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0" r:id="rId6"/>
    <p:sldMasterId id="2147484366" r:id="rId7"/>
    <p:sldMasterId id="2147483702" r:id="rId8"/>
    <p:sldMasterId id="2147484388" r:id="rId9"/>
    <p:sldMasterId id="2147483952" r:id="rId10"/>
    <p:sldMasterId id="2147483903" r:id="rId11"/>
  </p:sldMasterIdLst>
  <p:notesMasterIdLst>
    <p:notesMasterId r:id="rId21"/>
  </p:notesMasterIdLst>
  <p:sldIdLst>
    <p:sldId id="270" r:id="rId12"/>
    <p:sldId id="1042652963" r:id="rId13"/>
    <p:sldId id="257" r:id="rId14"/>
    <p:sldId id="260" r:id="rId15"/>
    <p:sldId id="38247" r:id="rId16"/>
    <p:sldId id="1042652991" r:id="rId17"/>
    <p:sldId id="38264" r:id="rId18"/>
    <p:sldId id="1042652987" r:id="rId19"/>
    <p:sldId id="38170" r:id="rId20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40" userDrawn="1">
          <p15:clr>
            <a:srgbClr val="A4A3A4"/>
          </p15:clr>
        </p15:guide>
        <p15:guide id="2" orient="horz" pos="936" userDrawn="1">
          <p15:clr>
            <a:srgbClr val="A4A3A4"/>
          </p15:clr>
        </p15:guide>
        <p15:guide id="3" pos="360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08C9053-FF0A-1BAA-E803-F7731D847049}" name="Becker, Kate S. (HQ-DK000)" initials="B(" userId="S::ksbecker@ndc.nasa.gov::1faf97a0-b4de-45f1-93a1-909363ed3f2f" providerId="AD"/>
  <p188:author id="{2AECC99E-BDAF-D139-3705-EF41047047F3}" name="Schwinger, Scott (GSFC-4010)" initials="S(" userId="S::dschwing@ndc.nasa.gov::22b6d99a-893c-425f-bd09-eb18d80a0024" providerId="AD"/>
  <p188:author id="{10C12FB6-F2D7-3CD0-F20B-E57CE1432A2E}" name="Heesch, Peifen (HQ-DL000)" initials="HP(D" userId="S::pheesch@ndc.nasa.gov::abdec8f0-3816-43eb-bba8-f59fdaa912f6" providerId="AD"/>
  <p188:author id="{D0E1C3DF-F054-F99F-8B8B-DBEF6C6FD763}" name="Millar, Pamela S. (GSFC-4070)" initials="M(" userId="S::pmillar@ndc.nasa.gov::f79e419e-74e3-4d0a-9b3e-ec03ece9a660" providerId="AD"/>
  <p188:author id="{4D83E9F8-849A-DC10-9746-DD6599118F44}" name="McCarthy, Lacey G. (HQ-DK000)[BOOZ ALLEN HAMILTON]" initials="LGM" userId="McCarthy, Lacey G. (HQ-DK000)[BOOZ ALLEN HAMILTON]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67F"/>
    <a:srgbClr val="65CBF9"/>
    <a:srgbClr val="FFFFCC"/>
    <a:srgbClr val="053446"/>
    <a:srgbClr val="3D4E26"/>
    <a:srgbClr val="00339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42E5D-0070-4D7A-8FAE-AB8C474619DB}" v="4" dt="2022-11-22T02:30:00.073"/>
    <p1510:client id="{1E03C175-2E12-A826-003E-D603E506406A}" v="1" dt="2022-11-23T17:35:58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pos="240"/>
        <p:guide orient="horz" pos="936"/>
        <p:guide pos="360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Master" Target="slideMasters/slideMaster6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4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rne, Christopher S. (HQ-DK000)[ADNET SYSTEMS INC]" userId="7e93e1c5-ea65-4374-96d0-3abf0728fa6b" providerId="ADAL" clId="{0CB42E5D-0070-4D7A-8FAE-AB8C474619DB}"/>
    <pc:docChg chg="custSel addSld delSld modSld sldOrd">
      <pc:chgData name="Thorne, Christopher S. (HQ-DK000)[ADNET SYSTEMS INC]" userId="7e93e1c5-ea65-4374-96d0-3abf0728fa6b" providerId="ADAL" clId="{0CB42E5D-0070-4D7A-8FAE-AB8C474619DB}" dt="2022-11-22T02:44:42.323" v="16" actId="1076"/>
      <pc:docMkLst>
        <pc:docMk/>
      </pc:docMkLst>
      <pc:sldChg chg="delSp modSp mod">
        <pc:chgData name="Thorne, Christopher S. (HQ-DK000)[ADNET SYSTEMS INC]" userId="7e93e1c5-ea65-4374-96d0-3abf0728fa6b" providerId="ADAL" clId="{0CB42E5D-0070-4D7A-8FAE-AB8C474619DB}" dt="2022-11-22T02:44:42.323" v="16" actId="1076"/>
        <pc:sldMkLst>
          <pc:docMk/>
          <pc:sldMk cId="2299300930" sldId="38170"/>
        </pc:sldMkLst>
        <pc:spChg chg="del">
          <ac:chgData name="Thorne, Christopher S. (HQ-DK000)[ADNET SYSTEMS INC]" userId="7e93e1c5-ea65-4374-96d0-3abf0728fa6b" providerId="ADAL" clId="{0CB42E5D-0070-4D7A-8FAE-AB8C474619DB}" dt="2022-11-22T02:44:31.156" v="13" actId="478"/>
          <ac:spMkLst>
            <pc:docMk/>
            <pc:sldMk cId="2299300930" sldId="38170"/>
            <ac:spMk id="2" creationId="{611A9797-7237-044C-ADC7-F9DE44EA9816}"/>
          </ac:spMkLst>
        </pc:spChg>
        <pc:spChg chg="del">
          <ac:chgData name="Thorne, Christopher S. (HQ-DK000)[ADNET SYSTEMS INC]" userId="7e93e1c5-ea65-4374-96d0-3abf0728fa6b" providerId="ADAL" clId="{0CB42E5D-0070-4D7A-8FAE-AB8C474619DB}" dt="2022-11-22T02:44:36.156" v="15" actId="478"/>
          <ac:spMkLst>
            <pc:docMk/>
            <pc:sldMk cId="2299300930" sldId="38170"/>
            <ac:spMk id="3" creationId="{4AEA776E-9AEF-7D4E-9401-47ABA3766EF1}"/>
          </ac:spMkLst>
        </pc:spChg>
        <pc:picChg chg="mod">
          <ac:chgData name="Thorne, Christopher S. (HQ-DK000)[ADNET SYSTEMS INC]" userId="7e93e1c5-ea65-4374-96d0-3abf0728fa6b" providerId="ADAL" clId="{0CB42E5D-0070-4D7A-8FAE-AB8C474619DB}" dt="2022-11-22T02:44:42.323" v="16" actId="1076"/>
          <ac:picMkLst>
            <pc:docMk/>
            <pc:sldMk cId="2299300930" sldId="38170"/>
            <ac:picMk id="5" creationId="{D14882C2-D2B3-5641-B8A2-70DAE010C62B}"/>
          </ac:picMkLst>
        </pc:picChg>
      </pc:sldChg>
      <pc:sldChg chg="ord">
        <pc:chgData name="Thorne, Christopher S. (HQ-DK000)[ADNET SYSTEMS INC]" userId="7e93e1c5-ea65-4374-96d0-3abf0728fa6b" providerId="ADAL" clId="{0CB42E5D-0070-4D7A-8FAE-AB8C474619DB}" dt="2022-11-22T02:28:54.206" v="10"/>
        <pc:sldMkLst>
          <pc:docMk/>
          <pc:sldMk cId="1027170998" sldId="38247"/>
        </pc:sldMkLst>
      </pc:sldChg>
      <pc:sldChg chg="add">
        <pc:chgData name="Thorne, Christopher S. (HQ-DK000)[ADNET SYSTEMS INC]" userId="7e93e1c5-ea65-4374-96d0-3abf0728fa6b" providerId="ADAL" clId="{0CB42E5D-0070-4D7A-8FAE-AB8C474619DB}" dt="2022-11-22T02:30:00.073" v="11"/>
        <pc:sldMkLst>
          <pc:docMk/>
          <pc:sldMk cId="3762399961" sldId="38264"/>
        </pc:sldMkLst>
      </pc:sldChg>
      <pc:sldChg chg="delSp add del modTransition setBg delDesignElem">
        <pc:chgData name="Thorne, Christopher S. (HQ-DK000)[ADNET SYSTEMS INC]" userId="7e93e1c5-ea65-4374-96d0-3abf0728fa6b" providerId="ADAL" clId="{0CB42E5D-0070-4D7A-8FAE-AB8C474619DB}" dt="2022-11-22T02:28:30.356" v="6" actId="47"/>
        <pc:sldMkLst>
          <pc:docMk/>
          <pc:sldMk cId="2164319829" sldId="38267"/>
        </pc:sldMkLst>
        <pc:spChg chg="del">
          <ac:chgData name="Thorne, Christopher S. (HQ-DK000)[ADNET SYSTEMS INC]" userId="7e93e1c5-ea65-4374-96d0-3abf0728fa6b" providerId="ADAL" clId="{0CB42E5D-0070-4D7A-8FAE-AB8C474619DB}" dt="2022-11-22T02:28:06.023" v="1"/>
          <ac:spMkLst>
            <pc:docMk/>
            <pc:sldMk cId="2164319829" sldId="38267"/>
            <ac:spMk id="20" creationId="{42A4FC2C-047E-45A5-965D-8E1E3BF09BC6}"/>
          </ac:spMkLst>
        </pc:spChg>
      </pc:sldChg>
      <pc:sldChg chg="new del">
        <pc:chgData name="Thorne, Christopher S. (HQ-DK000)[ADNET SYSTEMS INC]" userId="7e93e1c5-ea65-4374-96d0-3abf0728fa6b" providerId="ADAL" clId="{0CB42E5D-0070-4D7A-8FAE-AB8C474619DB}" dt="2022-11-22T02:28:32.775" v="7" actId="47"/>
        <pc:sldMkLst>
          <pc:docMk/>
          <pc:sldMk cId="3119456654" sldId="1042652989"/>
        </pc:sldMkLst>
      </pc:sldChg>
      <pc:sldChg chg="delSp add del modTransition setBg delDesignElem">
        <pc:chgData name="Thorne, Christopher S. (HQ-DK000)[ADNET SYSTEMS INC]" userId="7e93e1c5-ea65-4374-96d0-3abf0728fa6b" providerId="ADAL" clId="{0CB42E5D-0070-4D7A-8FAE-AB8C474619DB}" dt="2022-11-22T02:28:34.323" v="8" actId="47"/>
        <pc:sldMkLst>
          <pc:docMk/>
          <pc:sldMk cId="3796165482" sldId="1042652990"/>
        </pc:sldMkLst>
        <pc:spChg chg="del">
          <ac:chgData name="Thorne, Christopher S. (HQ-DK000)[ADNET SYSTEMS INC]" userId="7e93e1c5-ea65-4374-96d0-3abf0728fa6b" providerId="ADAL" clId="{0CB42E5D-0070-4D7A-8FAE-AB8C474619DB}" dt="2022-11-22T02:28:22.156" v="4"/>
          <ac:spMkLst>
            <pc:docMk/>
            <pc:sldMk cId="3796165482" sldId="1042652990"/>
            <ac:spMk id="20" creationId="{42A4FC2C-047E-45A5-965D-8E1E3BF09BC6}"/>
          </ac:spMkLst>
        </pc:spChg>
      </pc:sldChg>
      <pc:sldChg chg="add">
        <pc:chgData name="Thorne, Christopher S. (HQ-DK000)[ADNET SYSTEMS INC]" userId="7e93e1c5-ea65-4374-96d0-3abf0728fa6b" providerId="ADAL" clId="{0CB42E5D-0070-4D7A-8FAE-AB8C474619DB}" dt="2022-11-22T02:28:27.578" v="5"/>
        <pc:sldMkLst>
          <pc:docMk/>
          <pc:sldMk cId="1397048890" sldId="1042652991"/>
        </pc:sldMkLst>
      </pc:sldChg>
    </pc:docChg>
  </pc:docChgLst>
  <pc:docChgLst>
    <pc:chgData name="Thorne, Christopher S. (HQ-DK000)[ADNET SYSTEMS INC]" userId="S::csthorne@ndc.nasa.gov::7e93e1c5-ea65-4374-96d0-3abf0728fa6b" providerId="AD" clId="Web-{1E03C175-2E12-A826-003E-D603E506406A}"/>
    <pc:docChg chg="delSld">
      <pc:chgData name="Thorne, Christopher S. (HQ-DK000)[ADNET SYSTEMS INC]" userId="S::csthorne@ndc.nasa.gov::7e93e1c5-ea65-4374-96d0-3abf0728fa6b" providerId="AD" clId="Web-{1E03C175-2E12-A826-003E-D603E506406A}" dt="2022-11-23T17:35:58.742" v="0"/>
      <pc:docMkLst>
        <pc:docMk/>
      </pc:docMkLst>
      <pc:sldChg chg="del">
        <pc:chgData name="Thorne, Christopher S. (HQ-DK000)[ADNET SYSTEMS INC]" userId="S::csthorne@ndc.nasa.gov::7e93e1c5-ea65-4374-96d0-3abf0728fa6b" providerId="AD" clId="Web-{1E03C175-2E12-A826-003E-D603E506406A}" dt="2022-11-23T17:35:58.742" v="0"/>
        <pc:sldMkLst>
          <pc:docMk/>
          <pc:sldMk cId="850734590" sldId="10426529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5797"/>
          </a:xfrm>
          <a:prstGeom prst="rect">
            <a:avLst/>
          </a:prstGeom>
        </p:spPr>
        <p:txBody>
          <a:bodyPr vert="horz" lIns="92953" tIns="46477" rIns="92953" bIns="46477" rtlCol="0"/>
          <a:lstStyle>
            <a:lvl1pPr algn="r">
              <a:defRPr sz="1200"/>
            </a:lvl1pPr>
          </a:lstStyle>
          <a:p>
            <a:fld id="{CA17A9EC-67F7-454D-871F-7275AFCDF895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1160463"/>
            <a:ext cx="5565775" cy="3132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3" tIns="46477" rIns="92953" bIns="4647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0"/>
            <a:ext cx="5588000" cy="3655457"/>
          </a:xfrm>
          <a:prstGeom prst="rect">
            <a:avLst/>
          </a:prstGeom>
        </p:spPr>
        <p:txBody>
          <a:bodyPr vert="horz" lIns="92953" tIns="46477" rIns="92953" bIns="4647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5796"/>
          </a:xfrm>
          <a:prstGeom prst="rect">
            <a:avLst/>
          </a:prstGeom>
        </p:spPr>
        <p:txBody>
          <a:bodyPr vert="horz" lIns="92953" tIns="46477" rIns="92953" bIns="46477" rtlCol="0" anchor="b"/>
          <a:lstStyle>
            <a:lvl1pPr algn="r">
              <a:defRPr sz="1200"/>
            </a:lvl1pPr>
          </a:lstStyle>
          <a:p>
            <a:fld id="{15F0B0A2-EA47-462C-BEDF-00A815B42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3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CEOS Plenary, Agency Reports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0B0A2-EA47-462C-BEDF-00A815B427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82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18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ESO is the heart of our response to the Decadal Survey.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F0B0A2-EA47-462C-BEDF-00A815B4273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8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>
                <a:cs typeface="Calibri"/>
              </a:rPr>
              <a:t>The Decadal recommended Earth System Explorers a new competed mission element in the Earth portfolio.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AEA2FC-43FA-144B-A759-4F4B44D7C7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1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Our Earth Action Strategy encompasses a number of Decadal recommendations, and is designed to drive impact of the NASA investment. </a:t>
            </a:r>
            <a:r>
              <a:rPr lang="en-US" i="1">
                <a:cs typeface="Calibri"/>
              </a:rPr>
              <a:t>Talk through layers of pyramid.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Through this Earth Action Strategy, we will be broadening our partnerships across a range of governmental and non-governmental partners, as recommended by the Decadal Survey.</a:t>
            </a:r>
          </a:p>
          <a:p>
            <a:r>
              <a:rPr lang="en-US">
                <a:cs typeface="Calibri"/>
              </a:rPr>
              <a:t>Non-governmental examples: Existing Space Act agreements to leverage EOs for societal benefits with Mercy Corps, Conservation International, Google, Esri, Microsoft. In talks with additional</a:t>
            </a:r>
            <a:r>
              <a:rPr lang="en-US"/>
              <a:t> philanthropies for additional collaboration.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45615-AFF7-4556-9EDC-C8A46DB2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04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5b13c8839a_2_1551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38" tIns="46456" rIns="92938" bIns="46456" anchor="t" anchorCtr="0">
            <a:noAutofit/>
          </a:bodyPr>
          <a:lstStyle/>
          <a:p>
            <a:r>
              <a:rPr lang="en-US"/>
              <a:t>We are bringing the community with us in transformation.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>
                <a:cs typeface="Calibri"/>
              </a:rPr>
              <a:t>TOPS activities underway: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"/>
              <a:t>NASA has allocated $3 million/year to fund projects related to Open Science Training via the “TOPST” ROSES 22 element.</a:t>
            </a:r>
            <a:endParaRPr lang="en-US"/>
          </a:p>
          <a:p>
            <a:pPr lvl="1" indent="-171450">
              <a:buFont typeface="Arial"/>
              <a:buChar char="•"/>
            </a:pPr>
            <a:r>
              <a:rPr lang="en"/>
              <a:t>Develop </a:t>
            </a:r>
            <a:r>
              <a:rPr lang="en" err="1"/>
              <a:t>ScienceCore</a:t>
            </a:r>
            <a:r>
              <a:rPr lang="en"/>
              <a:t> </a:t>
            </a:r>
            <a:endParaRPr lang="en-US"/>
          </a:p>
          <a:p>
            <a:pPr lvl="1" indent="-171450">
              <a:buFont typeface="Arial"/>
              <a:buChar char="•"/>
            </a:pPr>
            <a:r>
              <a:rPr lang="en" err="1"/>
              <a:t>OpenCore</a:t>
            </a:r>
            <a:r>
              <a:rPr lang="en"/>
              <a:t> summer schools</a:t>
            </a:r>
            <a:endParaRPr lang="en-US"/>
          </a:p>
          <a:p>
            <a:pPr lvl="1" indent="-171450">
              <a:buFont typeface="Arial"/>
              <a:buChar char="•"/>
            </a:pPr>
            <a:r>
              <a:rPr lang="en" err="1"/>
              <a:t>OpenCore</a:t>
            </a:r>
            <a:r>
              <a:rPr lang="en"/>
              <a:t> virtual cohorts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" b="1" i="1" err="1"/>
              <a:t>OpenCore</a:t>
            </a:r>
            <a:r>
              <a:rPr lang="en"/>
              <a:t> is a community developed introduction to open science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"/>
              <a:t>The SMD Chief Science Data Office (part of ESD) is participating in the Office of Science and Technology Policy (OSTP) </a:t>
            </a:r>
            <a:r>
              <a:rPr lang="en" err="1"/>
              <a:t>Subworking</a:t>
            </a:r>
            <a:r>
              <a:rPr lang="en"/>
              <a:t> group on the Year of Open Science</a:t>
            </a:r>
            <a:endParaRPr lang="en-US"/>
          </a:p>
          <a:p>
            <a:pPr marL="171450" indent="-171450">
              <a:buFont typeface="Arial"/>
              <a:buChar char="•"/>
            </a:pPr>
            <a:r>
              <a:rPr lang="en"/>
              <a:t>Maintaining GitHub to share resources and ensure an open and transparent working environment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826" name="Google Shape;826;g15b13c8839a_2_1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1160463"/>
            <a:ext cx="5565775" cy="31321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5975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https://images.nasa.gov/details-iss040e081123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7D945-C18B-DC4B-B2E3-F499C7BA1C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2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AF3F-E1EC-4B29-BA8F-962FA85A34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174DC-728C-4F9A-9388-4011A536A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CC0BD-A04B-4A53-9846-82E7EE6A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95F44-324E-4EFA-B305-7BFC6A02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851B6-7389-4036-895E-C174A3945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8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7CEA9-1ACD-4BCE-AEFE-E86B03EE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E3F660-C780-4965-AE7A-759A95BFB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EF70A-670A-4B48-9E31-FC70AB16A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0F2C1-CA90-401A-9676-5C271BB45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94D6E-A44A-47A8-B01D-E63A4753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16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A44E8-292F-4065-A344-CD5587E468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774AA-2F73-4140-A910-3EA461940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61E5E-1D8B-4310-909C-F3CA00BC0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D0064-3CCC-4804-9E05-A0DF7DFA1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E20FC-2A78-4D78-A717-10C56A84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11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1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828672-0A4D-9547-B516-EEF914915C8D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D12F1F-6F9C-0A42-81D8-26085A1B583C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29AA1A-89F3-3F4E-9F85-45B5BB493AD2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128E9F"/>
                </a:gs>
                <a:gs pos="15000">
                  <a:srgbClr val="004984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E0C1F57-10C5-D047-BC79-739AD9983822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6D6683F7-B2DD-6843-8327-A7BEF2FE6E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solidFill>
              <a:srgbClr val="2FAE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EC39699A-38BC-874F-B1E5-27F4ADDA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1DBF8EE3-C198-5542-A28E-91CEB8D8DD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solidFill>
              <a:srgbClr val="33C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FD5D6E21-5902-584C-85D4-490B1008BCC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FF4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BBCBEF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EB389C-7368-8241-A182-CFDBFCD6C66C}"/>
              </a:ext>
            </a:extLst>
          </p:cNvPr>
          <p:cNvSpPr/>
          <p:nvPr userDrawn="1"/>
        </p:nvSpPr>
        <p:spPr>
          <a:xfrm>
            <a:off x="-24105" y="160317"/>
            <a:ext cx="12240501" cy="6343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50212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93898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58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5C90657-D4BF-2E40-8D75-7274E81EDD09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30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F66C18F-D1A9-4A31-B662-CB99E3A28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3692"/>
          <a:stretch/>
        </p:blipFill>
        <p:spPr>
          <a:xfrm>
            <a:off x="-93482" y="-8843"/>
            <a:ext cx="12285482" cy="69176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72CC95E-30A4-D744-8BC0-DDA2BE0BB564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3848100" y="4152900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 userDrawn="1"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8820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424">
          <p15:clr>
            <a:srgbClr val="FBAE40"/>
          </p15:clr>
        </p15:guide>
        <p15:guide id="3" pos="336">
          <p15:clr>
            <a:srgbClr val="FBAE40"/>
          </p15:clr>
        </p15:guide>
        <p15:guide id="4" orient="horz" pos="2040">
          <p15:clr>
            <a:srgbClr val="FBAE40"/>
          </p15:clr>
        </p15:guide>
        <p15:guide id="5" orient="horz" pos="26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A15CAF-9732-0B43-997D-D5550F5E2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369"/>
            <a:ext cx="5181600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9CFF0D17-06AD-DA41-87BA-1C5318120BAC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36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553AC-F7F2-D04D-8709-DA7FACA746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BEB03FD3-66C4-D747-9D7B-436B9C4C9F56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3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71845CE6-C3BF-264D-A66F-F22221B4F103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2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E86043-8559-4A41-B1AB-58A86FBE30BF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517CF-5B8D-5646-8AF1-5A33F434600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FD0EC2-327E-6248-8331-EADADAD0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9791F60-12DF-FE49-9C37-5CBE9190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5B1FB2-0391-464B-B0D6-E733065A4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326BB370-F0D2-F644-A3B2-F5D7C290B4A9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533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9CA8F-E6A8-4416-9D8B-06B5ADC7B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8FB5-CF65-4CC5-B1D1-A6D9361D1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EB6F6-07B2-4D63-A34E-431A8996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35D35-9917-4720-A22C-2E887F14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0D82C-B305-4A8F-A0FB-88CEC8BEE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28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9FBF5F-05D9-5E4C-A888-FF03AE1EE3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rgbClr val="032939"/>
              </a:gs>
              <a:gs pos="51000">
                <a:srgbClr val="1D4E66"/>
              </a:gs>
              <a:gs pos="0">
                <a:srgbClr val="032939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68579981-7D75-EE44-A0A2-D2EA4FC6E387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1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D1C48E4-294A-2349-A28D-95A31CD82DB9}" type="datetime1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58B19-8640-F84B-8052-A3C0720F7FE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4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7099B86D-B6EA-BD47-A856-6A059EA40DC2}" type="datetime1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6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ED6B27A-6332-D742-BD07-6CDDD9520A9F}" type="datetime1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98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5AD37D0-1C64-3342-BF81-1BC3096283AF}" type="datetime1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8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CA837742-C82E-964C-9C2C-C220156EEFAD}" type="datetime1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1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EE0016D8-A082-EA4E-8E8D-9BB3C30974F4}" type="datetime1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DBC7AEF5-D0E7-9346-A8F7-B0DB3493E8AC}" type="datetime1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5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76E-E995-004E-A668-C18228520815}" type="datetime1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1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C939768-4B75-F242-A6B4-9CF5A8EECD8E}"/>
              </a:ext>
            </a:extLst>
          </p:cNvPr>
          <p:cNvGrpSpPr/>
          <p:nvPr userDrawn="1"/>
        </p:nvGrpSpPr>
        <p:grpSpPr>
          <a:xfrm>
            <a:off x="-18167" y="-10221"/>
            <a:ext cx="12210167" cy="6869357"/>
            <a:chOff x="0" y="-2662"/>
            <a:chExt cx="12192000" cy="685913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61BA50B-8B1F-A244-B375-F86C8E5436F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6474"/>
            </a:xfrm>
            <a:prstGeom prst="rect">
              <a:avLst/>
            </a:prstGeom>
            <a:solidFill>
              <a:srgbClr val="3A3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A687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EC7C33-1BA5-1748-8B08-423C53E14A7C}"/>
                </a:ext>
              </a:extLst>
            </p:cNvPr>
            <p:cNvSpPr/>
            <p:nvPr userDrawn="1"/>
          </p:nvSpPr>
          <p:spPr>
            <a:xfrm>
              <a:off x="0" y="-2662"/>
              <a:ext cx="12188952" cy="6856474"/>
            </a:xfrm>
            <a:prstGeom prst="rect">
              <a:avLst/>
            </a:prstGeom>
            <a:gradFill flip="none" rotWithShape="1">
              <a:gsLst>
                <a:gs pos="72038">
                  <a:srgbClr val="8B8CA3"/>
                </a:gs>
                <a:gs pos="15000">
                  <a:srgbClr val="535A6B"/>
                </a:gs>
                <a:gs pos="94000">
                  <a:srgbClr val="8B8CA3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tabLst>
                  <a:tab pos="7535863" algn="l"/>
                </a:tabLst>
              </a:pPr>
              <a:endParaRPr lang="en-US">
                <a:solidFill>
                  <a:srgbClr val="FFA687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DAB9EF-B79C-C640-9FA8-40D2DFCE2AD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 flip="none" rotWithShape="1">
            <a:gsLst>
              <a:gs pos="28000">
                <a:srgbClr val="535C6B"/>
              </a:gs>
              <a:gs pos="100000">
                <a:srgbClr val="3C4356"/>
              </a:gs>
            </a:gsLst>
            <a:lin ang="13500000" scaled="1"/>
            <a:tileRect/>
          </a:gra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92CEE28-B58D-3241-B190-DB9DEBDD11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596FB482-A049-3547-9EDC-6CB45926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7152F9E5-7B6B-C842-8B3D-E679AF46B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44CD564-33BC-7448-AB09-E2836BD0852C}"/>
              </a:ext>
            </a:extLst>
          </p:cNvPr>
          <p:cNvSpPr/>
          <p:nvPr userDrawn="1"/>
        </p:nvSpPr>
        <p:spPr>
          <a:xfrm>
            <a:off x="-9816" y="160316"/>
            <a:ext cx="12198764" cy="6355080"/>
          </a:xfrm>
          <a:prstGeom prst="rect">
            <a:avLst/>
          </a:prstGeom>
          <a:gradFill flip="none" rotWithShape="1">
            <a:gsLst>
              <a:gs pos="0">
                <a:srgbClr val="3C4356"/>
              </a:gs>
              <a:gs pos="54000">
                <a:srgbClr val="1E213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9193A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289" y="6424167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18C61A40-1EA2-224C-B3B7-13C9149DDE67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2408" y="642261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167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01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71A3B-0F99-4F54-B58B-D3EDE7F14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BCEB9-624B-4716-AE06-96526C71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2CD38-6B96-40B6-8411-F7063A525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C861F-7FAA-40B6-9484-0D2FA9F3E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3F0E9-EB0C-4D0A-8EF2-768BB4935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965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8bc051b49_1_6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2" name="Google Shape;92;gf8bc051b49_1_6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591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0069-A9E6-4512-9413-D8984D239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7299A0-C665-49B6-A1AB-05D5A9EC9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461AD-08E2-4916-BF39-D42031C7A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A8D8-EFCC-4E23-B2F7-42EF1830BC9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FCA38-3682-48A4-B26B-FF6139513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38B25-5AE6-45D4-9232-CE9718436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9560-BF2F-4192-956B-CC137F1ED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13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271AF-05C9-488E-A777-8FA56021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D8F47-63FB-494A-97CC-4EA8EFD73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F52A0-81D7-40E8-8FDE-9A29C752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9A8D8-EFCC-4E23-B2F7-42EF1830BC9D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BFAC0-B271-4814-AEBE-03BA89097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85DAC-203C-43F7-9D39-55DB424FF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89560-BF2F-4192-956B-CC137F1EDA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7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/>
        </p:nvSpPr>
        <p:spPr bwMode="auto">
          <a:xfrm>
            <a:off x="10566400" y="6618288"/>
            <a:ext cx="1625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1400" b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9699C"/>
                </a:solidFill>
              </a:defRPr>
            </a:lvl1pPr>
          </a:lstStyle>
          <a:p>
            <a:fld id="{786A64DB-DBB3-CA48-993E-0DE1651AF3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4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DF19279-B047-7D48-85E8-DF95A6D7EC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599FD2-9125-B541-B401-B04172892861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0B26E70B-8A33-914A-9518-534A92C071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1A53DB7C-3BE5-1248-9EF9-A29A0871F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1678DD0-9F0F-8E4D-9DA3-7734E7E423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131E2E2-6830-6146-83B1-1D95E1D5EEAE}"/>
              </a:ext>
            </a:extLst>
          </p:cNvPr>
          <p:cNvSpPr/>
          <p:nvPr userDrawn="1"/>
        </p:nvSpPr>
        <p:spPr>
          <a:xfrm>
            <a:off x="0" y="233714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" y="390457"/>
            <a:ext cx="11795760" cy="535373"/>
          </a:xfrm>
        </p:spPr>
        <p:txBody>
          <a:bodyPr wrap="square">
            <a:noAutofit/>
          </a:bodyPr>
          <a:lstStyle>
            <a:lvl1pPr algn="ctr"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648818"/>
            <a:ext cx="11795760" cy="1579920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C1096-8DDE-4B29-ACA0-63D5C53E2CDB}" type="datetime1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772EF3D-5403-D844-9466-CA7ED41C1A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8120" y="989744"/>
            <a:ext cx="11795760" cy="532205"/>
          </a:xfrm>
        </p:spPr>
        <p:txBody>
          <a:bodyPr anchor="ctr"/>
          <a:lstStyle>
            <a:lvl1pPr algn="ctr">
              <a:defRPr sz="12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200"/>
            </a:lvl4pPr>
            <a:lvl5pPr algn="ctr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43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360" y="704756"/>
            <a:ext cx="6471920" cy="656591"/>
          </a:xfrm>
        </p:spPr>
        <p:txBody>
          <a:bodyPr anchor="t" anchorCtr="0">
            <a:sp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9360" y="1825759"/>
            <a:ext cx="6461760" cy="1925911"/>
          </a:xfrm>
        </p:spPr>
        <p:txBody>
          <a:bodyPr>
            <a:spAutoFit/>
          </a:bodyPr>
          <a:lstStyle>
            <a:lvl1pPr marL="228056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1pPr>
            <a:lvl2pPr marL="684166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2pPr>
            <a:lvl3pPr marL="1140142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3pPr>
            <a:lvl4pPr marL="1596120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4pPr>
            <a:lvl5pPr marL="2052099" indent="-228056">
              <a:spcBef>
                <a:spcPts val="1000"/>
              </a:spcBef>
              <a:buClr>
                <a:srgbClr val="718E9C"/>
              </a:buClr>
              <a:buSzPct val="75000"/>
              <a:buFont typeface="LucidaGrande" charset="0"/>
              <a:buChar char="●"/>
              <a:defRPr sz="19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800" y="6356352"/>
            <a:ext cx="2743200" cy="365125"/>
          </a:xfrm>
        </p:spPr>
        <p:txBody>
          <a:bodyPr/>
          <a:lstStyle/>
          <a:p>
            <a:fld id="{786A64DB-DBB3-CA48-993E-0DE1651AF3A6}" type="slidenum">
              <a:rPr lang="en-US" smtClean="0">
                <a:latin typeface="Calibri"/>
              </a:rPr>
              <a:pPr/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17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8332" indent="0" algn="ctr">
              <a:buNone/>
              <a:defRPr sz="1500"/>
            </a:lvl2pPr>
            <a:lvl3pPr marL="696663" indent="0" algn="ctr">
              <a:buNone/>
              <a:defRPr sz="1400"/>
            </a:lvl3pPr>
            <a:lvl4pPr marL="1044995" indent="0" algn="ctr">
              <a:buNone/>
              <a:defRPr sz="1200"/>
            </a:lvl4pPr>
            <a:lvl5pPr marL="1393326" indent="0" algn="ctr">
              <a:buNone/>
              <a:defRPr sz="1200"/>
            </a:lvl5pPr>
            <a:lvl6pPr marL="1741658" indent="0" algn="ctr">
              <a:buNone/>
              <a:defRPr sz="1200"/>
            </a:lvl6pPr>
            <a:lvl7pPr marL="2089989" indent="0" algn="ctr">
              <a:buNone/>
              <a:defRPr sz="1200"/>
            </a:lvl7pPr>
            <a:lvl8pPr marL="2438321" indent="0" algn="ctr">
              <a:buNone/>
              <a:defRPr sz="1200"/>
            </a:lvl8pPr>
            <a:lvl9pPr marL="278665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87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37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83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966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44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933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416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899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383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866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72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9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FDDB1-CE2C-415D-9E02-F6A00AB2F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D9F9C-3C66-4CAD-8748-BA784286E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27AC4-9EBD-41CA-AC36-80B95C392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20BDC-1164-4046-88FD-EE648A5E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BA07F-0F6C-43C4-A2F8-CABE9363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3335F-EE97-4828-BE98-87E7EF1A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67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8332" indent="0">
              <a:buNone/>
              <a:defRPr sz="1500" b="1"/>
            </a:lvl2pPr>
            <a:lvl3pPr marL="696663" indent="0">
              <a:buNone/>
              <a:defRPr sz="1400" b="1"/>
            </a:lvl3pPr>
            <a:lvl4pPr marL="1044995" indent="0">
              <a:buNone/>
              <a:defRPr sz="1200" b="1"/>
            </a:lvl4pPr>
            <a:lvl5pPr marL="1393326" indent="0">
              <a:buNone/>
              <a:defRPr sz="1200" b="1"/>
            </a:lvl5pPr>
            <a:lvl6pPr marL="1741658" indent="0">
              <a:buNone/>
              <a:defRPr sz="1200" b="1"/>
            </a:lvl6pPr>
            <a:lvl7pPr marL="2089989" indent="0">
              <a:buNone/>
              <a:defRPr sz="1200" b="1"/>
            </a:lvl7pPr>
            <a:lvl8pPr marL="2438321" indent="0">
              <a:buNone/>
              <a:defRPr sz="1200" b="1"/>
            </a:lvl8pPr>
            <a:lvl9pPr marL="278665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8332" indent="0">
              <a:buNone/>
              <a:defRPr sz="1500" b="1"/>
            </a:lvl2pPr>
            <a:lvl3pPr marL="696663" indent="0">
              <a:buNone/>
              <a:defRPr sz="1400" b="1"/>
            </a:lvl3pPr>
            <a:lvl4pPr marL="1044995" indent="0">
              <a:buNone/>
              <a:defRPr sz="1200" b="1"/>
            </a:lvl4pPr>
            <a:lvl5pPr marL="1393326" indent="0">
              <a:buNone/>
              <a:defRPr sz="1200" b="1"/>
            </a:lvl5pPr>
            <a:lvl6pPr marL="1741658" indent="0">
              <a:buNone/>
              <a:defRPr sz="1200" b="1"/>
            </a:lvl6pPr>
            <a:lvl7pPr marL="2089989" indent="0">
              <a:buNone/>
              <a:defRPr sz="1200" b="1"/>
            </a:lvl7pPr>
            <a:lvl8pPr marL="2438321" indent="0">
              <a:buNone/>
              <a:defRPr sz="1200" b="1"/>
            </a:lvl8pPr>
            <a:lvl9pPr marL="278665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40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028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155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8332" indent="0">
              <a:buNone/>
              <a:defRPr sz="1100"/>
            </a:lvl2pPr>
            <a:lvl3pPr marL="696663" indent="0">
              <a:buNone/>
              <a:defRPr sz="900"/>
            </a:lvl3pPr>
            <a:lvl4pPr marL="1044995" indent="0">
              <a:buNone/>
              <a:defRPr sz="800"/>
            </a:lvl4pPr>
            <a:lvl5pPr marL="1393326" indent="0">
              <a:buNone/>
              <a:defRPr sz="800"/>
            </a:lvl5pPr>
            <a:lvl6pPr marL="1741658" indent="0">
              <a:buNone/>
              <a:defRPr sz="800"/>
            </a:lvl6pPr>
            <a:lvl7pPr marL="2089989" indent="0">
              <a:buNone/>
              <a:defRPr sz="800"/>
            </a:lvl7pPr>
            <a:lvl8pPr marL="2438321" indent="0">
              <a:buNone/>
              <a:defRPr sz="800"/>
            </a:lvl8pPr>
            <a:lvl9pPr marL="278665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44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8332" indent="0">
              <a:buNone/>
              <a:defRPr sz="2100"/>
            </a:lvl2pPr>
            <a:lvl3pPr marL="696663" indent="0">
              <a:buNone/>
              <a:defRPr sz="1800"/>
            </a:lvl3pPr>
            <a:lvl4pPr marL="1044995" indent="0">
              <a:buNone/>
              <a:defRPr sz="1500"/>
            </a:lvl4pPr>
            <a:lvl5pPr marL="1393326" indent="0">
              <a:buNone/>
              <a:defRPr sz="1500"/>
            </a:lvl5pPr>
            <a:lvl6pPr marL="1741658" indent="0">
              <a:buNone/>
              <a:defRPr sz="1500"/>
            </a:lvl6pPr>
            <a:lvl7pPr marL="2089989" indent="0">
              <a:buNone/>
              <a:defRPr sz="1500"/>
            </a:lvl7pPr>
            <a:lvl8pPr marL="2438321" indent="0">
              <a:buNone/>
              <a:defRPr sz="1500"/>
            </a:lvl8pPr>
            <a:lvl9pPr marL="278665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8332" indent="0">
              <a:buNone/>
              <a:defRPr sz="1100"/>
            </a:lvl2pPr>
            <a:lvl3pPr marL="696663" indent="0">
              <a:buNone/>
              <a:defRPr sz="900"/>
            </a:lvl3pPr>
            <a:lvl4pPr marL="1044995" indent="0">
              <a:buNone/>
              <a:defRPr sz="800"/>
            </a:lvl4pPr>
            <a:lvl5pPr marL="1393326" indent="0">
              <a:buNone/>
              <a:defRPr sz="800"/>
            </a:lvl5pPr>
            <a:lvl6pPr marL="1741658" indent="0">
              <a:buNone/>
              <a:defRPr sz="800"/>
            </a:lvl6pPr>
            <a:lvl7pPr marL="2089989" indent="0">
              <a:buNone/>
              <a:defRPr sz="800"/>
            </a:lvl7pPr>
            <a:lvl8pPr marL="2438321" indent="0">
              <a:buNone/>
              <a:defRPr sz="800"/>
            </a:lvl8pPr>
            <a:lvl9pPr marL="278665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729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964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925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67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48100" y="4152900"/>
            <a:ext cx="3428126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3B1C91-BB5E-7549-BF43-9056C639C58D}"/>
              </a:ext>
            </a:extLst>
          </p:cNvPr>
          <p:cNvGrpSpPr/>
          <p:nvPr/>
        </p:nvGrpSpPr>
        <p:grpSpPr>
          <a:xfrm>
            <a:off x="516442" y="-8842"/>
            <a:ext cx="4621246" cy="6873373"/>
            <a:chOff x="516442" y="-8842"/>
            <a:chExt cx="4621246" cy="6873373"/>
          </a:xfrm>
        </p:grpSpPr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66EF3C0-A624-FF4C-B066-35DA043246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E4464884-B9BC-9244-A3A6-12B093B1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4EF31946-1FF7-F04F-9C80-522085923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8328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24">
          <p15:clr>
            <a:srgbClr val="FBAE40"/>
          </p15:clr>
        </p15:guide>
        <p15:guide id="2" pos="2424">
          <p15:clr>
            <a:srgbClr val="FBAE40"/>
          </p15:clr>
        </p15:guide>
        <p15:guide id="3" pos="336">
          <p15:clr>
            <a:srgbClr val="FBAE40"/>
          </p15:clr>
        </p15:guide>
        <p15:guide id="4" orient="horz" pos="2040">
          <p15:clr>
            <a:srgbClr val="FBAE40"/>
          </p15:clr>
        </p15:guide>
        <p15:guide id="5" orient="horz" pos="261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A15CAF-9732-0B43-997D-D5550F5E2B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369"/>
            <a:ext cx="5181600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5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553AC-F7F2-D04D-8709-DA7FACA746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053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1EDE-EE24-4B81-9397-1162EDD0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E266AA-45B3-4966-966B-390695AFA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577FB-D035-4F49-BA54-05F767D95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B590A7-117B-4726-95AB-BBBB2A021E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23237F-D496-48D7-9600-19D47BA3BC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0CD088-5F0F-4DA6-88EC-B71CA625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59DDEF-A774-416C-A506-F78B17B22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636F3C-1A70-4C5A-94DC-3AA4F302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11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0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E86043-8559-4A41-B1AB-58A86FBE30BF}"/>
              </a:ext>
            </a:extLst>
          </p:cNvPr>
          <p:cNvSpPr/>
          <p:nvPr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517CF-5B8D-5646-8AF1-5A33F4346008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FD0EC2-327E-6248-8331-EADADAD0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9791F60-12DF-FE49-9C37-5CBE9190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5B1FB2-0391-464B-B0D6-E733065A4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06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8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9FBF5F-05D9-5E4C-A888-FF03AE1EE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rgbClr val="032939"/>
              </a:gs>
              <a:gs pos="51000">
                <a:srgbClr val="1D4E66"/>
              </a:gs>
              <a:gs pos="0">
                <a:srgbClr val="032939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58B19-8640-F84B-8052-A3C0720F7F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5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37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0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2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42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15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BF15F-F9B2-40CE-BA12-11C1C92AD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BD6A88-D524-4C3A-AA06-158BB69F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86DC3C-9D77-4AAB-AC5D-6AE70B73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26977-1796-4CFE-8987-190D3BA53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0140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8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69694" y="4555842"/>
            <a:ext cx="5264258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2B6083-2109-7E40-AD81-BCC8CCBD9B12}"/>
              </a:ext>
            </a:extLst>
          </p:cNvPr>
          <p:cNvGrpSpPr/>
          <p:nvPr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62C1B29-E598-6E4D-8850-540D54D59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4C33094-D84E-564C-83F9-A23BC3DE3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8069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72">
          <p15:clr>
            <a:srgbClr val="FBAE40"/>
          </p15:clr>
        </p15:guide>
        <p15:guide id="2" pos="1056">
          <p15:clr>
            <a:srgbClr val="FBAE40"/>
          </p15:clr>
        </p15:guide>
        <p15:guide id="3" orient="horz" pos="2688">
          <p15:clr>
            <a:srgbClr val="FBAE40"/>
          </p15:clr>
        </p15:guide>
        <p15:guide id="4" orient="horz" pos="2928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33800" y="4495800"/>
            <a:ext cx="3635644" cy="1431161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/>
              <a:t>PRESENTER NAME</a:t>
            </a:r>
          </a:p>
          <a:p>
            <a:pPr>
              <a:spcBef>
                <a:spcPts val="400"/>
              </a:spcBef>
            </a:pPr>
            <a:r>
              <a:rPr lang="en-US"/>
              <a:t>Title</a:t>
            </a:r>
          </a:p>
          <a:p>
            <a:pPr>
              <a:spcBef>
                <a:spcPts val="400"/>
              </a:spcBef>
            </a:pPr>
            <a:r>
              <a:rPr lang="en-US"/>
              <a:t>Date</a:t>
            </a:r>
          </a:p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64279E0-39E4-E94F-8A28-2E57DD37A0D3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517664" y="-19393"/>
            <a:chExt cx="4628149" cy="6890327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69A4DAC6-980D-5043-83D3-E416CDEB83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5718" y="-19393"/>
              <a:ext cx="2640095" cy="616377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E43AD68-0CA9-7843-B783-D4A9A4E4F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14" y="4816344"/>
              <a:ext cx="910194" cy="205192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0EA85D50-F313-4949-AF28-F57D315E5F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664" y="-8747"/>
              <a:ext cx="3805782" cy="6879681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5425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640">
          <p15:clr>
            <a:srgbClr val="FBAE40"/>
          </p15:clr>
        </p15:guide>
        <p15:guide id="2" pos="2352">
          <p15:clr>
            <a:srgbClr val="FBAE40"/>
          </p15:clr>
        </p15:guide>
        <p15:guide id="3" orient="horz" pos="1944">
          <p15:clr>
            <a:srgbClr val="FBAE40"/>
          </p15:clr>
        </p15:guide>
        <p15:guide id="4" pos="33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C972E-BC09-4581-A6CF-A9217D9DC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FA5DFE-48CE-403E-9185-F8393E7CE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D8FFA-B307-4624-9D99-73B8727E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AB0948-9457-450F-8552-4868EEB13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5715B-680A-48D2-A867-BAE31ED11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308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D04C7-7BFC-4047-846C-957D076A2A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9A72D9-B730-457B-9E3F-2B069208DD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E95DA-C374-429C-8FD6-6A2A49BC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904C8-7B9C-4053-9A06-7B55EFFE4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3BF20-EF2B-4B7A-9713-6F3BB21C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074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CF793-5023-45A9-BCAD-4314DD4A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332FE-703B-4E51-89F0-47D7946CA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755B6-4FCC-4D27-A3A9-8FCA115DE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05ADC7-228D-4520-BE1A-6866D28D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64E97-6AF5-407E-97DE-686A91953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210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E79E-D6CB-4E51-AFE5-06FA8282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1B007-4557-4301-9828-ED077F7C7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715C4-C088-4B24-B889-AF5584B9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8B415-2DB1-44C6-A402-9A94BD6C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D784E-850E-48B1-BF8B-9C3FEAB83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162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53017-6479-4C49-BD54-0CEDFDEBD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A6700-7FBA-4D1E-9F45-E0C4CDC05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55541-4DBB-4495-8BC6-C745F978C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E19A9-90C5-40BD-A8C1-90341931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A62C7-EB77-457E-BCE2-BC8A3EE65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68069-077A-493C-8929-665CA4B8D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038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7751A-C5F5-4BE4-A71A-1EA45315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413CC-79F1-4DDD-BEF0-4292C1885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9893DA-43D1-4A84-B258-3C6B85474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226706-34D4-49BB-BDAB-E97FCCA1BE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0D51F-47ED-429E-A42C-C9C390CD77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E61D49-C484-49CF-A79E-8DDF63F24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DDB72-53C4-4455-B4EB-2CF3D018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728540-B397-4947-973F-48A3ED01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6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E67859-D4FF-4B30-BBF6-5395EA51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5C432A-4C5B-4B83-8BC4-A2538EB62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D527F-9C09-4AC0-AC54-92ED4799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2595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FDA4-5582-4089-A513-7A4F31A48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A61ED-F549-44C6-B76E-5D0BB3B18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E7EF5-4D43-4CFE-B9AB-E36829A8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A4240-E7E2-47C3-959A-271A3E850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97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8DA85A-AE0F-4E39-8164-5BBD4EAF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8D0184-6F05-4884-B1FC-E3EDA34E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38029-2E8D-4F12-8F3C-808949E1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187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2E43-9AFB-4633-B05E-4A6C59AF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FBAD5-DEE7-4554-B396-CEA978FAB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2572A-948A-4474-946A-F9ECAAD2D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56457C-1374-47BA-8E0C-386595D6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901BD-4647-47B6-BBC4-924AB1D84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470175-AE18-40C9-9A5F-8FF90A7AF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095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2BB5-F40F-4305-8D83-D6BEA52B2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F376B1-EE4F-47EE-A0F8-347CD6DAD4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DFB29D-D24B-4E4F-AFBE-D896BD86A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0AAE2-3D67-4BEC-BEC9-96E6374FA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E5F3EF-2BD5-473E-98AC-2188C552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FEBED-7323-4CE2-84E1-F13AEE26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631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58621-315D-4E2B-A264-BF7162629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553CA-B0FB-4CB8-B102-CC7DFC78C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1A497-F930-4CE5-9BEC-05C2F8B8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356A7-3848-4F07-B0F7-FB8B37A3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7FE9B-7323-4062-8BDC-B801CDE16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214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9B3F2E-6DFB-4EBF-B206-E54F23F0CB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51310-09DB-4B2B-AFBC-570C5964A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50681-66C1-40D8-809C-BF44D585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58750-096E-4516-9A36-194FCDFA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138CF-C8C5-4F26-95C8-103C7DA3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729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896B2208-D0E5-F446-967D-C6AB2CB6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78AE2BA-A4BB-A54B-B129-C11C3E33E6D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7632" y="1115736"/>
            <a:ext cx="11996738" cy="528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3398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2BF1A-79AC-DB46-A96B-E9E798B0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57801"/>
            <a:ext cx="8799207" cy="66595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90889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n't use this one to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816865" y="1600200"/>
            <a:ext cx="10871200" cy="4645536"/>
          </a:xfrm>
          <a:prstGeom prst="rect">
            <a:avLst/>
          </a:prstGeom>
        </p:spPr>
        <p:txBody>
          <a:bodyPr/>
          <a:lstStyle>
            <a:lvl1pPr marL="320020" indent="-320020">
              <a:spcBef>
                <a:spcPts val="0"/>
              </a:spcBef>
              <a:spcAft>
                <a:spcPts val="800"/>
              </a:spcAft>
              <a:buClr>
                <a:srgbClr val="3E517B"/>
              </a:buClr>
              <a:buSzPct val="80000"/>
              <a:buFont typeface="Wingdings" charset="2"/>
              <a:buChar char="◼"/>
              <a:defRPr sz="2400"/>
            </a:lvl1pPr>
            <a:lvl2pPr marL="640040" indent="-274303">
              <a:spcBef>
                <a:spcPts val="0"/>
              </a:spcBef>
              <a:spcAft>
                <a:spcPts val="800"/>
              </a:spcAft>
              <a:buSzPct val="80000"/>
              <a:buFont typeface="Lucida Grande"/>
              <a:buChar char="◼"/>
              <a:defRPr sz="2200"/>
            </a:lvl2pPr>
            <a:lvl3pPr marL="822909" indent="-228585"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ct val="80000"/>
              <a:buFont typeface="Wingdings" charset="2"/>
              <a:buChar char="◼"/>
              <a:defRPr sz="2000"/>
            </a:lvl3pPr>
            <a:lvl4pPr marL="1097211">
              <a:spcBef>
                <a:spcPts val="0"/>
              </a:spcBef>
              <a:spcAft>
                <a:spcPts val="800"/>
              </a:spcAft>
              <a:buSzPct val="80000"/>
              <a:defRPr/>
            </a:lvl4pPr>
            <a:lvl5pPr marL="1280080">
              <a:spcBef>
                <a:spcPts val="0"/>
              </a:spcBef>
              <a:spcAft>
                <a:spcPts val="800"/>
              </a:spcAft>
              <a:buSzPct val="80000"/>
              <a:defRPr/>
            </a:lvl5pPr>
          </a:lstStyle>
          <a:p>
            <a:pPr lvl="0" eaLnBrk="1" latinLnBrk="0" hangingPunct="1"/>
            <a:r>
              <a:rPr lang="en-US"/>
              <a:t>Click to add text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768314" y="177801"/>
            <a:ext cx="7427415" cy="5842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3000">
                <a:solidFill>
                  <a:srgbClr val="776C70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95855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879" indent="-342879">
              <a:buClrTx/>
              <a:buSzPct val="100000"/>
              <a:buFont typeface="Arial" panose="020B0604020202020204" pitchFamily="34" charset="0"/>
              <a:buChar char="•"/>
              <a:defRPr/>
            </a:lvl1pPr>
            <a:lvl2pPr marL="630199" indent="-284145">
              <a:buSzPct val="100000"/>
              <a:buFont typeface="Arial" panose="020B0604020202020204" pitchFamily="34" charset="0"/>
              <a:buChar char="­"/>
              <a:defRPr/>
            </a:lvl2pPr>
            <a:lvl3pPr marL="1030224" indent="-285732">
              <a:buClrTx/>
              <a:buSzPct val="75000"/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140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D455-F1E3-4B24-944F-3B12659D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2737C-63FE-4BF8-811F-E35768972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DF7456-93F0-4AF4-B48B-61D32A155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7ACA5-533D-47E4-9B74-E2F4984D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64CBB-9384-44CF-8934-7E8525EF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3C6C50-2438-4A8F-985B-698A9B5B8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605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06277" y="197053"/>
            <a:ext cx="8179444" cy="544513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7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5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07710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4_Title and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5"/>
          <p:cNvSpPr txBox="1">
            <a:spLocks noGrp="1"/>
          </p:cNvSpPr>
          <p:nvPr>
            <p:ph type="body" idx="1"/>
          </p:nvPr>
        </p:nvSpPr>
        <p:spPr>
          <a:xfrm>
            <a:off x="203201" y="1155701"/>
            <a:ext cx="11785600" cy="50907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72" lvl="0" indent="-380976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343" lvl="1" indent="-35557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514" lvl="2" indent="-342879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marL="1828686" lvl="3" indent="-33018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  <a:defRPr sz="1600"/>
            </a:lvl4pPr>
            <a:lvl5pPr marL="2285858" lvl="4" indent="-33018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▫"/>
              <a:defRPr sz="1600"/>
            </a:lvl5pPr>
            <a:lvl6pPr marL="2743029" lvl="5" indent="-342879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200" lvl="6" indent="-342879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372" lvl="7" indent="-342879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543" lvl="8" indent="-342879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7" name="Google Shape;37;p45"/>
          <p:cNvSpPr txBox="1">
            <a:spLocks noGrp="1"/>
          </p:cNvSpPr>
          <p:nvPr>
            <p:ph type="title"/>
          </p:nvPr>
        </p:nvSpPr>
        <p:spPr>
          <a:xfrm>
            <a:off x="1727201" y="262302"/>
            <a:ext cx="7416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5"/>
          <p:cNvSpPr txBox="1">
            <a:spLocks noGrp="1"/>
          </p:cNvSpPr>
          <p:nvPr>
            <p:ph type="sldNum" idx="12"/>
          </p:nvPr>
        </p:nvSpPr>
        <p:spPr>
          <a:xfrm>
            <a:off x="9227974" y="649287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0293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1" y="1155700"/>
            <a:ext cx="11785600" cy="5524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413409" y="262302"/>
            <a:ext cx="8760977" cy="458788"/>
          </a:xfrm>
        </p:spPr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9430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"/>
          <p:cNvSpPr/>
          <p:nvPr/>
        </p:nvSpPr>
        <p:spPr>
          <a:xfrm>
            <a:off x="0" y="5971837"/>
            <a:ext cx="12192000" cy="8861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7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-11141" y="6044975"/>
            <a:ext cx="2998984" cy="813027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7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3146036" y="6044975"/>
            <a:ext cx="9045965" cy="813027"/>
          </a:xfrm>
          <a:prstGeom prst="rect">
            <a:avLst/>
          </a:prstGeom>
          <a:solidFill>
            <a:srgbClr val="2536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75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7545432" y="2954499"/>
            <a:ext cx="4471165" cy="1652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191966"/>
              </a:buClr>
              <a:buSzPts val="2400"/>
              <a:buFont typeface="Arial"/>
              <a:buNone/>
              <a:defRPr sz="2400" cap="small">
                <a:solidFill>
                  <a:srgbClr val="1919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2pPr>
            <a:lvl3pPr lvl="2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3pPr>
            <a:lvl4pPr lvl="3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4pPr>
            <a:lvl5pPr lvl="4" algn="ctr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/>
          <p:nvPr/>
        </p:nvSpPr>
        <p:spPr>
          <a:xfrm>
            <a:off x="7326302" y="1589168"/>
            <a:ext cx="490942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191966"/>
                </a:solidFill>
                <a:latin typeface="Arial"/>
                <a:ea typeface="Arial"/>
                <a:cs typeface="Arial"/>
                <a:sym typeface="Arial"/>
              </a:rPr>
              <a:t>Earth Surface Mineral Dust Source Investigation</a:t>
            </a:r>
            <a:endParaRPr sz="12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191966"/>
                </a:solidFill>
                <a:latin typeface="Arial"/>
                <a:ea typeface="Arial"/>
                <a:cs typeface="Arial"/>
                <a:sym typeface="Arial"/>
              </a:rPr>
              <a:t>(EMIT)</a:t>
            </a:r>
            <a:endParaRPr sz="1567">
              <a:solidFill>
                <a:srgbClr val="FF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4" name="Google Shape;2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279" y="109057"/>
            <a:ext cx="7046753" cy="564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3146035" y="6044974"/>
            <a:ext cx="9045966" cy="813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825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/Text Driven Titl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554186" y="362373"/>
            <a:ext cx="11083629" cy="333906"/>
          </a:xfrm>
          <a:prstGeom prst="rect">
            <a:avLst/>
          </a:prstGeom>
        </p:spPr>
        <p:txBody>
          <a:bodyPr lIns="121919" tIns="121919" rIns="121919" bIns="121919"/>
          <a:lstStyle>
            <a:lvl1pPr marL="0" indent="0" defTabSz="609628">
              <a:lnSpc>
                <a:spcPct val="100000"/>
              </a:lnSpc>
              <a:spcBef>
                <a:spcPts val="250"/>
              </a:spcBef>
              <a:buSzTx/>
              <a:buNone/>
              <a:defRPr b="1" i="0" spc="37">
                <a:solidFill>
                  <a:srgbClr val="EF2737"/>
                </a:solidFill>
                <a:latin typeface="Arial" panose="020B0604020202020204" pitchFamily="34" charset="0"/>
                <a:ea typeface="Inter" panose="020B0502030000000004" pitchFamily="34" charset="0"/>
                <a:cs typeface="Arial" panose="020B0604020202020204" pitchFamily="34" charset="0"/>
                <a:sym typeface="Inter Bold"/>
              </a:defRPr>
            </a:lvl1pPr>
          </a:lstStyle>
          <a:p>
            <a:r>
              <a:t>ENTER SUBTITLE HERE</a:t>
            </a:r>
          </a:p>
        </p:txBody>
      </p:sp>
      <p:pic>
        <p:nvPicPr>
          <p:cNvPr id="8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8595" y="6526040"/>
            <a:ext cx="407922" cy="121631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41553" y="6501131"/>
            <a:ext cx="158049" cy="1714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F0D901C-C506-0641-A5E0-759CF65206E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54186" y="827722"/>
            <a:ext cx="11083629" cy="578802"/>
          </a:xfrm>
          <a:prstGeom prst="rect">
            <a:avLst/>
          </a:prstGeom>
        </p:spPr>
        <p:txBody>
          <a:bodyPr lIns="121919" tIns="121919" rIns="121919" bIns="121919">
            <a:noAutofit/>
          </a:bodyPr>
          <a:lstStyle>
            <a:lvl1pPr marL="0" indent="0" defTabSz="258793">
              <a:lnSpc>
                <a:spcPct val="90000"/>
              </a:lnSpc>
              <a:buSzTx/>
              <a:buNone/>
              <a:defRPr sz="3000" b="1" spc="0">
                <a:latin typeface="+mn-lt"/>
                <a:ea typeface="+mn-ea"/>
                <a:cs typeface="+mn-cs"/>
                <a:sym typeface="Inter Extra Bold"/>
              </a:defRPr>
            </a:lvl1pPr>
          </a:lstStyle>
          <a:p>
            <a:r>
              <a:t>Enter Title Here</a:t>
            </a:r>
          </a:p>
        </p:txBody>
      </p:sp>
    </p:spTree>
    <p:extLst>
      <p:ext uri="{BB962C8B-B14F-4D97-AF65-F5344CB8AC3E}">
        <p14:creationId xmlns:p14="http://schemas.microsoft.com/office/powerpoint/2010/main" val="3475014554"/>
      </p:ext>
    </p:extLst>
  </p:cSld>
  <p:clrMapOvr>
    <a:masterClrMapping/>
  </p:clrMapOvr>
  <p:transition spd="med" advClick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9">
            <a:extLst>
              <a:ext uri="{FF2B5EF4-FFF2-40B4-BE49-F238E27FC236}">
                <a16:creationId xmlns:a16="http://schemas.microsoft.com/office/drawing/2014/main" id="{C8882132-07DB-4AD2-9A71-5932863E9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4974" y="6555022"/>
            <a:ext cx="2743200" cy="365125"/>
          </a:xfrm>
        </p:spPr>
        <p:txBody>
          <a:bodyPr/>
          <a:lstStyle/>
          <a:p>
            <a:fld id="{7745B78D-BBFA-4944-BBD5-E07BE4D896B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4F195261-4D70-46E6-A3E6-36E1873F3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932" y="61748"/>
            <a:ext cx="9182037" cy="701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03271BB-659B-41AE-A69C-0511F565E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172" y="983785"/>
            <a:ext cx="11148969" cy="53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92A9DC01-5C40-47B9-B07D-EA67F8E91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117" y="6533442"/>
            <a:ext cx="1418208" cy="324559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871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D933AB-9B47-48E6-9D41-C72C66FB1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01121A-88DB-4577-8B56-984162ADC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C931B1-F9B0-4055-B5DE-D88699D07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ECCB3-7528-44B0-9F3E-708A303C6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9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01147-B1DA-4A00-853B-DEB0F8577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6573B5-A457-4CE0-9D1E-79BC49169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7C08D-5D47-4B09-9008-8EED57E99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72643-AC43-4DCE-B25A-9C1D00DE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A8492-B7B8-42F9-A157-97898305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045BD-37AC-46FA-AE09-0007B4EDE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93608B-7E07-4BDF-B083-A2C55BE7C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FBAE8-ECBD-4E90-BF95-FBE40ACC3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AFA7C-0081-494B-8F8B-8659FC5D5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454A-74E5-4F6C-A1E7-DCBCCD842D4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8165D-6A4C-4BFD-AF97-686B68982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07DDE-7E1C-4A9F-A61A-B13991879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0C57B-E35C-4510-BDED-FF649E72E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4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3994" r:id="rId12"/>
    <p:sldLayoutId id="214748399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2712A1-6345-C940-92B5-6F10D12A4BBD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844E079-3EBA-6146-BEF0-59FA495549B2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B2F5AE2-CD99-9E44-865F-D56B4EE8256E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1EBD71-4233-C14F-980D-3CAEF44976C6}" type="datetime1">
              <a:rPr lang="en-US" smtClean="0"/>
              <a:pPr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4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3691" r:id="rId7"/>
    <p:sldLayoutId id="2147483692" r:id="rId8"/>
    <p:sldLayoutId id="2147484357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52" r:id="rId16"/>
    <p:sldLayoutId id="2147483701" r:id="rId17"/>
    <p:sldLayoutId id="2147483753" r:id="rId18"/>
    <p:sldLayoutId id="2147483754" r:id="rId19"/>
    <p:sldLayoutId id="2147483999" r:id="rId20"/>
    <p:sldLayoutId id="2147483755" r:id="rId21"/>
    <p:sldLayoutId id="2147483776" r:id="rId2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65CBF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617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96663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4166" indent="-174166" algn="l" defTabSz="696663" rtl="0" eaLnBrk="1" latinLnBrk="0" hangingPunct="1">
        <a:lnSpc>
          <a:spcPct val="90000"/>
        </a:lnSpc>
        <a:spcBef>
          <a:spcPts val="76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2497" indent="-174166" algn="l" defTabSz="696663" rtl="0" eaLnBrk="1" latinLnBrk="0" hangingPunct="1">
        <a:lnSpc>
          <a:spcPct val="90000"/>
        </a:lnSpc>
        <a:spcBef>
          <a:spcPts val="38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0829" indent="-174166" algn="l" defTabSz="696663" rtl="0" eaLnBrk="1" latinLnBrk="0" hangingPunct="1">
        <a:lnSpc>
          <a:spcPct val="90000"/>
        </a:lnSpc>
        <a:spcBef>
          <a:spcPts val="38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160" indent="-174166" algn="l" defTabSz="696663" rtl="0" eaLnBrk="1" latinLnBrk="0" hangingPunct="1">
        <a:lnSpc>
          <a:spcPct val="90000"/>
        </a:lnSpc>
        <a:spcBef>
          <a:spcPts val="3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67492" indent="-174166" algn="l" defTabSz="696663" rtl="0" eaLnBrk="1" latinLnBrk="0" hangingPunct="1">
        <a:lnSpc>
          <a:spcPct val="90000"/>
        </a:lnSpc>
        <a:spcBef>
          <a:spcPts val="3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15823" indent="-174166" algn="l" defTabSz="696663" rtl="0" eaLnBrk="1" latinLnBrk="0" hangingPunct="1">
        <a:lnSpc>
          <a:spcPct val="90000"/>
        </a:lnSpc>
        <a:spcBef>
          <a:spcPts val="3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64155" indent="-174166" algn="l" defTabSz="696663" rtl="0" eaLnBrk="1" latinLnBrk="0" hangingPunct="1">
        <a:lnSpc>
          <a:spcPct val="90000"/>
        </a:lnSpc>
        <a:spcBef>
          <a:spcPts val="3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12487" indent="-174166" algn="l" defTabSz="696663" rtl="0" eaLnBrk="1" latinLnBrk="0" hangingPunct="1">
        <a:lnSpc>
          <a:spcPct val="90000"/>
        </a:lnSpc>
        <a:spcBef>
          <a:spcPts val="3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60818" indent="-174166" algn="l" defTabSz="696663" rtl="0" eaLnBrk="1" latinLnBrk="0" hangingPunct="1">
        <a:lnSpc>
          <a:spcPct val="90000"/>
        </a:lnSpc>
        <a:spcBef>
          <a:spcPts val="38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966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8332" algn="l" defTabSz="6966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96663" algn="l" defTabSz="6966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44995" algn="l" defTabSz="6966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93326" algn="l" defTabSz="6966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41658" algn="l" defTabSz="6966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89989" algn="l" defTabSz="6966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21" algn="l" defTabSz="6966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86652" algn="l" defTabSz="69666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2712A1-6345-C940-92B5-6F10D12A4BBD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844E079-3EBA-6146-BEF0-59FA495549B2}"/>
              </a:ext>
            </a:extLst>
          </p:cNvPr>
          <p:cNvSpPr>
            <a:spLocks/>
          </p:cNvSpPr>
          <p:nvPr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B2F5AE2-CD99-9E44-865F-D56B4EE8256E}"/>
              </a:ext>
            </a:extLst>
          </p:cNvPr>
          <p:cNvSpPr>
            <a:spLocks/>
          </p:cNvSpPr>
          <p:nvPr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1A39ADF-14EE-4C62-94A4-EEB48091F6E0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E374AAF-6D35-4B08-978B-3CFB1D405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387" r:id="rId2"/>
    <p:sldLayoutId id="2147484373" r:id="rId3"/>
    <p:sldLayoutId id="2147484129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  <p:sldLayoutId id="2147484383" r:id="rId13"/>
    <p:sldLayoutId id="2147484358" r:id="rId14"/>
    <p:sldLayoutId id="2147484385" r:id="rId15"/>
    <p:sldLayoutId id="2147484359" r:id="rId16"/>
    <p:sldLayoutId id="2147484360" r:id="rId17"/>
    <p:sldLayoutId id="2147484361" r:id="rId1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65CBF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638280-37F3-4D07-919B-C4C21CA7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EA0B2-E296-4E4B-BDC7-24CF4E00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CB9C4-D36D-4A9A-B6AB-4760EE4D7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338A1-0DFE-4A9B-A1B6-10E2983EC77E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BCA1E-7A08-4FEF-9901-31F5DD4F52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7FF09-285F-4C96-B046-6A8A8AE76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C67E4-0F47-45D9-8C35-F20787611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0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A21BE6-713C-1B47-9184-65148A152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032" y="129513"/>
            <a:ext cx="8799207" cy="665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E33DB3-EF83-5847-B173-AE9C854E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4" y="1046079"/>
            <a:ext cx="11997055" cy="5135900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177789" marR="0" lvl="0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520667" marR="0" lvl="1" indent="-228585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Second level</a:t>
            </a:r>
          </a:p>
          <a:p>
            <a:pPr marL="812749" marR="0" lvl="2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▪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Third level</a:t>
            </a:r>
          </a:p>
          <a:p>
            <a:pPr marL="1142929" marR="0" lvl="3" indent="-165090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Fourth level</a:t>
            </a:r>
          </a:p>
          <a:p>
            <a:pPr marL="1435011" marR="0" lvl="4" indent="-177789" algn="l" defTabSz="86196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Times New Roman" panose="02020603050405020304" pitchFamily="18" charset="0"/>
              <a:buChar char="▫"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Fifth level</a:t>
            </a:r>
          </a:p>
        </p:txBody>
      </p:sp>
      <p:pic>
        <p:nvPicPr>
          <p:cNvPr id="16" name="Picture 111" descr="nasa_logo(132x109)-official"/>
          <p:cNvPicPr>
            <a:picLocks noChangeAspect="1" noChangeArrowheads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" y="41772"/>
            <a:ext cx="1022970" cy="8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918455"/>
            <a:ext cx="12191999" cy="9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07B514-28FA-A543-940B-520C99F187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9095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65" y="6770763"/>
            <a:ext cx="12191999" cy="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EEE75-B040-4C4B-BF38-B2C449A54B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0844" y="-2004"/>
            <a:ext cx="968344" cy="90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20" r:id="rId8"/>
    <p:sldLayoutId id="2147483929" r:id="rId9"/>
    <p:sldLayoutId id="2147483930" r:id="rId10"/>
    <p:sldLayoutId id="2147483931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78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•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20667" marR="0" indent="-228585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Tx/>
        <a:buChar char="–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812749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▪"/>
        <a:tabLst/>
        <a:defRPr kumimoji="0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142929" marR="0" indent="-165090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Arial" panose="020B0604020202020204" pitchFamily="34" charset="0"/>
        <a:buChar char="-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435011" marR="0" indent="-177789" algn="l" defTabSz="861960" rtl="0" eaLnBrk="0" fontAlgn="base" latinLnBrk="0" hangingPunct="0">
        <a:lnSpc>
          <a:spcPct val="90000"/>
        </a:lnSpc>
        <a:spcBef>
          <a:spcPct val="20000"/>
        </a:spcBef>
        <a:spcAft>
          <a:spcPct val="0"/>
        </a:spcAft>
        <a:buClrTx/>
        <a:buSzPct val="100000"/>
        <a:buFont typeface="Times New Roman" panose="02020603050405020304" pitchFamily="18" charset="0"/>
        <a:buChar char="▫"/>
        <a:tabLst/>
        <a:defRPr kumimoji="0"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102989" indent="-228585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292" indent="-228585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595" indent="-228585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5897" indent="-228585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mountain, nature, black&#10;&#10;Description automatically generated">
            <a:extLst>
              <a:ext uri="{FF2B5EF4-FFF2-40B4-BE49-F238E27FC236}">
                <a16:creationId xmlns:a16="http://schemas.microsoft.com/office/drawing/2014/main" id="{CA01BD02-C3D7-4824-9DDE-803602E49C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011" r="12044" b="9762"/>
          <a:stretch/>
        </p:blipFill>
        <p:spPr>
          <a:xfrm>
            <a:off x="1" y="-78658"/>
            <a:ext cx="12260825" cy="70382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0D240A-DDB0-47C4-AD92-7ABDC5FB7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AF1CEB0-951A-477C-818A-5D9EB7EB58A4}"/>
              </a:ext>
            </a:extLst>
          </p:cNvPr>
          <p:cNvGrpSpPr/>
          <p:nvPr/>
        </p:nvGrpSpPr>
        <p:grpSpPr>
          <a:xfrm>
            <a:off x="520348" y="-78658"/>
            <a:ext cx="4710413" cy="7038258"/>
            <a:chOff x="516442" y="-8842"/>
            <a:chExt cx="4621246" cy="6873373"/>
          </a:xfrm>
        </p:grpSpPr>
        <p:sp>
          <p:nvSpPr>
            <p:cNvPr id="4" name="Freeform 16">
              <a:extLst>
                <a:ext uri="{FF2B5EF4-FFF2-40B4-BE49-F238E27FC236}">
                  <a16:creationId xmlns:a16="http://schemas.microsoft.com/office/drawing/2014/main" id="{19A81101-D172-4A42-ACA3-97CDD8130D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adFill>
              <a:gsLst>
                <a:gs pos="0">
                  <a:srgbClr val="8ACCEC"/>
                </a:gs>
                <a:gs pos="98000">
                  <a:srgbClr val="6DB8E3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17">
              <a:extLst>
                <a:ext uri="{FF2B5EF4-FFF2-40B4-BE49-F238E27FC236}">
                  <a16:creationId xmlns:a16="http://schemas.microsoft.com/office/drawing/2014/main" id="{ACFA2B72-BF11-48AB-903B-E1C1FE7F6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95241410-033D-41A9-8363-4312FED00B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adFill>
              <a:gsLst>
                <a:gs pos="0">
                  <a:srgbClr val="AAE3F7"/>
                </a:gs>
                <a:gs pos="81000">
                  <a:srgbClr val="52B3D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07BC4E-F18A-4A76-9BF0-122265B71B41}"/>
              </a:ext>
            </a:extLst>
          </p:cNvPr>
          <p:cNvGrpSpPr/>
          <p:nvPr/>
        </p:nvGrpSpPr>
        <p:grpSpPr>
          <a:xfrm>
            <a:off x="537287" y="3187693"/>
            <a:ext cx="5746788" cy="702502"/>
            <a:chOff x="537287" y="3187693"/>
            <a:chExt cx="5746788" cy="70250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CAA96BD-F7BC-4E08-A0EA-18104EC7B03D}"/>
                </a:ext>
              </a:extLst>
            </p:cNvPr>
            <p:cNvGrpSpPr/>
            <p:nvPr userDrawn="1"/>
          </p:nvGrpSpPr>
          <p:grpSpPr>
            <a:xfrm>
              <a:off x="537287" y="3187693"/>
              <a:ext cx="3254923" cy="702502"/>
              <a:chOff x="339725" y="371475"/>
              <a:chExt cx="2647951" cy="571500"/>
            </a:xfrm>
            <a:solidFill>
              <a:srgbClr val="33CDFF"/>
            </a:solidFill>
          </p:grpSpPr>
          <p:sp>
            <p:nvSpPr>
              <p:cNvPr id="15" name="Freeform 55">
                <a:extLst>
                  <a:ext uri="{FF2B5EF4-FFF2-40B4-BE49-F238E27FC236}">
                    <a16:creationId xmlns:a16="http://schemas.microsoft.com/office/drawing/2014/main" id="{687988EA-C43D-4C0C-A879-BF3AD78C52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25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3 w 167"/>
                  <a:gd name="T7" fmla="*/ 31 h 307"/>
                  <a:gd name="T8" fmla="*/ 33 w 167"/>
                  <a:gd name="T9" fmla="*/ 137 h 307"/>
                  <a:gd name="T10" fmla="*/ 165 w 167"/>
                  <a:gd name="T11" fmla="*/ 137 h 307"/>
                  <a:gd name="T12" fmla="*/ 165 w 167"/>
                  <a:gd name="T13" fmla="*/ 168 h 307"/>
                  <a:gd name="T14" fmla="*/ 33 w 167"/>
                  <a:gd name="T15" fmla="*/ 168 h 307"/>
                  <a:gd name="T16" fmla="*/ 33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3" y="31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8"/>
                    </a:lnTo>
                    <a:lnTo>
                      <a:pt x="33" y="168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 56">
                <a:extLst>
                  <a:ext uri="{FF2B5EF4-FFF2-40B4-BE49-F238E27FC236}">
                    <a16:creationId xmlns:a16="http://schemas.microsoft.com/office/drawing/2014/main" id="{FA6A78B5-7EE7-43E4-9E92-5CCB319EF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" y="417513"/>
                <a:ext cx="393700" cy="487363"/>
              </a:xfrm>
              <a:custGeom>
                <a:avLst/>
                <a:gdLst>
                  <a:gd name="T0" fmla="*/ 104 w 248"/>
                  <a:gd name="T1" fmla="*/ 149 h 307"/>
                  <a:gd name="T2" fmla="*/ 7 w 248"/>
                  <a:gd name="T3" fmla="*/ 0 h 307"/>
                  <a:gd name="T4" fmla="*/ 45 w 248"/>
                  <a:gd name="T5" fmla="*/ 0 h 307"/>
                  <a:gd name="T6" fmla="*/ 123 w 248"/>
                  <a:gd name="T7" fmla="*/ 122 h 307"/>
                  <a:gd name="T8" fmla="*/ 200 w 248"/>
                  <a:gd name="T9" fmla="*/ 0 h 307"/>
                  <a:gd name="T10" fmla="*/ 238 w 248"/>
                  <a:gd name="T11" fmla="*/ 0 h 307"/>
                  <a:gd name="T12" fmla="*/ 141 w 248"/>
                  <a:gd name="T13" fmla="*/ 149 h 307"/>
                  <a:gd name="T14" fmla="*/ 248 w 248"/>
                  <a:gd name="T15" fmla="*/ 307 h 307"/>
                  <a:gd name="T16" fmla="*/ 208 w 248"/>
                  <a:gd name="T17" fmla="*/ 307 h 307"/>
                  <a:gd name="T18" fmla="*/ 123 w 248"/>
                  <a:gd name="T19" fmla="*/ 175 h 307"/>
                  <a:gd name="T20" fmla="*/ 38 w 248"/>
                  <a:gd name="T21" fmla="*/ 307 h 307"/>
                  <a:gd name="T22" fmla="*/ 0 w 248"/>
                  <a:gd name="T23" fmla="*/ 307 h 307"/>
                  <a:gd name="T24" fmla="*/ 104 w 248"/>
                  <a:gd name="T25" fmla="*/ 149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8" h="307">
                    <a:moveTo>
                      <a:pt x="104" y="149"/>
                    </a:moveTo>
                    <a:lnTo>
                      <a:pt x="7" y="0"/>
                    </a:lnTo>
                    <a:lnTo>
                      <a:pt x="45" y="0"/>
                    </a:lnTo>
                    <a:lnTo>
                      <a:pt x="123" y="122"/>
                    </a:lnTo>
                    <a:lnTo>
                      <a:pt x="200" y="0"/>
                    </a:lnTo>
                    <a:lnTo>
                      <a:pt x="238" y="0"/>
                    </a:lnTo>
                    <a:lnTo>
                      <a:pt x="141" y="149"/>
                    </a:lnTo>
                    <a:lnTo>
                      <a:pt x="248" y="307"/>
                    </a:lnTo>
                    <a:lnTo>
                      <a:pt x="208" y="307"/>
                    </a:lnTo>
                    <a:lnTo>
                      <a:pt x="123" y="175"/>
                    </a:lnTo>
                    <a:lnTo>
                      <a:pt x="38" y="307"/>
                    </a:lnTo>
                    <a:lnTo>
                      <a:pt x="0" y="307"/>
                    </a:lnTo>
                    <a:lnTo>
                      <a:pt x="104" y="1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57">
                <a:extLst>
                  <a:ext uri="{FF2B5EF4-FFF2-40B4-BE49-F238E27FC236}">
                    <a16:creationId xmlns:a16="http://schemas.microsoft.com/office/drawing/2014/main" id="{D4A2A574-8935-40D5-B4B5-C431DF012D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3313" y="417513"/>
                <a:ext cx="307975" cy="487363"/>
              </a:xfrm>
              <a:custGeom>
                <a:avLst/>
                <a:gdLst>
                  <a:gd name="T0" fmla="*/ 34 w 82"/>
                  <a:gd name="T1" fmla="*/ 0 h 128"/>
                  <a:gd name="T2" fmla="*/ 68 w 82"/>
                  <a:gd name="T3" fmla="*/ 8 h 128"/>
                  <a:gd name="T4" fmla="*/ 82 w 82"/>
                  <a:gd name="T5" fmla="*/ 39 h 128"/>
                  <a:gd name="T6" fmla="*/ 69 w 82"/>
                  <a:gd name="T7" fmla="*/ 69 h 128"/>
                  <a:gd name="T8" fmla="*/ 35 w 82"/>
                  <a:gd name="T9" fmla="*/ 78 h 128"/>
                  <a:gd name="T10" fmla="*/ 14 w 82"/>
                  <a:gd name="T11" fmla="*/ 78 h 128"/>
                  <a:gd name="T12" fmla="*/ 14 w 82"/>
                  <a:gd name="T13" fmla="*/ 128 h 128"/>
                  <a:gd name="T14" fmla="*/ 0 w 82"/>
                  <a:gd name="T15" fmla="*/ 128 h 128"/>
                  <a:gd name="T16" fmla="*/ 0 w 82"/>
                  <a:gd name="T17" fmla="*/ 0 h 128"/>
                  <a:gd name="T18" fmla="*/ 34 w 82"/>
                  <a:gd name="T19" fmla="*/ 0 h 128"/>
                  <a:gd name="T20" fmla="*/ 14 w 82"/>
                  <a:gd name="T21" fmla="*/ 65 h 128"/>
                  <a:gd name="T22" fmla="*/ 35 w 82"/>
                  <a:gd name="T23" fmla="*/ 65 h 128"/>
                  <a:gd name="T24" fmla="*/ 59 w 82"/>
                  <a:gd name="T25" fmla="*/ 60 h 128"/>
                  <a:gd name="T26" fmla="*/ 68 w 82"/>
                  <a:gd name="T27" fmla="*/ 39 h 128"/>
                  <a:gd name="T28" fmla="*/ 58 w 82"/>
                  <a:gd name="T29" fmla="*/ 18 h 128"/>
                  <a:gd name="T30" fmla="*/ 34 w 82"/>
                  <a:gd name="T31" fmla="*/ 13 h 128"/>
                  <a:gd name="T32" fmla="*/ 14 w 82"/>
                  <a:gd name="T33" fmla="*/ 13 h 128"/>
                  <a:gd name="T34" fmla="*/ 14 w 82"/>
                  <a:gd name="T35" fmla="*/ 65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2" h="128">
                    <a:moveTo>
                      <a:pt x="34" y="0"/>
                    </a:moveTo>
                    <a:cubicBezTo>
                      <a:pt x="52" y="0"/>
                      <a:pt x="60" y="2"/>
                      <a:pt x="68" y="8"/>
                    </a:cubicBezTo>
                    <a:cubicBezTo>
                      <a:pt x="77" y="15"/>
                      <a:pt x="82" y="27"/>
                      <a:pt x="82" y="39"/>
                    </a:cubicBezTo>
                    <a:cubicBezTo>
                      <a:pt x="82" y="51"/>
                      <a:pt x="77" y="63"/>
                      <a:pt x="69" y="69"/>
                    </a:cubicBezTo>
                    <a:cubicBezTo>
                      <a:pt x="60" y="76"/>
                      <a:pt x="52" y="78"/>
                      <a:pt x="35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4" y="128"/>
                      <a:pt x="14" y="128"/>
                      <a:pt x="14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4" y="0"/>
                    </a:lnTo>
                    <a:close/>
                    <a:moveTo>
                      <a:pt x="14" y="65"/>
                    </a:moveTo>
                    <a:cubicBezTo>
                      <a:pt x="35" y="65"/>
                      <a:pt x="35" y="65"/>
                      <a:pt x="35" y="65"/>
                    </a:cubicBezTo>
                    <a:cubicBezTo>
                      <a:pt x="46" y="65"/>
                      <a:pt x="52" y="64"/>
                      <a:pt x="59" y="60"/>
                    </a:cubicBezTo>
                    <a:cubicBezTo>
                      <a:pt x="64" y="56"/>
                      <a:pt x="68" y="48"/>
                      <a:pt x="68" y="39"/>
                    </a:cubicBezTo>
                    <a:cubicBezTo>
                      <a:pt x="68" y="30"/>
                      <a:pt x="64" y="22"/>
                      <a:pt x="58" y="18"/>
                    </a:cubicBezTo>
                    <a:cubicBezTo>
                      <a:pt x="52" y="14"/>
                      <a:pt x="45" y="13"/>
                      <a:pt x="34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 58">
                <a:extLst>
                  <a:ext uri="{FF2B5EF4-FFF2-40B4-BE49-F238E27FC236}">
                    <a16:creationId xmlns:a16="http://schemas.microsoft.com/office/drawing/2014/main" id="{DF3AA842-9676-4CB8-9978-DFB785F5A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6850" y="417513"/>
                <a:ext cx="236538" cy="487363"/>
              </a:xfrm>
              <a:custGeom>
                <a:avLst/>
                <a:gdLst>
                  <a:gd name="T0" fmla="*/ 0 w 149"/>
                  <a:gd name="T1" fmla="*/ 0 h 307"/>
                  <a:gd name="T2" fmla="*/ 33 w 149"/>
                  <a:gd name="T3" fmla="*/ 0 h 307"/>
                  <a:gd name="T4" fmla="*/ 33 w 149"/>
                  <a:gd name="T5" fmla="*/ 276 h 307"/>
                  <a:gd name="T6" fmla="*/ 149 w 149"/>
                  <a:gd name="T7" fmla="*/ 276 h 307"/>
                  <a:gd name="T8" fmla="*/ 149 w 149"/>
                  <a:gd name="T9" fmla="*/ 307 h 307"/>
                  <a:gd name="T10" fmla="*/ 0 w 149"/>
                  <a:gd name="T11" fmla="*/ 307 h 307"/>
                  <a:gd name="T12" fmla="*/ 0 w 149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9" h="307">
                    <a:moveTo>
                      <a:pt x="0" y="0"/>
                    </a:moveTo>
                    <a:lnTo>
                      <a:pt x="33" y="0"/>
                    </a:lnTo>
                    <a:lnTo>
                      <a:pt x="33" y="276"/>
                    </a:lnTo>
                    <a:lnTo>
                      <a:pt x="149" y="276"/>
                    </a:lnTo>
                    <a:lnTo>
                      <a:pt x="149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59">
                <a:extLst>
                  <a:ext uri="{FF2B5EF4-FFF2-40B4-BE49-F238E27FC236}">
                    <a16:creationId xmlns:a16="http://schemas.microsoft.com/office/drawing/2014/main" id="{563B805A-A634-4F67-9E7A-2EE68BC2A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3150" y="417513"/>
                <a:ext cx="327025" cy="487363"/>
              </a:xfrm>
              <a:custGeom>
                <a:avLst/>
                <a:gdLst>
                  <a:gd name="T0" fmla="*/ 0 w 87"/>
                  <a:gd name="T1" fmla="*/ 0 h 128"/>
                  <a:gd name="T2" fmla="*/ 34 w 87"/>
                  <a:gd name="T3" fmla="*/ 0 h 128"/>
                  <a:gd name="T4" fmla="*/ 70 w 87"/>
                  <a:gd name="T5" fmla="*/ 7 h 128"/>
                  <a:gd name="T6" fmla="*/ 87 w 87"/>
                  <a:gd name="T7" fmla="*/ 41 h 128"/>
                  <a:gd name="T8" fmla="*/ 79 w 87"/>
                  <a:gd name="T9" fmla="*/ 66 h 128"/>
                  <a:gd name="T10" fmla="*/ 51 w 87"/>
                  <a:gd name="T11" fmla="*/ 80 h 128"/>
                  <a:gd name="T12" fmla="*/ 83 w 87"/>
                  <a:gd name="T13" fmla="*/ 128 h 128"/>
                  <a:gd name="T14" fmla="*/ 67 w 87"/>
                  <a:gd name="T15" fmla="*/ 128 h 128"/>
                  <a:gd name="T16" fmla="*/ 31 w 87"/>
                  <a:gd name="T17" fmla="*/ 72 h 128"/>
                  <a:gd name="T18" fmla="*/ 35 w 87"/>
                  <a:gd name="T19" fmla="*/ 72 h 128"/>
                  <a:gd name="T20" fmla="*/ 63 w 87"/>
                  <a:gd name="T21" fmla="*/ 66 h 128"/>
                  <a:gd name="T22" fmla="*/ 73 w 87"/>
                  <a:gd name="T23" fmla="*/ 42 h 128"/>
                  <a:gd name="T24" fmla="*/ 61 w 87"/>
                  <a:gd name="T25" fmla="*/ 17 h 128"/>
                  <a:gd name="T26" fmla="*/ 35 w 87"/>
                  <a:gd name="T27" fmla="*/ 13 h 128"/>
                  <a:gd name="T28" fmla="*/ 15 w 87"/>
                  <a:gd name="T29" fmla="*/ 13 h 128"/>
                  <a:gd name="T30" fmla="*/ 15 w 87"/>
                  <a:gd name="T31" fmla="*/ 128 h 128"/>
                  <a:gd name="T32" fmla="*/ 0 w 87"/>
                  <a:gd name="T33" fmla="*/ 128 h 128"/>
                  <a:gd name="T34" fmla="*/ 0 w 87"/>
                  <a:gd name="T3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7" h="128">
                    <a:moveTo>
                      <a:pt x="0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54" y="0"/>
                      <a:pt x="63" y="2"/>
                      <a:pt x="70" y="7"/>
                    </a:cubicBezTo>
                    <a:cubicBezTo>
                      <a:pt x="80" y="13"/>
                      <a:pt x="87" y="27"/>
                      <a:pt x="87" y="41"/>
                    </a:cubicBezTo>
                    <a:cubicBezTo>
                      <a:pt x="87" y="50"/>
                      <a:pt x="85" y="59"/>
                      <a:pt x="79" y="66"/>
                    </a:cubicBezTo>
                    <a:cubicBezTo>
                      <a:pt x="72" y="77"/>
                      <a:pt x="63" y="79"/>
                      <a:pt x="51" y="80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67" y="128"/>
                      <a:pt x="67" y="128"/>
                      <a:pt x="67" y="128"/>
                    </a:cubicBezTo>
                    <a:cubicBezTo>
                      <a:pt x="31" y="72"/>
                      <a:pt x="31" y="72"/>
                      <a:pt x="31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4" y="72"/>
                      <a:pt x="57" y="72"/>
                      <a:pt x="63" y="66"/>
                    </a:cubicBezTo>
                    <a:cubicBezTo>
                      <a:pt x="70" y="59"/>
                      <a:pt x="73" y="51"/>
                      <a:pt x="73" y="42"/>
                    </a:cubicBezTo>
                    <a:cubicBezTo>
                      <a:pt x="73" y="33"/>
                      <a:pt x="69" y="23"/>
                      <a:pt x="61" y="17"/>
                    </a:cubicBezTo>
                    <a:cubicBezTo>
                      <a:pt x="54" y="13"/>
                      <a:pt x="46" y="13"/>
                      <a:pt x="3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0" y="128"/>
                      <a:pt x="0" y="128"/>
                      <a:pt x="0" y="12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 60">
                <a:extLst>
                  <a:ext uri="{FF2B5EF4-FFF2-40B4-BE49-F238E27FC236}">
                    <a16:creationId xmlns:a16="http://schemas.microsoft.com/office/drawing/2014/main" id="{FD9BB4AA-6DEC-40FB-90D9-EC44359AF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2563" y="417513"/>
                <a:ext cx="265113" cy="487363"/>
              </a:xfrm>
              <a:custGeom>
                <a:avLst/>
                <a:gdLst>
                  <a:gd name="T0" fmla="*/ 0 w 167"/>
                  <a:gd name="T1" fmla="*/ 0 h 307"/>
                  <a:gd name="T2" fmla="*/ 167 w 167"/>
                  <a:gd name="T3" fmla="*/ 0 h 307"/>
                  <a:gd name="T4" fmla="*/ 167 w 167"/>
                  <a:gd name="T5" fmla="*/ 31 h 307"/>
                  <a:gd name="T6" fmla="*/ 35 w 167"/>
                  <a:gd name="T7" fmla="*/ 31 h 307"/>
                  <a:gd name="T8" fmla="*/ 35 w 167"/>
                  <a:gd name="T9" fmla="*/ 137 h 307"/>
                  <a:gd name="T10" fmla="*/ 167 w 167"/>
                  <a:gd name="T11" fmla="*/ 137 h 307"/>
                  <a:gd name="T12" fmla="*/ 167 w 167"/>
                  <a:gd name="T13" fmla="*/ 168 h 307"/>
                  <a:gd name="T14" fmla="*/ 35 w 167"/>
                  <a:gd name="T15" fmla="*/ 168 h 307"/>
                  <a:gd name="T16" fmla="*/ 35 w 167"/>
                  <a:gd name="T17" fmla="*/ 276 h 307"/>
                  <a:gd name="T18" fmla="*/ 167 w 167"/>
                  <a:gd name="T19" fmla="*/ 276 h 307"/>
                  <a:gd name="T20" fmla="*/ 167 w 167"/>
                  <a:gd name="T21" fmla="*/ 307 h 307"/>
                  <a:gd name="T22" fmla="*/ 0 w 167"/>
                  <a:gd name="T23" fmla="*/ 307 h 307"/>
                  <a:gd name="T24" fmla="*/ 0 w 167"/>
                  <a:gd name="T25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7">
                    <a:moveTo>
                      <a:pt x="0" y="0"/>
                    </a:moveTo>
                    <a:lnTo>
                      <a:pt x="167" y="0"/>
                    </a:lnTo>
                    <a:lnTo>
                      <a:pt x="167" y="31"/>
                    </a:lnTo>
                    <a:lnTo>
                      <a:pt x="35" y="31"/>
                    </a:lnTo>
                    <a:lnTo>
                      <a:pt x="35" y="137"/>
                    </a:lnTo>
                    <a:lnTo>
                      <a:pt x="167" y="137"/>
                    </a:lnTo>
                    <a:lnTo>
                      <a:pt x="167" y="168"/>
                    </a:lnTo>
                    <a:lnTo>
                      <a:pt x="35" y="168"/>
                    </a:lnTo>
                    <a:lnTo>
                      <a:pt x="35" y="276"/>
                    </a:lnTo>
                    <a:lnTo>
                      <a:pt x="167" y="276"/>
                    </a:lnTo>
                    <a:lnTo>
                      <a:pt x="167" y="307"/>
                    </a:lnTo>
                    <a:lnTo>
                      <a:pt x="0" y="3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 61">
                <a:extLst>
                  <a:ext uri="{FF2B5EF4-FFF2-40B4-BE49-F238E27FC236}">
                    <a16:creationId xmlns:a16="http://schemas.microsoft.com/office/drawing/2014/main" id="{9A6CDE86-88BD-4929-BF53-72DE5EB30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8788" y="371475"/>
                <a:ext cx="561975" cy="571500"/>
              </a:xfrm>
              <a:custGeom>
                <a:avLst/>
                <a:gdLst>
                  <a:gd name="T0" fmla="*/ 75 w 150"/>
                  <a:gd name="T1" fmla="*/ 0 h 150"/>
                  <a:gd name="T2" fmla="*/ 71 w 150"/>
                  <a:gd name="T3" fmla="*/ 1 h 150"/>
                  <a:gd name="T4" fmla="*/ 134 w 150"/>
                  <a:gd name="T5" fmla="*/ 67 h 150"/>
                  <a:gd name="T6" fmla="*/ 68 w 150"/>
                  <a:gd name="T7" fmla="*/ 133 h 150"/>
                  <a:gd name="T8" fmla="*/ 1 w 150"/>
                  <a:gd name="T9" fmla="*/ 67 h 150"/>
                  <a:gd name="T10" fmla="*/ 1 w 150"/>
                  <a:gd name="T11" fmla="*/ 63 h 150"/>
                  <a:gd name="T12" fmla="*/ 0 w 150"/>
                  <a:gd name="T13" fmla="*/ 75 h 150"/>
                  <a:gd name="T14" fmla="*/ 75 w 150"/>
                  <a:gd name="T15" fmla="*/ 150 h 150"/>
                  <a:gd name="T16" fmla="*/ 150 w 150"/>
                  <a:gd name="T17" fmla="*/ 75 h 150"/>
                  <a:gd name="T18" fmla="*/ 75 w 150"/>
                  <a:gd name="T1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50">
                    <a:moveTo>
                      <a:pt x="75" y="0"/>
                    </a:moveTo>
                    <a:cubicBezTo>
                      <a:pt x="74" y="0"/>
                      <a:pt x="72" y="0"/>
                      <a:pt x="71" y="1"/>
                    </a:cubicBezTo>
                    <a:cubicBezTo>
                      <a:pt x="106" y="2"/>
                      <a:pt x="134" y="31"/>
                      <a:pt x="134" y="67"/>
                    </a:cubicBezTo>
                    <a:cubicBezTo>
                      <a:pt x="134" y="103"/>
                      <a:pt x="104" y="133"/>
                      <a:pt x="68" y="133"/>
                    </a:cubicBezTo>
                    <a:cubicBezTo>
                      <a:pt x="31" y="133"/>
                      <a:pt x="1" y="103"/>
                      <a:pt x="1" y="67"/>
                    </a:cubicBezTo>
                    <a:cubicBezTo>
                      <a:pt x="1" y="66"/>
                      <a:pt x="1" y="64"/>
                      <a:pt x="1" y="63"/>
                    </a:cubicBezTo>
                    <a:cubicBezTo>
                      <a:pt x="1" y="67"/>
                      <a:pt x="0" y="71"/>
                      <a:pt x="0" y="75"/>
                    </a:cubicBezTo>
                    <a:cubicBezTo>
                      <a:pt x="0" y="116"/>
                      <a:pt x="34" y="150"/>
                      <a:pt x="75" y="150"/>
                    </a:cubicBezTo>
                    <a:cubicBezTo>
                      <a:pt x="116" y="150"/>
                      <a:pt x="150" y="116"/>
                      <a:pt x="150" y="75"/>
                    </a:cubicBezTo>
                    <a:cubicBezTo>
                      <a:pt x="150" y="34"/>
                      <a:pt x="116" y="0"/>
                      <a:pt x="7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3699713-F711-49BF-A423-AD35F9BF817D}"/>
                </a:ext>
              </a:extLst>
            </p:cNvPr>
            <p:cNvGrpSpPr/>
            <p:nvPr userDrawn="1"/>
          </p:nvGrpSpPr>
          <p:grpSpPr>
            <a:xfrm>
              <a:off x="3974664" y="3232202"/>
              <a:ext cx="2309411" cy="613029"/>
              <a:chOff x="3138488" y="420688"/>
              <a:chExt cx="1824038" cy="484188"/>
            </a:xfrm>
            <a:solidFill>
              <a:schemeClr val="bg1"/>
            </a:solidFill>
          </p:grpSpPr>
          <p:sp>
            <p:nvSpPr>
              <p:cNvPr id="10" name="Freeform 50">
                <a:extLst>
                  <a:ext uri="{FF2B5EF4-FFF2-40B4-BE49-F238E27FC236}">
                    <a16:creationId xmlns:a16="http://schemas.microsoft.com/office/drawing/2014/main" id="{55209978-0703-44CA-86C4-F6C3A133D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8488" y="420688"/>
                <a:ext cx="265113" cy="484188"/>
              </a:xfrm>
              <a:custGeom>
                <a:avLst/>
                <a:gdLst>
                  <a:gd name="T0" fmla="*/ 0 w 167"/>
                  <a:gd name="T1" fmla="*/ 0 h 305"/>
                  <a:gd name="T2" fmla="*/ 167 w 167"/>
                  <a:gd name="T3" fmla="*/ 0 h 305"/>
                  <a:gd name="T4" fmla="*/ 167 w 167"/>
                  <a:gd name="T5" fmla="*/ 29 h 305"/>
                  <a:gd name="T6" fmla="*/ 33 w 167"/>
                  <a:gd name="T7" fmla="*/ 29 h 305"/>
                  <a:gd name="T8" fmla="*/ 33 w 167"/>
                  <a:gd name="T9" fmla="*/ 137 h 305"/>
                  <a:gd name="T10" fmla="*/ 165 w 167"/>
                  <a:gd name="T11" fmla="*/ 137 h 305"/>
                  <a:gd name="T12" fmla="*/ 165 w 167"/>
                  <a:gd name="T13" fmla="*/ 166 h 305"/>
                  <a:gd name="T14" fmla="*/ 33 w 167"/>
                  <a:gd name="T15" fmla="*/ 166 h 305"/>
                  <a:gd name="T16" fmla="*/ 33 w 167"/>
                  <a:gd name="T17" fmla="*/ 276 h 305"/>
                  <a:gd name="T18" fmla="*/ 167 w 167"/>
                  <a:gd name="T19" fmla="*/ 276 h 305"/>
                  <a:gd name="T20" fmla="*/ 167 w 167"/>
                  <a:gd name="T21" fmla="*/ 305 h 305"/>
                  <a:gd name="T22" fmla="*/ 0 w 167"/>
                  <a:gd name="T23" fmla="*/ 305 h 305"/>
                  <a:gd name="T24" fmla="*/ 0 w 167"/>
                  <a:gd name="T25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7" h="305">
                    <a:moveTo>
                      <a:pt x="0" y="0"/>
                    </a:moveTo>
                    <a:lnTo>
                      <a:pt x="167" y="0"/>
                    </a:lnTo>
                    <a:lnTo>
                      <a:pt x="167" y="29"/>
                    </a:lnTo>
                    <a:lnTo>
                      <a:pt x="33" y="29"/>
                    </a:lnTo>
                    <a:lnTo>
                      <a:pt x="33" y="137"/>
                    </a:lnTo>
                    <a:lnTo>
                      <a:pt x="165" y="137"/>
                    </a:lnTo>
                    <a:lnTo>
                      <a:pt x="165" y="166"/>
                    </a:lnTo>
                    <a:lnTo>
                      <a:pt x="33" y="166"/>
                    </a:lnTo>
                    <a:lnTo>
                      <a:pt x="33" y="276"/>
                    </a:lnTo>
                    <a:lnTo>
                      <a:pt x="167" y="276"/>
                    </a:lnTo>
                    <a:lnTo>
                      <a:pt x="167" y="305"/>
                    </a:lnTo>
                    <a:lnTo>
                      <a:pt x="0" y="3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 51">
                <a:extLst>
                  <a:ext uri="{FF2B5EF4-FFF2-40B4-BE49-F238E27FC236}">
                    <a16:creationId xmlns:a16="http://schemas.microsoft.com/office/drawing/2014/main" id="{C44844CC-C1CE-47A5-A863-0ED81DBB90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44875" y="420688"/>
                <a:ext cx="449263" cy="484188"/>
              </a:xfrm>
              <a:custGeom>
                <a:avLst/>
                <a:gdLst>
                  <a:gd name="T0" fmla="*/ 35 w 283"/>
                  <a:gd name="T1" fmla="*/ 305 h 305"/>
                  <a:gd name="T2" fmla="*/ 0 w 283"/>
                  <a:gd name="T3" fmla="*/ 305 h 305"/>
                  <a:gd name="T4" fmla="*/ 125 w 283"/>
                  <a:gd name="T5" fmla="*/ 0 h 305"/>
                  <a:gd name="T6" fmla="*/ 158 w 283"/>
                  <a:gd name="T7" fmla="*/ 0 h 305"/>
                  <a:gd name="T8" fmla="*/ 283 w 283"/>
                  <a:gd name="T9" fmla="*/ 305 h 305"/>
                  <a:gd name="T10" fmla="*/ 246 w 283"/>
                  <a:gd name="T11" fmla="*/ 305 h 305"/>
                  <a:gd name="T12" fmla="*/ 210 w 283"/>
                  <a:gd name="T13" fmla="*/ 219 h 305"/>
                  <a:gd name="T14" fmla="*/ 71 w 283"/>
                  <a:gd name="T15" fmla="*/ 219 h 305"/>
                  <a:gd name="T16" fmla="*/ 35 w 283"/>
                  <a:gd name="T17" fmla="*/ 305 h 305"/>
                  <a:gd name="T18" fmla="*/ 142 w 283"/>
                  <a:gd name="T19" fmla="*/ 39 h 305"/>
                  <a:gd name="T20" fmla="*/ 80 w 283"/>
                  <a:gd name="T21" fmla="*/ 192 h 305"/>
                  <a:gd name="T22" fmla="*/ 201 w 283"/>
                  <a:gd name="T23" fmla="*/ 192 h 305"/>
                  <a:gd name="T24" fmla="*/ 142 w 283"/>
                  <a:gd name="T25" fmla="*/ 3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3" h="305">
                    <a:moveTo>
                      <a:pt x="35" y="305"/>
                    </a:moveTo>
                    <a:lnTo>
                      <a:pt x="0" y="305"/>
                    </a:lnTo>
                    <a:lnTo>
                      <a:pt x="125" y="0"/>
                    </a:lnTo>
                    <a:lnTo>
                      <a:pt x="158" y="0"/>
                    </a:lnTo>
                    <a:lnTo>
                      <a:pt x="283" y="305"/>
                    </a:lnTo>
                    <a:lnTo>
                      <a:pt x="246" y="305"/>
                    </a:lnTo>
                    <a:lnTo>
                      <a:pt x="210" y="219"/>
                    </a:lnTo>
                    <a:lnTo>
                      <a:pt x="71" y="219"/>
                    </a:lnTo>
                    <a:lnTo>
                      <a:pt x="35" y="305"/>
                    </a:lnTo>
                    <a:close/>
                    <a:moveTo>
                      <a:pt x="142" y="39"/>
                    </a:moveTo>
                    <a:lnTo>
                      <a:pt x="80" y="192"/>
                    </a:lnTo>
                    <a:lnTo>
                      <a:pt x="201" y="192"/>
                    </a:lnTo>
                    <a:lnTo>
                      <a:pt x="142" y="3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 52">
                <a:extLst>
                  <a:ext uri="{FF2B5EF4-FFF2-40B4-BE49-F238E27FC236}">
                    <a16:creationId xmlns:a16="http://schemas.microsoft.com/office/drawing/2014/main" id="{E6AB7F29-0E5D-45E2-990E-7932693B6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3350" y="420688"/>
                <a:ext cx="322263" cy="484188"/>
              </a:xfrm>
              <a:custGeom>
                <a:avLst/>
                <a:gdLst>
                  <a:gd name="T0" fmla="*/ 0 w 86"/>
                  <a:gd name="T1" fmla="*/ 0 h 127"/>
                  <a:gd name="T2" fmla="*/ 33 w 86"/>
                  <a:gd name="T3" fmla="*/ 0 h 127"/>
                  <a:gd name="T4" fmla="*/ 69 w 86"/>
                  <a:gd name="T5" fmla="*/ 6 h 127"/>
                  <a:gd name="T6" fmla="*/ 86 w 86"/>
                  <a:gd name="T7" fmla="*/ 40 h 127"/>
                  <a:gd name="T8" fmla="*/ 79 w 86"/>
                  <a:gd name="T9" fmla="*/ 65 h 127"/>
                  <a:gd name="T10" fmla="*/ 50 w 86"/>
                  <a:gd name="T11" fmla="*/ 79 h 127"/>
                  <a:gd name="T12" fmla="*/ 82 w 86"/>
                  <a:gd name="T13" fmla="*/ 127 h 127"/>
                  <a:gd name="T14" fmla="*/ 66 w 86"/>
                  <a:gd name="T15" fmla="*/ 127 h 127"/>
                  <a:gd name="T16" fmla="*/ 30 w 86"/>
                  <a:gd name="T17" fmla="*/ 72 h 127"/>
                  <a:gd name="T18" fmla="*/ 35 w 86"/>
                  <a:gd name="T19" fmla="*/ 72 h 127"/>
                  <a:gd name="T20" fmla="*/ 63 w 86"/>
                  <a:gd name="T21" fmla="*/ 65 h 127"/>
                  <a:gd name="T22" fmla="*/ 72 w 86"/>
                  <a:gd name="T23" fmla="*/ 42 h 127"/>
                  <a:gd name="T24" fmla="*/ 60 w 86"/>
                  <a:gd name="T25" fmla="*/ 17 h 127"/>
                  <a:gd name="T26" fmla="*/ 34 w 86"/>
                  <a:gd name="T27" fmla="*/ 12 h 127"/>
                  <a:gd name="T28" fmla="*/ 14 w 86"/>
                  <a:gd name="T29" fmla="*/ 12 h 127"/>
                  <a:gd name="T30" fmla="*/ 14 w 86"/>
                  <a:gd name="T31" fmla="*/ 127 h 127"/>
                  <a:gd name="T32" fmla="*/ 0 w 86"/>
                  <a:gd name="T33" fmla="*/ 127 h 127"/>
                  <a:gd name="T34" fmla="*/ 0 w 86"/>
                  <a:gd name="T3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6" h="127">
                    <a:moveTo>
                      <a:pt x="0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53" y="0"/>
                      <a:pt x="62" y="2"/>
                      <a:pt x="69" y="6"/>
                    </a:cubicBezTo>
                    <a:cubicBezTo>
                      <a:pt x="79" y="12"/>
                      <a:pt x="86" y="26"/>
                      <a:pt x="86" y="40"/>
                    </a:cubicBezTo>
                    <a:cubicBezTo>
                      <a:pt x="86" y="49"/>
                      <a:pt x="84" y="58"/>
                      <a:pt x="79" y="65"/>
                    </a:cubicBezTo>
                    <a:cubicBezTo>
                      <a:pt x="71" y="76"/>
                      <a:pt x="62" y="78"/>
                      <a:pt x="50" y="79"/>
                    </a:cubicBezTo>
                    <a:cubicBezTo>
                      <a:pt x="82" y="127"/>
                      <a:pt x="82" y="127"/>
                      <a:pt x="82" y="127"/>
                    </a:cubicBezTo>
                    <a:cubicBezTo>
                      <a:pt x="66" y="127"/>
                      <a:pt x="66" y="127"/>
                      <a:pt x="66" y="127"/>
                    </a:cubicBezTo>
                    <a:cubicBezTo>
                      <a:pt x="30" y="72"/>
                      <a:pt x="30" y="72"/>
                      <a:pt x="30" y="72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43" y="72"/>
                      <a:pt x="56" y="71"/>
                      <a:pt x="63" y="65"/>
                    </a:cubicBezTo>
                    <a:cubicBezTo>
                      <a:pt x="70" y="58"/>
                      <a:pt x="72" y="51"/>
                      <a:pt x="72" y="42"/>
                    </a:cubicBezTo>
                    <a:cubicBezTo>
                      <a:pt x="72" y="32"/>
                      <a:pt x="68" y="22"/>
                      <a:pt x="60" y="17"/>
                    </a:cubicBezTo>
                    <a:cubicBezTo>
                      <a:pt x="53" y="13"/>
                      <a:pt x="46" y="12"/>
                      <a:pt x="3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0" y="127"/>
                      <a:pt x="0" y="127"/>
                      <a:pt x="0" y="127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 53">
                <a:extLst>
                  <a:ext uri="{FF2B5EF4-FFF2-40B4-BE49-F238E27FC236}">
                    <a16:creationId xmlns:a16="http://schemas.microsoft.com/office/drawing/2014/main" id="{260AE51A-3DD8-48A2-AE0A-DFEB33D6A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4663" y="420688"/>
                <a:ext cx="287338" cy="484188"/>
              </a:xfrm>
              <a:custGeom>
                <a:avLst/>
                <a:gdLst>
                  <a:gd name="T0" fmla="*/ 73 w 181"/>
                  <a:gd name="T1" fmla="*/ 29 h 305"/>
                  <a:gd name="T2" fmla="*/ 0 w 181"/>
                  <a:gd name="T3" fmla="*/ 29 h 305"/>
                  <a:gd name="T4" fmla="*/ 0 w 181"/>
                  <a:gd name="T5" fmla="*/ 0 h 305"/>
                  <a:gd name="T6" fmla="*/ 181 w 181"/>
                  <a:gd name="T7" fmla="*/ 0 h 305"/>
                  <a:gd name="T8" fmla="*/ 181 w 181"/>
                  <a:gd name="T9" fmla="*/ 29 h 305"/>
                  <a:gd name="T10" fmla="*/ 106 w 181"/>
                  <a:gd name="T11" fmla="*/ 29 h 305"/>
                  <a:gd name="T12" fmla="*/ 106 w 181"/>
                  <a:gd name="T13" fmla="*/ 305 h 305"/>
                  <a:gd name="T14" fmla="*/ 73 w 181"/>
                  <a:gd name="T15" fmla="*/ 305 h 305"/>
                  <a:gd name="T16" fmla="*/ 73 w 181"/>
                  <a:gd name="T17" fmla="*/ 29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1" h="305">
                    <a:moveTo>
                      <a:pt x="73" y="29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181" y="0"/>
                    </a:lnTo>
                    <a:lnTo>
                      <a:pt x="181" y="29"/>
                    </a:lnTo>
                    <a:lnTo>
                      <a:pt x="106" y="29"/>
                    </a:lnTo>
                    <a:lnTo>
                      <a:pt x="106" y="305"/>
                    </a:lnTo>
                    <a:lnTo>
                      <a:pt x="73" y="305"/>
                    </a:lnTo>
                    <a:lnTo>
                      <a:pt x="73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 54">
                <a:extLst>
                  <a:ext uri="{FF2B5EF4-FFF2-40B4-BE49-F238E27FC236}">
                    <a16:creationId xmlns:a16="http://schemas.microsoft.com/office/drawing/2014/main" id="{838EAFBB-48D9-40E1-83AD-D8A73AF83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4388" y="420688"/>
                <a:ext cx="338138" cy="484188"/>
              </a:xfrm>
              <a:custGeom>
                <a:avLst/>
                <a:gdLst>
                  <a:gd name="T0" fmla="*/ 0 w 213"/>
                  <a:gd name="T1" fmla="*/ 305 h 305"/>
                  <a:gd name="T2" fmla="*/ 0 w 213"/>
                  <a:gd name="T3" fmla="*/ 0 h 305"/>
                  <a:gd name="T4" fmla="*/ 34 w 213"/>
                  <a:gd name="T5" fmla="*/ 0 h 305"/>
                  <a:gd name="T6" fmla="*/ 34 w 213"/>
                  <a:gd name="T7" fmla="*/ 135 h 305"/>
                  <a:gd name="T8" fmla="*/ 178 w 213"/>
                  <a:gd name="T9" fmla="*/ 135 h 305"/>
                  <a:gd name="T10" fmla="*/ 178 w 213"/>
                  <a:gd name="T11" fmla="*/ 0 h 305"/>
                  <a:gd name="T12" fmla="*/ 213 w 213"/>
                  <a:gd name="T13" fmla="*/ 0 h 305"/>
                  <a:gd name="T14" fmla="*/ 213 w 213"/>
                  <a:gd name="T15" fmla="*/ 305 h 305"/>
                  <a:gd name="T16" fmla="*/ 178 w 213"/>
                  <a:gd name="T17" fmla="*/ 305 h 305"/>
                  <a:gd name="T18" fmla="*/ 178 w 213"/>
                  <a:gd name="T19" fmla="*/ 166 h 305"/>
                  <a:gd name="T20" fmla="*/ 34 w 213"/>
                  <a:gd name="T21" fmla="*/ 166 h 305"/>
                  <a:gd name="T22" fmla="*/ 34 w 213"/>
                  <a:gd name="T23" fmla="*/ 305 h 305"/>
                  <a:gd name="T24" fmla="*/ 0 w 213"/>
                  <a:gd name="T25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3" h="305">
                    <a:moveTo>
                      <a:pt x="0" y="305"/>
                    </a:moveTo>
                    <a:lnTo>
                      <a:pt x="0" y="0"/>
                    </a:lnTo>
                    <a:lnTo>
                      <a:pt x="34" y="0"/>
                    </a:lnTo>
                    <a:lnTo>
                      <a:pt x="34" y="135"/>
                    </a:lnTo>
                    <a:lnTo>
                      <a:pt x="178" y="135"/>
                    </a:lnTo>
                    <a:lnTo>
                      <a:pt x="178" y="0"/>
                    </a:lnTo>
                    <a:lnTo>
                      <a:pt x="213" y="0"/>
                    </a:lnTo>
                    <a:lnTo>
                      <a:pt x="213" y="305"/>
                    </a:lnTo>
                    <a:lnTo>
                      <a:pt x="178" y="305"/>
                    </a:lnTo>
                    <a:lnTo>
                      <a:pt x="178" y="166"/>
                    </a:lnTo>
                    <a:lnTo>
                      <a:pt x="34" y="166"/>
                    </a:lnTo>
                    <a:lnTo>
                      <a:pt x="34" y="305"/>
                    </a:lnTo>
                    <a:lnTo>
                      <a:pt x="0" y="30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3" name="Subtitle 34">
            <a:extLst>
              <a:ext uri="{FF2B5EF4-FFF2-40B4-BE49-F238E27FC236}">
                <a16:creationId xmlns:a16="http://schemas.microsoft.com/office/drawing/2014/main" id="{390D3E56-8889-4A7A-B2B9-191A5F38F990}"/>
              </a:ext>
            </a:extLst>
          </p:cNvPr>
          <p:cNvSpPr txBox="1">
            <a:spLocks/>
          </p:cNvSpPr>
          <p:nvPr/>
        </p:nvSpPr>
        <p:spPr>
          <a:xfrm>
            <a:off x="3988791" y="3890195"/>
            <a:ext cx="9622231" cy="267765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Arial"/>
                <a:cs typeface="Arial"/>
              </a:rPr>
              <a:t>CEOS Plenary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>
                <a:latin typeface="Arial"/>
                <a:cs typeface="Arial"/>
              </a:rPr>
              <a:t>Biarritz, France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latin typeface="Arial"/>
                <a:cs typeface="Arial"/>
              </a:rPr>
              <a:t>Julie A. Robinson,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latin typeface="Arial"/>
                <a:cs typeface="Arial"/>
              </a:rPr>
              <a:t>Deputy Director, Earth Science Division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latin typeface="Arial"/>
                <a:cs typeface="Arial"/>
              </a:rPr>
              <a:t>Science Mission Directorate, NASA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>
                <a:latin typeface="Arial"/>
                <a:cs typeface="Arial"/>
              </a:rPr>
              <a:t>Dec. 1, 2022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689432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87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322AAC84-0FA0-774A-83A4-58DD939B2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" y="0"/>
            <a:ext cx="12192000" cy="6858000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478E904C-47F7-844B-AD09-396C284C2606}"/>
              </a:ext>
            </a:extLst>
          </p:cNvPr>
          <p:cNvGrpSpPr/>
          <p:nvPr/>
        </p:nvGrpSpPr>
        <p:grpSpPr>
          <a:xfrm>
            <a:off x="6282395" y="5798167"/>
            <a:ext cx="900414" cy="531953"/>
            <a:chOff x="5326765" y="5830747"/>
            <a:chExt cx="900414" cy="531953"/>
          </a:xfrm>
        </p:grpSpPr>
        <p:pic>
          <p:nvPicPr>
            <p:cNvPr id="54" name="Picture 53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9A2B4C-C17E-7344-A48C-0D05FB0D6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6765" y="5886450"/>
              <a:ext cx="111126" cy="111126"/>
            </a:xfrm>
            <a:prstGeom prst="rect">
              <a:avLst/>
            </a:prstGeom>
          </p:spPr>
        </p:pic>
        <p:pic>
          <p:nvPicPr>
            <p:cNvPr id="114" name="Picture 113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A54C7E55-C706-234D-BC2D-2B4AE6B27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91150" y="6045200"/>
              <a:ext cx="596900" cy="317500"/>
            </a:xfrm>
            <a:prstGeom prst="rect">
              <a:avLst/>
            </a:prstGeom>
          </p:spPr>
        </p:pic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CE8FE535-A7D8-764F-8AFE-34F59AD18958}"/>
                </a:ext>
              </a:extLst>
            </p:cNvPr>
            <p:cNvSpPr txBox="1"/>
            <p:nvPr/>
          </p:nvSpPr>
          <p:spPr>
            <a:xfrm>
              <a:off x="5369688" y="5830747"/>
              <a:ext cx="857491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FB08CCF-1F2A-5841-8793-755DFB2E9A51}"/>
              </a:ext>
            </a:extLst>
          </p:cNvPr>
          <p:cNvGrpSpPr/>
          <p:nvPr/>
        </p:nvGrpSpPr>
        <p:grpSpPr>
          <a:xfrm>
            <a:off x="5753100" y="3677856"/>
            <a:ext cx="686193" cy="460794"/>
            <a:chOff x="5753100" y="3677856"/>
            <a:chExt cx="686193" cy="460794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8E4CD08-AE65-B54E-918D-24BC96894F2C}"/>
                </a:ext>
              </a:extLst>
            </p:cNvPr>
            <p:cNvSpPr txBox="1"/>
            <p:nvPr/>
          </p:nvSpPr>
          <p:spPr>
            <a:xfrm>
              <a:off x="5796023" y="3677856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AURA</a:t>
              </a:r>
            </a:p>
          </p:txBody>
        </p:sp>
        <p:pic>
          <p:nvPicPr>
            <p:cNvPr id="41" name="Picture 4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37F99A42-0E5A-ED4D-A1F1-95A47F30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53100" y="3743325"/>
              <a:ext cx="111126" cy="111126"/>
            </a:xfrm>
            <a:prstGeom prst="rect">
              <a:avLst/>
            </a:prstGeom>
          </p:spPr>
        </p:pic>
        <p:pic>
          <p:nvPicPr>
            <p:cNvPr id="84" name="Picture 83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822DFC69-F31C-A449-BA9B-CF4F98704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72150" y="3897350"/>
              <a:ext cx="635000" cy="2413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D16ABF-5AA3-864F-A289-87AE6E18175D}"/>
              </a:ext>
            </a:extLst>
          </p:cNvPr>
          <p:cNvGrpSpPr/>
          <p:nvPr/>
        </p:nvGrpSpPr>
        <p:grpSpPr>
          <a:xfrm>
            <a:off x="7069100" y="2880167"/>
            <a:ext cx="865622" cy="487733"/>
            <a:chOff x="7069100" y="2880167"/>
            <a:chExt cx="865622" cy="487733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BA16907-D9B2-3B41-B3CE-F0107410124F}"/>
                </a:ext>
              </a:extLst>
            </p:cNvPr>
            <p:cNvSpPr txBox="1"/>
            <p:nvPr/>
          </p:nvSpPr>
          <p:spPr>
            <a:xfrm>
              <a:off x="7149572" y="2880167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CALIPSO</a:t>
              </a:r>
            </a:p>
          </p:txBody>
        </p:sp>
        <p:pic>
          <p:nvPicPr>
            <p:cNvPr id="40" name="Picture 3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0B92DAEF-0A25-C148-A5A8-F2C94A17D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99300" y="2952750"/>
              <a:ext cx="111126" cy="111126"/>
            </a:xfrm>
            <a:prstGeom prst="rect">
              <a:avLst/>
            </a:prstGeom>
          </p:spPr>
        </p:pic>
        <p:pic>
          <p:nvPicPr>
            <p:cNvPr id="86" name="Picture 85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9DB6BAD9-2692-3348-9B90-AABCAC846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69100" y="3101200"/>
              <a:ext cx="520700" cy="26670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AA3DFAF-B9AE-5142-9EB5-1C9D2BADB0F3}"/>
              </a:ext>
            </a:extLst>
          </p:cNvPr>
          <p:cNvGrpSpPr/>
          <p:nvPr/>
        </p:nvGrpSpPr>
        <p:grpSpPr>
          <a:xfrm>
            <a:off x="1911350" y="523755"/>
            <a:ext cx="993896" cy="462820"/>
            <a:chOff x="1911350" y="523755"/>
            <a:chExt cx="993896" cy="462820"/>
          </a:xfrm>
        </p:grpSpPr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AC4F0CC-7210-B845-9BB0-622AEE64A061}"/>
                </a:ext>
              </a:extLst>
            </p:cNvPr>
            <p:cNvSpPr txBox="1"/>
            <p:nvPr/>
          </p:nvSpPr>
          <p:spPr>
            <a:xfrm>
              <a:off x="1962874" y="523755"/>
              <a:ext cx="9423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GRACE-FO (2)</a:t>
              </a:r>
            </a:p>
          </p:txBody>
        </p:sp>
        <p:pic>
          <p:nvPicPr>
            <p:cNvPr id="48" name="Picture 47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CE42C4ED-E99A-4E48-98C1-24CFC9712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350" y="596900"/>
              <a:ext cx="111126" cy="11112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CC8691FE-DA78-BE49-A913-AB6A30BF6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11375" y="770675"/>
              <a:ext cx="508000" cy="215900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8059533-804B-5C48-A8B9-C798CAC771AE}"/>
              </a:ext>
            </a:extLst>
          </p:cNvPr>
          <p:cNvGrpSpPr/>
          <p:nvPr/>
        </p:nvGrpSpPr>
        <p:grpSpPr>
          <a:xfrm>
            <a:off x="3816350" y="5387210"/>
            <a:ext cx="736600" cy="395784"/>
            <a:chOff x="4885475" y="5353291"/>
            <a:chExt cx="736600" cy="395784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EE80E43-2B71-8F45-981F-D99D2ABBB4E2}"/>
                </a:ext>
              </a:extLst>
            </p:cNvPr>
            <p:cNvSpPr txBox="1"/>
            <p:nvPr/>
          </p:nvSpPr>
          <p:spPr>
            <a:xfrm>
              <a:off x="5008944" y="5353291"/>
              <a:ext cx="516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PACE</a:t>
              </a:r>
            </a:p>
          </p:txBody>
        </p:sp>
        <p:pic>
          <p:nvPicPr>
            <p:cNvPr id="53" name="Picture 5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8874BB4A-3C6C-914E-8937-D19DC3DA3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5700" y="5410200"/>
              <a:ext cx="111126" cy="111126"/>
            </a:xfrm>
            <a:prstGeom prst="rect">
              <a:avLst/>
            </a:prstGeom>
          </p:spPr>
        </p:pic>
        <p:pic>
          <p:nvPicPr>
            <p:cNvPr id="112" name="Picture 111" descr="A picture containing weapon&#10;&#10;Description automatically generated">
              <a:extLst>
                <a:ext uri="{FF2B5EF4-FFF2-40B4-BE49-F238E27FC236}">
                  <a16:creationId xmlns:a16="http://schemas.microsoft.com/office/drawing/2014/main" id="{0CE65318-3752-344A-9116-0367801CD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5475" y="5533175"/>
              <a:ext cx="736600" cy="215900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DEB74FB-0B2A-3844-BC2A-CA3D172FF4A0}"/>
              </a:ext>
            </a:extLst>
          </p:cNvPr>
          <p:cNvGrpSpPr/>
          <p:nvPr/>
        </p:nvGrpSpPr>
        <p:grpSpPr>
          <a:xfrm>
            <a:off x="1159790" y="3286709"/>
            <a:ext cx="695325" cy="598508"/>
            <a:chOff x="1793875" y="3706792"/>
            <a:chExt cx="695325" cy="598508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C92C11A-421A-E341-8B44-3681AA607466}"/>
                </a:ext>
              </a:extLst>
            </p:cNvPr>
            <p:cNvSpPr txBox="1"/>
            <p:nvPr/>
          </p:nvSpPr>
          <p:spPr>
            <a:xfrm>
              <a:off x="1840374" y="3706792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SWOT</a:t>
              </a:r>
            </a:p>
          </p:txBody>
        </p:sp>
        <p:pic>
          <p:nvPicPr>
            <p:cNvPr id="51" name="Picture 50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AAE05E6F-D61B-694B-A8A6-A3D418A5F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3875" y="3762375"/>
              <a:ext cx="111126" cy="111126"/>
            </a:xfrm>
            <a:prstGeom prst="rect">
              <a:avLst/>
            </a:prstGeom>
          </p:spPr>
        </p:pic>
        <p:pic>
          <p:nvPicPr>
            <p:cNvPr id="122" name="Picture 121" descr="A close-up of a satellite&#10;&#10;Description automatically generated with low confidence">
              <a:extLst>
                <a:ext uri="{FF2B5EF4-FFF2-40B4-BE49-F238E27FC236}">
                  <a16:creationId xmlns:a16="http://schemas.microsoft.com/office/drawing/2014/main" id="{01334B68-53F9-D849-BD24-CDE4AD427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79600" y="3886200"/>
              <a:ext cx="609600" cy="419100"/>
            </a:xfrm>
            <a:prstGeom prst="rect">
              <a:avLst/>
            </a:prstGeom>
          </p:spPr>
        </p:pic>
      </p:grpSp>
      <p:pic>
        <p:nvPicPr>
          <p:cNvPr id="129" name="Picture 128">
            <a:extLst>
              <a:ext uri="{FF2B5EF4-FFF2-40B4-BE49-F238E27FC236}">
                <a16:creationId xmlns:a16="http://schemas.microsoft.com/office/drawing/2014/main" id="{F72C2EA3-4971-B446-96BC-AED5606DC3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9720" y="188468"/>
            <a:ext cx="2787269" cy="845792"/>
          </a:xfrm>
          <a:prstGeom prst="rect">
            <a:avLst/>
          </a:prstGeom>
        </p:spPr>
      </p:pic>
      <p:sp>
        <p:nvSpPr>
          <p:cNvPr id="130" name="TextBox 129">
            <a:extLst>
              <a:ext uri="{FF2B5EF4-FFF2-40B4-BE49-F238E27FC236}">
                <a16:creationId xmlns:a16="http://schemas.microsoft.com/office/drawing/2014/main" id="{CF941EAE-0D88-824F-84F8-4ACF74638267}"/>
              </a:ext>
            </a:extLst>
          </p:cNvPr>
          <p:cNvSpPr txBox="1"/>
          <p:nvPr/>
        </p:nvSpPr>
        <p:spPr>
          <a:xfrm>
            <a:off x="8778240" y="1293352"/>
            <a:ext cx="314553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FLEET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C582BEF-A3AE-5246-819D-4DB1A1BFF5E8}"/>
              </a:ext>
            </a:extLst>
          </p:cNvPr>
          <p:cNvGrpSpPr/>
          <p:nvPr/>
        </p:nvGrpSpPr>
        <p:grpSpPr>
          <a:xfrm>
            <a:off x="9406277" y="3658240"/>
            <a:ext cx="2518448" cy="1080782"/>
            <a:chOff x="9380943" y="3828288"/>
            <a:chExt cx="2518448" cy="1080782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661F476D-871A-704E-98DF-B9AA34B018AE}"/>
                </a:ext>
              </a:extLst>
            </p:cNvPr>
            <p:cNvGrpSpPr/>
            <p:nvPr/>
          </p:nvGrpSpPr>
          <p:grpSpPr>
            <a:xfrm>
              <a:off x="9380943" y="4139629"/>
              <a:ext cx="2468157" cy="769441"/>
              <a:chOff x="9380943" y="4139629"/>
              <a:chExt cx="2468157" cy="769441"/>
            </a:xfrm>
          </p:grpSpPr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09E3D5D-2CDF-4F48-A69E-A2059817B009}"/>
                  </a:ext>
                </a:extLst>
              </p:cNvPr>
              <p:cNvSpPr txBox="1"/>
              <p:nvPr/>
            </p:nvSpPr>
            <p:spPr>
              <a:xfrm>
                <a:off x="9380943" y="4139629"/>
                <a:ext cx="233060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LIBERA 2027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2027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OMPS-LIMB 2032</a:t>
                </a: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5F3CE1E4-4D7F-4B4D-A534-BBB42EFCC3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645900" y="4210050"/>
                <a:ext cx="203200" cy="127000"/>
              </a:xfrm>
              <a:prstGeom prst="rect">
                <a:avLst/>
              </a:prstGeom>
            </p:spPr>
          </p:pic>
          <p:pic>
            <p:nvPicPr>
              <p:cNvPr id="55" name="Picture 54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D174F2C4-5176-9446-8325-C0EFCE7357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17630" y="4206512"/>
                <a:ext cx="158857" cy="114730"/>
              </a:xfrm>
              <a:prstGeom prst="rect">
                <a:avLst/>
              </a:prstGeom>
            </p:spPr>
          </p:pic>
          <p:pic>
            <p:nvPicPr>
              <p:cNvPr id="56" name="Picture 55" descr="A black and white image of a person's face&#10;&#10;Description automatically generated with low confidence">
                <a:extLst>
                  <a:ext uri="{FF2B5EF4-FFF2-40B4-BE49-F238E27FC236}">
                    <a16:creationId xmlns:a16="http://schemas.microsoft.com/office/drawing/2014/main" id="{6741A265-481E-A34D-9E9A-D446DFC280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38382" y="4386206"/>
                <a:ext cx="158857" cy="114730"/>
              </a:xfrm>
              <a:prstGeom prst="rect">
                <a:avLst/>
              </a:prstGeom>
            </p:spPr>
          </p:pic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DEA897A1-27F1-D745-80AC-47E43453FC6D}"/>
                </a:ext>
              </a:extLst>
            </p:cNvPr>
            <p:cNvSpPr txBox="1"/>
            <p:nvPr/>
          </p:nvSpPr>
          <p:spPr>
            <a:xfrm>
              <a:off x="9815512" y="3828288"/>
              <a:ext cx="208387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JPSS INSTRUMENTS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9AA58A7-58A1-2B49-B6FF-8E5C17E465FE}"/>
              </a:ext>
            </a:extLst>
          </p:cNvPr>
          <p:cNvSpPr txBox="1"/>
          <p:nvPr/>
        </p:nvSpPr>
        <p:spPr>
          <a:xfrm>
            <a:off x="9958388" y="5004816"/>
            <a:ext cx="19410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ISS INSTRUMENTS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41E2D9F-ECC4-834E-B87E-44F5B91AF4F6}"/>
              </a:ext>
            </a:extLst>
          </p:cNvPr>
          <p:cNvSpPr txBox="1"/>
          <p:nvPr/>
        </p:nvSpPr>
        <p:spPr>
          <a:xfrm>
            <a:off x="10529888" y="5876544"/>
            <a:ext cx="136950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MISSIONS</a:t>
            </a: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4843297B-13E9-AC45-8409-6BF097DC4FAA}"/>
              </a:ext>
            </a:extLst>
          </p:cNvPr>
          <p:cNvGrpSpPr/>
          <p:nvPr/>
        </p:nvGrpSpPr>
        <p:grpSpPr>
          <a:xfrm>
            <a:off x="8766432" y="2076945"/>
            <a:ext cx="3145536" cy="1735271"/>
            <a:chOff x="8720907" y="2565404"/>
            <a:chExt cx="3145536" cy="1735271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7763622-EF62-1F4A-B303-69445099AB72}"/>
                </a:ext>
              </a:extLst>
            </p:cNvPr>
            <p:cNvSpPr txBox="1"/>
            <p:nvPr/>
          </p:nvSpPr>
          <p:spPr>
            <a:xfrm>
              <a:off x="8720907" y="2565404"/>
              <a:ext cx="3145536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70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INVEST/CUBESATS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53E2CCE-4D22-5E47-99D4-9B524773A237}"/>
                </a:ext>
              </a:extLst>
            </p:cNvPr>
            <p:cNvGrpSpPr/>
            <p:nvPr/>
          </p:nvGrpSpPr>
          <p:grpSpPr>
            <a:xfrm>
              <a:off x="9305096" y="2854125"/>
              <a:ext cx="2476904" cy="1446550"/>
              <a:chOff x="9305096" y="2854125"/>
              <a:chExt cx="2476904" cy="144655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AD2C9F8-A873-EF4F-9928-C7BEA3E5FC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655000" y="2899897"/>
                <a:ext cx="127000" cy="127000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0750C3F-3C04-2C48-8163-89FBB41448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3590112"/>
                <a:ext cx="127000" cy="127000"/>
              </a:xfrm>
              <a:prstGeom prst="rect">
                <a:avLst/>
              </a:prstGeom>
            </p:spPr>
          </p:pic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4E019C8A-4DA7-AA47-929F-5A7595EBC0F1}"/>
                  </a:ext>
                </a:extLst>
              </p:cNvPr>
              <p:cNvSpPr txBox="1"/>
              <p:nvPr/>
            </p:nvSpPr>
            <p:spPr>
              <a:xfrm>
                <a:off x="9305096" y="2854125"/>
                <a:ext cx="237064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CIRIS 2023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NACHOS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CTIM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NACHOS-2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SNOOPI*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MURI-FO* 2022</a:t>
                </a:r>
              </a:p>
              <a:p>
                <a:pPr algn="r"/>
                <a:r>
                  <a:rPr lang="en-US" sz="11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HYTI* 2023</a:t>
                </a:r>
              </a:p>
              <a:p>
                <a:pPr algn="r"/>
                <a:endParaRPr lang="en-US" sz="11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</p:txBody>
          </p:sp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C3900FDB-C1B4-2F4F-8681-DDB4F32FF4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655000" y="3756285"/>
                <a:ext cx="127000" cy="127000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853D66-32AD-1040-A71E-1C322299560A}"/>
              </a:ext>
            </a:extLst>
          </p:cNvPr>
          <p:cNvGrpSpPr/>
          <p:nvPr/>
        </p:nvGrpSpPr>
        <p:grpSpPr>
          <a:xfrm>
            <a:off x="3543300" y="2889452"/>
            <a:ext cx="897252" cy="398223"/>
            <a:chOff x="3543300" y="2889452"/>
            <a:chExt cx="897252" cy="398223"/>
          </a:xfrm>
        </p:grpSpPr>
        <p:pic>
          <p:nvPicPr>
            <p:cNvPr id="44" name="Picture 43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3A0F1300-542F-5842-93E1-37411A31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43300" y="2968625"/>
              <a:ext cx="158857" cy="114730"/>
            </a:xfrm>
            <a:prstGeom prst="rect">
              <a:avLst/>
            </a:prstGeom>
          </p:spPr>
        </p:pic>
        <p:pic>
          <p:nvPicPr>
            <p:cNvPr id="102" name="Picture 101" descr="A picture containing text, satellite&#10;&#10;Description automatically generated">
              <a:extLst>
                <a:ext uri="{FF2B5EF4-FFF2-40B4-BE49-F238E27FC236}">
                  <a16:creationId xmlns:a16="http://schemas.microsoft.com/office/drawing/2014/main" id="{DDD9475D-F26D-854C-A8CE-330174AE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713125" y="3109875"/>
              <a:ext cx="469900" cy="177800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52C0519-FF96-DC4B-AB18-A58873C285AF}"/>
                </a:ext>
              </a:extLst>
            </p:cNvPr>
            <p:cNvSpPr txBox="1"/>
            <p:nvPr/>
          </p:nvSpPr>
          <p:spPr>
            <a:xfrm>
              <a:off x="3621845" y="2889452"/>
              <a:ext cx="81870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7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584D1BC-0C55-EC4D-B06B-28FAEEA8ABE5}"/>
              </a:ext>
            </a:extLst>
          </p:cNvPr>
          <p:cNvGrpSpPr/>
          <p:nvPr/>
        </p:nvGrpSpPr>
        <p:grpSpPr>
          <a:xfrm>
            <a:off x="4168775" y="3322675"/>
            <a:ext cx="690305" cy="492050"/>
            <a:chOff x="4168775" y="3322675"/>
            <a:chExt cx="690305" cy="492050"/>
          </a:xfrm>
        </p:grpSpPr>
        <p:pic>
          <p:nvPicPr>
            <p:cNvPr id="43" name="Picture 42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43703F3D-9B2A-2246-844C-3E3334A2C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8775" y="3387725"/>
              <a:ext cx="111126" cy="111126"/>
            </a:xfrm>
            <a:prstGeom prst="rect">
              <a:avLst/>
            </a:prstGeom>
          </p:spPr>
        </p:pic>
        <p:pic>
          <p:nvPicPr>
            <p:cNvPr id="126" name="Picture 125" descr="A picture containing gear&#10;&#10;Description automatically generated">
              <a:extLst>
                <a:ext uri="{FF2B5EF4-FFF2-40B4-BE49-F238E27FC236}">
                  <a16:creationId xmlns:a16="http://schemas.microsoft.com/office/drawing/2014/main" id="{1B115252-26B4-304E-89E3-0AEA8382F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338600" y="3522625"/>
              <a:ext cx="393700" cy="2921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C7E3C56-2D81-5943-8923-55B8B0397947}"/>
                </a:ext>
              </a:extLst>
            </p:cNvPr>
            <p:cNvSpPr txBox="1"/>
            <p:nvPr/>
          </p:nvSpPr>
          <p:spPr>
            <a:xfrm>
              <a:off x="4215810" y="3322675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TERRA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A6D38F-04A3-7A44-B08C-37647F87ED53}"/>
              </a:ext>
            </a:extLst>
          </p:cNvPr>
          <p:cNvGrpSpPr/>
          <p:nvPr/>
        </p:nvGrpSpPr>
        <p:grpSpPr>
          <a:xfrm>
            <a:off x="4895850" y="3551902"/>
            <a:ext cx="683843" cy="493898"/>
            <a:chOff x="4895850" y="3551902"/>
            <a:chExt cx="683843" cy="493898"/>
          </a:xfrm>
        </p:grpSpPr>
        <p:pic>
          <p:nvPicPr>
            <p:cNvPr id="42" name="Picture 41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DCCDF196-98DC-104E-B0A2-87EB9A8E9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5850" y="3619500"/>
              <a:ext cx="111126" cy="111126"/>
            </a:xfrm>
            <a:prstGeom prst="rect">
              <a:avLst/>
            </a:prstGeom>
          </p:spPr>
        </p:pic>
        <p:pic>
          <p:nvPicPr>
            <p:cNvPr id="82" name="Picture 81" descr="A black and white image of a world map&#10;&#10;Description automatically generated with low confidence">
              <a:extLst>
                <a:ext uri="{FF2B5EF4-FFF2-40B4-BE49-F238E27FC236}">
                  <a16:creationId xmlns:a16="http://schemas.microsoft.com/office/drawing/2014/main" id="{492D1606-04E0-DC4D-A121-30ABDF43E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997450" y="3766400"/>
              <a:ext cx="406400" cy="279400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14B7B1D-6270-2549-B24D-361A9A11CB2D}"/>
                </a:ext>
              </a:extLst>
            </p:cNvPr>
            <p:cNvSpPr txBox="1"/>
            <p:nvPr/>
          </p:nvSpPr>
          <p:spPr>
            <a:xfrm>
              <a:off x="4936423" y="3551902"/>
              <a:ext cx="64327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AQUA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5CF14E2-3F78-EA47-8385-A584ECDE666E}"/>
              </a:ext>
            </a:extLst>
          </p:cNvPr>
          <p:cNvGrpSpPr/>
          <p:nvPr/>
        </p:nvGrpSpPr>
        <p:grpSpPr>
          <a:xfrm>
            <a:off x="6629400" y="3482051"/>
            <a:ext cx="836270" cy="486699"/>
            <a:chOff x="6629400" y="3482051"/>
            <a:chExt cx="836270" cy="486699"/>
          </a:xfrm>
        </p:grpSpPr>
        <p:pic>
          <p:nvPicPr>
            <p:cNvPr id="37" name="Picture 36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2CB11F98-E77B-5C44-AB9F-C2D19E2E6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9400" y="3549649"/>
              <a:ext cx="111126" cy="111126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D0E9DE9-E25D-BE47-BB61-C96457591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768250" y="3689350"/>
              <a:ext cx="355600" cy="2794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DC2187C-71CE-3540-927F-DC7C54DE8013}"/>
                </a:ext>
              </a:extLst>
            </p:cNvPr>
            <p:cNvSpPr txBox="1"/>
            <p:nvPr/>
          </p:nvSpPr>
          <p:spPr>
            <a:xfrm>
              <a:off x="6680520" y="3482051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CLOUDSAT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C501282-35D0-DB42-933C-1638C73CDFE0}"/>
              </a:ext>
            </a:extLst>
          </p:cNvPr>
          <p:cNvGrpSpPr/>
          <p:nvPr/>
        </p:nvGrpSpPr>
        <p:grpSpPr>
          <a:xfrm>
            <a:off x="6908693" y="2100805"/>
            <a:ext cx="862743" cy="466920"/>
            <a:chOff x="6908693" y="2100805"/>
            <a:chExt cx="862743" cy="466920"/>
          </a:xfrm>
        </p:grpSpPr>
        <p:pic>
          <p:nvPicPr>
            <p:cNvPr id="39" name="Picture 38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B106FB2-82C3-FE43-B0BB-E0CD66FB7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08693" y="2176796"/>
              <a:ext cx="158857" cy="114730"/>
            </a:xfrm>
            <a:prstGeom prst="rect">
              <a:avLst/>
            </a:prstGeom>
          </p:spPr>
        </p:pic>
        <p:pic>
          <p:nvPicPr>
            <p:cNvPr id="120" name="Picture 11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2D505143-638B-5140-ABDB-55DF75681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047650" y="2339125"/>
              <a:ext cx="495300" cy="228600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5E90BC88-A039-7C4A-AF12-0B2AA5756CD8}"/>
                </a:ext>
              </a:extLst>
            </p:cNvPr>
            <p:cNvSpPr txBox="1"/>
            <p:nvPr/>
          </p:nvSpPr>
          <p:spPr>
            <a:xfrm>
              <a:off x="6986286" y="2100805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SUOMI NPP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CEA953-F863-0C47-8996-39D20521784C}"/>
              </a:ext>
            </a:extLst>
          </p:cNvPr>
          <p:cNvGrpSpPr/>
          <p:nvPr/>
        </p:nvGrpSpPr>
        <p:grpSpPr>
          <a:xfrm>
            <a:off x="6479812" y="1525405"/>
            <a:ext cx="877830" cy="394620"/>
            <a:chOff x="6479812" y="1525405"/>
            <a:chExt cx="877830" cy="394620"/>
          </a:xfrm>
        </p:grpSpPr>
        <p:pic>
          <p:nvPicPr>
            <p:cNvPr id="45" name="Picture 44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2137A682-FBE4-154E-92FA-28C7765FF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79812" y="1609725"/>
              <a:ext cx="158857" cy="114730"/>
            </a:xfrm>
            <a:prstGeom prst="rect">
              <a:avLst/>
            </a:prstGeom>
          </p:spPr>
        </p:pic>
        <p:pic>
          <p:nvPicPr>
            <p:cNvPr id="104" name="Picture 10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4437E939-DE95-474D-8F06-FD8B58CDD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660300" y="1767625"/>
              <a:ext cx="584200" cy="152400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7E93024-37AB-C14F-B69F-C1B17592212B}"/>
                </a:ext>
              </a:extLst>
            </p:cNvPr>
            <p:cNvSpPr txBox="1"/>
            <p:nvPr/>
          </p:nvSpPr>
          <p:spPr>
            <a:xfrm>
              <a:off x="6572492" y="1525405"/>
              <a:ext cx="785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B96DAA-F190-C64B-A548-55B5E80812ED}"/>
              </a:ext>
            </a:extLst>
          </p:cNvPr>
          <p:cNvGrpSpPr/>
          <p:nvPr/>
        </p:nvGrpSpPr>
        <p:grpSpPr>
          <a:xfrm>
            <a:off x="6019800" y="1027253"/>
            <a:ext cx="694550" cy="450672"/>
            <a:chOff x="6019800" y="1027253"/>
            <a:chExt cx="694550" cy="450672"/>
          </a:xfrm>
        </p:grpSpPr>
        <p:pic>
          <p:nvPicPr>
            <p:cNvPr id="46" name="Picture 45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A3131B5-8512-524A-B423-76A3DC704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800" y="1089025"/>
              <a:ext cx="111126" cy="111126"/>
            </a:xfrm>
            <a:prstGeom prst="rect">
              <a:avLst/>
            </a:prstGeom>
          </p:spPr>
        </p:pic>
        <p:pic>
          <p:nvPicPr>
            <p:cNvPr id="94" name="Picture 93" descr="A picture containing satellite, transport&#10;&#10;Description automatically generated">
              <a:extLst>
                <a:ext uri="{FF2B5EF4-FFF2-40B4-BE49-F238E27FC236}">
                  <a16:creationId xmlns:a16="http://schemas.microsoft.com/office/drawing/2014/main" id="{5EBC337E-9578-884C-A2D9-C25627E1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193650" y="1223925"/>
              <a:ext cx="520700" cy="254000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0FBF118C-F8A1-A24C-A315-4E4596E474FF}"/>
                </a:ext>
              </a:extLst>
            </p:cNvPr>
            <p:cNvSpPr txBox="1"/>
            <p:nvPr/>
          </p:nvSpPr>
          <p:spPr>
            <a:xfrm>
              <a:off x="6068992" y="1027253"/>
              <a:ext cx="4282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GPM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783E980-87D8-AE4A-9905-DBC43E6D8432}"/>
              </a:ext>
            </a:extLst>
          </p:cNvPr>
          <p:cNvGrpSpPr/>
          <p:nvPr/>
        </p:nvGrpSpPr>
        <p:grpSpPr>
          <a:xfrm>
            <a:off x="5302168" y="679048"/>
            <a:ext cx="762082" cy="411527"/>
            <a:chOff x="5302168" y="679048"/>
            <a:chExt cx="762082" cy="411527"/>
          </a:xfrm>
        </p:grpSpPr>
        <p:pic>
          <p:nvPicPr>
            <p:cNvPr id="110" name="Picture 109" descr="A picture containing transport, satellite&#10;&#10;Description automatically generated">
              <a:extLst>
                <a:ext uri="{FF2B5EF4-FFF2-40B4-BE49-F238E27FC236}">
                  <a16:creationId xmlns:a16="http://schemas.microsoft.com/office/drawing/2014/main" id="{90A05B5A-3268-1146-A79B-153BC22CC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378450" y="874675"/>
              <a:ext cx="685800" cy="215900"/>
            </a:xfrm>
            <a:prstGeom prst="rect">
              <a:avLst/>
            </a:prstGeom>
          </p:spPr>
        </p:pic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9128DD05-2737-914B-B1D1-A6C38232211D}"/>
                </a:ext>
              </a:extLst>
            </p:cNvPr>
            <p:cNvSpPr txBox="1"/>
            <p:nvPr/>
          </p:nvSpPr>
          <p:spPr>
            <a:xfrm>
              <a:off x="5302168" y="679048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4C59E6-13F1-C041-9FBD-517EE28D606C}"/>
              </a:ext>
            </a:extLst>
          </p:cNvPr>
          <p:cNvGrpSpPr/>
          <p:nvPr/>
        </p:nvGrpSpPr>
        <p:grpSpPr>
          <a:xfrm>
            <a:off x="4622157" y="420547"/>
            <a:ext cx="592743" cy="562078"/>
            <a:chOff x="4622157" y="420547"/>
            <a:chExt cx="592743" cy="562078"/>
          </a:xfrm>
        </p:grpSpPr>
        <p:pic>
          <p:nvPicPr>
            <p:cNvPr id="118" name="Picture 117" descr="A close-up of a planet&#10;&#10;Description automatically generated with low confidence">
              <a:extLst>
                <a:ext uri="{FF2B5EF4-FFF2-40B4-BE49-F238E27FC236}">
                  <a16:creationId xmlns:a16="http://schemas.microsoft.com/office/drawing/2014/main" id="{A9FD32EE-34F8-DC40-A2E4-2C15F706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4922800" y="525425"/>
              <a:ext cx="292100" cy="457200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25D516D-63ED-0245-952A-272885AF08DD}"/>
                </a:ext>
              </a:extLst>
            </p:cNvPr>
            <p:cNvSpPr txBox="1"/>
            <p:nvPr/>
          </p:nvSpPr>
          <p:spPr>
            <a:xfrm>
              <a:off x="4622157" y="420547"/>
              <a:ext cx="5391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SMAP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0FA97B5-ABA9-3C4C-8829-BD086941C96A}"/>
              </a:ext>
            </a:extLst>
          </p:cNvPr>
          <p:cNvGrpSpPr/>
          <p:nvPr/>
        </p:nvGrpSpPr>
        <p:grpSpPr>
          <a:xfrm>
            <a:off x="3733800" y="250785"/>
            <a:ext cx="1042686" cy="543740"/>
            <a:chOff x="3733800" y="250785"/>
            <a:chExt cx="1042686" cy="543740"/>
          </a:xfrm>
        </p:grpSpPr>
        <p:pic>
          <p:nvPicPr>
            <p:cNvPr id="47" name="Picture 46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A08AF38C-4FD5-6948-B75E-7C15166BF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33800" y="320675"/>
              <a:ext cx="158857" cy="114730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4BCF4177-4C0B-CA4B-9E76-AE280325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013975" y="489725"/>
              <a:ext cx="444500" cy="30480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1653FDA-949F-124F-8566-C1D5BDEE5999}"/>
                </a:ext>
              </a:extLst>
            </p:cNvPr>
            <p:cNvSpPr txBox="1"/>
            <p:nvPr/>
          </p:nvSpPr>
          <p:spPr>
            <a:xfrm>
              <a:off x="3823504" y="250785"/>
              <a:ext cx="95298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NISTAR, EPIC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2F7F88-9357-1B49-8A15-95FB5D84625D}"/>
              </a:ext>
            </a:extLst>
          </p:cNvPr>
          <p:cNvGrpSpPr/>
          <p:nvPr/>
        </p:nvGrpSpPr>
        <p:grpSpPr>
          <a:xfrm>
            <a:off x="2877273" y="264289"/>
            <a:ext cx="870077" cy="446911"/>
            <a:chOff x="2877273" y="264289"/>
            <a:chExt cx="870077" cy="446911"/>
          </a:xfrm>
        </p:grpSpPr>
        <p:pic>
          <p:nvPicPr>
            <p:cNvPr id="90" name="Picture 89" descr="A screenshot of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CCB769AF-E466-BF47-A30D-58E7FD338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972650" y="533400"/>
              <a:ext cx="774700" cy="177800"/>
            </a:xfrm>
            <a:prstGeom prst="rect">
              <a:avLst/>
            </a:prstGeom>
          </p:spPr>
        </p:pic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D89E5117-516F-654D-8421-6C3831929922}"/>
                </a:ext>
              </a:extLst>
            </p:cNvPr>
            <p:cNvSpPr txBox="1"/>
            <p:nvPr/>
          </p:nvSpPr>
          <p:spPr>
            <a:xfrm>
              <a:off x="2877273" y="264289"/>
              <a:ext cx="82276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CYGNSS (8)</a:t>
              </a:r>
            </a:p>
          </p:txBody>
        </p: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8711A3DA-63BE-2F46-B92C-58EE54DAAF88}"/>
              </a:ext>
            </a:extLst>
          </p:cNvPr>
          <p:cNvSpPr txBox="1"/>
          <p:nvPr/>
        </p:nvSpPr>
        <p:spPr>
          <a:xfrm>
            <a:off x="2144774" y="2314066"/>
            <a:ext cx="4977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C3E7F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GEDI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93620CBE-9EC2-7B4E-886F-C191199B64A3}"/>
              </a:ext>
            </a:extLst>
          </p:cNvPr>
          <p:cNvSpPr txBox="1"/>
          <p:nvPr/>
        </p:nvSpPr>
        <p:spPr>
          <a:xfrm>
            <a:off x="2352055" y="3016642"/>
            <a:ext cx="501570" cy="307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>
                <a:solidFill>
                  <a:srgbClr val="C3E7F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EMIT</a:t>
            </a: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42172A1E-4D8C-3940-BCB6-FC8BCDB784A0}"/>
              </a:ext>
            </a:extLst>
          </p:cNvPr>
          <p:cNvGrpSpPr/>
          <p:nvPr/>
        </p:nvGrpSpPr>
        <p:grpSpPr>
          <a:xfrm>
            <a:off x="1962874" y="1815744"/>
            <a:ext cx="834342" cy="316523"/>
            <a:chOff x="1912716" y="2331160"/>
            <a:chExt cx="834342" cy="31652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7CEAE8F-44EC-EA41-A817-C53449F70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040150" y="2331160"/>
              <a:ext cx="172954" cy="100890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0A1B962-B0AF-0742-B03A-15D36BB3E906}"/>
                </a:ext>
              </a:extLst>
            </p:cNvPr>
            <p:cNvSpPr txBox="1"/>
            <p:nvPr/>
          </p:nvSpPr>
          <p:spPr>
            <a:xfrm>
              <a:off x="1912716" y="2414286"/>
              <a:ext cx="834342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ECOSTRESS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757C84D-8567-2A47-8784-8BF0734D67FD}"/>
              </a:ext>
            </a:extLst>
          </p:cNvPr>
          <p:cNvGrpSpPr/>
          <p:nvPr/>
        </p:nvGrpSpPr>
        <p:grpSpPr>
          <a:xfrm>
            <a:off x="880620" y="1312762"/>
            <a:ext cx="1218256" cy="669213"/>
            <a:chOff x="880620" y="1312762"/>
            <a:chExt cx="1218256" cy="669213"/>
          </a:xfrm>
        </p:grpSpPr>
        <p:pic>
          <p:nvPicPr>
            <p:cNvPr id="49" name="Picture 48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779C778F-F555-BF4C-BEAB-6A0CF7C0A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620" y="1371600"/>
              <a:ext cx="111126" cy="111126"/>
            </a:xfrm>
            <a:prstGeom prst="rect">
              <a:avLst/>
            </a:prstGeom>
          </p:spPr>
        </p:pic>
        <p:pic>
          <p:nvPicPr>
            <p:cNvPr id="116" name="Picture 11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792588-2FBE-7A42-A3A4-29213C33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962800" y="1702575"/>
              <a:ext cx="558800" cy="279400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05105AE4-D37D-7F42-A0FC-04FFAAE193A4}"/>
                </a:ext>
              </a:extLst>
            </p:cNvPr>
            <p:cNvSpPr txBox="1"/>
            <p:nvPr/>
          </p:nvSpPr>
          <p:spPr>
            <a:xfrm>
              <a:off x="933691" y="1312762"/>
              <a:ext cx="1165185" cy="374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SENTINEL-6</a:t>
              </a:r>
            </a:p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MICHAEL FREILICH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4C435EB-2031-874B-AB07-529DAE341B91}"/>
              </a:ext>
            </a:extLst>
          </p:cNvPr>
          <p:cNvGrpSpPr/>
          <p:nvPr/>
        </p:nvGrpSpPr>
        <p:grpSpPr>
          <a:xfrm>
            <a:off x="2522412" y="4710482"/>
            <a:ext cx="723900" cy="520700"/>
            <a:chOff x="1069975" y="2565400"/>
            <a:chExt cx="723900" cy="520700"/>
          </a:xfrm>
        </p:grpSpPr>
        <p:pic>
          <p:nvPicPr>
            <p:cNvPr id="50" name="Picture 49" descr="A picture containing window, building, wheel&#10;&#10;Description automatically generated">
              <a:extLst>
                <a:ext uri="{FF2B5EF4-FFF2-40B4-BE49-F238E27FC236}">
                  <a16:creationId xmlns:a16="http://schemas.microsoft.com/office/drawing/2014/main" id="{53F21945-900C-6146-82DC-0C5C68E9D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9975" y="2743200"/>
              <a:ext cx="111126" cy="11112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D3EA76A-F1D3-4040-B6BA-E689B97FC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476375" y="2565400"/>
              <a:ext cx="317500" cy="520700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AA56742A-52D7-1E47-8E19-DA0D361E035A}"/>
                </a:ext>
              </a:extLst>
            </p:cNvPr>
            <p:cNvSpPr txBox="1"/>
            <p:nvPr/>
          </p:nvSpPr>
          <p:spPr>
            <a:xfrm>
              <a:off x="1121779" y="2687256"/>
              <a:ext cx="517967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NISAR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3F7ABB5-C918-1744-B849-251A00B4848C}"/>
              </a:ext>
            </a:extLst>
          </p:cNvPr>
          <p:cNvGrpSpPr/>
          <p:nvPr/>
        </p:nvGrpSpPr>
        <p:grpSpPr>
          <a:xfrm>
            <a:off x="660905" y="2043255"/>
            <a:ext cx="878792" cy="543499"/>
            <a:chOff x="946150" y="3241876"/>
            <a:chExt cx="878792" cy="543499"/>
          </a:xfrm>
        </p:grpSpPr>
        <p:pic>
          <p:nvPicPr>
            <p:cNvPr id="52" name="Picture 51" descr="A black and white image of a person's face&#10;&#10;Description automatically generated with low confidence">
              <a:extLst>
                <a:ext uri="{FF2B5EF4-FFF2-40B4-BE49-F238E27FC236}">
                  <a16:creationId xmlns:a16="http://schemas.microsoft.com/office/drawing/2014/main" id="{773917A4-1FA8-E54C-BDC6-2452FC91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6150" y="3309099"/>
              <a:ext cx="158857" cy="11473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871104D-1B01-7E48-8918-9D11983CB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/>
            <a:stretch/>
          </p:blipFill>
          <p:spPr>
            <a:xfrm>
              <a:off x="1070750" y="3493275"/>
              <a:ext cx="660400" cy="2921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D26F8F8-12F9-394C-8D79-32A95C78DF9D}"/>
                </a:ext>
              </a:extLst>
            </p:cNvPr>
            <p:cNvSpPr txBox="1"/>
            <p:nvPr/>
          </p:nvSpPr>
          <p:spPr>
            <a:xfrm>
              <a:off x="1047509" y="3241876"/>
              <a:ext cx="77743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LANDSAT-9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B0B5BD-8A6C-46F4-A56A-B6DBBFF0CAE8}"/>
              </a:ext>
            </a:extLst>
          </p:cNvPr>
          <p:cNvGrpSpPr/>
          <p:nvPr/>
        </p:nvGrpSpPr>
        <p:grpSpPr>
          <a:xfrm>
            <a:off x="2079190" y="2672149"/>
            <a:ext cx="633816" cy="233397"/>
            <a:chOff x="2079190" y="2672149"/>
            <a:chExt cx="633816" cy="23339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70A5525-85BC-444D-A9AE-536AD4051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079190" y="2739938"/>
              <a:ext cx="165100" cy="88900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396BCAA-084C-8440-BC81-6F82140210F1}"/>
                </a:ext>
              </a:extLst>
            </p:cNvPr>
            <p:cNvSpPr txBox="1"/>
            <p:nvPr/>
          </p:nvSpPr>
          <p:spPr>
            <a:xfrm>
              <a:off x="2185393" y="2672149"/>
              <a:ext cx="52761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OCO-3</a:t>
              </a:r>
            </a:p>
          </p:txBody>
        </p:sp>
      </p:grpSp>
      <p:grpSp>
        <p:nvGrpSpPr>
          <p:cNvPr id="169" name="Group 168">
            <a:extLst>
              <a:ext uri="{FF2B5EF4-FFF2-40B4-BE49-F238E27FC236}">
                <a16:creationId xmlns:a16="http://schemas.microsoft.com/office/drawing/2014/main" id="{52319DD4-3402-F34A-8053-5E2A6AA8ADF3}"/>
              </a:ext>
            </a:extLst>
          </p:cNvPr>
          <p:cNvGrpSpPr/>
          <p:nvPr/>
        </p:nvGrpSpPr>
        <p:grpSpPr>
          <a:xfrm>
            <a:off x="2378484" y="3420167"/>
            <a:ext cx="872924" cy="307404"/>
            <a:chOff x="2638063" y="3709950"/>
            <a:chExt cx="872924" cy="30740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34F6377-DC98-1648-846F-E5BAD01A7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665375" y="3709950"/>
              <a:ext cx="165100" cy="88900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B1902237-D566-2F4A-8DB2-F9864BF811B8}"/>
                </a:ext>
              </a:extLst>
            </p:cNvPr>
            <p:cNvSpPr txBox="1"/>
            <p:nvPr/>
          </p:nvSpPr>
          <p:spPr>
            <a:xfrm>
              <a:off x="2638063" y="3783957"/>
              <a:ext cx="87292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CLARREO-PF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EB6D6C3-4CAA-1249-B581-D7552E50DD2E}"/>
              </a:ext>
            </a:extLst>
          </p:cNvPr>
          <p:cNvGrpSpPr/>
          <p:nvPr/>
        </p:nvGrpSpPr>
        <p:grpSpPr>
          <a:xfrm>
            <a:off x="5369643" y="5710126"/>
            <a:ext cx="872924" cy="509740"/>
            <a:chOff x="1934901" y="4342435"/>
            <a:chExt cx="872924" cy="509740"/>
          </a:xfrm>
        </p:grpSpPr>
        <p:pic>
          <p:nvPicPr>
            <p:cNvPr id="92" name="Picture 91" descr="A close-up of a map&#10;&#10;Description automatically generated with low confidence">
              <a:extLst>
                <a:ext uri="{FF2B5EF4-FFF2-40B4-BE49-F238E27FC236}">
                  <a16:creationId xmlns:a16="http://schemas.microsoft.com/office/drawing/2014/main" id="{FCF7ACA6-BDD9-9B44-B7BC-E12781A5B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951075" y="4547375"/>
              <a:ext cx="711200" cy="304800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EBEDF371-F61A-E040-B994-4D3A84DA6566}"/>
                </a:ext>
              </a:extLst>
            </p:cNvPr>
            <p:cNvSpPr txBox="1"/>
            <p:nvPr/>
          </p:nvSpPr>
          <p:spPr>
            <a:xfrm>
              <a:off x="1934901" y="4342435"/>
              <a:ext cx="87292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GEOCARB*</a:t>
              </a: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64481ADB-FA40-AA4F-B21E-D546364D1E19}"/>
              </a:ext>
            </a:extLst>
          </p:cNvPr>
          <p:cNvGrpSpPr/>
          <p:nvPr/>
        </p:nvGrpSpPr>
        <p:grpSpPr>
          <a:xfrm>
            <a:off x="2341849" y="1409704"/>
            <a:ext cx="622007" cy="233397"/>
            <a:chOff x="3074175" y="4068501"/>
            <a:chExt cx="622007" cy="23339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5A40D67-7903-CE4F-A364-5CA41199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074175" y="4137800"/>
              <a:ext cx="165100" cy="88900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F651C56-45AD-C747-BC4F-73D103EAF00C}"/>
                </a:ext>
              </a:extLst>
            </p:cNvPr>
            <p:cNvSpPr txBox="1"/>
            <p:nvPr/>
          </p:nvSpPr>
          <p:spPr>
            <a:xfrm>
              <a:off x="3182073" y="4068501"/>
              <a:ext cx="514109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TSIS-1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666DAE1-4C40-E249-9AA5-AB373CEBB2AC}"/>
              </a:ext>
            </a:extLst>
          </p:cNvPr>
          <p:cNvGrpSpPr/>
          <p:nvPr/>
        </p:nvGrpSpPr>
        <p:grpSpPr>
          <a:xfrm>
            <a:off x="1463038" y="3804238"/>
            <a:ext cx="662542" cy="466013"/>
            <a:chOff x="2735483" y="4513162"/>
            <a:chExt cx="662542" cy="466013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12DFCBF-E488-164F-AB34-23457561E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763025" y="4725175"/>
              <a:ext cx="635000" cy="254000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077EDC2-5611-064E-BE7B-2AE6BE357E0B}"/>
                </a:ext>
              </a:extLst>
            </p:cNvPr>
            <p:cNvSpPr txBox="1"/>
            <p:nvPr/>
          </p:nvSpPr>
          <p:spPr>
            <a:xfrm>
              <a:off x="2735483" y="4513162"/>
              <a:ext cx="578734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TEMPO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2BB3D730-6030-5848-8143-589742A85454}"/>
              </a:ext>
            </a:extLst>
          </p:cNvPr>
          <p:cNvGrpSpPr/>
          <p:nvPr/>
        </p:nvGrpSpPr>
        <p:grpSpPr>
          <a:xfrm>
            <a:off x="3304168" y="936702"/>
            <a:ext cx="503700" cy="233397"/>
            <a:chOff x="3470275" y="4307712"/>
            <a:chExt cx="503700" cy="23339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D93F9AB-FE1E-E446-9FB2-F89EE34B7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470275" y="4378325"/>
              <a:ext cx="152400" cy="88900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837E8CD7-1E97-4748-A3D3-8A889E536351}"/>
                </a:ext>
              </a:extLst>
            </p:cNvPr>
            <p:cNvSpPr txBox="1"/>
            <p:nvPr/>
          </p:nvSpPr>
          <p:spPr>
            <a:xfrm>
              <a:off x="3581400" y="4307712"/>
              <a:ext cx="392575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LIS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F8DC890E-83B3-9940-A9DC-51832FCC0441}"/>
              </a:ext>
            </a:extLst>
          </p:cNvPr>
          <p:cNvGrpSpPr/>
          <p:nvPr/>
        </p:nvGrpSpPr>
        <p:grpSpPr>
          <a:xfrm>
            <a:off x="2651084" y="1154152"/>
            <a:ext cx="732501" cy="233397"/>
            <a:chOff x="3816350" y="4529560"/>
            <a:chExt cx="732501" cy="23339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DC4063-D9D6-6349-B0FF-49237A6F0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816350" y="4600575"/>
              <a:ext cx="152400" cy="88900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0A360C75-1EC8-6D48-830B-A41D4E5EBD7C}"/>
                </a:ext>
              </a:extLst>
            </p:cNvPr>
            <p:cNvSpPr txBox="1"/>
            <p:nvPr/>
          </p:nvSpPr>
          <p:spPr>
            <a:xfrm>
              <a:off x="3912243" y="4529560"/>
              <a:ext cx="63660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SAGE III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39D3368-A389-1844-B9ED-A25B2C1B5C38}"/>
              </a:ext>
            </a:extLst>
          </p:cNvPr>
          <p:cNvGrpSpPr/>
          <p:nvPr/>
        </p:nvGrpSpPr>
        <p:grpSpPr>
          <a:xfrm>
            <a:off x="3256809" y="5071145"/>
            <a:ext cx="622300" cy="486780"/>
            <a:chOff x="3819525" y="5050420"/>
            <a:chExt cx="622300" cy="486780"/>
          </a:xfrm>
        </p:grpSpPr>
        <p:pic>
          <p:nvPicPr>
            <p:cNvPr id="58" name="Picture 57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157EF313-5248-C34B-893C-B9409E906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819525" y="5219700"/>
              <a:ext cx="622300" cy="317500"/>
            </a:xfrm>
            <a:prstGeom prst="rect">
              <a:avLst/>
            </a:prstGeom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738D877-53BB-FC4E-88DD-5BB28A376785}"/>
                </a:ext>
              </a:extLst>
            </p:cNvPr>
            <p:cNvSpPr txBox="1"/>
            <p:nvPr/>
          </p:nvSpPr>
          <p:spPr>
            <a:xfrm>
              <a:off x="3841830" y="5050420"/>
              <a:ext cx="489173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MAIA*</a:t>
              </a:r>
            </a:p>
          </p:txBody>
        </p:sp>
      </p:grpSp>
      <p:sp>
        <p:nvSpPr>
          <p:cNvPr id="148" name="TextBox 147">
            <a:extLst>
              <a:ext uri="{FF2B5EF4-FFF2-40B4-BE49-F238E27FC236}">
                <a16:creationId xmlns:a16="http://schemas.microsoft.com/office/drawing/2014/main" id="{C555F5BB-4673-6948-99B5-213F8B935F01}"/>
              </a:ext>
            </a:extLst>
          </p:cNvPr>
          <p:cNvSpPr txBox="1"/>
          <p:nvPr/>
        </p:nvSpPr>
        <p:spPr>
          <a:xfrm>
            <a:off x="4641019" y="5538276"/>
            <a:ext cx="559420" cy="23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US" sz="1000">
                <a:solidFill>
                  <a:srgbClr val="C3E7F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TSIS-2*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358F930A-D399-9B4D-82C9-7A7B8237AD43}"/>
              </a:ext>
            </a:extLst>
          </p:cNvPr>
          <p:cNvGrpSpPr/>
          <p:nvPr/>
        </p:nvGrpSpPr>
        <p:grpSpPr>
          <a:xfrm>
            <a:off x="7183188" y="5777947"/>
            <a:ext cx="635632" cy="551135"/>
            <a:chOff x="6741300" y="5628190"/>
            <a:chExt cx="635632" cy="551135"/>
          </a:xfrm>
        </p:grpSpPr>
        <p:pic>
          <p:nvPicPr>
            <p:cNvPr id="60" name="Picture 5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08D1967-6DBD-794B-BEF8-37E5E30BA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741300" y="5836425"/>
              <a:ext cx="635000" cy="342900"/>
            </a:xfrm>
            <a:prstGeom prst="rect">
              <a:avLst/>
            </a:prstGeom>
          </p:spPr>
        </p:pic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FF8F24A-A124-174B-BDB8-40F17093E64E}"/>
                </a:ext>
              </a:extLst>
            </p:cNvPr>
            <p:cNvSpPr txBox="1"/>
            <p:nvPr/>
          </p:nvSpPr>
          <p:spPr>
            <a:xfrm>
              <a:off x="6795304" y="5628190"/>
              <a:ext cx="58162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GLIMR*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ADD95A2-F746-9241-82F9-E53B0A83029F}"/>
              </a:ext>
            </a:extLst>
          </p:cNvPr>
          <p:cNvGrpSpPr/>
          <p:nvPr/>
        </p:nvGrpSpPr>
        <p:grpSpPr>
          <a:xfrm>
            <a:off x="217251" y="5290668"/>
            <a:ext cx="2851641" cy="1186072"/>
            <a:chOff x="217251" y="5463054"/>
            <a:chExt cx="2851641" cy="1186072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02B13391-FBFE-9241-941D-D8A8B2506185}"/>
                </a:ext>
              </a:extLst>
            </p:cNvPr>
            <p:cNvGrpSpPr/>
            <p:nvPr/>
          </p:nvGrpSpPr>
          <p:grpSpPr>
            <a:xfrm>
              <a:off x="292025" y="5722782"/>
              <a:ext cx="1447282" cy="926344"/>
              <a:chOff x="292025" y="5722782"/>
              <a:chExt cx="1447282" cy="926344"/>
            </a:xfrm>
          </p:grpSpPr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5B5598B-0263-9E4C-BEE6-8609016BF3DE}"/>
                  </a:ext>
                </a:extLst>
              </p:cNvPr>
              <p:cNvSpPr txBox="1"/>
              <p:nvPr/>
            </p:nvSpPr>
            <p:spPr>
              <a:xfrm>
                <a:off x="388783" y="5722782"/>
                <a:ext cx="1350524" cy="926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INTERNATIONAL PARTNERS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U.S. PARTNER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JPSS INSTRUMENT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CUBESAT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LAUNCH DATE TBD</a:t>
                </a: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54E8814A-BE64-8143-BC44-DE55B0BD08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30200" y="6508750"/>
                <a:ext cx="63500" cy="50800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CECA62DA-8C0E-6B48-957B-AA457C787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15100" y="6331725"/>
                <a:ext cx="101600" cy="101600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5C8A147-269C-7F4C-8367-DAADF7E8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9050" y="5802275"/>
                <a:ext cx="88900" cy="76200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2D744BCF-DD6E-A740-AC1C-9DDDDB79F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97600" y="6082450"/>
                <a:ext cx="127000" cy="63500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2592AC2-17EE-2943-84A9-95BF3D23B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2025" y="6232450"/>
                <a:ext cx="139700" cy="38100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2B3D93C-F6E8-6F4D-BF5D-5D975F43BF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15025" y="5937950"/>
                <a:ext cx="101600" cy="76200"/>
              </a:xfrm>
              <a:prstGeom prst="rect">
                <a:avLst/>
              </a:prstGeom>
            </p:spPr>
          </p:pic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0DD77148-18D0-F141-A143-7FFEE16AEC1F}"/>
                </a:ext>
              </a:extLst>
            </p:cNvPr>
            <p:cNvGrpSpPr/>
            <p:nvPr/>
          </p:nvGrpSpPr>
          <p:grpSpPr>
            <a:xfrm>
              <a:off x="1646237" y="5999047"/>
              <a:ext cx="1422655" cy="644215"/>
              <a:chOff x="1646237" y="5999047"/>
              <a:chExt cx="1422655" cy="644215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1521072-1DEA-D743-A90B-29B738F66013}"/>
                  </a:ext>
                </a:extLst>
              </p:cNvPr>
              <p:cNvSpPr/>
              <p:nvPr/>
            </p:nvSpPr>
            <p:spPr>
              <a:xfrm>
                <a:off x="1646237" y="6064250"/>
                <a:ext cx="92075" cy="92075"/>
              </a:xfrm>
              <a:prstGeom prst="ellipse">
                <a:avLst/>
              </a:prstGeom>
              <a:solidFill>
                <a:srgbClr val="FCE29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A3B853A6-2224-7844-9DC3-A9B4DCB90D36}"/>
                  </a:ext>
                </a:extLst>
              </p:cNvPr>
              <p:cNvSpPr/>
              <p:nvPr/>
            </p:nvSpPr>
            <p:spPr>
              <a:xfrm>
                <a:off x="1646237" y="6203950"/>
                <a:ext cx="92075" cy="92075"/>
              </a:xfrm>
              <a:prstGeom prst="ellipse">
                <a:avLst/>
              </a:prstGeom>
              <a:solidFill>
                <a:srgbClr val="FFAA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90F1EDB-BAF6-1B4A-BBC0-5BFD712DA225}"/>
                  </a:ext>
                </a:extLst>
              </p:cNvPr>
              <p:cNvSpPr/>
              <p:nvPr/>
            </p:nvSpPr>
            <p:spPr>
              <a:xfrm>
                <a:off x="1646237" y="6343650"/>
                <a:ext cx="92075" cy="92075"/>
              </a:xfrm>
              <a:prstGeom prst="ellipse">
                <a:avLst/>
              </a:prstGeom>
              <a:solidFill>
                <a:srgbClr val="61D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0CD4ABB-CA7C-1F4E-ACBB-0848FAE3252A}"/>
                  </a:ext>
                </a:extLst>
              </p:cNvPr>
              <p:cNvSpPr/>
              <p:nvPr/>
            </p:nvSpPr>
            <p:spPr>
              <a:xfrm>
                <a:off x="1646237" y="6486525"/>
                <a:ext cx="92075" cy="92075"/>
              </a:xfrm>
              <a:prstGeom prst="ellipse">
                <a:avLst/>
              </a:prstGeom>
              <a:solidFill>
                <a:srgbClr val="26B6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CE294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A4D7D69E-8D35-094C-B0B7-E3E4F94B9F81}"/>
                  </a:ext>
                </a:extLst>
              </p:cNvPr>
              <p:cNvSpPr txBox="1"/>
              <p:nvPr/>
            </p:nvSpPr>
            <p:spPr>
              <a:xfrm>
                <a:off x="1718368" y="5999047"/>
                <a:ext cx="1350524" cy="644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(PRE) FORMULATION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IMPLEMENTATION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OPERATING</a:t>
                </a:r>
              </a:p>
              <a:p>
                <a:pPr>
                  <a:lnSpc>
                    <a:spcPts val="1060"/>
                  </a:lnSpc>
                </a:pPr>
                <a:r>
                  <a:rPr lang="en-US" sz="800">
                    <a:solidFill>
                      <a:srgbClr val="C3E7FE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EXTENDED</a:t>
                </a:r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0EDD599-86FC-A44B-AADF-29BE85C5291B}"/>
                </a:ext>
              </a:extLst>
            </p:cNvPr>
            <p:cNvSpPr txBox="1"/>
            <p:nvPr/>
          </p:nvSpPr>
          <p:spPr>
            <a:xfrm>
              <a:off x="217251" y="5463054"/>
              <a:ext cx="1350524" cy="243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60"/>
                </a:lnSpc>
              </a:pPr>
              <a:r>
                <a:rPr lang="en-US" sz="16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KEY</a:t>
              </a: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C77F51ED-31DC-354E-A151-96C9D2FD0AF8}"/>
              </a:ext>
            </a:extLst>
          </p:cNvPr>
          <p:cNvSpPr txBox="1"/>
          <p:nvPr/>
        </p:nvSpPr>
        <p:spPr>
          <a:xfrm>
            <a:off x="7805057" y="2551610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45182F6-99E0-4E4A-B679-6C5B140BB05B}"/>
              </a:ext>
            </a:extLst>
          </p:cNvPr>
          <p:cNvSpPr txBox="1"/>
          <p:nvPr/>
        </p:nvSpPr>
        <p:spPr>
          <a:xfrm>
            <a:off x="6540138" y="4191000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2005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C71F3776-BAB6-284D-B569-D35B34AD692E}"/>
              </a:ext>
            </a:extLst>
          </p:cNvPr>
          <p:cNvSpPr txBox="1"/>
          <p:nvPr/>
        </p:nvSpPr>
        <p:spPr>
          <a:xfrm>
            <a:off x="4245429" y="3953691"/>
            <a:ext cx="5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2000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08200E64-725F-C842-A0FC-1411D8B67965}"/>
              </a:ext>
            </a:extLst>
          </p:cNvPr>
          <p:cNvSpPr txBox="1"/>
          <p:nvPr/>
        </p:nvSpPr>
        <p:spPr>
          <a:xfrm>
            <a:off x="2764972" y="2588622"/>
            <a:ext cx="57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C8A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1995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BE55E88-537E-FD41-9982-1A071D617417}"/>
              </a:ext>
            </a:extLst>
          </p:cNvPr>
          <p:cNvSpPr txBox="1"/>
          <p:nvPr/>
        </p:nvSpPr>
        <p:spPr>
          <a:xfrm>
            <a:off x="5111931" y="152400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2015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497CCCC1-F6BD-DF47-87C3-0B68B0435D4C}"/>
              </a:ext>
            </a:extLst>
          </p:cNvPr>
          <p:cNvSpPr txBox="1"/>
          <p:nvPr/>
        </p:nvSpPr>
        <p:spPr>
          <a:xfrm>
            <a:off x="365760" y="820783"/>
            <a:ext cx="646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4C8A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2020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55878F1-B4C7-7544-88CA-6AD1DE7C9572}"/>
              </a:ext>
            </a:extLst>
          </p:cNvPr>
          <p:cNvSpPr txBox="1"/>
          <p:nvPr/>
        </p:nvSpPr>
        <p:spPr>
          <a:xfrm>
            <a:off x="4746171" y="6457406"/>
            <a:ext cx="772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rgbClr val="63AC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2025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3CC76836-CA93-7640-B4FF-D385FB9B7266}"/>
              </a:ext>
            </a:extLst>
          </p:cNvPr>
          <p:cNvSpPr txBox="1"/>
          <p:nvPr/>
        </p:nvSpPr>
        <p:spPr>
          <a:xfrm>
            <a:off x="209863" y="6505731"/>
            <a:ext cx="14915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rgbClr val="C3E7F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10.11.22</a:t>
            </a:r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B062CF72-E65A-440D-B656-6D434A91799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30144" y="2397612"/>
            <a:ext cx="152400" cy="88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C7C8750-F20B-425C-83EB-F8FC0376565D}"/>
              </a:ext>
            </a:extLst>
          </p:cNvPr>
          <p:cNvGrpSpPr/>
          <p:nvPr/>
        </p:nvGrpSpPr>
        <p:grpSpPr>
          <a:xfrm>
            <a:off x="1867437" y="4261736"/>
            <a:ext cx="846117" cy="513298"/>
            <a:chOff x="2821330" y="5024378"/>
            <a:chExt cx="846117" cy="513298"/>
          </a:xfrm>
        </p:grpSpPr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259985F0-CD3A-E34A-B64C-5F6A70473486}"/>
                </a:ext>
              </a:extLst>
            </p:cNvPr>
            <p:cNvSpPr txBox="1"/>
            <p:nvPr/>
          </p:nvSpPr>
          <p:spPr>
            <a:xfrm>
              <a:off x="2821330" y="5024378"/>
              <a:ext cx="816980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PREFIRE (2)</a:t>
              </a:r>
            </a:p>
          </p:txBody>
        </p:sp>
        <p:pic>
          <p:nvPicPr>
            <p:cNvPr id="184" name="Picture 183" descr="A picture containing text, building material&#10;&#10;Description automatically generated">
              <a:extLst>
                <a:ext uri="{FF2B5EF4-FFF2-40B4-BE49-F238E27FC236}">
                  <a16:creationId xmlns:a16="http://schemas.microsoft.com/office/drawing/2014/main" id="{5C003F18-5F17-4663-88DE-BA119FA4D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045147" y="5220176"/>
              <a:ext cx="622300" cy="317500"/>
            </a:xfrm>
            <a:prstGeom prst="rect">
              <a:avLst/>
            </a:prstGeom>
          </p:spPr>
        </p:pic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17700FDC-BCBD-43D0-AB90-F32F34D09F30}"/>
              </a:ext>
            </a:extLst>
          </p:cNvPr>
          <p:cNvGrpSpPr/>
          <p:nvPr/>
        </p:nvGrpSpPr>
        <p:grpSpPr>
          <a:xfrm>
            <a:off x="7919594" y="5809057"/>
            <a:ext cx="635632" cy="551135"/>
            <a:chOff x="6741300" y="5628190"/>
            <a:chExt cx="635632" cy="551135"/>
          </a:xfrm>
        </p:grpSpPr>
        <p:pic>
          <p:nvPicPr>
            <p:cNvPr id="186" name="Picture 18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A485DB3-7ACD-41D3-B8DB-5FD53AE7E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741300" y="5836425"/>
              <a:ext cx="635000" cy="342900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630476A5-E0DE-4340-A8E1-B055799E1277}"/>
                </a:ext>
              </a:extLst>
            </p:cNvPr>
            <p:cNvSpPr txBox="1"/>
            <p:nvPr/>
          </p:nvSpPr>
          <p:spPr>
            <a:xfrm>
              <a:off x="6795304" y="5628190"/>
              <a:ext cx="58162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INCUS*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41272E-63D9-6E4A-93C3-16A1BCD40058}"/>
              </a:ext>
            </a:extLst>
          </p:cNvPr>
          <p:cNvGrpSpPr/>
          <p:nvPr/>
        </p:nvGrpSpPr>
        <p:grpSpPr>
          <a:xfrm>
            <a:off x="761905" y="2726050"/>
            <a:ext cx="897038" cy="578875"/>
            <a:chOff x="772179" y="2674679"/>
            <a:chExt cx="897038" cy="578875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04299C-7233-294E-A8DC-3ACC8F6B5948}"/>
                </a:ext>
              </a:extLst>
            </p:cNvPr>
            <p:cNvSpPr txBox="1"/>
            <p:nvPr/>
          </p:nvSpPr>
          <p:spPr>
            <a:xfrm>
              <a:off x="772179" y="2674679"/>
              <a:ext cx="897038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TROPICS (4)</a:t>
              </a:r>
            </a:p>
          </p:txBody>
        </p:sp>
        <p:pic>
          <p:nvPicPr>
            <p:cNvPr id="3" name="Picture 2" descr="A picture containing text, building material, brick&#10;&#10;Description automatically generated">
              <a:extLst>
                <a:ext uri="{FF2B5EF4-FFF2-40B4-BE49-F238E27FC236}">
                  <a16:creationId xmlns:a16="http://schemas.microsoft.com/office/drawing/2014/main" id="{58B303A1-D0D7-FF49-A56D-50E252E7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 rot="21101465">
              <a:off x="896206" y="2885254"/>
              <a:ext cx="495300" cy="36830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ECB2954-2336-4D2F-8B3B-48ECB9319E4E}"/>
              </a:ext>
            </a:extLst>
          </p:cNvPr>
          <p:cNvGrpSpPr/>
          <p:nvPr/>
        </p:nvGrpSpPr>
        <p:grpSpPr>
          <a:xfrm>
            <a:off x="8632752" y="5828533"/>
            <a:ext cx="1036761" cy="558631"/>
            <a:chOff x="8662017" y="5909433"/>
            <a:chExt cx="1036761" cy="558631"/>
          </a:xfrm>
        </p:grpSpPr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84B93D5-C944-45A6-A9F3-1CA9A445F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8739093" y="6123639"/>
              <a:ext cx="646177" cy="344425"/>
            </a:xfrm>
            <a:prstGeom prst="rect">
              <a:avLst/>
            </a:prstGeom>
          </p:spPr>
        </p:pic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EAD49899-AAF4-4FF5-8043-E351C4E1EFE0}"/>
                </a:ext>
              </a:extLst>
            </p:cNvPr>
            <p:cNvSpPr txBox="1"/>
            <p:nvPr/>
          </p:nvSpPr>
          <p:spPr>
            <a:xfrm>
              <a:off x="8662017" y="5909433"/>
              <a:ext cx="1036761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LANDSAT NEXT*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C10607-FCFB-4828-9B7B-8D387CE4DACA}"/>
              </a:ext>
            </a:extLst>
          </p:cNvPr>
          <p:cNvGrpSpPr/>
          <p:nvPr/>
        </p:nvGrpSpPr>
        <p:grpSpPr>
          <a:xfrm>
            <a:off x="9610481" y="5828533"/>
            <a:ext cx="919407" cy="568820"/>
            <a:chOff x="9626673" y="5850507"/>
            <a:chExt cx="919407" cy="568820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1ED1177-F929-E144-906F-4E24E309E918}"/>
                </a:ext>
              </a:extLst>
            </p:cNvPr>
            <p:cNvSpPr txBox="1"/>
            <p:nvPr/>
          </p:nvSpPr>
          <p:spPr>
            <a:xfrm>
              <a:off x="9626673" y="5850507"/>
              <a:ext cx="919407" cy="23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ESO-1, 2, 3, 4*</a:t>
              </a:r>
            </a:p>
          </p:txBody>
        </p:sp>
        <p:pic>
          <p:nvPicPr>
            <p:cNvPr id="190" name="Picture 1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334581F-2B94-42FC-9186-46B2C918C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9663690" y="6074902"/>
              <a:ext cx="646177" cy="344425"/>
            </a:xfrm>
            <a:prstGeom prst="rect">
              <a:avLst/>
            </a:prstGeom>
          </p:spPr>
        </p:pic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1B81F13-E5B9-4434-B318-1F00C38EE0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4211" y="4216158"/>
            <a:ext cx="203200" cy="127000"/>
          </a:xfrm>
          <a:prstGeom prst="rect">
            <a:avLst/>
          </a:prstGeom>
        </p:spPr>
      </p:pic>
      <p:pic>
        <p:nvPicPr>
          <p:cNvPr id="191" name="Picture 190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F6B9256-CBC6-440A-B7E6-31AFF37191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29888" y="4387743"/>
            <a:ext cx="158857" cy="114730"/>
          </a:xfrm>
          <a:prstGeom prst="rect">
            <a:avLst/>
          </a:prstGeom>
        </p:spPr>
      </p:pic>
      <p:pic>
        <p:nvPicPr>
          <p:cNvPr id="192" name="Picture 191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83D1542-6631-4846-A302-C19518A4DF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42964" y="4558919"/>
            <a:ext cx="158857" cy="114730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52982C48-7B11-4DCA-B841-D98E1C3FF5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62425" y="4390892"/>
            <a:ext cx="203200" cy="127000"/>
          </a:xfrm>
          <a:prstGeom prst="rect">
            <a:avLst/>
          </a:prstGeom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72553911-CDF4-430A-AC1B-09DF5CBF75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71234" y="4558919"/>
            <a:ext cx="203200" cy="127000"/>
          </a:xfrm>
          <a:prstGeom prst="rect">
            <a:avLst/>
          </a:prstGeom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BE96F651-F836-42EB-A5C7-1C3136D089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706194" y="3442479"/>
            <a:ext cx="127000" cy="127000"/>
          </a:xfrm>
          <a:prstGeom prst="rect">
            <a:avLst/>
          </a:prstGeom>
        </p:spPr>
      </p:pic>
      <p:pic>
        <p:nvPicPr>
          <p:cNvPr id="199" name="Picture 198" descr="A picture containing text, building material&#10;&#10;Description automatically generated">
            <a:extLst>
              <a:ext uri="{FF2B5EF4-FFF2-40B4-BE49-F238E27FC236}">
                <a16:creationId xmlns:a16="http://schemas.microsoft.com/office/drawing/2014/main" id="{55E680FB-E7C6-4436-BED7-86157FAEDD6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712814" y="5701530"/>
            <a:ext cx="622300" cy="3175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7A54BC0D-9502-404B-8CAE-9652088B61A9}"/>
              </a:ext>
            </a:extLst>
          </p:cNvPr>
          <p:cNvGrpSpPr/>
          <p:nvPr/>
        </p:nvGrpSpPr>
        <p:grpSpPr>
          <a:xfrm>
            <a:off x="1295400" y="810228"/>
            <a:ext cx="756226" cy="402103"/>
            <a:chOff x="1295400" y="810228"/>
            <a:chExt cx="756226" cy="402103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4B34EADE-DDC9-1143-94E9-98293F5F7205}"/>
                </a:ext>
              </a:extLst>
            </p:cNvPr>
            <p:cNvSpPr txBox="1"/>
            <p:nvPr/>
          </p:nvSpPr>
          <p:spPr>
            <a:xfrm>
              <a:off x="1295400" y="810228"/>
              <a:ext cx="7340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>
                  <a:solidFill>
                    <a:srgbClr val="C3E7FE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ICESAT-2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EF58EC-797E-4FCD-8935-2834C3D7B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1423737" y="1032499"/>
              <a:ext cx="627889" cy="179832"/>
            </a:xfrm>
            <a:prstGeom prst="rect">
              <a:avLst/>
            </a:prstGeom>
          </p:spPr>
        </p:pic>
      </p:grpSp>
      <p:pic>
        <p:nvPicPr>
          <p:cNvPr id="198" name="Picture 197">
            <a:extLst>
              <a:ext uri="{FF2B5EF4-FFF2-40B4-BE49-F238E27FC236}">
                <a16:creationId xmlns:a16="http://schemas.microsoft.com/office/drawing/2014/main" id="{A0BCE276-0F06-4052-BF8B-47E740ECF72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241205" y="3088941"/>
            <a:ext cx="165100" cy="889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9FAB5A6-9E58-FC89-B9EE-A86482DD43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00525" y="2758116"/>
            <a:ext cx="127000" cy="127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5D663F8-D562-CE2A-BEC8-7B704BCEB7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00525" y="2582888"/>
            <a:ext cx="127000" cy="127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1A6B24B-04BA-B474-4C3C-D3F89156BA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700525" y="2925788"/>
            <a:ext cx="127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57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B41C0E-B695-E942-85E3-26945B7A7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DDD847-FC55-F941-8DA6-1BB2532625D7}"/>
              </a:ext>
            </a:extLst>
          </p:cNvPr>
          <p:cNvSpPr txBox="1"/>
          <p:nvPr/>
        </p:nvSpPr>
        <p:spPr>
          <a:xfrm>
            <a:off x="9557657" y="1580847"/>
            <a:ext cx="224215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Water and Energy in </a:t>
            </a:r>
            <a:b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the Atmosphere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4B7108-4FC6-CB40-99E2-E30D8A46EF36}"/>
              </a:ext>
            </a:extLst>
          </p:cNvPr>
          <p:cNvSpPr txBox="1"/>
          <p:nvPr/>
        </p:nvSpPr>
        <p:spPr>
          <a:xfrm>
            <a:off x="9568543" y="3519174"/>
            <a:ext cx="224215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Particles in the</a:t>
            </a:r>
          </a:p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Atmosphere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DD2884-3816-DC45-9961-1D510C9C7483}"/>
              </a:ext>
            </a:extLst>
          </p:cNvPr>
          <p:cNvSpPr txBox="1"/>
          <p:nvPr/>
        </p:nvSpPr>
        <p:spPr>
          <a:xfrm>
            <a:off x="9568543" y="5661777"/>
            <a:ext cx="224215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Large-scale Mass</a:t>
            </a:r>
          </a:p>
          <a:p>
            <a:pPr algn="r"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Redistribution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3A4DEC-8459-1E4C-B38A-7BC62587C89F}"/>
              </a:ext>
            </a:extLst>
          </p:cNvPr>
          <p:cNvSpPr txBox="1"/>
          <p:nvPr/>
        </p:nvSpPr>
        <p:spPr>
          <a:xfrm>
            <a:off x="9122228" y="3075275"/>
            <a:ext cx="272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rgbClr val="B45F6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AEROSOLS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9781B7-7C27-CF4B-81CE-39D7048388A2}"/>
              </a:ext>
            </a:extLst>
          </p:cNvPr>
          <p:cNvSpPr txBox="1"/>
          <p:nvPr/>
        </p:nvSpPr>
        <p:spPr>
          <a:xfrm>
            <a:off x="9100457" y="821267"/>
            <a:ext cx="272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rgbClr val="37ADD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CLOUDS, CONVECTION</a:t>
            </a:r>
          </a:p>
          <a:p>
            <a:pPr algn="r"/>
            <a:r>
              <a:rPr lang="en-US" sz="2000" b="1">
                <a:solidFill>
                  <a:srgbClr val="37ADD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PRECIPITATION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BB049B-820B-4240-97EF-FBE77AACFE4E}"/>
              </a:ext>
            </a:extLst>
          </p:cNvPr>
          <p:cNvSpPr txBox="1"/>
          <p:nvPr/>
        </p:nvSpPr>
        <p:spPr>
          <a:xfrm>
            <a:off x="9111343" y="5225140"/>
            <a:ext cx="2721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>
                <a:solidFill>
                  <a:srgbClr val="CA7F3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MASS CHANGE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5EFAD7-0BEE-3245-B2BA-45EDDCAD204D}"/>
              </a:ext>
            </a:extLst>
          </p:cNvPr>
          <p:cNvSpPr txBox="1"/>
          <p:nvPr/>
        </p:nvSpPr>
        <p:spPr>
          <a:xfrm>
            <a:off x="359228" y="3080534"/>
            <a:ext cx="2721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18A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SURFACE BIOLOGY</a:t>
            </a:r>
          </a:p>
          <a:p>
            <a:r>
              <a:rPr lang="en-US" sz="2000" b="1">
                <a:solidFill>
                  <a:srgbClr val="18A565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GEOLOGY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7B7021-480E-B44B-BBFE-37C714739E0B}"/>
              </a:ext>
            </a:extLst>
          </p:cNvPr>
          <p:cNvSpPr txBox="1"/>
          <p:nvPr/>
        </p:nvSpPr>
        <p:spPr>
          <a:xfrm>
            <a:off x="370114" y="5223934"/>
            <a:ext cx="2917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6B96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SURFACE DEFORMATION</a:t>
            </a:r>
          </a:p>
          <a:p>
            <a:r>
              <a:rPr lang="en-US" sz="2000" b="1">
                <a:solidFill>
                  <a:srgbClr val="C6B96E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CHANGE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D30F36-D7D6-B748-A956-554378A8A8D1}"/>
              </a:ext>
            </a:extLst>
          </p:cNvPr>
          <p:cNvSpPr txBox="1"/>
          <p:nvPr/>
        </p:nvSpPr>
        <p:spPr>
          <a:xfrm>
            <a:off x="359229" y="3841322"/>
            <a:ext cx="224215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Earth Surface &amp; Ecosystems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59F291-6891-EF42-BAE7-C5DF7168327D}"/>
              </a:ext>
            </a:extLst>
          </p:cNvPr>
          <p:cNvSpPr txBox="1"/>
          <p:nvPr/>
        </p:nvSpPr>
        <p:spPr>
          <a:xfrm>
            <a:off x="381000" y="5983517"/>
            <a:ext cx="2242159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20"/>
              </a:lnSpc>
            </a:pPr>
            <a:r>
              <a:rPr lang="en-US" sz="1600">
                <a:solidFill>
                  <a:schemeClr val="bg1">
                    <a:lumMod val="9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Earth Surface Dynamics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C85CAA-76D6-0A41-98EB-3A31CC3F5B8C}"/>
              </a:ext>
            </a:extLst>
          </p:cNvPr>
          <p:cNvCxnSpPr>
            <a:cxnSpLocks/>
          </p:cNvCxnSpPr>
          <p:nvPr/>
        </p:nvCxnSpPr>
        <p:spPr>
          <a:xfrm>
            <a:off x="465827" y="1772727"/>
            <a:ext cx="19236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D13823-C9B1-044A-AF42-C50E9934D0E7}"/>
              </a:ext>
            </a:extLst>
          </p:cNvPr>
          <p:cNvSpPr txBox="1"/>
          <p:nvPr/>
        </p:nvSpPr>
        <p:spPr>
          <a:xfrm>
            <a:off x="362309" y="1798608"/>
            <a:ext cx="2199736" cy="59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INTERCONNECTED</a:t>
            </a:r>
          </a:p>
          <a:p>
            <a:r>
              <a:rPr lang="en-US" sz="163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MISSIONS</a:t>
            </a: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472C90-5966-7545-83F1-657364181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9" y="413089"/>
            <a:ext cx="1927451" cy="11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6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C0B2FDFF-03A4-C746-9455-E2A086377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BBB12-8C33-4430-B0C6-E78472E27F71}"/>
              </a:ext>
            </a:extLst>
          </p:cNvPr>
          <p:cNvSpPr txBox="1"/>
          <p:nvPr/>
        </p:nvSpPr>
        <p:spPr>
          <a:xfrm>
            <a:off x="330040" y="4204014"/>
            <a:ext cx="207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3D Ecosystem </a:t>
            </a:r>
          </a:p>
          <a:p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0133C-2C46-4BE3-AC40-AF2D6EA4591C}"/>
              </a:ext>
            </a:extLst>
          </p:cNvPr>
          <p:cNvSpPr txBox="1"/>
          <p:nvPr/>
        </p:nvSpPr>
        <p:spPr>
          <a:xfrm>
            <a:off x="330040" y="2982527"/>
            <a:ext cx="207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Snow Depth and Water Content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C80046-B641-4344-8918-97524FD6B313}"/>
              </a:ext>
            </a:extLst>
          </p:cNvPr>
          <p:cNvSpPr txBox="1"/>
          <p:nvPr/>
        </p:nvSpPr>
        <p:spPr>
          <a:xfrm>
            <a:off x="9772209" y="5267100"/>
            <a:ext cx="2071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Ice Elevation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F6C263-DC0C-43EC-95E1-2D927434F26C}"/>
              </a:ext>
            </a:extLst>
          </p:cNvPr>
          <p:cNvSpPr txBox="1"/>
          <p:nvPr/>
        </p:nvSpPr>
        <p:spPr>
          <a:xfrm>
            <a:off x="330040" y="5510321"/>
            <a:ext cx="2568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Ocean Surface</a:t>
            </a:r>
          </a:p>
          <a:p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Winds and Currents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3BAE6-1B68-4A2B-B31D-74D39514B7DB}"/>
              </a:ext>
            </a:extLst>
          </p:cNvPr>
          <p:cNvSpPr txBox="1"/>
          <p:nvPr/>
        </p:nvSpPr>
        <p:spPr>
          <a:xfrm>
            <a:off x="9772209" y="512169"/>
            <a:ext cx="2071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Greenhouse Gases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74F37-8B7C-490C-8772-A6D8622B4A1A}"/>
              </a:ext>
            </a:extLst>
          </p:cNvPr>
          <p:cNvSpPr txBox="1"/>
          <p:nvPr/>
        </p:nvSpPr>
        <p:spPr>
          <a:xfrm>
            <a:off x="9772209" y="1954584"/>
            <a:ext cx="2071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Ozone and </a:t>
            </a:r>
            <a:b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Trace Gases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13280-D621-475E-9B1C-B3FD5A2376D4}"/>
              </a:ext>
            </a:extLst>
          </p:cNvPr>
          <p:cNvGrpSpPr/>
          <p:nvPr/>
        </p:nvGrpSpPr>
        <p:grpSpPr>
          <a:xfrm>
            <a:off x="7769490" y="1808681"/>
            <a:ext cx="3965310" cy="210312"/>
            <a:chOff x="7769490" y="1860052"/>
            <a:chExt cx="3965310" cy="210312"/>
          </a:xfrm>
          <a:effectLst>
            <a:outerShdw blurRad="114300" dist="38100" dir="72000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7D30B1-E8D8-49DA-8AC7-EC47346756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33837" y="1965208"/>
              <a:ext cx="3900963" cy="0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5B2DBA-D731-41C3-842D-9773B9EDA6EA}"/>
                </a:ext>
              </a:extLst>
            </p:cNvPr>
            <p:cNvSpPr/>
            <p:nvPr/>
          </p:nvSpPr>
          <p:spPr>
            <a:xfrm>
              <a:off x="7769490" y="1860052"/>
              <a:ext cx="210312" cy="210312"/>
            </a:xfrm>
            <a:prstGeom prst="ellipse">
              <a:avLst/>
            </a:prstGeom>
            <a:solidFill>
              <a:srgbClr val="8BB2B7"/>
            </a:solidFill>
            <a:ln>
              <a:solidFill>
                <a:srgbClr val="8BB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DBF379-F2FF-498B-8630-2A5890CF4558}"/>
              </a:ext>
            </a:extLst>
          </p:cNvPr>
          <p:cNvGrpSpPr/>
          <p:nvPr/>
        </p:nvGrpSpPr>
        <p:grpSpPr>
          <a:xfrm>
            <a:off x="419100" y="2832702"/>
            <a:ext cx="5608206" cy="210312"/>
            <a:chOff x="419100" y="2884073"/>
            <a:chExt cx="5608206" cy="210312"/>
          </a:xfrm>
          <a:effectLst>
            <a:outerShdw blurRad="114300" dist="38100" dir="72000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10E116A-D90A-404F-876A-2E7659FC11A8}"/>
                </a:ext>
              </a:extLst>
            </p:cNvPr>
            <p:cNvSpPr/>
            <p:nvPr/>
          </p:nvSpPr>
          <p:spPr>
            <a:xfrm>
              <a:off x="5816994" y="2884073"/>
              <a:ext cx="210312" cy="210312"/>
            </a:xfrm>
            <a:prstGeom prst="ellipse">
              <a:avLst/>
            </a:prstGeom>
            <a:solidFill>
              <a:srgbClr val="8BB2B7"/>
            </a:solidFill>
            <a:ln>
              <a:solidFill>
                <a:srgbClr val="8BB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282DA55-4D5D-4639-A35C-13F1712FD8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100" y="2989229"/>
              <a:ext cx="5431367" cy="0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D6B9CE-3F56-4677-850C-C6509836223E}"/>
              </a:ext>
            </a:extLst>
          </p:cNvPr>
          <p:cNvGrpSpPr/>
          <p:nvPr/>
        </p:nvGrpSpPr>
        <p:grpSpPr>
          <a:xfrm>
            <a:off x="419100" y="3099948"/>
            <a:ext cx="3955251" cy="1056296"/>
            <a:chOff x="419100" y="3151319"/>
            <a:chExt cx="3955251" cy="1056296"/>
          </a:xfrm>
          <a:effectLst>
            <a:outerShdw blurRad="114300" dist="38100" dir="72000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A1750E-C05F-45DF-962A-DCC81D9281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100" y="4201383"/>
              <a:ext cx="2526272" cy="0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9A70F0-22FE-42BE-B172-C68D79C7DE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42580" y="3310209"/>
              <a:ext cx="1274672" cy="897406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D9F5B08-7378-49CA-8721-8862703CCBBF}"/>
                </a:ext>
              </a:extLst>
            </p:cNvPr>
            <p:cNvSpPr/>
            <p:nvPr/>
          </p:nvSpPr>
          <p:spPr>
            <a:xfrm>
              <a:off x="4164039" y="3151319"/>
              <a:ext cx="210312" cy="210312"/>
            </a:xfrm>
            <a:prstGeom prst="ellipse">
              <a:avLst/>
            </a:prstGeom>
            <a:solidFill>
              <a:srgbClr val="8BB2B7"/>
            </a:solidFill>
            <a:ln>
              <a:solidFill>
                <a:srgbClr val="8BB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AE6F3E-7857-4284-97B9-7D5641405B97}"/>
              </a:ext>
            </a:extLst>
          </p:cNvPr>
          <p:cNvGrpSpPr/>
          <p:nvPr/>
        </p:nvGrpSpPr>
        <p:grpSpPr>
          <a:xfrm>
            <a:off x="419100" y="4137688"/>
            <a:ext cx="4586124" cy="1336723"/>
            <a:chOff x="419100" y="4189059"/>
            <a:chExt cx="4586124" cy="1336723"/>
          </a:xfrm>
          <a:effectLst>
            <a:outerShdw blurRad="114300" dist="38100" dir="72000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06AABBA-2DE0-44EE-B918-1EDBB89C0B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9100" y="5517557"/>
              <a:ext cx="2678672" cy="0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296631D-D69A-450F-9484-628906A67D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78491" y="4319079"/>
              <a:ext cx="1809437" cy="1206703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6972FE-31C7-46A1-A8C3-2DB75A6736BE}"/>
                </a:ext>
              </a:extLst>
            </p:cNvPr>
            <p:cNvSpPr/>
            <p:nvPr/>
          </p:nvSpPr>
          <p:spPr>
            <a:xfrm>
              <a:off x="4794912" y="4189059"/>
              <a:ext cx="210312" cy="210312"/>
            </a:xfrm>
            <a:prstGeom prst="ellipse">
              <a:avLst/>
            </a:prstGeom>
            <a:solidFill>
              <a:srgbClr val="8BB2B7"/>
            </a:solidFill>
            <a:ln>
              <a:solidFill>
                <a:srgbClr val="8BB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35A7A81-0C45-4490-A7AB-EBA9561C92C3}"/>
              </a:ext>
            </a:extLst>
          </p:cNvPr>
          <p:cNvGrpSpPr/>
          <p:nvPr/>
        </p:nvGrpSpPr>
        <p:grpSpPr>
          <a:xfrm>
            <a:off x="7760286" y="2490738"/>
            <a:ext cx="3974514" cy="1362998"/>
            <a:chOff x="7760286" y="2542109"/>
            <a:chExt cx="3974514" cy="1362998"/>
          </a:xfrm>
          <a:effectLst>
            <a:outerShdw blurRad="114300" dist="38100" dir="72000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0F6D6D3-D622-4CE1-8FB9-2B982278AD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33836" y="2633191"/>
              <a:ext cx="1791427" cy="1271916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3F558F3-C662-467B-B511-BBA1FFD15C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08047" y="3903056"/>
              <a:ext cx="2126753" cy="0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6394B5-F2AB-4241-8214-1FAF31A04B4A}"/>
                </a:ext>
              </a:extLst>
            </p:cNvPr>
            <p:cNvSpPr/>
            <p:nvPr/>
          </p:nvSpPr>
          <p:spPr>
            <a:xfrm>
              <a:off x="7760286" y="2542109"/>
              <a:ext cx="210312" cy="210312"/>
            </a:xfrm>
            <a:prstGeom prst="ellipse">
              <a:avLst/>
            </a:prstGeom>
            <a:solidFill>
              <a:srgbClr val="8BB2B7"/>
            </a:solidFill>
            <a:ln>
              <a:solidFill>
                <a:srgbClr val="8BB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529196-F9A6-4703-A82C-A5C37788957B}"/>
              </a:ext>
            </a:extLst>
          </p:cNvPr>
          <p:cNvGrpSpPr/>
          <p:nvPr/>
        </p:nvGrpSpPr>
        <p:grpSpPr>
          <a:xfrm>
            <a:off x="7704005" y="2939846"/>
            <a:ext cx="4030795" cy="2293549"/>
            <a:chOff x="7704005" y="2991217"/>
            <a:chExt cx="4030795" cy="2293549"/>
          </a:xfrm>
          <a:effectLst>
            <a:outerShdw blurRad="114300" dist="38100" dir="72000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5FF8556-28DB-487E-816B-0BF527ADDE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33836" y="3137734"/>
              <a:ext cx="1670534" cy="2147032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210F175-2BC2-46EF-B553-6BF3F30C25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89168" y="5277209"/>
              <a:ext cx="2245632" cy="0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DFBE334-4437-4BED-B3ED-79564426DDA7}"/>
                </a:ext>
              </a:extLst>
            </p:cNvPr>
            <p:cNvSpPr/>
            <p:nvPr/>
          </p:nvSpPr>
          <p:spPr>
            <a:xfrm>
              <a:off x="7704005" y="2991217"/>
              <a:ext cx="210312" cy="210312"/>
            </a:xfrm>
            <a:prstGeom prst="ellipse">
              <a:avLst/>
            </a:prstGeom>
            <a:solidFill>
              <a:srgbClr val="8BB2B7"/>
            </a:solidFill>
            <a:ln>
              <a:solidFill>
                <a:srgbClr val="8BB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E2916454-6E90-4141-8D8F-8E558B1AD26B}"/>
              </a:ext>
            </a:extLst>
          </p:cNvPr>
          <p:cNvSpPr txBox="1"/>
          <p:nvPr/>
        </p:nvSpPr>
        <p:spPr>
          <a:xfrm>
            <a:off x="9758561" y="3900117"/>
            <a:ext cx="2071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Atmospheric Winds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023C26-6751-4682-B9DD-009F55FF95EF}"/>
              </a:ext>
            </a:extLst>
          </p:cNvPr>
          <p:cNvGrpSpPr/>
          <p:nvPr/>
        </p:nvGrpSpPr>
        <p:grpSpPr>
          <a:xfrm>
            <a:off x="6783177" y="495300"/>
            <a:ext cx="4951623" cy="876571"/>
            <a:chOff x="6783177" y="495300"/>
            <a:chExt cx="4951623" cy="876571"/>
          </a:xfrm>
          <a:effectLst>
            <a:outerShdw blurRad="114300" dist="38100" dir="7200000" sx="102000" sy="102000" algn="ctr" rotWithShape="0">
              <a:prstClr val="black">
                <a:alpha val="40000"/>
              </a:prstClr>
            </a:outerShdw>
          </a:effectLst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C3535F8-3972-4CC6-97F9-534C8E2655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24598" y="505525"/>
              <a:ext cx="3810202" cy="0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C600DAD-6467-4C95-890C-E678D85CD2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0354" y="495300"/>
              <a:ext cx="1113613" cy="811397"/>
            </a:xfrm>
            <a:prstGeom prst="line">
              <a:avLst/>
            </a:prstGeom>
            <a:ln w="31750">
              <a:solidFill>
                <a:srgbClr val="8BB2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9389BED-2AC7-4097-B383-A4020936515D}"/>
                </a:ext>
              </a:extLst>
            </p:cNvPr>
            <p:cNvSpPr/>
            <p:nvPr/>
          </p:nvSpPr>
          <p:spPr>
            <a:xfrm>
              <a:off x="6783177" y="1161559"/>
              <a:ext cx="210312" cy="210312"/>
            </a:xfrm>
            <a:prstGeom prst="ellipse">
              <a:avLst/>
            </a:prstGeom>
            <a:solidFill>
              <a:srgbClr val="8BB2B7"/>
            </a:solidFill>
            <a:ln>
              <a:solidFill>
                <a:srgbClr val="8BB2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9176EEF-06E3-D943-B825-2EAF80AEAA0A}"/>
              </a:ext>
            </a:extLst>
          </p:cNvPr>
          <p:cNvCxnSpPr>
            <a:cxnSpLocks/>
          </p:cNvCxnSpPr>
          <p:nvPr/>
        </p:nvCxnSpPr>
        <p:spPr>
          <a:xfrm>
            <a:off x="465827" y="1772727"/>
            <a:ext cx="19236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8104C78-A2E9-654F-BF50-3A3E9F26476E}"/>
              </a:ext>
            </a:extLst>
          </p:cNvPr>
          <p:cNvSpPr txBox="1"/>
          <p:nvPr/>
        </p:nvSpPr>
        <p:spPr>
          <a:xfrm>
            <a:off x="362309" y="1798608"/>
            <a:ext cx="32541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INNOVATION &amp; COMPETITION</a:t>
            </a:r>
          </a:p>
          <a:p>
            <a:r>
              <a:rPr lang="en-US" sz="1300" b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EARTH EXPLORER MISSIONS</a:t>
            </a:r>
          </a:p>
        </p:txBody>
      </p:sp>
      <p:pic>
        <p:nvPicPr>
          <p:cNvPr id="39" name="Picture 3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61279D1-0902-EF41-9C89-D5C69A436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59" y="413089"/>
            <a:ext cx="1927451" cy="113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38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val 36">
            <a:extLst>
              <a:ext uri="{FF2B5EF4-FFF2-40B4-BE49-F238E27FC236}">
                <a16:creationId xmlns:a16="http://schemas.microsoft.com/office/drawing/2014/main" id="{DD883C19-EBCE-47B8-B938-EF2C8B6725FC}"/>
              </a:ext>
            </a:extLst>
          </p:cNvPr>
          <p:cNvSpPr/>
          <p:nvPr/>
        </p:nvSpPr>
        <p:spPr>
          <a:xfrm>
            <a:off x="152400" y="4419600"/>
            <a:ext cx="6226834" cy="138033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  <a:alpha val="74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BAD5265-B60D-44D1-AB96-D5600AC9002C}"/>
              </a:ext>
            </a:extLst>
          </p:cNvPr>
          <p:cNvGrpSpPr/>
          <p:nvPr/>
        </p:nvGrpSpPr>
        <p:grpSpPr>
          <a:xfrm>
            <a:off x="990461" y="1470279"/>
            <a:ext cx="4441306" cy="3809607"/>
            <a:chOff x="2240849" y="904815"/>
            <a:chExt cx="4739369" cy="4238277"/>
          </a:xfrm>
        </p:grpSpPr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6C484CF4-4D80-4C11-9ADC-C9AD3B09239F}"/>
                </a:ext>
              </a:extLst>
            </p:cNvPr>
            <p:cNvSpPr/>
            <p:nvPr/>
          </p:nvSpPr>
          <p:spPr>
            <a:xfrm>
              <a:off x="2514600" y="1310267"/>
              <a:ext cx="4021347" cy="3414622"/>
            </a:xfrm>
            <a:custGeom>
              <a:avLst/>
              <a:gdLst>
                <a:gd name="connsiteX0" fmla="*/ 0 w 3124200"/>
                <a:gd name="connsiteY0" fmla="*/ 3276600 h 3276600"/>
                <a:gd name="connsiteX1" fmla="*/ 1562100 w 3124200"/>
                <a:gd name="connsiteY1" fmla="*/ 0 h 3276600"/>
                <a:gd name="connsiteX2" fmla="*/ 3124200 w 3124200"/>
                <a:gd name="connsiteY2" fmla="*/ 3276600 h 3276600"/>
                <a:gd name="connsiteX3" fmla="*/ 0 w 3124200"/>
                <a:gd name="connsiteY3" fmla="*/ 3276600 h 3276600"/>
                <a:gd name="connsiteX0" fmla="*/ 0 w 3521015"/>
                <a:gd name="connsiteY0" fmla="*/ 2931543 h 3276600"/>
                <a:gd name="connsiteX1" fmla="*/ 1958915 w 3521015"/>
                <a:gd name="connsiteY1" fmla="*/ 0 h 3276600"/>
                <a:gd name="connsiteX2" fmla="*/ 3521015 w 3521015"/>
                <a:gd name="connsiteY2" fmla="*/ 3276600 h 3276600"/>
                <a:gd name="connsiteX3" fmla="*/ 0 w 3521015"/>
                <a:gd name="connsiteY3" fmla="*/ 2931543 h 3276600"/>
                <a:gd name="connsiteX0" fmla="*/ 0 w 3866071"/>
                <a:gd name="connsiteY0" fmla="*/ 2931543 h 3259347"/>
                <a:gd name="connsiteX1" fmla="*/ 1958915 w 3866071"/>
                <a:gd name="connsiteY1" fmla="*/ 0 h 3259347"/>
                <a:gd name="connsiteX2" fmla="*/ 3866071 w 3866071"/>
                <a:gd name="connsiteY2" fmla="*/ 3259347 h 3259347"/>
                <a:gd name="connsiteX3" fmla="*/ 0 w 3866071"/>
                <a:gd name="connsiteY3" fmla="*/ 2931543 h 3259347"/>
                <a:gd name="connsiteX0" fmla="*/ 0 w 3986841"/>
                <a:gd name="connsiteY0" fmla="*/ 3155829 h 3259347"/>
                <a:gd name="connsiteX1" fmla="*/ 2079685 w 3986841"/>
                <a:gd name="connsiteY1" fmla="*/ 0 h 3259347"/>
                <a:gd name="connsiteX2" fmla="*/ 3986841 w 3986841"/>
                <a:gd name="connsiteY2" fmla="*/ 3259347 h 3259347"/>
                <a:gd name="connsiteX3" fmla="*/ 0 w 3986841"/>
                <a:gd name="connsiteY3" fmla="*/ 3155829 h 3259347"/>
                <a:gd name="connsiteX0" fmla="*/ 0 w 4021347"/>
                <a:gd name="connsiteY0" fmla="*/ 3155829 h 3414622"/>
                <a:gd name="connsiteX1" fmla="*/ 2079685 w 4021347"/>
                <a:gd name="connsiteY1" fmla="*/ 0 h 3414622"/>
                <a:gd name="connsiteX2" fmla="*/ 4021347 w 4021347"/>
                <a:gd name="connsiteY2" fmla="*/ 3414622 h 3414622"/>
                <a:gd name="connsiteX3" fmla="*/ 0 w 4021347"/>
                <a:gd name="connsiteY3" fmla="*/ 3155829 h 3414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21347" h="3414622">
                  <a:moveTo>
                    <a:pt x="0" y="3155829"/>
                  </a:moveTo>
                  <a:lnTo>
                    <a:pt x="2079685" y="0"/>
                  </a:lnTo>
                  <a:lnTo>
                    <a:pt x="4021347" y="3414622"/>
                  </a:lnTo>
                  <a:lnTo>
                    <a:pt x="0" y="315582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apezoid 7">
              <a:extLst>
                <a:ext uri="{FF2B5EF4-FFF2-40B4-BE49-F238E27FC236}">
                  <a16:creationId xmlns:a16="http://schemas.microsoft.com/office/drawing/2014/main" id="{C0F3CC1E-0BAA-454E-A667-D0401634E955}"/>
                </a:ext>
              </a:extLst>
            </p:cNvPr>
            <p:cNvSpPr/>
            <p:nvPr/>
          </p:nvSpPr>
          <p:spPr>
            <a:xfrm rot="20996558">
              <a:off x="3910647" y="3017830"/>
              <a:ext cx="2420115" cy="1014469"/>
            </a:xfrm>
            <a:custGeom>
              <a:avLst/>
              <a:gdLst>
                <a:gd name="connsiteX0" fmla="*/ 0 w 2683498"/>
                <a:gd name="connsiteY0" fmla="*/ 1096045 h 1096045"/>
                <a:gd name="connsiteX1" fmla="*/ 274011 w 2683498"/>
                <a:gd name="connsiteY1" fmla="*/ 0 h 1096045"/>
                <a:gd name="connsiteX2" fmla="*/ 2409487 w 2683498"/>
                <a:gd name="connsiteY2" fmla="*/ 0 h 1096045"/>
                <a:gd name="connsiteX3" fmla="*/ 2683498 w 2683498"/>
                <a:gd name="connsiteY3" fmla="*/ 1096045 h 1096045"/>
                <a:gd name="connsiteX4" fmla="*/ 0 w 2683498"/>
                <a:gd name="connsiteY4" fmla="*/ 1096045 h 1096045"/>
                <a:gd name="connsiteX0" fmla="*/ 0 w 2683498"/>
                <a:gd name="connsiteY0" fmla="*/ 1096045 h 1096045"/>
                <a:gd name="connsiteX1" fmla="*/ 446539 w 2683498"/>
                <a:gd name="connsiteY1" fmla="*/ 172528 h 1096045"/>
                <a:gd name="connsiteX2" fmla="*/ 2409487 w 2683498"/>
                <a:gd name="connsiteY2" fmla="*/ 0 h 1096045"/>
                <a:gd name="connsiteX3" fmla="*/ 2683498 w 2683498"/>
                <a:gd name="connsiteY3" fmla="*/ 1096045 h 1096045"/>
                <a:gd name="connsiteX4" fmla="*/ 0 w 2683498"/>
                <a:gd name="connsiteY4" fmla="*/ 1096045 h 1096045"/>
                <a:gd name="connsiteX0" fmla="*/ 0 w 2683498"/>
                <a:gd name="connsiteY0" fmla="*/ 958023 h 958023"/>
                <a:gd name="connsiteX1" fmla="*/ 446539 w 2683498"/>
                <a:gd name="connsiteY1" fmla="*/ 34506 h 958023"/>
                <a:gd name="connsiteX2" fmla="*/ 2254212 w 2683498"/>
                <a:gd name="connsiteY2" fmla="*/ 0 h 958023"/>
                <a:gd name="connsiteX3" fmla="*/ 2683498 w 2683498"/>
                <a:gd name="connsiteY3" fmla="*/ 958023 h 958023"/>
                <a:gd name="connsiteX4" fmla="*/ 0 w 2683498"/>
                <a:gd name="connsiteY4" fmla="*/ 958023 h 958023"/>
                <a:gd name="connsiteX0" fmla="*/ 0 w 2683498"/>
                <a:gd name="connsiteY0" fmla="*/ 923517 h 923517"/>
                <a:gd name="connsiteX1" fmla="*/ 446539 w 2683498"/>
                <a:gd name="connsiteY1" fmla="*/ 0 h 923517"/>
                <a:gd name="connsiteX2" fmla="*/ 2167948 w 2683498"/>
                <a:gd name="connsiteY2" fmla="*/ 17252 h 923517"/>
                <a:gd name="connsiteX3" fmla="*/ 2683498 w 2683498"/>
                <a:gd name="connsiteY3" fmla="*/ 923517 h 923517"/>
                <a:gd name="connsiteX4" fmla="*/ 0 w 2683498"/>
                <a:gd name="connsiteY4" fmla="*/ 923517 h 923517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167948 w 2557468"/>
                <a:gd name="connsiteY2" fmla="*/ 17252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110960 w 2557468"/>
                <a:gd name="connsiteY2" fmla="*/ 42189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053971 w 2557468"/>
                <a:gd name="connsiteY2" fmla="*/ 67125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053971 w 2557468"/>
                <a:gd name="connsiteY2" fmla="*/ 67125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895275 h 1013100"/>
                <a:gd name="connsiteX1" fmla="*/ 351241 w 2557468"/>
                <a:gd name="connsiteY1" fmla="*/ 0 h 1013100"/>
                <a:gd name="connsiteX2" fmla="*/ 2053971 w 2557468"/>
                <a:gd name="connsiteY2" fmla="*/ 38883 h 1013100"/>
                <a:gd name="connsiteX3" fmla="*/ 2557468 w 2557468"/>
                <a:gd name="connsiteY3" fmla="*/ 1013100 h 1013100"/>
                <a:gd name="connsiteX4" fmla="*/ 0 w 2557468"/>
                <a:gd name="connsiteY4" fmla="*/ 895275 h 1013100"/>
                <a:gd name="connsiteX0" fmla="*/ 0 w 2472152"/>
                <a:gd name="connsiteY0" fmla="*/ 895275 h 985071"/>
                <a:gd name="connsiteX1" fmla="*/ 351241 w 2472152"/>
                <a:gd name="connsiteY1" fmla="*/ 0 h 985071"/>
                <a:gd name="connsiteX2" fmla="*/ 2053971 w 2472152"/>
                <a:gd name="connsiteY2" fmla="*/ 38883 h 985071"/>
                <a:gd name="connsiteX3" fmla="*/ 2472152 w 2472152"/>
                <a:gd name="connsiteY3" fmla="*/ 985071 h 985071"/>
                <a:gd name="connsiteX4" fmla="*/ 0 w 2472152"/>
                <a:gd name="connsiteY4" fmla="*/ 895275 h 985071"/>
                <a:gd name="connsiteX0" fmla="*/ 0 w 2472152"/>
                <a:gd name="connsiteY0" fmla="*/ 895275 h 985071"/>
                <a:gd name="connsiteX1" fmla="*/ 351241 w 2472152"/>
                <a:gd name="connsiteY1" fmla="*/ 0 h 985071"/>
                <a:gd name="connsiteX2" fmla="*/ 2057298 w 2472152"/>
                <a:gd name="connsiteY2" fmla="*/ 20126 h 985071"/>
                <a:gd name="connsiteX3" fmla="*/ 2472152 w 2472152"/>
                <a:gd name="connsiteY3" fmla="*/ 985071 h 985071"/>
                <a:gd name="connsiteX4" fmla="*/ 0 w 2472152"/>
                <a:gd name="connsiteY4" fmla="*/ 895275 h 985071"/>
                <a:gd name="connsiteX0" fmla="*/ 0 w 2444971"/>
                <a:gd name="connsiteY0" fmla="*/ 942015 h 985071"/>
                <a:gd name="connsiteX1" fmla="*/ 324060 w 2444971"/>
                <a:gd name="connsiteY1" fmla="*/ 0 h 985071"/>
                <a:gd name="connsiteX2" fmla="*/ 2030117 w 2444971"/>
                <a:gd name="connsiteY2" fmla="*/ 20126 h 985071"/>
                <a:gd name="connsiteX3" fmla="*/ 2444971 w 2444971"/>
                <a:gd name="connsiteY3" fmla="*/ 985071 h 985071"/>
                <a:gd name="connsiteX4" fmla="*/ 0 w 2444971"/>
                <a:gd name="connsiteY4" fmla="*/ 942015 h 985071"/>
                <a:gd name="connsiteX0" fmla="*/ 0 w 2454350"/>
                <a:gd name="connsiteY0" fmla="*/ 940352 h 985071"/>
                <a:gd name="connsiteX1" fmla="*/ 333439 w 2454350"/>
                <a:gd name="connsiteY1" fmla="*/ 0 h 985071"/>
                <a:gd name="connsiteX2" fmla="*/ 2039496 w 2454350"/>
                <a:gd name="connsiteY2" fmla="*/ 20126 h 985071"/>
                <a:gd name="connsiteX3" fmla="*/ 2454350 w 2454350"/>
                <a:gd name="connsiteY3" fmla="*/ 985071 h 985071"/>
                <a:gd name="connsiteX4" fmla="*/ 0 w 2454350"/>
                <a:gd name="connsiteY4" fmla="*/ 940352 h 985071"/>
                <a:gd name="connsiteX0" fmla="*/ 0 w 2420115"/>
                <a:gd name="connsiteY0" fmla="*/ 940352 h 1014469"/>
                <a:gd name="connsiteX1" fmla="*/ 333439 w 2420115"/>
                <a:gd name="connsiteY1" fmla="*/ 0 h 1014469"/>
                <a:gd name="connsiteX2" fmla="*/ 2039496 w 2420115"/>
                <a:gd name="connsiteY2" fmla="*/ 20126 h 1014469"/>
                <a:gd name="connsiteX3" fmla="*/ 2420115 w 2420115"/>
                <a:gd name="connsiteY3" fmla="*/ 1014469 h 1014469"/>
                <a:gd name="connsiteX4" fmla="*/ 0 w 2420115"/>
                <a:gd name="connsiteY4" fmla="*/ 940352 h 1014469"/>
                <a:gd name="connsiteX0" fmla="*/ 0 w 2420115"/>
                <a:gd name="connsiteY0" fmla="*/ 940352 h 1014469"/>
                <a:gd name="connsiteX1" fmla="*/ 333439 w 2420115"/>
                <a:gd name="connsiteY1" fmla="*/ 0 h 1014469"/>
                <a:gd name="connsiteX2" fmla="*/ 2026590 w 2420115"/>
                <a:gd name="connsiteY2" fmla="*/ 56532 h 1014469"/>
                <a:gd name="connsiteX3" fmla="*/ 2420115 w 2420115"/>
                <a:gd name="connsiteY3" fmla="*/ 1014469 h 1014469"/>
                <a:gd name="connsiteX4" fmla="*/ 0 w 2420115"/>
                <a:gd name="connsiteY4" fmla="*/ 940352 h 101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0115" h="1014469">
                  <a:moveTo>
                    <a:pt x="0" y="940352"/>
                  </a:moveTo>
                  <a:lnTo>
                    <a:pt x="333439" y="0"/>
                  </a:lnTo>
                  <a:lnTo>
                    <a:pt x="2026590" y="56532"/>
                  </a:lnTo>
                  <a:lnTo>
                    <a:pt x="2420115" y="1014469"/>
                  </a:lnTo>
                  <a:lnTo>
                    <a:pt x="0" y="940352"/>
                  </a:lnTo>
                  <a:close/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apezoid 7">
              <a:extLst>
                <a:ext uri="{FF2B5EF4-FFF2-40B4-BE49-F238E27FC236}">
                  <a16:creationId xmlns:a16="http://schemas.microsoft.com/office/drawing/2014/main" id="{24CE81A1-3213-4798-A95C-E85AB39E9FEF}"/>
                </a:ext>
              </a:extLst>
            </p:cNvPr>
            <p:cNvSpPr/>
            <p:nvPr/>
          </p:nvSpPr>
          <p:spPr>
            <a:xfrm rot="20996558">
              <a:off x="3678013" y="4120151"/>
              <a:ext cx="3302205" cy="1022941"/>
            </a:xfrm>
            <a:custGeom>
              <a:avLst/>
              <a:gdLst>
                <a:gd name="connsiteX0" fmla="*/ 0 w 2683498"/>
                <a:gd name="connsiteY0" fmla="*/ 1096045 h 1096045"/>
                <a:gd name="connsiteX1" fmla="*/ 274011 w 2683498"/>
                <a:gd name="connsiteY1" fmla="*/ 0 h 1096045"/>
                <a:gd name="connsiteX2" fmla="*/ 2409487 w 2683498"/>
                <a:gd name="connsiteY2" fmla="*/ 0 h 1096045"/>
                <a:gd name="connsiteX3" fmla="*/ 2683498 w 2683498"/>
                <a:gd name="connsiteY3" fmla="*/ 1096045 h 1096045"/>
                <a:gd name="connsiteX4" fmla="*/ 0 w 2683498"/>
                <a:gd name="connsiteY4" fmla="*/ 1096045 h 1096045"/>
                <a:gd name="connsiteX0" fmla="*/ 0 w 2683498"/>
                <a:gd name="connsiteY0" fmla="*/ 1096045 h 1096045"/>
                <a:gd name="connsiteX1" fmla="*/ 446539 w 2683498"/>
                <a:gd name="connsiteY1" fmla="*/ 172528 h 1096045"/>
                <a:gd name="connsiteX2" fmla="*/ 2409487 w 2683498"/>
                <a:gd name="connsiteY2" fmla="*/ 0 h 1096045"/>
                <a:gd name="connsiteX3" fmla="*/ 2683498 w 2683498"/>
                <a:gd name="connsiteY3" fmla="*/ 1096045 h 1096045"/>
                <a:gd name="connsiteX4" fmla="*/ 0 w 2683498"/>
                <a:gd name="connsiteY4" fmla="*/ 1096045 h 1096045"/>
                <a:gd name="connsiteX0" fmla="*/ 0 w 2683498"/>
                <a:gd name="connsiteY0" fmla="*/ 958023 h 958023"/>
                <a:gd name="connsiteX1" fmla="*/ 446539 w 2683498"/>
                <a:gd name="connsiteY1" fmla="*/ 34506 h 958023"/>
                <a:gd name="connsiteX2" fmla="*/ 2254212 w 2683498"/>
                <a:gd name="connsiteY2" fmla="*/ 0 h 958023"/>
                <a:gd name="connsiteX3" fmla="*/ 2683498 w 2683498"/>
                <a:gd name="connsiteY3" fmla="*/ 958023 h 958023"/>
                <a:gd name="connsiteX4" fmla="*/ 0 w 2683498"/>
                <a:gd name="connsiteY4" fmla="*/ 958023 h 958023"/>
                <a:gd name="connsiteX0" fmla="*/ 0 w 2683498"/>
                <a:gd name="connsiteY0" fmla="*/ 923517 h 923517"/>
                <a:gd name="connsiteX1" fmla="*/ 446539 w 2683498"/>
                <a:gd name="connsiteY1" fmla="*/ 0 h 923517"/>
                <a:gd name="connsiteX2" fmla="*/ 2167948 w 2683498"/>
                <a:gd name="connsiteY2" fmla="*/ 17252 h 923517"/>
                <a:gd name="connsiteX3" fmla="*/ 2683498 w 2683498"/>
                <a:gd name="connsiteY3" fmla="*/ 923517 h 923517"/>
                <a:gd name="connsiteX4" fmla="*/ 0 w 2683498"/>
                <a:gd name="connsiteY4" fmla="*/ 923517 h 923517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167948 w 2557468"/>
                <a:gd name="connsiteY2" fmla="*/ 17252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110960 w 2557468"/>
                <a:gd name="connsiteY2" fmla="*/ 42189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053971 w 2557468"/>
                <a:gd name="connsiteY2" fmla="*/ 67125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053971 w 2557468"/>
                <a:gd name="connsiteY2" fmla="*/ 67125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895275 h 1013100"/>
                <a:gd name="connsiteX1" fmla="*/ 351241 w 2557468"/>
                <a:gd name="connsiteY1" fmla="*/ 0 h 1013100"/>
                <a:gd name="connsiteX2" fmla="*/ 2053971 w 2557468"/>
                <a:gd name="connsiteY2" fmla="*/ 38883 h 1013100"/>
                <a:gd name="connsiteX3" fmla="*/ 2557468 w 2557468"/>
                <a:gd name="connsiteY3" fmla="*/ 1013100 h 1013100"/>
                <a:gd name="connsiteX4" fmla="*/ 0 w 2557468"/>
                <a:gd name="connsiteY4" fmla="*/ 895275 h 1013100"/>
                <a:gd name="connsiteX0" fmla="*/ 0 w 2472152"/>
                <a:gd name="connsiteY0" fmla="*/ 895275 h 985071"/>
                <a:gd name="connsiteX1" fmla="*/ 351241 w 2472152"/>
                <a:gd name="connsiteY1" fmla="*/ 0 h 985071"/>
                <a:gd name="connsiteX2" fmla="*/ 2053971 w 2472152"/>
                <a:gd name="connsiteY2" fmla="*/ 38883 h 985071"/>
                <a:gd name="connsiteX3" fmla="*/ 2472152 w 2472152"/>
                <a:gd name="connsiteY3" fmla="*/ 985071 h 985071"/>
                <a:gd name="connsiteX4" fmla="*/ 0 w 2472152"/>
                <a:gd name="connsiteY4" fmla="*/ 895275 h 985071"/>
                <a:gd name="connsiteX0" fmla="*/ 0 w 2884199"/>
                <a:gd name="connsiteY0" fmla="*/ 964074 h 985071"/>
                <a:gd name="connsiteX1" fmla="*/ 763288 w 2884199"/>
                <a:gd name="connsiteY1" fmla="*/ 0 h 985071"/>
                <a:gd name="connsiteX2" fmla="*/ 2466018 w 2884199"/>
                <a:gd name="connsiteY2" fmla="*/ 38883 h 985071"/>
                <a:gd name="connsiteX3" fmla="*/ 2884199 w 2884199"/>
                <a:gd name="connsiteY3" fmla="*/ 985071 h 985071"/>
                <a:gd name="connsiteX4" fmla="*/ 0 w 2884199"/>
                <a:gd name="connsiteY4" fmla="*/ 964074 h 985071"/>
                <a:gd name="connsiteX0" fmla="*/ 0 w 2884199"/>
                <a:gd name="connsiteY0" fmla="*/ 925191 h 946188"/>
                <a:gd name="connsiteX1" fmla="*/ 407914 w 2884199"/>
                <a:gd name="connsiteY1" fmla="*/ 1274 h 946188"/>
                <a:gd name="connsiteX2" fmla="*/ 2466018 w 2884199"/>
                <a:gd name="connsiteY2" fmla="*/ 0 h 946188"/>
                <a:gd name="connsiteX3" fmla="*/ 2884199 w 2884199"/>
                <a:gd name="connsiteY3" fmla="*/ 946188 h 946188"/>
                <a:gd name="connsiteX4" fmla="*/ 0 w 2884199"/>
                <a:gd name="connsiteY4" fmla="*/ 925191 h 946188"/>
                <a:gd name="connsiteX0" fmla="*/ 0 w 2956326"/>
                <a:gd name="connsiteY0" fmla="*/ 923917 h 944914"/>
                <a:gd name="connsiteX1" fmla="*/ 407914 w 2956326"/>
                <a:gd name="connsiteY1" fmla="*/ 0 h 944914"/>
                <a:gd name="connsiteX2" fmla="*/ 2956326 w 2956326"/>
                <a:gd name="connsiteY2" fmla="*/ 34094 h 944914"/>
                <a:gd name="connsiteX3" fmla="*/ 2884199 w 2956326"/>
                <a:gd name="connsiteY3" fmla="*/ 944914 h 944914"/>
                <a:gd name="connsiteX4" fmla="*/ 0 w 2956326"/>
                <a:gd name="connsiteY4" fmla="*/ 923917 h 944914"/>
                <a:gd name="connsiteX0" fmla="*/ 0 w 3362710"/>
                <a:gd name="connsiteY0" fmla="*/ 923917 h 1010435"/>
                <a:gd name="connsiteX1" fmla="*/ 407914 w 3362710"/>
                <a:gd name="connsiteY1" fmla="*/ 0 h 1010435"/>
                <a:gd name="connsiteX2" fmla="*/ 2956326 w 3362710"/>
                <a:gd name="connsiteY2" fmla="*/ 34094 h 1010435"/>
                <a:gd name="connsiteX3" fmla="*/ 3362710 w 3362710"/>
                <a:gd name="connsiteY3" fmla="*/ 1010435 h 1010435"/>
                <a:gd name="connsiteX4" fmla="*/ 0 w 3362710"/>
                <a:gd name="connsiteY4" fmla="*/ 923917 h 1010435"/>
                <a:gd name="connsiteX0" fmla="*/ 0 w 3362710"/>
                <a:gd name="connsiteY0" fmla="*/ 938640 h 1025158"/>
                <a:gd name="connsiteX1" fmla="*/ 397627 w 3362710"/>
                <a:gd name="connsiteY1" fmla="*/ 0 h 1025158"/>
                <a:gd name="connsiteX2" fmla="*/ 2956326 w 3362710"/>
                <a:gd name="connsiteY2" fmla="*/ 48817 h 1025158"/>
                <a:gd name="connsiteX3" fmla="*/ 3362710 w 3362710"/>
                <a:gd name="connsiteY3" fmla="*/ 1025158 h 1025158"/>
                <a:gd name="connsiteX4" fmla="*/ 0 w 3362710"/>
                <a:gd name="connsiteY4" fmla="*/ 938640 h 1025158"/>
                <a:gd name="connsiteX0" fmla="*/ 0 w 3326659"/>
                <a:gd name="connsiteY0" fmla="*/ 935361 h 1025158"/>
                <a:gd name="connsiteX1" fmla="*/ 361576 w 3326659"/>
                <a:gd name="connsiteY1" fmla="*/ 0 h 1025158"/>
                <a:gd name="connsiteX2" fmla="*/ 2920275 w 3326659"/>
                <a:gd name="connsiteY2" fmla="*/ 48817 h 1025158"/>
                <a:gd name="connsiteX3" fmla="*/ 3326659 w 3326659"/>
                <a:gd name="connsiteY3" fmla="*/ 1025158 h 1025158"/>
                <a:gd name="connsiteX4" fmla="*/ 0 w 3326659"/>
                <a:gd name="connsiteY4" fmla="*/ 935361 h 1025158"/>
                <a:gd name="connsiteX0" fmla="*/ 0 w 3314910"/>
                <a:gd name="connsiteY0" fmla="*/ 960017 h 1025158"/>
                <a:gd name="connsiteX1" fmla="*/ 349827 w 3314910"/>
                <a:gd name="connsiteY1" fmla="*/ 0 h 1025158"/>
                <a:gd name="connsiteX2" fmla="*/ 2908526 w 3314910"/>
                <a:gd name="connsiteY2" fmla="*/ 48817 h 1025158"/>
                <a:gd name="connsiteX3" fmla="*/ 3314910 w 3314910"/>
                <a:gd name="connsiteY3" fmla="*/ 1025158 h 1025158"/>
                <a:gd name="connsiteX4" fmla="*/ 0 w 3314910"/>
                <a:gd name="connsiteY4" fmla="*/ 960017 h 1025158"/>
                <a:gd name="connsiteX0" fmla="*/ 0 w 3314910"/>
                <a:gd name="connsiteY0" fmla="*/ 940705 h 1005846"/>
                <a:gd name="connsiteX1" fmla="*/ 349626 w 3314910"/>
                <a:gd name="connsiteY1" fmla="*/ 0 h 1005846"/>
                <a:gd name="connsiteX2" fmla="*/ 2908526 w 3314910"/>
                <a:gd name="connsiteY2" fmla="*/ 29505 h 1005846"/>
                <a:gd name="connsiteX3" fmla="*/ 3314910 w 3314910"/>
                <a:gd name="connsiteY3" fmla="*/ 1005846 h 1005846"/>
                <a:gd name="connsiteX4" fmla="*/ 0 w 3314910"/>
                <a:gd name="connsiteY4" fmla="*/ 940705 h 1005846"/>
                <a:gd name="connsiteX0" fmla="*/ 0 w 3284356"/>
                <a:gd name="connsiteY0" fmla="*/ 940705 h 1032673"/>
                <a:gd name="connsiteX1" fmla="*/ 349626 w 3284356"/>
                <a:gd name="connsiteY1" fmla="*/ 0 h 1032673"/>
                <a:gd name="connsiteX2" fmla="*/ 2908526 w 3284356"/>
                <a:gd name="connsiteY2" fmla="*/ 29505 h 1032673"/>
                <a:gd name="connsiteX3" fmla="*/ 3284356 w 3284356"/>
                <a:gd name="connsiteY3" fmla="*/ 1032673 h 1032673"/>
                <a:gd name="connsiteX4" fmla="*/ 0 w 3284356"/>
                <a:gd name="connsiteY4" fmla="*/ 940705 h 1032673"/>
                <a:gd name="connsiteX0" fmla="*/ 0 w 3302205"/>
                <a:gd name="connsiteY0" fmla="*/ 940705 h 1022941"/>
                <a:gd name="connsiteX1" fmla="*/ 349626 w 3302205"/>
                <a:gd name="connsiteY1" fmla="*/ 0 h 1022941"/>
                <a:gd name="connsiteX2" fmla="*/ 2908526 w 3302205"/>
                <a:gd name="connsiteY2" fmla="*/ 29505 h 1022941"/>
                <a:gd name="connsiteX3" fmla="*/ 3302205 w 3302205"/>
                <a:gd name="connsiteY3" fmla="*/ 1022941 h 1022941"/>
                <a:gd name="connsiteX4" fmla="*/ 0 w 3302205"/>
                <a:gd name="connsiteY4" fmla="*/ 940705 h 1022941"/>
                <a:gd name="connsiteX0" fmla="*/ 0 w 3302205"/>
                <a:gd name="connsiteY0" fmla="*/ 940705 h 1022941"/>
                <a:gd name="connsiteX1" fmla="*/ 349626 w 3302205"/>
                <a:gd name="connsiteY1" fmla="*/ 0 h 1022941"/>
                <a:gd name="connsiteX2" fmla="*/ 2902073 w 3302205"/>
                <a:gd name="connsiteY2" fmla="*/ 47708 h 1022941"/>
                <a:gd name="connsiteX3" fmla="*/ 3302205 w 3302205"/>
                <a:gd name="connsiteY3" fmla="*/ 1022941 h 1022941"/>
                <a:gd name="connsiteX4" fmla="*/ 0 w 3302205"/>
                <a:gd name="connsiteY4" fmla="*/ 940705 h 1022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2205" h="1022941">
                  <a:moveTo>
                    <a:pt x="0" y="940705"/>
                  </a:moveTo>
                  <a:lnTo>
                    <a:pt x="349626" y="0"/>
                  </a:lnTo>
                  <a:lnTo>
                    <a:pt x="2902073" y="47708"/>
                  </a:lnTo>
                  <a:lnTo>
                    <a:pt x="3302205" y="1022941"/>
                  </a:lnTo>
                  <a:lnTo>
                    <a:pt x="0" y="940705"/>
                  </a:ln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rapezoid 7">
              <a:extLst>
                <a:ext uri="{FF2B5EF4-FFF2-40B4-BE49-F238E27FC236}">
                  <a16:creationId xmlns:a16="http://schemas.microsoft.com/office/drawing/2014/main" id="{66A4FBBF-89EA-4887-94A4-25DB5CCF6616}"/>
                </a:ext>
              </a:extLst>
            </p:cNvPr>
            <p:cNvSpPr/>
            <p:nvPr/>
          </p:nvSpPr>
          <p:spPr>
            <a:xfrm rot="20996558">
              <a:off x="4134808" y="1928499"/>
              <a:ext cx="1554415" cy="972165"/>
            </a:xfrm>
            <a:custGeom>
              <a:avLst/>
              <a:gdLst>
                <a:gd name="connsiteX0" fmla="*/ 0 w 2683498"/>
                <a:gd name="connsiteY0" fmla="*/ 1096045 h 1096045"/>
                <a:gd name="connsiteX1" fmla="*/ 274011 w 2683498"/>
                <a:gd name="connsiteY1" fmla="*/ 0 h 1096045"/>
                <a:gd name="connsiteX2" fmla="*/ 2409487 w 2683498"/>
                <a:gd name="connsiteY2" fmla="*/ 0 h 1096045"/>
                <a:gd name="connsiteX3" fmla="*/ 2683498 w 2683498"/>
                <a:gd name="connsiteY3" fmla="*/ 1096045 h 1096045"/>
                <a:gd name="connsiteX4" fmla="*/ 0 w 2683498"/>
                <a:gd name="connsiteY4" fmla="*/ 1096045 h 1096045"/>
                <a:gd name="connsiteX0" fmla="*/ 0 w 2683498"/>
                <a:gd name="connsiteY0" fmla="*/ 1096045 h 1096045"/>
                <a:gd name="connsiteX1" fmla="*/ 446539 w 2683498"/>
                <a:gd name="connsiteY1" fmla="*/ 172528 h 1096045"/>
                <a:gd name="connsiteX2" fmla="*/ 2409487 w 2683498"/>
                <a:gd name="connsiteY2" fmla="*/ 0 h 1096045"/>
                <a:gd name="connsiteX3" fmla="*/ 2683498 w 2683498"/>
                <a:gd name="connsiteY3" fmla="*/ 1096045 h 1096045"/>
                <a:gd name="connsiteX4" fmla="*/ 0 w 2683498"/>
                <a:gd name="connsiteY4" fmla="*/ 1096045 h 1096045"/>
                <a:gd name="connsiteX0" fmla="*/ 0 w 2683498"/>
                <a:gd name="connsiteY0" fmla="*/ 958023 h 958023"/>
                <a:gd name="connsiteX1" fmla="*/ 446539 w 2683498"/>
                <a:gd name="connsiteY1" fmla="*/ 34506 h 958023"/>
                <a:gd name="connsiteX2" fmla="*/ 2254212 w 2683498"/>
                <a:gd name="connsiteY2" fmla="*/ 0 h 958023"/>
                <a:gd name="connsiteX3" fmla="*/ 2683498 w 2683498"/>
                <a:gd name="connsiteY3" fmla="*/ 958023 h 958023"/>
                <a:gd name="connsiteX4" fmla="*/ 0 w 2683498"/>
                <a:gd name="connsiteY4" fmla="*/ 958023 h 958023"/>
                <a:gd name="connsiteX0" fmla="*/ 0 w 2683498"/>
                <a:gd name="connsiteY0" fmla="*/ 923517 h 923517"/>
                <a:gd name="connsiteX1" fmla="*/ 446539 w 2683498"/>
                <a:gd name="connsiteY1" fmla="*/ 0 h 923517"/>
                <a:gd name="connsiteX2" fmla="*/ 2167948 w 2683498"/>
                <a:gd name="connsiteY2" fmla="*/ 17252 h 923517"/>
                <a:gd name="connsiteX3" fmla="*/ 2683498 w 2683498"/>
                <a:gd name="connsiteY3" fmla="*/ 923517 h 923517"/>
                <a:gd name="connsiteX4" fmla="*/ 0 w 2683498"/>
                <a:gd name="connsiteY4" fmla="*/ 923517 h 923517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167948 w 2557468"/>
                <a:gd name="connsiteY2" fmla="*/ 17252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110960 w 2557468"/>
                <a:gd name="connsiteY2" fmla="*/ 42189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053971 w 2557468"/>
                <a:gd name="connsiteY2" fmla="*/ 67125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923517 h 1041342"/>
                <a:gd name="connsiteX1" fmla="*/ 446539 w 2557468"/>
                <a:gd name="connsiteY1" fmla="*/ 0 h 1041342"/>
                <a:gd name="connsiteX2" fmla="*/ 2053971 w 2557468"/>
                <a:gd name="connsiteY2" fmla="*/ 67125 h 1041342"/>
                <a:gd name="connsiteX3" fmla="*/ 2557468 w 2557468"/>
                <a:gd name="connsiteY3" fmla="*/ 1041342 h 1041342"/>
                <a:gd name="connsiteX4" fmla="*/ 0 w 2557468"/>
                <a:gd name="connsiteY4" fmla="*/ 923517 h 1041342"/>
                <a:gd name="connsiteX0" fmla="*/ 0 w 2557468"/>
                <a:gd name="connsiteY0" fmla="*/ 895275 h 1013100"/>
                <a:gd name="connsiteX1" fmla="*/ 351241 w 2557468"/>
                <a:gd name="connsiteY1" fmla="*/ 0 h 1013100"/>
                <a:gd name="connsiteX2" fmla="*/ 2053971 w 2557468"/>
                <a:gd name="connsiteY2" fmla="*/ 38883 h 1013100"/>
                <a:gd name="connsiteX3" fmla="*/ 2557468 w 2557468"/>
                <a:gd name="connsiteY3" fmla="*/ 1013100 h 1013100"/>
                <a:gd name="connsiteX4" fmla="*/ 0 w 2557468"/>
                <a:gd name="connsiteY4" fmla="*/ 895275 h 1013100"/>
                <a:gd name="connsiteX0" fmla="*/ 0 w 2472152"/>
                <a:gd name="connsiteY0" fmla="*/ 895275 h 985071"/>
                <a:gd name="connsiteX1" fmla="*/ 351241 w 2472152"/>
                <a:gd name="connsiteY1" fmla="*/ 0 h 985071"/>
                <a:gd name="connsiteX2" fmla="*/ 2053971 w 2472152"/>
                <a:gd name="connsiteY2" fmla="*/ 38883 h 985071"/>
                <a:gd name="connsiteX3" fmla="*/ 2472152 w 2472152"/>
                <a:gd name="connsiteY3" fmla="*/ 985071 h 985071"/>
                <a:gd name="connsiteX4" fmla="*/ 0 w 2472152"/>
                <a:gd name="connsiteY4" fmla="*/ 895275 h 985071"/>
                <a:gd name="connsiteX0" fmla="*/ 0 w 2472152"/>
                <a:gd name="connsiteY0" fmla="*/ 895275 h 985071"/>
                <a:gd name="connsiteX1" fmla="*/ 351241 w 2472152"/>
                <a:gd name="connsiteY1" fmla="*/ 0 h 985071"/>
                <a:gd name="connsiteX2" fmla="*/ 2057298 w 2472152"/>
                <a:gd name="connsiteY2" fmla="*/ 20126 h 985071"/>
                <a:gd name="connsiteX3" fmla="*/ 2472152 w 2472152"/>
                <a:gd name="connsiteY3" fmla="*/ 985071 h 985071"/>
                <a:gd name="connsiteX4" fmla="*/ 0 w 2472152"/>
                <a:gd name="connsiteY4" fmla="*/ 895275 h 985071"/>
                <a:gd name="connsiteX0" fmla="*/ 81687 w 2120911"/>
                <a:gd name="connsiteY0" fmla="*/ 926915 h 985071"/>
                <a:gd name="connsiteX1" fmla="*/ 0 w 2120911"/>
                <a:gd name="connsiteY1" fmla="*/ 0 h 985071"/>
                <a:gd name="connsiteX2" fmla="*/ 1706057 w 2120911"/>
                <a:gd name="connsiteY2" fmla="*/ 20126 h 985071"/>
                <a:gd name="connsiteX3" fmla="*/ 2120911 w 2120911"/>
                <a:gd name="connsiteY3" fmla="*/ 985071 h 985071"/>
                <a:gd name="connsiteX4" fmla="*/ 81687 w 2120911"/>
                <a:gd name="connsiteY4" fmla="*/ 926915 h 985071"/>
                <a:gd name="connsiteX0" fmla="*/ 0 w 2039224"/>
                <a:gd name="connsiteY0" fmla="*/ 938334 h 996490"/>
                <a:gd name="connsiteX1" fmla="*/ 326632 w 2039224"/>
                <a:gd name="connsiteY1" fmla="*/ 0 h 996490"/>
                <a:gd name="connsiteX2" fmla="*/ 1624370 w 2039224"/>
                <a:gd name="connsiteY2" fmla="*/ 31545 h 996490"/>
                <a:gd name="connsiteX3" fmla="*/ 2039224 w 2039224"/>
                <a:gd name="connsiteY3" fmla="*/ 996490 h 996490"/>
                <a:gd name="connsiteX4" fmla="*/ 0 w 2039224"/>
                <a:gd name="connsiteY4" fmla="*/ 938334 h 996490"/>
                <a:gd name="connsiteX0" fmla="*/ 0 w 2045476"/>
                <a:gd name="connsiteY0" fmla="*/ 937225 h 996490"/>
                <a:gd name="connsiteX1" fmla="*/ 332884 w 2045476"/>
                <a:gd name="connsiteY1" fmla="*/ 0 h 996490"/>
                <a:gd name="connsiteX2" fmla="*/ 1630622 w 2045476"/>
                <a:gd name="connsiteY2" fmla="*/ 31545 h 996490"/>
                <a:gd name="connsiteX3" fmla="*/ 2045476 w 2045476"/>
                <a:gd name="connsiteY3" fmla="*/ 996490 h 996490"/>
                <a:gd name="connsiteX4" fmla="*/ 0 w 2045476"/>
                <a:gd name="connsiteY4" fmla="*/ 937225 h 996490"/>
                <a:gd name="connsiteX0" fmla="*/ 0 w 1630622"/>
                <a:gd name="connsiteY0" fmla="*/ 937225 h 997528"/>
                <a:gd name="connsiteX1" fmla="*/ 332884 w 1630622"/>
                <a:gd name="connsiteY1" fmla="*/ 0 h 997528"/>
                <a:gd name="connsiteX2" fmla="*/ 1630622 w 1630622"/>
                <a:gd name="connsiteY2" fmla="*/ 31545 h 997528"/>
                <a:gd name="connsiteX3" fmla="*/ 1542262 w 1630622"/>
                <a:gd name="connsiteY3" fmla="*/ 997528 h 997528"/>
                <a:gd name="connsiteX4" fmla="*/ 0 w 1630622"/>
                <a:gd name="connsiteY4" fmla="*/ 937225 h 997528"/>
                <a:gd name="connsiteX0" fmla="*/ 0 w 1542262"/>
                <a:gd name="connsiteY0" fmla="*/ 937225 h 997528"/>
                <a:gd name="connsiteX1" fmla="*/ 332884 w 1542262"/>
                <a:gd name="connsiteY1" fmla="*/ 0 h 997528"/>
                <a:gd name="connsiteX2" fmla="*/ 1175210 w 1542262"/>
                <a:gd name="connsiteY2" fmla="*/ 53958 h 997528"/>
                <a:gd name="connsiteX3" fmla="*/ 1542262 w 1542262"/>
                <a:gd name="connsiteY3" fmla="*/ 997528 h 997528"/>
                <a:gd name="connsiteX4" fmla="*/ 0 w 1542262"/>
                <a:gd name="connsiteY4" fmla="*/ 937225 h 997528"/>
                <a:gd name="connsiteX0" fmla="*/ 0 w 1542262"/>
                <a:gd name="connsiteY0" fmla="*/ 937225 h 997528"/>
                <a:gd name="connsiteX1" fmla="*/ 146739 w 1542262"/>
                <a:gd name="connsiteY1" fmla="*/ 487245 h 997528"/>
                <a:gd name="connsiteX2" fmla="*/ 332884 w 1542262"/>
                <a:gd name="connsiteY2" fmla="*/ 0 h 997528"/>
                <a:gd name="connsiteX3" fmla="*/ 1175210 w 1542262"/>
                <a:gd name="connsiteY3" fmla="*/ 53958 h 997528"/>
                <a:gd name="connsiteX4" fmla="*/ 1542262 w 1542262"/>
                <a:gd name="connsiteY4" fmla="*/ 997528 h 997528"/>
                <a:gd name="connsiteX5" fmla="*/ 0 w 1542262"/>
                <a:gd name="connsiteY5" fmla="*/ 937225 h 997528"/>
                <a:gd name="connsiteX0" fmla="*/ 0 w 1531621"/>
                <a:gd name="connsiteY0" fmla="*/ 968133 h 997528"/>
                <a:gd name="connsiteX1" fmla="*/ 136098 w 1531621"/>
                <a:gd name="connsiteY1" fmla="*/ 487245 h 997528"/>
                <a:gd name="connsiteX2" fmla="*/ 322243 w 1531621"/>
                <a:gd name="connsiteY2" fmla="*/ 0 h 997528"/>
                <a:gd name="connsiteX3" fmla="*/ 1164569 w 1531621"/>
                <a:gd name="connsiteY3" fmla="*/ 53958 h 997528"/>
                <a:gd name="connsiteX4" fmla="*/ 1531621 w 1531621"/>
                <a:gd name="connsiteY4" fmla="*/ 997528 h 997528"/>
                <a:gd name="connsiteX5" fmla="*/ 0 w 1531621"/>
                <a:gd name="connsiteY5" fmla="*/ 968133 h 997528"/>
                <a:gd name="connsiteX0" fmla="*/ 0 w 1531621"/>
                <a:gd name="connsiteY0" fmla="*/ 968133 h 997528"/>
                <a:gd name="connsiteX1" fmla="*/ 168268 w 1531621"/>
                <a:gd name="connsiteY1" fmla="*/ 505848 h 997528"/>
                <a:gd name="connsiteX2" fmla="*/ 322243 w 1531621"/>
                <a:gd name="connsiteY2" fmla="*/ 0 h 997528"/>
                <a:gd name="connsiteX3" fmla="*/ 1164569 w 1531621"/>
                <a:gd name="connsiteY3" fmla="*/ 53958 h 997528"/>
                <a:gd name="connsiteX4" fmla="*/ 1531621 w 1531621"/>
                <a:gd name="connsiteY4" fmla="*/ 997528 h 997528"/>
                <a:gd name="connsiteX5" fmla="*/ 0 w 1531621"/>
                <a:gd name="connsiteY5" fmla="*/ 968133 h 997528"/>
                <a:gd name="connsiteX0" fmla="*/ 0 w 1531621"/>
                <a:gd name="connsiteY0" fmla="*/ 958554 h 987949"/>
                <a:gd name="connsiteX1" fmla="*/ 168268 w 1531621"/>
                <a:gd name="connsiteY1" fmla="*/ 496269 h 987949"/>
                <a:gd name="connsiteX2" fmla="*/ 339891 w 1531621"/>
                <a:gd name="connsiteY2" fmla="*/ 0 h 987949"/>
                <a:gd name="connsiteX3" fmla="*/ 1164569 w 1531621"/>
                <a:gd name="connsiteY3" fmla="*/ 44379 h 987949"/>
                <a:gd name="connsiteX4" fmla="*/ 1531621 w 1531621"/>
                <a:gd name="connsiteY4" fmla="*/ 987949 h 987949"/>
                <a:gd name="connsiteX5" fmla="*/ 0 w 1531621"/>
                <a:gd name="connsiteY5" fmla="*/ 958554 h 987949"/>
                <a:gd name="connsiteX0" fmla="*/ 0 w 1531621"/>
                <a:gd name="connsiteY0" fmla="*/ 958554 h 987949"/>
                <a:gd name="connsiteX1" fmla="*/ 168268 w 1531621"/>
                <a:gd name="connsiteY1" fmla="*/ 496269 h 987949"/>
                <a:gd name="connsiteX2" fmla="*/ 339891 w 1531621"/>
                <a:gd name="connsiteY2" fmla="*/ 0 h 987949"/>
                <a:gd name="connsiteX3" fmla="*/ 1164569 w 1531621"/>
                <a:gd name="connsiteY3" fmla="*/ 44379 h 987949"/>
                <a:gd name="connsiteX4" fmla="*/ 1531621 w 1531621"/>
                <a:gd name="connsiteY4" fmla="*/ 987949 h 987949"/>
                <a:gd name="connsiteX5" fmla="*/ 0 w 1531621"/>
                <a:gd name="connsiteY5" fmla="*/ 958554 h 987949"/>
                <a:gd name="connsiteX0" fmla="*/ 0 w 1577960"/>
                <a:gd name="connsiteY0" fmla="*/ 958554 h 999392"/>
                <a:gd name="connsiteX1" fmla="*/ 168268 w 1577960"/>
                <a:gd name="connsiteY1" fmla="*/ 496269 h 999392"/>
                <a:gd name="connsiteX2" fmla="*/ 339891 w 1577960"/>
                <a:gd name="connsiteY2" fmla="*/ 0 h 999392"/>
                <a:gd name="connsiteX3" fmla="*/ 1164569 w 1577960"/>
                <a:gd name="connsiteY3" fmla="*/ 44379 h 999392"/>
                <a:gd name="connsiteX4" fmla="*/ 1577960 w 1577960"/>
                <a:gd name="connsiteY4" fmla="*/ 999392 h 999392"/>
                <a:gd name="connsiteX5" fmla="*/ 0 w 1577960"/>
                <a:gd name="connsiteY5" fmla="*/ 958554 h 999392"/>
                <a:gd name="connsiteX0" fmla="*/ 0 w 1577960"/>
                <a:gd name="connsiteY0" fmla="*/ 958554 h 999392"/>
                <a:gd name="connsiteX1" fmla="*/ 168268 w 1577960"/>
                <a:gd name="connsiteY1" fmla="*/ 496269 h 999392"/>
                <a:gd name="connsiteX2" fmla="*/ 339891 w 1577960"/>
                <a:gd name="connsiteY2" fmla="*/ 0 h 999392"/>
                <a:gd name="connsiteX3" fmla="*/ 1164569 w 1577960"/>
                <a:gd name="connsiteY3" fmla="*/ 44379 h 999392"/>
                <a:gd name="connsiteX4" fmla="*/ 1577960 w 1577960"/>
                <a:gd name="connsiteY4" fmla="*/ 999392 h 999392"/>
                <a:gd name="connsiteX5" fmla="*/ 0 w 1577960"/>
                <a:gd name="connsiteY5" fmla="*/ 958554 h 999392"/>
                <a:gd name="connsiteX0" fmla="*/ 0 w 1562484"/>
                <a:gd name="connsiteY0" fmla="*/ 925829 h 999392"/>
                <a:gd name="connsiteX1" fmla="*/ 152792 w 1562484"/>
                <a:gd name="connsiteY1" fmla="*/ 496269 h 999392"/>
                <a:gd name="connsiteX2" fmla="*/ 324415 w 1562484"/>
                <a:gd name="connsiteY2" fmla="*/ 0 h 999392"/>
                <a:gd name="connsiteX3" fmla="*/ 1149093 w 1562484"/>
                <a:gd name="connsiteY3" fmla="*/ 44379 h 999392"/>
                <a:gd name="connsiteX4" fmla="*/ 1562484 w 1562484"/>
                <a:gd name="connsiteY4" fmla="*/ 999392 h 999392"/>
                <a:gd name="connsiteX5" fmla="*/ 0 w 1562484"/>
                <a:gd name="connsiteY5" fmla="*/ 925829 h 999392"/>
                <a:gd name="connsiteX0" fmla="*/ 0 w 1554415"/>
                <a:gd name="connsiteY0" fmla="*/ 925829 h 972165"/>
                <a:gd name="connsiteX1" fmla="*/ 152792 w 1554415"/>
                <a:gd name="connsiteY1" fmla="*/ 496269 h 972165"/>
                <a:gd name="connsiteX2" fmla="*/ 324415 w 1554415"/>
                <a:gd name="connsiteY2" fmla="*/ 0 h 972165"/>
                <a:gd name="connsiteX3" fmla="*/ 1149093 w 1554415"/>
                <a:gd name="connsiteY3" fmla="*/ 44379 h 972165"/>
                <a:gd name="connsiteX4" fmla="*/ 1554415 w 1554415"/>
                <a:gd name="connsiteY4" fmla="*/ 972165 h 972165"/>
                <a:gd name="connsiteX5" fmla="*/ 0 w 1554415"/>
                <a:gd name="connsiteY5" fmla="*/ 925829 h 97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4415" h="972165">
                  <a:moveTo>
                    <a:pt x="0" y="925829"/>
                  </a:moveTo>
                  <a:lnTo>
                    <a:pt x="152792" y="496269"/>
                  </a:lnTo>
                  <a:lnTo>
                    <a:pt x="324415" y="0"/>
                  </a:lnTo>
                  <a:lnTo>
                    <a:pt x="1149093" y="44379"/>
                  </a:lnTo>
                  <a:lnTo>
                    <a:pt x="1554415" y="972165"/>
                  </a:lnTo>
                  <a:lnTo>
                    <a:pt x="0" y="925829"/>
                  </a:lnTo>
                  <a:close/>
                </a:path>
              </a:pathLst>
            </a:cu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95452774-FAC6-45CC-9866-2AEC35E09D7E}"/>
                </a:ext>
              </a:extLst>
            </p:cNvPr>
            <p:cNvSpPr/>
            <p:nvPr/>
          </p:nvSpPr>
          <p:spPr>
            <a:xfrm rot="1819463">
              <a:off x="2926457" y="2916380"/>
              <a:ext cx="1419456" cy="951521"/>
            </a:xfrm>
            <a:custGeom>
              <a:avLst/>
              <a:gdLst>
                <a:gd name="connsiteX0" fmla="*/ 0 w 1866900"/>
                <a:gd name="connsiteY0" fmla="*/ 920750 h 920750"/>
                <a:gd name="connsiteX1" fmla="*/ 230188 w 1866900"/>
                <a:gd name="connsiteY1" fmla="*/ 0 h 920750"/>
                <a:gd name="connsiteX2" fmla="*/ 1636713 w 1866900"/>
                <a:gd name="connsiteY2" fmla="*/ 0 h 920750"/>
                <a:gd name="connsiteX3" fmla="*/ 1866900 w 1866900"/>
                <a:gd name="connsiteY3" fmla="*/ 920750 h 920750"/>
                <a:gd name="connsiteX4" fmla="*/ 0 w 1866900"/>
                <a:gd name="connsiteY4" fmla="*/ 920750 h 920750"/>
                <a:gd name="connsiteX0" fmla="*/ 0 w 1866900"/>
                <a:gd name="connsiteY0" fmla="*/ 920750 h 920750"/>
                <a:gd name="connsiteX1" fmla="*/ 517695 w 1866900"/>
                <a:gd name="connsiteY1" fmla="*/ 1030 h 920750"/>
                <a:gd name="connsiteX2" fmla="*/ 1636713 w 1866900"/>
                <a:gd name="connsiteY2" fmla="*/ 0 h 920750"/>
                <a:gd name="connsiteX3" fmla="*/ 1866900 w 1866900"/>
                <a:gd name="connsiteY3" fmla="*/ 920750 h 920750"/>
                <a:gd name="connsiteX4" fmla="*/ 0 w 1866900"/>
                <a:gd name="connsiteY4" fmla="*/ 920750 h 920750"/>
                <a:gd name="connsiteX0" fmla="*/ 0 w 1448671"/>
                <a:gd name="connsiteY0" fmla="*/ 918883 h 920750"/>
                <a:gd name="connsiteX1" fmla="*/ 99466 w 1448671"/>
                <a:gd name="connsiteY1" fmla="*/ 1030 h 920750"/>
                <a:gd name="connsiteX2" fmla="*/ 1218484 w 1448671"/>
                <a:gd name="connsiteY2" fmla="*/ 0 h 920750"/>
                <a:gd name="connsiteX3" fmla="*/ 1448671 w 1448671"/>
                <a:gd name="connsiteY3" fmla="*/ 920750 h 920750"/>
                <a:gd name="connsiteX4" fmla="*/ 0 w 1448671"/>
                <a:gd name="connsiteY4" fmla="*/ 918883 h 920750"/>
                <a:gd name="connsiteX0" fmla="*/ 0 w 1448671"/>
                <a:gd name="connsiteY0" fmla="*/ 917853 h 919720"/>
                <a:gd name="connsiteX1" fmla="*/ 99466 w 1448671"/>
                <a:gd name="connsiteY1" fmla="*/ 0 h 919720"/>
                <a:gd name="connsiteX2" fmla="*/ 1071371 w 1448671"/>
                <a:gd name="connsiteY2" fmla="*/ 55594 h 919720"/>
                <a:gd name="connsiteX3" fmla="*/ 1448671 w 1448671"/>
                <a:gd name="connsiteY3" fmla="*/ 919720 h 919720"/>
                <a:gd name="connsiteX4" fmla="*/ 0 w 1448671"/>
                <a:gd name="connsiteY4" fmla="*/ 917853 h 919720"/>
                <a:gd name="connsiteX0" fmla="*/ 0 w 1395721"/>
                <a:gd name="connsiteY0" fmla="*/ 917853 h 980117"/>
                <a:gd name="connsiteX1" fmla="*/ 99466 w 1395721"/>
                <a:gd name="connsiteY1" fmla="*/ 0 h 980117"/>
                <a:gd name="connsiteX2" fmla="*/ 1071371 w 1395721"/>
                <a:gd name="connsiteY2" fmla="*/ 55594 h 980117"/>
                <a:gd name="connsiteX3" fmla="*/ 1395721 w 1395721"/>
                <a:gd name="connsiteY3" fmla="*/ 980117 h 980117"/>
                <a:gd name="connsiteX4" fmla="*/ 0 w 1395721"/>
                <a:gd name="connsiteY4" fmla="*/ 917853 h 980117"/>
                <a:gd name="connsiteX0" fmla="*/ 0 w 1395721"/>
                <a:gd name="connsiteY0" fmla="*/ 917853 h 980117"/>
                <a:gd name="connsiteX1" fmla="*/ 99466 w 1395721"/>
                <a:gd name="connsiteY1" fmla="*/ 0 h 980117"/>
                <a:gd name="connsiteX2" fmla="*/ 1055341 w 1395721"/>
                <a:gd name="connsiteY2" fmla="*/ 28188 h 980117"/>
                <a:gd name="connsiteX3" fmla="*/ 1395721 w 1395721"/>
                <a:gd name="connsiteY3" fmla="*/ 980117 h 980117"/>
                <a:gd name="connsiteX4" fmla="*/ 0 w 1395721"/>
                <a:gd name="connsiteY4" fmla="*/ 917853 h 980117"/>
                <a:gd name="connsiteX0" fmla="*/ 0 w 1419456"/>
                <a:gd name="connsiteY0" fmla="*/ 917853 h 951521"/>
                <a:gd name="connsiteX1" fmla="*/ 99466 w 1419456"/>
                <a:gd name="connsiteY1" fmla="*/ 0 h 951521"/>
                <a:gd name="connsiteX2" fmla="*/ 1055341 w 1419456"/>
                <a:gd name="connsiteY2" fmla="*/ 28188 h 951521"/>
                <a:gd name="connsiteX3" fmla="*/ 1419456 w 1419456"/>
                <a:gd name="connsiteY3" fmla="*/ 951521 h 951521"/>
                <a:gd name="connsiteX4" fmla="*/ 0 w 1419456"/>
                <a:gd name="connsiteY4" fmla="*/ 917853 h 951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56" h="951521">
                  <a:moveTo>
                    <a:pt x="0" y="917853"/>
                  </a:moveTo>
                  <a:lnTo>
                    <a:pt x="99466" y="0"/>
                  </a:lnTo>
                  <a:lnTo>
                    <a:pt x="1055341" y="28188"/>
                  </a:lnTo>
                  <a:lnTo>
                    <a:pt x="1419456" y="951521"/>
                  </a:lnTo>
                  <a:lnTo>
                    <a:pt x="0" y="917853"/>
                  </a:lnTo>
                  <a:close/>
                </a:path>
              </a:pathLst>
            </a:custGeom>
            <a:solidFill>
              <a:srgbClr val="3A4F7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44051780-F871-4FFD-A259-4F2A425826EE}"/>
                </a:ext>
              </a:extLst>
            </p:cNvPr>
            <p:cNvSpPr/>
            <p:nvPr/>
          </p:nvSpPr>
          <p:spPr>
            <a:xfrm rot="20907014">
              <a:off x="4360614" y="915955"/>
              <a:ext cx="710006" cy="951565"/>
            </a:xfrm>
            <a:custGeom>
              <a:avLst/>
              <a:gdLst>
                <a:gd name="connsiteX0" fmla="*/ 0 w 533400"/>
                <a:gd name="connsiteY0" fmla="*/ 915738 h 915738"/>
                <a:gd name="connsiteX1" fmla="*/ 266700 w 533400"/>
                <a:gd name="connsiteY1" fmla="*/ 0 h 915738"/>
                <a:gd name="connsiteX2" fmla="*/ 533400 w 533400"/>
                <a:gd name="connsiteY2" fmla="*/ 915738 h 915738"/>
                <a:gd name="connsiteX3" fmla="*/ 0 w 533400"/>
                <a:gd name="connsiteY3" fmla="*/ 915738 h 915738"/>
                <a:gd name="connsiteX0" fmla="*/ 0 w 533400"/>
                <a:gd name="connsiteY0" fmla="*/ 952066 h 952066"/>
                <a:gd name="connsiteX1" fmla="*/ 215792 w 533400"/>
                <a:gd name="connsiteY1" fmla="*/ 0 h 952066"/>
                <a:gd name="connsiteX2" fmla="*/ 533400 w 533400"/>
                <a:gd name="connsiteY2" fmla="*/ 952066 h 952066"/>
                <a:gd name="connsiteX3" fmla="*/ 0 w 533400"/>
                <a:gd name="connsiteY3" fmla="*/ 952066 h 952066"/>
                <a:gd name="connsiteX0" fmla="*/ 0 w 680239"/>
                <a:gd name="connsiteY0" fmla="*/ 925299 h 952066"/>
                <a:gd name="connsiteX1" fmla="*/ 362631 w 680239"/>
                <a:gd name="connsiteY1" fmla="*/ 0 h 952066"/>
                <a:gd name="connsiteX2" fmla="*/ 680239 w 680239"/>
                <a:gd name="connsiteY2" fmla="*/ 952066 h 952066"/>
                <a:gd name="connsiteX3" fmla="*/ 0 w 680239"/>
                <a:gd name="connsiteY3" fmla="*/ 925299 h 952066"/>
                <a:gd name="connsiteX0" fmla="*/ 0 w 739978"/>
                <a:gd name="connsiteY0" fmla="*/ 925299 h 961033"/>
                <a:gd name="connsiteX1" fmla="*/ 362631 w 739978"/>
                <a:gd name="connsiteY1" fmla="*/ 0 h 961033"/>
                <a:gd name="connsiteX2" fmla="*/ 739978 w 739978"/>
                <a:gd name="connsiteY2" fmla="*/ 961033 h 961033"/>
                <a:gd name="connsiteX3" fmla="*/ 0 w 739978"/>
                <a:gd name="connsiteY3" fmla="*/ 925299 h 961033"/>
                <a:gd name="connsiteX0" fmla="*/ 0 w 739978"/>
                <a:gd name="connsiteY0" fmla="*/ 925299 h 961033"/>
                <a:gd name="connsiteX1" fmla="*/ 362631 w 739978"/>
                <a:gd name="connsiteY1" fmla="*/ 0 h 961033"/>
                <a:gd name="connsiteX2" fmla="*/ 739978 w 739978"/>
                <a:gd name="connsiteY2" fmla="*/ 961033 h 961033"/>
                <a:gd name="connsiteX3" fmla="*/ 0 w 739978"/>
                <a:gd name="connsiteY3" fmla="*/ 925299 h 961033"/>
                <a:gd name="connsiteX0" fmla="*/ 0 w 739978"/>
                <a:gd name="connsiteY0" fmla="*/ 889106 h 924840"/>
                <a:gd name="connsiteX1" fmla="*/ 381160 w 739978"/>
                <a:gd name="connsiteY1" fmla="*/ 0 h 924840"/>
                <a:gd name="connsiteX2" fmla="*/ 739978 w 739978"/>
                <a:gd name="connsiteY2" fmla="*/ 924840 h 924840"/>
                <a:gd name="connsiteX3" fmla="*/ 0 w 739978"/>
                <a:gd name="connsiteY3" fmla="*/ 889106 h 924840"/>
                <a:gd name="connsiteX0" fmla="*/ 0 w 739978"/>
                <a:gd name="connsiteY0" fmla="*/ 920213 h 955947"/>
                <a:gd name="connsiteX1" fmla="*/ 387517 w 739978"/>
                <a:gd name="connsiteY1" fmla="*/ 0 h 955947"/>
                <a:gd name="connsiteX2" fmla="*/ 739978 w 739978"/>
                <a:gd name="connsiteY2" fmla="*/ 955947 h 955947"/>
                <a:gd name="connsiteX3" fmla="*/ 0 w 739978"/>
                <a:gd name="connsiteY3" fmla="*/ 920213 h 955947"/>
                <a:gd name="connsiteX0" fmla="*/ 0 w 739978"/>
                <a:gd name="connsiteY0" fmla="*/ 920213 h 955947"/>
                <a:gd name="connsiteX1" fmla="*/ 387517 w 739978"/>
                <a:gd name="connsiteY1" fmla="*/ 0 h 955947"/>
                <a:gd name="connsiteX2" fmla="*/ 739978 w 739978"/>
                <a:gd name="connsiteY2" fmla="*/ 955947 h 955947"/>
                <a:gd name="connsiteX3" fmla="*/ 0 w 739978"/>
                <a:gd name="connsiteY3" fmla="*/ 920213 h 955947"/>
                <a:gd name="connsiteX0" fmla="*/ 0 w 742657"/>
                <a:gd name="connsiteY0" fmla="*/ 920213 h 920213"/>
                <a:gd name="connsiteX1" fmla="*/ 387517 w 742657"/>
                <a:gd name="connsiteY1" fmla="*/ 0 h 920213"/>
                <a:gd name="connsiteX2" fmla="*/ 742657 w 742657"/>
                <a:gd name="connsiteY2" fmla="*/ 911126 h 920213"/>
                <a:gd name="connsiteX3" fmla="*/ 0 w 742657"/>
                <a:gd name="connsiteY3" fmla="*/ 920213 h 920213"/>
                <a:gd name="connsiteX0" fmla="*/ 0 w 718271"/>
                <a:gd name="connsiteY0" fmla="*/ 896033 h 911126"/>
                <a:gd name="connsiteX1" fmla="*/ 363131 w 718271"/>
                <a:gd name="connsiteY1" fmla="*/ 0 h 911126"/>
                <a:gd name="connsiteX2" fmla="*/ 718271 w 718271"/>
                <a:gd name="connsiteY2" fmla="*/ 911126 h 911126"/>
                <a:gd name="connsiteX3" fmla="*/ 0 w 718271"/>
                <a:gd name="connsiteY3" fmla="*/ 896033 h 911126"/>
                <a:gd name="connsiteX0" fmla="*/ 0 w 718271"/>
                <a:gd name="connsiteY0" fmla="*/ 896033 h 911126"/>
                <a:gd name="connsiteX1" fmla="*/ 363131 w 718271"/>
                <a:gd name="connsiteY1" fmla="*/ 0 h 911126"/>
                <a:gd name="connsiteX2" fmla="*/ 718271 w 718271"/>
                <a:gd name="connsiteY2" fmla="*/ 911126 h 911126"/>
                <a:gd name="connsiteX3" fmla="*/ 0 w 718271"/>
                <a:gd name="connsiteY3" fmla="*/ 896033 h 911126"/>
                <a:gd name="connsiteX0" fmla="*/ 0 w 710006"/>
                <a:gd name="connsiteY0" fmla="*/ 896033 h 951565"/>
                <a:gd name="connsiteX1" fmla="*/ 363131 w 710006"/>
                <a:gd name="connsiteY1" fmla="*/ 0 h 951565"/>
                <a:gd name="connsiteX2" fmla="*/ 710006 w 710006"/>
                <a:gd name="connsiteY2" fmla="*/ 951565 h 951565"/>
                <a:gd name="connsiteX3" fmla="*/ 0 w 710006"/>
                <a:gd name="connsiteY3" fmla="*/ 896033 h 95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006" h="951565">
                  <a:moveTo>
                    <a:pt x="0" y="896033"/>
                  </a:moveTo>
                  <a:lnTo>
                    <a:pt x="363131" y="0"/>
                  </a:lnTo>
                  <a:lnTo>
                    <a:pt x="710006" y="951565"/>
                  </a:lnTo>
                  <a:lnTo>
                    <a:pt x="0" y="896033"/>
                  </a:lnTo>
                  <a:close/>
                </a:path>
              </a:pathLst>
            </a:cu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7C09EAA8-CE34-4F38-B5A5-981B4F812199}"/>
                </a:ext>
              </a:extLst>
            </p:cNvPr>
            <p:cNvSpPr/>
            <p:nvPr/>
          </p:nvSpPr>
          <p:spPr>
            <a:xfrm rot="1583413">
              <a:off x="4275896" y="904815"/>
              <a:ext cx="416346" cy="928052"/>
            </a:xfrm>
            <a:custGeom>
              <a:avLst/>
              <a:gdLst>
                <a:gd name="connsiteX0" fmla="*/ 0 w 381000"/>
                <a:gd name="connsiteY0" fmla="*/ 641011 h 641011"/>
                <a:gd name="connsiteX1" fmla="*/ 190500 w 381000"/>
                <a:gd name="connsiteY1" fmla="*/ 0 h 641011"/>
                <a:gd name="connsiteX2" fmla="*/ 381000 w 381000"/>
                <a:gd name="connsiteY2" fmla="*/ 641011 h 641011"/>
                <a:gd name="connsiteX3" fmla="*/ 0 w 381000"/>
                <a:gd name="connsiteY3" fmla="*/ 641011 h 641011"/>
                <a:gd name="connsiteX0" fmla="*/ 0 w 362067"/>
                <a:gd name="connsiteY0" fmla="*/ 950609 h 950609"/>
                <a:gd name="connsiteX1" fmla="*/ 171567 w 362067"/>
                <a:gd name="connsiteY1" fmla="*/ 0 h 950609"/>
                <a:gd name="connsiteX2" fmla="*/ 362067 w 362067"/>
                <a:gd name="connsiteY2" fmla="*/ 641011 h 950609"/>
                <a:gd name="connsiteX3" fmla="*/ 0 w 362067"/>
                <a:gd name="connsiteY3" fmla="*/ 950609 h 950609"/>
                <a:gd name="connsiteX0" fmla="*/ 0 w 450454"/>
                <a:gd name="connsiteY0" fmla="*/ 950609 h 990579"/>
                <a:gd name="connsiteX1" fmla="*/ 171567 w 450454"/>
                <a:gd name="connsiteY1" fmla="*/ 0 h 990579"/>
                <a:gd name="connsiteX2" fmla="*/ 450454 w 450454"/>
                <a:gd name="connsiteY2" fmla="*/ 990579 h 990579"/>
                <a:gd name="connsiteX3" fmla="*/ 0 w 450454"/>
                <a:gd name="connsiteY3" fmla="*/ 950609 h 990579"/>
                <a:gd name="connsiteX0" fmla="*/ 0 w 450454"/>
                <a:gd name="connsiteY0" fmla="*/ 879636 h 919606"/>
                <a:gd name="connsiteX1" fmla="*/ 164251 w 450454"/>
                <a:gd name="connsiteY1" fmla="*/ 0 h 919606"/>
                <a:gd name="connsiteX2" fmla="*/ 450454 w 450454"/>
                <a:gd name="connsiteY2" fmla="*/ 919606 h 919606"/>
                <a:gd name="connsiteX3" fmla="*/ 0 w 450454"/>
                <a:gd name="connsiteY3" fmla="*/ 879636 h 919606"/>
                <a:gd name="connsiteX0" fmla="*/ 0 w 450454"/>
                <a:gd name="connsiteY0" fmla="*/ 906645 h 946615"/>
                <a:gd name="connsiteX1" fmla="*/ 154394 w 450454"/>
                <a:gd name="connsiteY1" fmla="*/ 0 h 946615"/>
                <a:gd name="connsiteX2" fmla="*/ 450454 w 450454"/>
                <a:gd name="connsiteY2" fmla="*/ 946615 h 946615"/>
                <a:gd name="connsiteX3" fmla="*/ 0 w 450454"/>
                <a:gd name="connsiteY3" fmla="*/ 906645 h 946615"/>
                <a:gd name="connsiteX0" fmla="*/ 0 w 450454"/>
                <a:gd name="connsiteY0" fmla="*/ 909489 h 949459"/>
                <a:gd name="connsiteX1" fmla="*/ 152984 w 450454"/>
                <a:gd name="connsiteY1" fmla="*/ 0 h 949459"/>
                <a:gd name="connsiteX2" fmla="*/ 450454 w 450454"/>
                <a:gd name="connsiteY2" fmla="*/ 949459 h 949459"/>
                <a:gd name="connsiteX3" fmla="*/ 0 w 450454"/>
                <a:gd name="connsiteY3" fmla="*/ 909489 h 949459"/>
                <a:gd name="connsiteX0" fmla="*/ 0 w 429177"/>
                <a:gd name="connsiteY0" fmla="*/ 909489 h 942294"/>
                <a:gd name="connsiteX1" fmla="*/ 152984 w 429177"/>
                <a:gd name="connsiteY1" fmla="*/ 0 h 942294"/>
                <a:gd name="connsiteX2" fmla="*/ 429177 w 429177"/>
                <a:gd name="connsiteY2" fmla="*/ 942294 h 942294"/>
                <a:gd name="connsiteX3" fmla="*/ 0 w 429177"/>
                <a:gd name="connsiteY3" fmla="*/ 909489 h 942294"/>
                <a:gd name="connsiteX0" fmla="*/ 0 w 414978"/>
                <a:gd name="connsiteY0" fmla="*/ 909489 h 942250"/>
                <a:gd name="connsiteX1" fmla="*/ 152984 w 414978"/>
                <a:gd name="connsiteY1" fmla="*/ 0 h 942250"/>
                <a:gd name="connsiteX2" fmla="*/ 414978 w 414978"/>
                <a:gd name="connsiteY2" fmla="*/ 942250 h 942250"/>
                <a:gd name="connsiteX3" fmla="*/ 0 w 414978"/>
                <a:gd name="connsiteY3" fmla="*/ 909489 h 942250"/>
                <a:gd name="connsiteX0" fmla="*/ 0 w 414978"/>
                <a:gd name="connsiteY0" fmla="*/ 898069 h 930830"/>
                <a:gd name="connsiteX1" fmla="*/ 172828 w 414978"/>
                <a:gd name="connsiteY1" fmla="*/ 0 h 930830"/>
                <a:gd name="connsiteX2" fmla="*/ 414978 w 414978"/>
                <a:gd name="connsiteY2" fmla="*/ 930830 h 930830"/>
                <a:gd name="connsiteX3" fmla="*/ 0 w 414978"/>
                <a:gd name="connsiteY3" fmla="*/ 898069 h 930830"/>
                <a:gd name="connsiteX0" fmla="*/ 0 w 414978"/>
                <a:gd name="connsiteY0" fmla="*/ 888213 h 920974"/>
                <a:gd name="connsiteX1" fmla="*/ 145820 w 414978"/>
                <a:gd name="connsiteY1" fmla="*/ 0 h 920974"/>
                <a:gd name="connsiteX2" fmla="*/ 414978 w 414978"/>
                <a:gd name="connsiteY2" fmla="*/ 920974 h 920974"/>
                <a:gd name="connsiteX3" fmla="*/ 0 w 414978"/>
                <a:gd name="connsiteY3" fmla="*/ 888213 h 920974"/>
                <a:gd name="connsiteX0" fmla="*/ 0 w 414978"/>
                <a:gd name="connsiteY0" fmla="*/ 871170 h 903931"/>
                <a:gd name="connsiteX1" fmla="*/ 147188 w 414978"/>
                <a:gd name="connsiteY1" fmla="*/ 0 h 903931"/>
                <a:gd name="connsiteX2" fmla="*/ 414978 w 414978"/>
                <a:gd name="connsiteY2" fmla="*/ 903931 h 903931"/>
                <a:gd name="connsiteX3" fmla="*/ 0 w 414978"/>
                <a:gd name="connsiteY3" fmla="*/ 871170 h 903931"/>
                <a:gd name="connsiteX0" fmla="*/ 0 w 414978"/>
                <a:gd name="connsiteY0" fmla="*/ 878248 h 911009"/>
                <a:gd name="connsiteX1" fmla="*/ 154310 w 414978"/>
                <a:gd name="connsiteY1" fmla="*/ 0 h 911009"/>
                <a:gd name="connsiteX2" fmla="*/ 414978 w 414978"/>
                <a:gd name="connsiteY2" fmla="*/ 911009 h 911009"/>
                <a:gd name="connsiteX3" fmla="*/ 0 w 414978"/>
                <a:gd name="connsiteY3" fmla="*/ 878248 h 911009"/>
                <a:gd name="connsiteX0" fmla="*/ 0 w 416346"/>
                <a:gd name="connsiteY0" fmla="*/ 878248 h 928052"/>
                <a:gd name="connsiteX1" fmla="*/ 154310 w 416346"/>
                <a:gd name="connsiteY1" fmla="*/ 0 h 928052"/>
                <a:gd name="connsiteX2" fmla="*/ 416346 w 416346"/>
                <a:gd name="connsiteY2" fmla="*/ 928052 h 928052"/>
                <a:gd name="connsiteX3" fmla="*/ 0 w 416346"/>
                <a:gd name="connsiteY3" fmla="*/ 878248 h 92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346" h="928052">
                  <a:moveTo>
                    <a:pt x="0" y="878248"/>
                  </a:moveTo>
                  <a:lnTo>
                    <a:pt x="154310" y="0"/>
                  </a:lnTo>
                  <a:lnTo>
                    <a:pt x="416346" y="928052"/>
                  </a:lnTo>
                  <a:lnTo>
                    <a:pt x="0" y="878248"/>
                  </a:lnTo>
                  <a:close/>
                </a:path>
              </a:pathLst>
            </a:custGeom>
            <a:solidFill>
              <a:srgbClr val="3A4F7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rapezoid 19">
              <a:extLst>
                <a:ext uri="{FF2B5EF4-FFF2-40B4-BE49-F238E27FC236}">
                  <a16:creationId xmlns:a16="http://schemas.microsoft.com/office/drawing/2014/main" id="{9FAC6BC9-75D0-409E-91B8-3CD351729CCD}"/>
                </a:ext>
              </a:extLst>
            </p:cNvPr>
            <p:cNvSpPr/>
            <p:nvPr/>
          </p:nvSpPr>
          <p:spPr>
            <a:xfrm rot="1819463">
              <a:off x="3626698" y="1890979"/>
              <a:ext cx="893283" cy="918121"/>
            </a:xfrm>
            <a:custGeom>
              <a:avLst/>
              <a:gdLst>
                <a:gd name="connsiteX0" fmla="*/ 0 w 1866900"/>
                <a:gd name="connsiteY0" fmla="*/ 920750 h 920750"/>
                <a:gd name="connsiteX1" fmla="*/ 230188 w 1866900"/>
                <a:gd name="connsiteY1" fmla="*/ 0 h 920750"/>
                <a:gd name="connsiteX2" fmla="*/ 1636713 w 1866900"/>
                <a:gd name="connsiteY2" fmla="*/ 0 h 920750"/>
                <a:gd name="connsiteX3" fmla="*/ 1866900 w 1866900"/>
                <a:gd name="connsiteY3" fmla="*/ 920750 h 920750"/>
                <a:gd name="connsiteX4" fmla="*/ 0 w 1866900"/>
                <a:gd name="connsiteY4" fmla="*/ 920750 h 920750"/>
                <a:gd name="connsiteX0" fmla="*/ 0 w 1866900"/>
                <a:gd name="connsiteY0" fmla="*/ 920750 h 920750"/>
                <a:gd name="connsiteX1" fmla="*/ 517695 w 1866900"/>
                <a:gd name="connsiteY1" fmla="*/ 1030 h 920750"/>
                <a:gd name="connsiteX2" fmla="*/ 1636713 w 1866900"/>
                <a:gd name="connsiteY2" fmla="*/ 0 h 920750"/>
                <a:gd name="connsiteX3" fmla="*/ 1866900 w 1866900"/>
                <a:gd name="connsiteY3" fmla="*/ 920750 h 920750"/>
                <a:gd name="connsiteX4" fmla="*/ 0 w 1866900"/>
                <a:gd name="connsiteY4" fmla="*/ 920750 h 920750"/>
                <a:gd name="connsiteX0" fmla="*/ 0 w 1448671"/>
                <a:gd name="connsiteY0" fmla="*/ 918883 h 920750"/>
                <a:gd name="connsiteX1" fmla="*/ 99466 w 1448671"/>
                <a:gd name="connsiteY1" fmla="*/ 1030 h 920750"/>
                <a:gd name="connsiteX2" fmla="*/ 1218484 w 1448671"/>
                <a:gd name="connsiteY2" fmla="*/ 0 h 920750"/>
                <a:gd name="connsiteX3" fmla="*/ 1448671 w 1448671"/>
                <a:gd name="connsiteY3" fmla="*/ 920750 h 920750"/>
                <a:gd name="connsiteX4" fmla="*/ 0 w 1448671"/>
                <a:gd name="connsiteY4" fmla="*/ 918883 h 920750"/>
                <a:gd name="connsiteX0" fmla="*/ 0 w 1448671"/>
                <a:gd name="connsiteY0" fmla="*/ 917853 h 919720"/>
                <a:gd name="connsiteX1" fmla="*/ 99466 w 1448671"/>
                <a:gd name="connsiteY1" fmla="*/ 0 h 919720"/>
                <a:gd name="connsiteX2" fmla="*/ 1071371 w 1448671"/>
                <a:gd name="connsiteY2" fmla="*/ 55594 h 919720"/>
                <a:gd name="connsiteX3" fmla="*/ 1448671 w 1448671"/>
                <a:gd name="connsiteY3" fmla="*/ 919720 h 919720"/>
                <a:gd name="connsiteX4" fmla="*/ 0 w 1448671"/>
                <a:gd name="connsiteY4" fmla="*/ 917853 h 919720"/>
                <a:gd name="connsiteX0" fmla="*/ 0 w 1395721"/>
                <a:gd name="connsiteY0" fmla="*/ 917853 h 980117"/>
                <a:gd name="connsiteX1" fmla="*/ 99466 w 1395721"/>
                <a:gd name="connsiteY1" fmla="*/ 0 h 980117"/>
                <a:gd name="connsiteX2" fmla="*/ 1071371 w 1395721"/>
                <a:gd name="connsiteY2" fmla="*/ 55594 h 980117"/>
                <a:gd name="connsiteX3" fmla="*/ 1395721 w 1395721"/>
                <a:gd name="connsiteY3" fmla="*/ 980117 h 980117"/>
                <a:gd name="connsiteX4" fmla="*/ 0 w 1395721"/>
                <a:gd name="connsiteY4" fmla="*/ 917853 h 980117"/>
                <a:gd name="connsiteX0" fmla="*/ 283187 w 1296255"/>
                <a:gd name="connsiteY0" fmla="*/ 980934 h 980934"/>
                <a:gd name="connsiteX1" fmla="*/ 0 w 1296255"/>
                <a:gd name="connsiteY1" fmla="*/ 0 h 980934"/>
                <a:gd name="connsiteX2" fmla="*/ 971905 w 1296255"/>
                <a:gd name="connsiteY2" fmla="*/ 55594 h 980934"/>
                <a:gd name="connsiteX3" fmla="*/ 1296255 w 1296255"/>
                <a:gd name="connsiteY3" fmla="*/ 980117 h 980934"/>
                <a:gd name="connsiteX4" fmla="*/ 283187 w 1296255"/>
                <a:gd name="connsiteY4" fmla="*/ 980934 h 980934"/>
                <a:gd name="connsiteX0" fmla="*/ 0 w 1013068"/>
                <a:gd name="connsiteY0" fmla="*/ 930159 h 930159"/>
                <a:gd name="connsiteX1" fmla="*/ 70199 w 1013068"/>
                <a:gd name="connsiteY1" fmla="*/ 0 h 930159"/>
                <a:gd name="connsiteX2" fmla="*/ 688718 w 1013068"/>
                <a:gd name="connsiteY2" fmla="*/ 4819 h 930159"/>
                <a:gd name="connsiteX3" fmla="*/ 1013068 w 1013068"/>
                <a:gd name="connsiteY3" fmla="*/ 929342 h 930159"/>
                <a:gd name="connsiteX4" fmla="*/ 0 w 1013068"/>
                <a:gd name="connsiteY4" fmla="*/ 930159 h 930159"/>
                <a:gd name="connsiteX0" fmla="*/ 0 w 1013068"/>
                <a:gd name="connsiteY0" fmla="*/ 930159 h 930159"/>
                <a:gd name="connsiteX1" fmla="*/ 70199 w 1013068"/>
                <a:gd name="connsiteY1" fmla="*/ 0 h 930159"/>
                <a:gd name="connsiteX2" fmla="*/ 545895 w 1013068"/>
                <a:gd name="connsiteY2" fmla="*/ 18473 h 930159"/>
                <a:gd name="connsiteX3" fmla="*/ 1013068 w 1013068"/>
                <a:gd name="connsiteY3" fmla="*/ 929342 h 930159"/>
                <a:gd name="connsiteX4" fmla="*/ 0 w 1013068"/>
                <a:gd name="connsiteY4" fmla="*/ 930159 h 930159"/>
                <a:gd name="connsiteX0" fmla="*/ 0 w 903651"/>
                <a:gd name="connsiteY0" fmla="*/ 930159 h 974951"/>
                <a:gd name="connsiteX1" fmla="*/ 70199 w 903651"/>
                <a:gd name="connsiteY1" fmla="*/ 0 h 974951"/>
                <a:gd name="connsiteX2" fmla="*/ 545895 w 903651"/>
                <a:gd name="connsiteY2" fmla="*/ 18473 h 974951"/>
                <a:gd name="connsiteX3" fmla="*/ 903651 w 903651"/>
                <a:gd name="connsiteY3" fmla="*/ 974951 h 974951"/>
                <a:gd name="connsiteX4" fmla="*/ 0 w 903651"/>
                <a:gd name="connsiteY4" fmla="*/ 930159 h 974951"/>
                <a:gd name="connsiteX0" fmla="*/ 0 w 907735"/>
                <a:gd name="connsiteY0" fmla="*/ 930159 h 950492"/>
                <a:gd name="connsiteX1" fmla="*/ 70199 w 907735"/>
                <a:gd name="connsiteY1" fmla="*/ 0 h 950492"/>
                <a:gd name="connsiteX2" fmla="*/ 545895 w 907735"/>
                <a:gd name="connsiteY2" fmla="*/ 18473 h 950492"/>
                <a:gd name="connsiteX3" fmla="*/ 907735 w 907735"/>
                <a:gd name="connsiteY3" fmla="*/ 950492 h 950492"/>
                <a:gd name="connsiteX4" fmla="*/ 0 w 907735"/>
                <a:gd name="connsiteY4" fmla="*/ 930159 h 950492"/>
                <a:gd name="connsiteX0" fmla="*/ 0 w 883914"/>
                <a:gd name="connsiteY0" fmla="*/ 930159 h 965083"/>
                <a:gd name="connsiteX1" fmla="*/ 70199 w 883914"/>
                <a:gd name="connsiteY1" fmla="*/ 0 h 965083"/>
                <a:gd name="connsiteX2" fmla="*/ 545895 w 883914"/>
                <a:gd name="connsiteY2" fmla="*/ 18473 h 965083"/>
                <a:gd name="connsiteX3" fmla="*/ 883914 w 883914"/>
                <a:gd name="connsiteY3" fmla="*/ 965083 h 965083"/>
                <a:gd name="connsiteX4" fmla="*/ 0 w 883914"/>
                <a:gd name="connsiteY4" fmla="*/ 930159 h 965083"/>
                <a:gd name="connsiteX0" fmla="*/ 0 w 881518"/>
                <a:gd name="connsiteY0" fmla="*/ 902649 h 965083"/>
                <a:gd name="connsiteX1" fmla="*/ 67803 w 881518"/>
                <a:gd name="connsiteY1" fmla="*/ 0 h 965083"/>
                <a:gd name="connsiteX2" fmla="*/ 543499 w 881518"/>
                <a:gd name="connsiteY2" fmla="*/ 18473 h 965083"/>
                <a:gd name="connsiteX3" fmla="*/ 881518 w 881518"/>
                <a:gd name="connsiteY3" fmla="*/ 965083 h 965083"/>
                <a:gd name="connsiteX4" fmla="*/ 0 w 881518"/>
                <a:gd name="connsiteY4" fmla="*/ 902649 h 965083"/>
                <a:gd name="connsiteX0" fmla="*/ 0 w 881518"/>
                <a:gd name="connsiteY0" fmla="*/ 902649 h 965083"/>
                <a:gd name="connsiteX1" fmla="*/ 67803 w 881518"/>
                <a:gd name="connsiteY1" fmla="*/ 0 h 965083"/>
                <a:gd name="connsiteX2" fmla="*/ 543499 w 881518"/>
                <a:gd name="connsiteY2" fmla="*/ 18473 h 965083"/>
                <a:gd name="connsiteX3" fmla="*/ 881518 w 881518"/>
                <a:gd name="connsiteY3" fmla="*/ 965083 h 965083"/>
                <a:gd name="connsiteX4" fmla="*/ 0 w 881518"/>
                <a:gd name="connsiteY4" fmla="*/ 902649 h 965083"/>
                <a:gd name="connsiteX0" fmla="*/ 0 w 865587"/>
                <a:gd name="connsiteY0" fmla="*/ 902649 h 930200"/>
                <a:gd name="connsiteX1" fmla="*/ 67803 w 865587"/>
                <a:gd name="connsiteY1" fmla="*/ 0 h 930200"/>
                <a:gd name="connsiteX2" fmla="*/ 543499 w 865587"/>
                <a:gd name="connsiteY2" fmla="*/ 18473 h 930200"/>
                <a:gd name="connsiteX3" fmla="*/ 865587 w 865587"/>
                <a:gd name="connsiteY3" fmla="*/ 930200 h 930200"/>
                <a:gd name="connsiteX4" fmla="*/ 0 w 865587"/>
                <a:gd name="connsiteY4" fmla="*/ 902649 h 930200"/>
                <a:gd name="connsiteX0" fmla="*/ 0 w 857646"/>
                <a:gd name="connsiteY0" fmla="*/ 902649 h 935064"/>
                <a:gd name="connsiteX1" fmla="*/ 67803 w 857646"/>
                <a:gd name="connsiteY1" fmla="*/ 0 h 935064"/>
                <a:gd name="connsiteX2" fmla="*/ 543499 w 857646"/>
                <a:gd name="connsiteY2" fmla="*/ 18473 h 935064"/>
                <a:gd name="connsiteX3" fmla="*/ 857646 w 857646"/>
                <a:gd name="connsiteY3" fmla="*/ 935064 h 935064"/>
                <a:gd name="connsiteX4" fmla="*/ 0 w 857646"/>
                <a:gd name="connsiteY4" fmla="*/ 902649 h 935064"/>
                <a:gd name="connsiteX0" fmla="*/ 0 w 857646"/>
                <a:gd name="connsiteY0" fmla="*/ 902649 h 935064"/>
                <a:gd name="connsiteX1" fmla="*/ 67803 w 857646"/>
                <a:gd name="connsiteY1" fmla="*/ 0 h 935064"/>
                <a:gd name="connsiteX2" fmla="*/ 524973 w 857646"/>
                <a:gd name="connsiteY2" fmla="*/ 29822 h 935064"/>
                <a:gd name="connsiteX3" fmla="*/ 857646 w 857646"/>
                <a:gd name="connsiteY3" fmla="*/ 935064 h 935064"/>
                <a:gd name="connsiteX4" fmla="*/ 0 w 857646"/>
                <a:gd name="connsiteY4" fmla="*/ 902649 h 935064"/>
                <a:gd name="connsiteX0" fmla="*/ 0 w 857646"/>
                <a:gd name="connsiteY0" fmla="*/ 902649 h 935064"/>
                <a:gd name="connsiteX1" fmla="*/ 67803 w 857646"/>
                <a:gd name="connsiteY1" fmla="*/ 0 h 935064"/>
                <a:gd name="connsiteX2" fmla="*/ 524973 w 857646"/>
                <a:gd name="connsiteY2" fmla="*/ 29822 h 935064"/>
                <a:gd name="connsiteX3" fmla="*/ 857646 w 857646"/>
                <a:gd name="connsiteY3" fmla="*/ 935064 h 935064"/>
                <a:gd name="connsiteX4" fmla="*/ 0 w 857646"/>
                <a:gd name="connsiteY4" fmla="*/ 902649 h 935064"/>
                <a:gd name="connsiteX0" fmla="*/ 0 w 852102"/>
                <a:gd name="connsiteY0" fmla="*/ 925294 h 935064"/>
                <a:gd name="connsiteX1" fmla="*/ 62259 w 852102"/>
                <a:gd name="connsiteY1" fmla="*/ 0 h 935064"/>
                <a:gd name="connsiteX2" fmla="*/ 519429 w 852102"/>
                <a:gd name="connsiteY2" fmla="*/ 29822 h 935064"/>
                <a:gd name="connsiteX3" fmla="*/ 852102 w 852102"/>
                <a:gd name="connsiteY3" fmla="*/ 935064 h 935064"/>
                <a:gd name="connsiteX4" fmla="*/ 0 w 852102"/>
                <a:gd name="connsiteY4" fmla="*/ 925294 h 935064"/>
                <a:gd name="connsiteX0" fmla="*/ 0 w 852102"/>
                <a:gd name="connsiteY0" fmla="*/ 925294 h 935064"/>
                <a:gd name="connsiteX1" fmla="*/ 62259 w 852102"/>
                <a:gd name="connsiteY1" fmla="*/ 0 h 935064"/>
                <a:gd name="connsiteX2" fmla="*/ 532663 w 852102"/>
                <a:gd name="connsiteY2" fmla="*/ 21715 h 935064"/>
                <a:gd name="connsiteX3" fmla="*/ 852102 w 852102"/>
                <a:gd name="connsiteY3" fmla="*/ 935064 h 935064"/>
                <a:gd name="connsiteX4" fmla="*/ 0 w 852102"/>
                <a:gd name="connsiteY4" fmla="*/ 925294 h 935064"/>
                <a:gd name="connsiteX0" fmla="*/ 0 w 862688"/>
                <a:gd name="connsiteY0" fmla="*/ 925294 h 928579"/>
                <a:gd name="connsiteX1" fmla="*/ 62259 w 862688"/>
                <a:gd name="connsiteY1" fmla="*/ 0 h 928579"/>
                <a:gd name="connsiteX2" fmla="*/ 532663 w 862688"/>
                <a:gd name="connsiteY2" fmla="*/ 21715 h 928579"/>
                <a:gd name="connsiteX3" fmla="*/ 862688 w 862688"/>
                <a:gd name="connsiteY3" fmla="*/ 928579 h 928579"/>
                <a:gd name="connsiteX4" fmla="*/ 0 w 862688"/>
                <a:gd name="connsiteY4" fmla="*/ 925294 h 928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2688" h="928579">
                  <a:moveTo>
                    <a:pt x="0" y="925294"/>
                  </a:moveTo>
                  <a:lnTo>
                    <a:pt x="62259" y="0"/>
                  </a:lnTo>
                  <a:lnTo>
                    <a:pt x="532663" y="21715"/>
                  </a:lnTo>
                  <a:lnTo>
                    <a:pt x="862688" y="928579"/>
                  </a:lnTo>
                  <a:lnTo>
                    <a:pt x="0" y="925294"/>
                  </a:lnTo>
                  <a:close/>
                </a:path>
              </a:pathLst>
            </a:custGeom>
            <a:solidFill>
              <a:srgbClr val="3A4F7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19">
              <a:extLst>
                <a:ext uri="{FF2B5EF4-FFF2-40B4-BE49-F238E27FC236}">
                  <a16:creationId xmlns:a16="http://schemas.microsoft.com/office/drawing/2014/main" id="{868D855E-47C0-401E-97CF-6E1D0A8B078F}"/>
                </a:ext>
              </a:extLst>
            </p:cNvPr>
            <p:cNvSpPr/>
            <p:nvPr/>
          </p:nvSpPr>
          <p:spPr>
            <a:xfrm rot="1819463">
              <a:off x="2240849" y="3968475"/>
              <a:ext cx="1918145" cy="949084"/>
            </a:xfrm>
            <a:custGeom>
              <a:avLst/>
              <a:gdLst>
                <a:gd name="connsiteX0" fmla="*/ 0 w 1866900"/>
                <a:gd name="connsiteY0" fmla="*/ 920750 h 920750"/>
                <a:gd name="connsiteX1" fmla="*/ 230188 w 1866900"/>
                <a:gd name="connsiteY1" fmla="*/ 0 h 920750"/>
                <a:gd name="connsiteX2" fmla="*/ 1636713 w 1866900"/>
                <a:gd name="connsiteY2" fmla="*/ 0 h 920750"/>
                <a:gd name="connsiteX3" fmla="*/ 1866900 w 1866900"/>
                <a:gd name="connsiteY3" fmla="*/ 920750 h 920750"/>
                <a:gd name="connsiteX4" fmla="*/ 0 w 1866900"/>
                <a:gd name="connsiteY4" fmla="*/ 920750 h 920750"/>
                <a:gd name="connsiteX0" fmla="*/ 0 w 1866900"/>
                <a:gd name="connsiteY0" fmla="*/ 920750 h 920750"/>
                <a:gd name="connsiteX1" fmla="*/ 517695 w 1866900"/>
                <a:gd name="connsiteY1" fmla="*/ 1030 h 920750"/>
                <a:gd name="connsiteX2" fmla="*/ 1636713 w 1866900"/>
                <a:gd name="connsiteY2" fmla="*/ 0 h 920750"/>
                <a:gd name="connsiteX3" fmla="*/ 1866900 w 1866900"/>
                <a:gd name="connsiteY3" fmla="*/ 920750 h 920750"/>
                <a:gd name="connsiteX4" fmla="*/ 0 w 1866900"/>
                <a:gd name="connsiteY4" fmla="*/ 920750 h 920750"/>
                <a:gd name="connsiteX0" fmla="*/ 0 w 1448671"/>
                <a:gd name="connsiteY0" fmla="*/ 918883 h 920750"/>
                <a:gd name="connsiteX1" fmla="*/ 99466 w 1448671"/>
                <a:gd name="connsiteY1" fmla="*/ 1030 h 920750"/>
                <a:gd name="connsiteX2" fmla="*/ 1218484 w 1448671"/>
                <a:gd name="connsiteY2" fmla="*/ 0 h 920750"/>
                <a:gd name="connsiteX3" fmla="*/ 1448671 w 1448671"/>
                <a:gd name="connsiteY3" fmla="*/ 920750 h 920750"/>
                <a:gd name="connsiteX4" fmla="*/ 0 w 1448671"/>
                <a:gd name="connsiteY4" fmla="*/ 918883 h 920750"/>
                <a:gd name="connsiteX0" fmla="*/ 0 w 1448671"/>
                <a:gd name="connsiteY0" fmla="*/ 917853 h 919720"/>
                <a:gd name="connsiteX1" fmla="*/ 99466 w 1448671"/>
                <a:gd name="connsiteY1" fmla="*/ 0 h 919720"/>
                <a:gd name="connsiteX2" fmla="*/ 1071371 w 1448671"/>
                <a:gd name="connsiteY2" fmla="*/ 55594 h 919720"/>
                <a:gd name="connsiteX3" fmla="*/ 1448671 w 1448671"/>
                <a:gd name="connsiteY3" fmla="*/ 919720 h 919720"/>
                <a:gd name="connsiteX4" fmla="*/ 0 w 1448671"/>
                <a:gd name="connsiteY4" fmla="*/ 917853 h 919720"/>
                <a:gd name="connsiteX0" fmla="*/ 0 w 1395721"/>
                <a:gd name="connsiteY0" fmla="*/ 917853 h 980117"/>
                <a:gd name="connsiteX1" fmla="*/ 99466 w 1395721"/>
                <a:gd name="connsiteY1" fmla="*/ 0 h 980117"/>
                <a:gd name="connsiteX2" fmla="*/ 1071371 w 1395721"/>
                <a:gd name="connsiteY2" fmla="*/ 55594 h 980117"/>
                <a:gd name="connsiteX3" fmla="*/ 1395721 w 1395721"/>
                <a:gd name="connsiteY3" fmla="*/ 980117 h 980117"/>
                <a:gd name="connsiteX4" fmla="*/ 0 w 1395721"/>
                <a:gd name="connsiteY4" fmla="*/ 917853 h 980117"/>
                <a:gd name="connsiteX0" fmla="*/ 90464 w 1486185"/>
                <a:gd name="connsiteY0" fmla="*/ 928141 h 990405"/>
                <a:gd name="connsiteX1" fmla="*/ 0 w 1486185"/>
                <a:gd name="connsiteY1" fmla="*/ 0 h 990405"/>
                <a:gd name="connsiteX2" fmla="*/ 1161835 w 1486185"/>
                <a:gd name="connsiteY2" fmla="*/ 65882 h 990405"/>
                <a:gd name="connsiteX3" fmla="*/ 1486185 w 1486185"/>
                <a:gd name="connsiteY3" fmla="*/ 990405 h 990405"/>
                <a:gd name="connsiteX4" fmla="*/ 90464 w 1486185"/>
                <a:gd name="connsiteY4" fmla="*/ 928141 h 990405"/>
                <a:gd name="connsiteX0" fmla="*/ 0 w 1595682"/>
                <a:gd name="connsiteY0" fmla="*/ 938434 h 990405"/>
                <a:gd name="connsiteX1" fmla="*/ 109497 w 1595682"/>
                <a:gd name="connsiteY1" fmla="*/ 0 h 990405"/>
                <a:gd name="connsiteX2" fmla="*/ 1271332 w 1595682"/>
                <a:gd name="connsiteY2" fmla="*/ 65882 h 990405"/>
                <a:gd name="connsiteX3" fmla="*/ 1595682 w 1595682"/>
                <a:gd name="connsiteY3" fmla="*/ 990405 h 990405"/>
                <a:gd name="connsiteX4" fmla="*/ 0 w 1595682"/>
                <a:gd name="connsiteY4" fmla="*/ 938434 h 990405"/>
                <a:gd name="connsiteX0" fmla="*/ 0 w 1595682"/>
                <a:gd name="connsiteY0" fmla="*/ 938434 h 990405"/>
                <a:gd name="connsiteX1" fmla="*/ 109497 w 1595682"/>
                <a:gd name="connsiteY1" fmla="*/ 0 h 990405"/>
                <a:gd name="connsiteX2" fmla="*/ 1580298 w 1595682"/>
                <a:gd name="connsiteY2" fmla="*/ 47004 h 990405"/>
                <a:gd name="connsiteX3" fmla="*/ 1595682 w 1595682"/>
                <a:gd name="connsiteY3" fmla="*/ 990405 h 990405"/>
                <a:gd name="connsiteX4" fmla="*/ 0 w 1595682"/>
                <a:gd name="connsiteY4" fmla="*/ 938434 h 990405"/>
                <a:gd name="connsiteX0" fmla="*/ 0 w 1885258"/>
                <a:gd name="connsiteY0" fmla="*/ 938434 h 1001260"/>
                <a:gd name="connsiteX1" fmla="*/ 109497 w 1885258"/>
                <a:gd name="connsiteY1" fmla="*/ 0 h 1001260"/>
                <a:gd name="connsiteX2" fmla="*/ 1580298 w 1885258"/>
                <a:gd name="connsiteY2" fmla="*/ 47004 h 1001260"/>
                <a:gd name="connsiteX3" fmla="*/ 1885258 w 1885258"/>
                <a:gd name="connsiteY3" fmla="*/ 1001260 h 1001260"/>
                <a:gd name="connsiteX4" fmla="*/ 0 w 1885258"/>
                <a:gd name="connsiteY4" fmla="*/ 938434 h 1001260"/>
                <a:gd name="connsiteX0" fmla="*/ 0 w 1885258"/>
                <a:gd name="connsiteY0" fmla="*/ 954619 h 1017445"/>
                <a:gd name="connsiteX1" fmla="*/ 74282 w 1885258"/>
                <a:gd name="connsiteY1" fmla="*/ 0 h 1017445"/>
                <a:gd name="connsiteX2" fmla="*/ 1580298 w 1885258"/>
                <a:gd name="connsiteY2" fmla="*/ 63189 h 1017445"/>
                <a:gd name="connsiteX3" fmla="*/ 1885258 w 1885258"/>
                <a:gd name="connsiteY3" fmla="*/ 1017445 h 1017445"/>
                <a:gd name="connsiteX4" fmla="*/ 0 w 1885258"/>
                <a:gd name="connsiteY4" fmla="*/ 954619 h 1017445"/>
                <a:gd name="connsiteX0" fmla="*/ 0 w 1890687"/>
                <a:gd name="connsiteY0" fmla="*/ 954619 h 970130"/>
                <a:gd name="connsiteX1" fmla="*/ 74282 w 1890687"/>
                <a:gd name="connsiteY1" fmla="*/ 0 h 970130"/>
                <a:gd name="connsiteX2" fmla="*/ 1580298 w 1890687"/>
                <a:gd name="connsiteY2" fmla="*/ 63189 h 970130"/>
                <a:gd name="connsiteX3" fmla="*/ 1890687 w 1890687"/>
                <a:gd name="connsiteY3" fmla="*/ 970130 h 970130"/>
                <a:gd name="connsiteX4" fmla="*/ 0 w 1890687"/>
                <a:gd name="connsiteY4" fmla="*/ 954619 h 970130"/>
                <a:gd name="connsiteX0" fmla="*/ 0 w 1901029"/>
                <a:gd name="connsiteY0" fmla="*/ 905495 h 970130"/>
                <a:gd name="connsiteX1" fmla="*/ 84624 w 1901029"/>
                <a:gd name="connsiteY1" fmla="*/ 0 h 970130"/>
                <a:gd name="connsiteX2" fmla="*/ 1590640 w 1901029"/>
                <a:gd name="connsiteY2" fmla="*/ 63189 h 970130"/>
                <a:gd name="connsiteX3" fmla="*/ 1901029 w 1901029"/>
                <a:gd name="connsiteY3" fmla="*/ 970130 h 970130"/>
                <a:gd name="connsiteX4" fmla="*/ 0 w 1901029"/>
                <a:gd name="connsiteY4" fmla="*/ 905495 h 970130"/>
                <a:gd name="connsiteX0" fmla="*/ 0 w 1901029"/>
                <a:gd name="connsiteY0" fmla="*/ 905495 h 970130"/>
                <a:gd name="connsiteX1" fmla="*/ 84624 w 1901029"/>
                <a:gd name="connsiteY1" fmla="*/ 0 h 970130"/>
                <a:gd name="connsiteX2" fmla="*/ 1583091 w 1901029"/>
                <a:gd name="connsiteY2" fmla="*/ 56570 h 970130"/>
                <a:gd name="connsiteX3" fmla="*/ 1901029 w 1901029"/>
                <a:gd name="connsiteY3" fmla="*/ 970130 h 970130"/>
                <a:gd name="connsiteX4" fmla="*/ 0 w 1901029"/>
                <a:gd name="connsiteY4" fmla="*/ 905495 h 970130"/>
                <a:gd name="connsiteX0" fmla="*/ 0 w 1901029"/>
                <a:gd name="connsiteY0" fmla="*/ 905495 h 970130"/>
                <a:gd name="connsiteX1" fmla="*/ 84624 w 1901029"/>
                <a:gd name="connsiteY1" fmla="*/ 0 h 970130"/>
                <a:gd name="connsiteX2" fmla="*/ 1572129 w 1901029"/>
                <a:gd name="connsiteY2" fmla="*/ 62982 h 970130"/>
                <a:gd name="connsiteX3" fmla="*/ 1901029 w 1901029"/>
                <a:gd name="connsiteY3" fmla="*/ 970130 h 970130"/>
                <a:gd name="connsiteX4" fmla="*/ 0 w 1901029"/>
                <a:gd name="connsiteY4" fmla="*/ 905495 h 970130"/>
                <a:gd name="connsiteX0" fmla="*/ 0 w 1901029"/>
                <a:gd name="connsiteY0" fmla="*/ 905495 h 970130"/>
                <a:gd name="connsiteX1" fmla="*/ 84624 w 1901029"/>
                <a:gd name="connsiteY1" fmla="*/ 0 h 970130"/>
                <a:gd name="connsiteX2" fmla="*/ 1587642 w 1901029"/>
                <a:gd name="connsiteY2" fmla="*/ 39195 h 970130"/>
                <a:gd name="connsiteX3" fmla="*/ 1901029 w 1901029"/>
                <a:gd name="connsiteY3" fmla="*/ 970130 h 970130"/>
                <a:gd name="connsiteX4" fmla="*/ 0 w 1901029"/>
                <a:gd name="connsiteY4" fmla="*/ 905495 h 970130"/>
                <a:gd name="connsiteX0" fmla="*/ 0 w 1918145"/>
                <a:gd name="connsiteY0" fmla="*/ 905495 h 949084"/>
                <a:gd name="connsiteX1" fmla="*/ 84624 w 1918145"/>
                <a:gd name="connsiteY1" fmla="*/ 0 h 949084"/>
                <a:gd name="connsiteX2" fmla="*/ 1587642 w 1918145"/>
                <a:gd name="connsiteY2" fmla="*/ 39195 h 949084"/>
                <a:gd name="connsiteX3" fmla="*/ 1918145 w 1918145"/>
                <a:gd name="connsiteY3" fmla="*/ 949084 h 949084"/>
                <a:gd name="connsiteX4" fmla="*/ 0 w 1918145"/>
                <a:gd name="connsiteY4" fmla="*/ 905495 h 949084"/>
                <a:gd name="connsiteX0" fmla="*/ 0 w 1918145"/>
                <a:gd name="connsiteY0" fmla="*/ 905495 h 949084"/>
                <a:gd name="connsiteX1" fmla="*/ 84624 w 1918145"/>
                <a:gd name="connsiteY1" fmla="*/ 0 h 949084"/>
                <a:gd name="connsiteX2" fmla="*/ 1571870 w 1918145"/>
                <a:gd name="connsiteY2" fmla="*/ 37386 h 949084"/>
                <a:gd name="connsiteX3" fmla="*/ 1918145 w 1918145"/>
                <a:gd name="connsiteY3" fmla="*/ 949084 h 949084"/>
                <a:gd name="connsiteX4" fmla="*/ 0 w 1918145"/>
                <a:gd name="connsiteY4" fmla="*/ 905495 h 949084"/>
                <a:gd name="connsiteX0" fmla="*/ 0 w 1918145"/>
                <a:gd name="connsiteY0" fmla="*/ 905495 h 949084"/>
                <a:gd name="connsiteX1" fmla="*/ 84624 w 1918145"/>
                <a:gd name="connsiteY1" fmla="*/ 0 h 949084"/>
                <a:gd name="connsiteX2" fmla="*/ 1565457 w 1918145"/>
                <a:gd name="connsiteY2" fmla="*/ 26425 h 949084"/>
                <a:gd name="connsiteX3" fmla="*/ 1918145 w 1918145"/>
                <a:gd name="connsiteY3" fmla="*/ 949084 h 949084"/>
                <a:gd name="connsiteX4" fmla="*/ 0 w 1918145"/>
                <a:gd name="connsiteY4" fmla="*/ 905495 h 94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8145" h="949084">
                  <a:moveTo>
                    <a:pt x="0" y="905495"/>
                  </a:moveTo>
                  <a:lnTo>
                    <a:pt x="84624" y="0"/>
                  </a:lnTo>
                  <a:lnTo>
                    <a:pt x="1565457" y="26425"/>
                  </a:lnTo>
                  <a:lnTo>
                    <a:pt x="1918145" y="949084"/>
                  </a:lnTo>
                  <a:lnTo>
                    <a:pt x="0" y="905495"/>
                  </a:lnTo>
                  <a:close/>
                </a:path>
              </a:pathLst>
            </a:custGeom>
            <a:solidFill>
              <a:srgbClr val="3A4F7E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F63715-61AC-47E0-9707-7421AC6CC233}"/>
              </a:ext>
            </a:extLst>
          </p:cNvPr>
          <p:cNvGrpSpPr/>
          <p:nvPr/>
        </p:nvGrpSpPr>
        <p:grpSpPr>
          <a:xfrm>
            <a:off x="825579" y="1214773"/>
            <a:ext cx="1662710" cy="3223820"/>
            <a:chOff x="2123382" y="744729"/>
            <a:chExt cx="1662710" cy="3223820"/>
          </a:xfrm>
          <a:solidFill>
            <a:srgbClr val="FFCC66"/>
          </a:solidFill>
        </p:grpSpPr>
        <p:sp>
          <p:nvSpPr>
            <p:cNvPr id="29" name="Arrow: U-Turn 28">
              <a:extLst>
                <a:ext uri="{FF2B5EF4-FFF2-40B4-BE49-F238E27FC236}">
                  <a16:creationId xmlns:a16="http://schemas.microsoft.com/office/drawing/2014/main" id="{62259415-3484-4FA5-976A-AFE4911C4970}"/>
                </a:ext>
              </a:extLst>
            </p:cNvPr>
            <p:cNvSpPr/>
            <p:nvPr/>
          </p:nvSpPr>
          <p:spPr>
            <a:xfrm rot="12927521">
              <a:off x="2123382" y="1966359"/>
              <a:ext cx="632037" cy="2002190"/>
            </a:xfrm>
            <a:prstGeom prst="uturnArrow">
              <a:avLst/>
            </a:prstGeom>
            <a:gradFill flip="none" rotWithShape="1">
              <a:gsLst>
                <a:gs pos="0">
                  <a:schemeClr val="accent5">
                    <a:lumMod val="75000"/>
                    <a:tint val="66000"/>
                    <a:satMod val="160000"/>
                  </a:schemeClr>
                </a:gs>
                <a:gs pos="50000">
                  <a:schemeClr val="accent5">
                    <a:lumMod val="75000"/>
                    <a:tint val="44500"/>
                    <a:satMod val="160000"/>
                  </a:schemeClr>
                </a:gs>
                <a:gs pos="100000">
                  <a:schemeClr val="accent5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Arrow: U-Turn 29">
              <a:extLst>
                <a:ext uri="{FF2B5EF4-FFF2-40B4-BE49-F238E27FC236}">
                  <a16:creationId xmlns:a16="http://schemas.microsoft.com/office/drawing/2014/main" id="{B11EB5F6-8293-4EC9-B23F-A822F62BBD18}"/>
                </a:ext>
              </a:extLst>
            </p:cNvPr>
            <p:cNvSpPr/>
            <p:nvPr/>
          </p:nvSpPr>
          <p:spPr>
            <a:xfrm rot="12927521" flipH="1" flipV="1">
              <a:off x="3138410" y="744729"/>
              <a:ext cx="647682" cy="1865726"/>
            </a:xfrm>
            <a:prstGeom prst="utur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086A744-4DB7-424F-8947-3E56CC0C0C49}"/>
              </a:ext>
            </a:extLst>
          </p:cNvPr>
          <p:cNvSpPr txBox="1"/>
          <p:nvPr/>
        </p:nvSpPr>
        <p:spPr>
          <a:xfrm rot="18328704">
            <a:off x="-697979" y="2228543"/>
            <a:ext cx="4021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FFFF"/>
                </a:solidFill>
              </a:rPr>
              <a:t>Earth Science to Earth Action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22606B-2579-4D1C-9F49-E56DE81DE0FA}"/>
              </a:ext>
            </a:extLst>
          </p:cNvPr>
          <p:cNvSpPr txBox="1"/>
          <p:nvPr/>
        </p:nvSpPr>
        <p:spPr>
          <a:xfrm>
            <a:off x="5312434" y="1578114"/>
            <a:ext cx="3620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</a:rPr>
              <a:t>New Earth Information Center </a:t>
            </a:r>
            <a:r>
              <a:rPr lang="en-US" sz="2000" i="1">
                <a:solidFill>
                  <a:srgbClr val="FFFFFF"/>
                </a:solidFill>
              </a:rPr>
              <a:t>Physical and Virtual Engagement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7BDA61-21DB-415D-BDAA-304CDB9E8FC8}"/>
              </a:ext>
            </a:extLst>
          </p:cNvPr>
          <p:cNvSpPr txBox="1"/>
          <p:nvPr/>
        </p:nvSpPr>
        <p:spPr>
          <a:xfrm>
            <a:off x="5611825" y="2301814"/>
            <a:ext cx="5818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</a:rPr>
              <a:t>Earth Action Solutions</a:t>
            </a:r>
          </a:p>
          <a:p>
            <a:r>
              <a:rPr lang="en-US" sz="2000" i="1">
                <a:solidFill>
                  <a:srgbClr val="FFFFFF"/>
                </a:solidFill>
              </a:rPr>
              <a:t>Scaling NASA science and tools for climate response through National and International partnerships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E90ECF-E4FC-45A9-8C6A-56DF89EE142F}"/>
              </a:ext>
            </a:extLst>
          </p:cNvPr>
          <p:cNvSpPr txBox="1"/>
          <p:nvPr/>
        </p:nvSpPr>
        <p:spPr>
          <a:xfrm>
            <a:off x="6297624" y="3483114"/>
            <a:ext cx="5741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</a:rPr>
              <a:t>Earth System Science &amp; Tools for Impact </a:t>
            </a:r>
          </a:p>
          <a:p>
            <a:r>
              <a:rPr lang="en-US" sz="2000" i="1">
                <a:solidFill>
                  <a:srgbClr val="FFFFFF"/>
                </a:solidFill>
              </a:rPr>
              <a:t>Research, Analysis, Modeling, Applications Incubation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C84B98-A426-4770-AC37-BD0C22C4F300}"/>
              </a:ext>
            </a:extLst>
          </p:cNvPr>
          <p:cNvSpPr txBox="1"/>
          <p:nvPr/>
        </p:nvSpPr>
        <p:spPr>
          <a:xfrm>
            <a:off x="6875253" y="4343400"/>
            <a:ext cx="5164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</a:rPr>
              <a:t>Earth System Observations </a:t>
            </a:r>
          </a:p>
          <a:p>
            <a:r>
              <a:rPr lang="en-US" sz="2000" i="1">
                <a:solidFill>
                  <a:srgbClr val="FFFFFF"/>
                </a:solidFill>
              </a:rPr>
              <a:t>Observation of Earth from Space, Air and Ground</a:t>
            </a:r>
            <a:endParaRPr lang="en-US" sz="2000">
              <a:solidFill>
                <a:srgbClr val="FFFFFF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A3AB220-60A2-4C5C-A378-E9670668E73D}"/>
              </a:ext>
            </a:extLst>
          </p:cNvPr>
          <p:cNvGrpSpPr/>
          <p:nvPr/>
        </p:nvGrpSpPr>
        <p:grpSpPr>
          <a:xfrm>
            <a:off x="4855234" y="3545759"/>
            <a:ext cx="1326449" cy="340441"/>
            <a:chOff x="8229600" y="5715000"/>
            <a:chExt cx="1524000" cy="30480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F19A66F-9E32-445E-B02F-CD889069C17F}"/>
                </a:ext>
              </a:extLst>
            </p:cNvPr>
            <p:cNvCxnSpPr/>
            <p:nvPr/>
          </p:nvCxnSpPr>
          <p:spPr>
            <a:xfrm>
              <a:off x="8229600" y="60198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8ACAD74-5B38-4BED-9D85-F231B000B31B}"/>
                </a:ext>
              </a:extLst>
            </p:cNvPr>
            <p:cNvCxnSpPr/>
            <p:nvPr/>
          </p:nvCxnSpPr>
          <p:spPr>
            <a:xfrm flipV="1">
              <a:off x="9753600" y="5715000"/>
              <a:ext cx="0" cy="3048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505548-585D-4C1D-B4F3-D16B1E67A778}"/>
              </a:ext>
            </a:extLst>
          </p:cNvPr>
          <p:cNvGrpSpPr/>
          <p:nvPr/>
        </p:nvGrpSpPr>
        <p:grpSpPr>
          <a:xfrm>
            <a:off x="4285377" y="2555159"/>
            <a:ext cx="1326449" cy="340441"/>
            <a:chOff x="8229600" y="5715000"/>
            <a:chExt cx="1524000" cy="30480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311B1F7-295A-4575-83E9-AC43B30806EC}"/>
                </a:ext>
              </a:extLst>
            </p:cNvPr>
            <p:cNvCxnSpPr/>
            <p:nvPr/>
          </p:nvCxnSpPr>
          <p:spPr>
            <a:xfrm>
              <a:off x="8229600" y="60198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C336018-2FAC-4C73-AE71-714AF2699D9F}"/>
                </a:ext>
              </a:extLst>
            </p:cNvPr>
            <p:cNvCxnSpPr/>
            <p:nvPr/>
          </p:nvCxnSpPr>
          <p:spPr>
            <a:xfrm flipV="1">
              <a:off x="9753600" y="5715000"/>
              <a:ext cx="0" cy="3048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A9A61E-13AB-4838-B4F1-67B266AB49DC}"/>
              </a:ext>
            </a:extLst>
          </p:cNvPr>
          <p:cNvGrpSpPr/>
          <p:nvPr/>
        </p:nvGrpSpPr>
        <p:grpSpPr>
          <a:xfrm>
            <a:off x="3855809" y="1716959"/>
            <a:ext cx="1383599" cy="340441"/>
            <a:chOff x="8229600" y="5715000"/>
            <a:chExt cx="1524000" cy="30480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D6BCA6A-230E-4A34-9207-D83EEE835F06}"/>
                </a:ext>
              </a:extLst>
            </p:cNvPr>
            <p:cNvCxnSpPr/>
            <p:nvPr/>
          </p:nvCxnSpPr>
          <p:spPr>
            <a:xfrm>
              <a:off x="8229600" y="60198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F453A62-12D3-4FCC-81EA-3F76F9AACDE1}"/>
                </a:ext>
              </a:extLst>
            </p:cNvPr>
            <p:cNvCxnSpPr/>
            <p:nvPr/>
          </p:nvCxnSpPr>
          <p:spPr>
            <a:xfrm flipV="1">
              <a:off x="9753600" y="5715000"/>
              <a:ext cx="0" cy="3048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CD008A-0AA7-44D7-BFD6-8B5A03FF18B7}"/>
              </a:ext>
            </a:extLst>
          </p:cNvPr>
          <p:cNvGrpSpPr/>
          <p:nvPr/>
        </p:nvGrpSpPr>
        <p:grpSpPr>
          <a:xfrm>
            <a:off x="5433785" y="4419600"/>
            <a:ext cx="1326449" cy="340441"/>
            <a:chOff x="8229600" y="5715000"/>
            <a:chExt cx="1524000" cy="30480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917AE21-1971-4D52-B468-62333A99C77D}"/>
                </a:ext>
              </a:extLst>
            </p:cNvPr>
            <p:cNvCxnSpPr/>
            <p:nvPr/>
          </p:nvCxnSpPr>
          <p:spPr>
            <a:xfrm>
              <a:off x="8229600" y="6019800"/>
              <a:ext cx="1524000" cy="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0E6C15A-2FF8-498A-9715-048F3D736736}"/>
                </a:ext>
              </a:extLst>
            </p:cNvPr>
            <p:cNvCxnSpPr/>
            <p:nvPr/>
          </p:nvCxnSpPr>
          <p:spPr>
            <a:xfrm flipV="1">
              <a:off x="9753600" y="5715000"/>
              <a:ext cx="0" cy="304800"/>
            </a:xfrm>
            <a:prstGeom prst="lin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EC436B4-0996-4DB8-85FC-1876282B45F4}"/>
              </a:ext>
            </a:extLst>
          </p:cNvPr>
          <p:cNvSpPr txBox="1"/>
          <p:nvPr/>
        </p:nvSpPr>
        <p:spPr>
          <a:xfrm>
            <a:off x="4247910" y="152587"/>
            <a:ext cx="670547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>
                <a:solidFill>
                  <a:srgbClr val="FFFFFF"/>
                </a:solidFill>
                <a:latin typeface="Arial" panose="020B0604020202020204" pitchFamily="34" charset="0"/>
              </a:rPr>
              <a:t>NASA Earth Action Strategy </a:t>
            </a:r>
          </a:p>
          <a:p>
            <a:r>
              <a:rPr lang="en-US" sz="1800" b="0" i="1" u="none" strike="noStrike" baseline="0">
                <a:solidFill>
                  <a:srgbClr val="FFFFFF"/>
                </a:solidFill>
                <a:latin typeface="Arial" panose="020B0604020202020204" pitchFamily="34" charset="0"/>
              </a:rPr>
              <a:t>Driving impact from $1.5 B in NASA observations and research Delivering impact to meet the needs of Federal agencies, state, local, and tribal governments 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E04A81-AEC1-4499-B8F4-E15F2DAB8995}"/>
              </a:ext>
            </a:extLst>
          </p:cNvPr>
          <p:cNvSpPr txBox="1"/>
          <p:nvPr/>
        </p:nvSpPr>
        <p:spPr>
          <a:xfrm>
            <a:off x="45357" y="5557141"/>
            <a:ext cx="12074071" cy="120032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Major Applications Themes and Needs (under evaluation)</a:t>
            </a:r>
          </a:p>
          <a:p>
            <a:r>
              <a:rPr lang="en-US">
                <a:solidFill>
                  <a:srgbClr val="FFFFFF"/>
                </a:solidFill>
              </a:rPr>
              <a:t>•   GHG Monitoring	 (new)		•   Sea level &amp; coastal risk (mature)		•   Disasters (mature)</a:t>
            </a:r>
          </a:p>
          <a:p>
            <a:r>
              <a:rPr lang="en-US">
                <a:solidFill>
                  <a:srgbClr val="FFFFFF"/>
                </a:solidFill>
              </a:rPr>
              <a:t>•   Wildfire risk (developing)		•   Energy efficiency &amp; infrastructure (new)	•   Water Resources (developing)</a:t>
            </a:r>
          </a:p>
          <a:p>
            <a:r>
              <a:rPr lang="en-US">
                <a:solidFill>
                  <a:srgbClr val="FFFFFF"/>
                </a:solidFill>
              </a:rPr>
              <a:t>•   Health &amp; Air Quality (developing)	•   Agriculture &amp; crops (developing)		•   Biodiversity/Ecosystems(developing)</a:t>
            </a:r>
          </a:p>
        </p:txBody>
      </p:sp>
    </p:spTree>
    <p:extLst>
      <p:ext uri="{BB962C8B-B14F-4D97-AF65-F5344CB8AC3E}">
        <p14:creationId xmlns:p14="http://schemas.microsoft.com/office/powerpoint/2010/main" val="1027170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  <p:sndAc>
          <p:endSnd/>
        </p:sndAc>
      </p:transition>
    </mc:Choice>
    <mc:Fallback>
      <p:transition spd="med">
        <p:fade/>
        <p:sndAc>
          <p:endSnd/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1205665D-829C-4F2E-A9BF-8EB136B57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27" y="46759"/>
            <a:ext cx="8017164" cy="67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48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7_EMIT_Turkmenistan2_wide">
            <a:hlinkClick r:id="" action="ppaction://media"/>
            <a:extLst>
              <a:ext uri="{FF2B5EF4-FFF2-40B4-BE49-F238E27FC236}">
                <a16:creationId xmlns:a16="http://schemas.microsoft.com/office/drawing/2014/main" id="{0E8336FE-A9FE-4A76-9CB5-0EBDD3D6C9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39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sp>
        <p:nvSpPr>
          <p:cNvPr id="828" name="Google Shape;828;p79"/>
          <p:cNvSpPr txBox="1">
            <a:spLocks noGrp="1"/>
          </p:cNvSpPr>
          <p:nvPr>
            <p:ph type="sldNum" idx="4294967295"/>
          </p:nvPr>
        </p:nvSpPr>
        <p:spPr>
          <a:xfrm>
            <a:off x="9448800" y="642302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cxnSp>
        <p:nvCxnSpPr>
          <p:cNvPr id="829" name="Google Shape;829;p79"/>
          <p:cNvCxnSpPr/>
          <p:nvPr/>
        </p:nvCxnSpPr>
        <p:spPr>
          <a:xfrm>
            <a:off x="555851" y="1390751"/>
            <a:ext cx="9936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0" name="Google Shape;830;p79"/>
          <p:cNvSpPr txBox="1"/>
          <p:nvPr/>
        </p:nvSpPr>
        <p:spPr>
          <a:xfrm>
            <a:off x="468221" y="477012"/>
            <a:ext cx="11273897" cy="892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lnSpc>
                <a:spcPct val="115000"/>
              </a:lnSpc>
              <a:buSzPts val="2400"/>
            </a:pPr>
            <a:r>
              <a:rPr lang="en" sz="4000">
                <a:solidFill>
                  <a:srgbClr val="65CBF9"/>
                </a:solidFill>
                <a:latin typeface="Arial"/>
                <a:ea typeface="Open Sans"/>
                <a:cs typeface="Arial"/>
                <a:sym typeface="Open Sans"/>
              </a:rPr>
              <a:t>Transform to Open Science (TOPS) </a:t>
            </a:r>
            <a:endParaRPr lang="en-US" sz="4000">
              <a:solidFill>
                <a:srgbClr val="65CBF9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</p:txBody>
      </p:sp>
      <p:sp>
        <p:nvSpPr>
          <p:cNvPr id="832" name="Google Shape;832;p79"/>
          <p:cNvSpPr txBox="1"/>
          <p:nvPr/>
        </p:nvSpPr>
        <p:spPr>
          <a:xfrm>
            <a:off x="450000" y="1503300"/>
            <a:ext cx="11292000" cy="11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>
              <a:lnSpc>
                <a:spcPct val="115000"/>
              </a:lnSpc>
              <a:buSzPts val="2000"/>
            </a:pPr>
            <a:r>
              <a:rPr lang="en" sz="2667">
                <a:solidFill>
                  <a:srgbClr val="FFFFFF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  <a:sym typeface="Open Sans"/>
              </a:rPr>
              <a:t>TOPS is a 5-year NASA SMD initiative to foster adoption of Open Science practices across the scientific community.</a:t>
            </a:r>
            <a:endParaRPr sz="2667">
              <a:solidFill>
                <a:srgbClr val="FFFFFF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pic>
        <p:nvPicPr>
          <p:cNvPr id="834" name="Google Shape;834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010" y="2368352"/>
            <a:ext cx="2816685" cy="4024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E148B1-86C1-E5E2-AAA7-CC4A513084EA}"/>
              </a:ext>
            </a:extLst>
          </p:cNvPr>
          <p:cNvSpPr txBox="1"/>
          <p:nvPr/>
        </p:nvSpPr>
        <p:spPr>
          <a:xfrm>
            <a:off x="3513089" y="2910251"/>
            <a:ext cx="7920510" cy="30008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900" b="1">
                <a:solidFill>
                  <a:schemeClr val="bg1"/>
                </a:solidFill>
                <a:latin typeface="Arial"/>
                <a:cs typeface="Arial"/>
              </a:rPr>
              <a:t>Strategic Objectives:</a:t>
            </a:r>
          </a:p>
          <a:p>
            <a:pPr marL="285750" indent="-285750">
              <a:spcBef>
                <a:spcPts val="1000"/>
              </a:spcBef>
              <a:spcAft>
                <a:spcPts val="400"/>
              </a:spcAft>
              <a:buFont typeface="Wingdings"/>
              <a:buChar char="§"/>
            </a:pPr>
            <a:r>
              <a:rPr lang="en-US" sz="2900">
                <a:solidFill>
                  <a:schemeClr val="bg1"/>
                </a:solidFill>
                <a:latin typeface="Arial"/>
                <a:cs typeface="Arial"/>
              </a:rPr>
              <a:t>Increase understanding &amp; adoption of open science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  <a:p>
            <a:pPr marL="285750" indent="-285750">
              <a:spcAft>
                <a:spcPts val="400"/>
              </a:spcAft>
              <a:buFont typeface="Wingdings"/>
              <a:buChar char="§"/>
            </a:pPr>
            <a:r>
              <a:rPr lang="en-US" sz="2900">
                <a:solidFill>
                  <a:schemeClr val="bg1"/>
                </a:solidFill>
                <a:latin typeface="Arial"/>
                <a:cs typeface="Arial"/>
              </a:rPr>
              <a:t>Accelerate major scientific discoveries</a:t>
            </a:r>
          </a:p>
          <a:p>
            <a:pPr marL="285750" indent="-285750">
              <a:spcAft>
                <a:spcPts val="400"/>
              </a:spcAft>
              <a:buFont typeface="Wingdings"/>
              <a:buChar char="§"/>
            </a:pPr>
            <a:r>
              <a:rPr lang="en-US" sz="2900">
                <a:solidFill>
                  <a:schemeClr val="bg1"/>
                </a:solidFill>
                <a:latin typeface="Arial"/>
                <a:cs typeface="Arial"/>
              </a:rPr>
              <a:t>Broaden participation by historically underrepresented communities</a:t>
            </a:r>
          </a:p>
        </p:txBody>
      </p:sp>
    </p:spTree>
    <p:extLst>
      <p:ext uri="{BB962C8B-B14F-4D97-AF65-F5344CB8AC3E}">
        <p14:creationId xmlns:p14="http://schemas.microsoft.com/office/powerpoint/2010/main" val="269991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882C2-D2B3-5641-B8A2-70DAE010C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293A00E-A9BD-E946-A5C7-AA863C0A5C03}"/>
              </a:ext>
            </a:extLst>
          </p:cNvPr>
          <p:cNvGrpSpPr/>
          <p:nvPr/>
        </p:nvGrpSpPr>
        <p:grpSpPr>
          <a:xfrm>
            <a:off x="5949950" y="3630613"/>
            <a:ext cx="5668700" cy="1296987"/>
            <a:chOff x="5949950" y="3630613"/>
            <a:chExt cx="5668700" cy="1296987"/>
          </a:xfrm>
        </p:grpSpPr>
        <p:pic>
          <p:nvPicPr>
            <p:cNvPr id="6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24C83F08-A623-BA45-AD76-6A915B5E1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9950" y="3630613"/>
              <a:ext cx="1563422" cy="1296987"/>
            </a:xfrm>
            <a:prstGeom prst="rect">
              <a:avLst/>
            </a:prstGeom>
          </p:spPr>
        </p:pic>
        <p:pic>
          <p:nvPicPr>
            <p:cNvPr id="12" name="Picture 11" descr="A black and white sign&#10;&#10;Description automatically generated with low confidence">
              <a:extLst>
                <a:ext uri="{FF2B5EF4-FFF2-40B4-BE49-F238E27FC236}">
                  <a16:creationId xmlns:a16="http://schemas.microsoft.com/office/drawing/2014/main" id="{BE4AE972-2941-564C-BF50-834047B78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80960" y="3727579"/>
              <a:ext cx="3937690" cy="1109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930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Office Theme">
  <a:themeElements>
    <a:clrScheme name="Custom 3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CC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CC"/>
      </a:hlink>
      <a:folHlink>
        <a:srgbClr val="FFFFC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newtemplate-still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template-stilldark" id="{A2D6B3AD-BBF1-4F36-9CC5-9E7B7A5BD18A}" vid="{B5A23C37-4ED3-446C-A94A-8B249B00DAF7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Helvetica Neue Light"/>
            <a:cs typeface="Helvetica Neue Light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Application xmlns="http://www.sap.com/cof/powerpoint/application">
  <Version>2</Version>
  <Revision>2.8.600.95340</Revision>
</Application>
</file>

<file path=customXml/item2.xml><?xml version="1.0" encoding="utf-8"?>
<Application xmlns="http://www.sap.com/cof/ao/powerpoint/application">
  <com.sap.ip.bi.pioneer>
    <Version>4</Version>
    <AAO_Revision>2.8.600.95340</AAO_Revision>
    <RefreshOnOpen>False</RefreshOnOpen>
    <PlanningModeSetToChangeMode>True</PlanningModeSetToChangeMode>
    <Cleaned>False</Cleaned>
    <ForcePromptOnInitialRefresh>False</ForcePromptOnInitialRefresh>
    <StorePromptsInDocument>True</StorePromptsInDocument>
    <MergeVariables>False</MergeVariables>
    <RefreshPlanningObjectsOnRefreshAll>True</RefreshPlanningObjectsOnRefreshAll>
    <Items/>
  </com.sap.ip.bi.pioneer>
</Application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9CE5E764389C4985DAE329153EE7D7" ma:contentTypeVersion="9" ma:contentTypeDescription="Create a new document." ma:contentTypeScope="" ma:versionID="48c678c051a85afca1ae1c04be37ea00">
  <xsd:schema xmlns:xsd="http://www.w3.org/2001/XMLSchema" xmlns:xs="http://www.w3.org/2001/XMLSchema" xmlns:p="http://schemas.microsoft.com/office/2006/metadata/properties" xmlns:ns2="81464eb6-0e4a-40d6-a01c-7c54d93b3a40" xmlns:ns3="9be25eed-6c32-4324-9cac-8248f9faefc6" targetNamespace="http://schemas.microsoft.com/office/2006/metadata/properties" ma:root="true" ma:fieldsID="1592005713f8da1b0f23838f910ec9b2" ns2:_="" ns3:_="">
    <xsd:import namespace="81464eb6-0e4a-40d6-a01c-7c54d93b3a40"/>
    <xsd:import namespace="9be25eed-6c32-4324-9cac-8248f9faef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64eb6-0e4a-40d6-a01c-7c54d93b3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e25eed-6c32-4324-9cac-8248f9faefc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be25eed-6c32-4324-9cac-8248f9faefc6">
      <UserInfo>
        <DisplayName>Becker, Kate S. (HQ-DK000)</DisplayName>
        <AccountId>9</AccountId>
        <AccountType/>
      </UserInfo>
      <UserInfo>
        <DisplayName>St Germain, Karen M. (HQ-DK000)</DisplayName>
        <AccountId>25</AccountId>
        <AccountType/>
      </UserInfo>
      <UserInfo>
        <DisplayName>Webb, Charles E. (HQ-DK000)</DisplayName>
        <AccountId>35</AccountId>
        <AccountType/>
      </UserInfo>
      <UserInfo>
        <DisplayName>Boggs, Kathleen Gallagher (HQ-DK000)</DisplayName>
        <AccountId>31</AccountId>
        <AccountType/>
      </UserInfo>
      <UserInfo>
        <DisplayName>Friedl, Lawrence A. (HQ-DK000)</DisplayName>
        <AccountId>32</AccountId>
        <AccountType/>
      </UserInfo>
      <UserInfo>
        <DisplayName>Sylak-Glassman, Emily (HQ-DK000)</DisplayName>
        <AccountId>136</AccountId>
        <AccountType/>
      </UserInfo>
      <UserInfo>
        <DisplayName>Kaye, Jack (HQ-DK000)</DisplayName>
        <AccountId>29</AccountId>
        <AccountType/>
      </UserInfo>
      <UserInfo>
        <DisplayName>Tsaoussi, Lucia S. (HQ-DK000)</DisplayName>
        <AccountId>137</AccountId>
        <AccountType/>
      </UserInfo>
      <UserInfo>
        <DisplayName>Millar, Pamela S. (GSFC-4070)</DisplayName>
        <AccountId>37</AccountId>
        <AccountType/>
      </UserInfo>
      <UserInfo>
        <DisplayName>Bauer, Robert (GSFC-4070)</DisplayName>
        <AccountId>36</AccountId>
        <AccountType/>
      </UserInfo>
      <UserInfo>
        <DisplayName>Murphy, Kevin J. (HQ-DK000)</DisplayName>
        <AccountId>27</AccountId>
        <AccountType/>
      </UserInfo>
      <UserInfo>
        <DisplayName>Baynes, Kathleen E. (HQ-DK000)</DisplayName>
        <AccountId>34</AccountId>
        <AccountType/>
      </UserInfo>
      <UserInfo>
        <DisplayName>Woods, Dan (HQ-DA000)</DisplayName>
        <AccountId>138</AccountId>
        <AccountType/>
      </UserInfo>
      <UserInfo>
        <DisplayName>Thorne, Christopher S. (HQ-DK000)[ADNET SYSTEMS INC]</DisplayName>
        <AccountId>12</AccountId>
        <AccountType/>
      </UserInfo>
      <UserInfo>
        <DisplayName>Henry, Michael S. (HQ-DA040)</DisplayName>
        <AccountId>141</AccountId>
        <AccountType/>
      </UserInfo>
      <UserInfo>
        <DisplayName>Sengupta, Madhurita (HQ-DA040)</DisplayName>
        <AccountId>142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DC4B67E-A7CE-453A-83C5-0F013F34332B}">
  <ds:schemaRefs>
    <ds:schemaRef ds:uri="http://www.sap.com/cof/powerpoint/application"/>
  </ds:schemaRefs>
</ds:datastoreItem>
</file>

<file path=customXml/itemProps2.xml><?xml version="1.0" encoding="utf-8"?>
<ds:datastoreItem xmlns:ds="http://schemas.openxmlformats.org/officeDocument/2006/customXml" ds:itemID="{A8697CE1-AECB-4555-9B9F-694F0380B9F7}">
  <ds:schemaRefs>
    <ds:schemaRef ds:uri="http://www.sap.com/cof/ao/powerpoint/application"/>
  </ds:schemaRefs>
</ds:datastoreItem>
</file>

<file path=customXml/itemProps3.xml><?xml version="1.0" encoding="utf-8"?>
<ds:datastoreItem xmlns:ds="http://schemas.openxmlformats.org/officeDocument/2006/customXml" ds:itemID="{92AB0DCA-F703-49D2-A96F-27BF4CB65672}">
  <ds:schemaRefs>
    <ds:schemaRef ds:uri="81464eb6-0e4a-40d6-a01c-7c54d93b3a40"/>
    <ds:schemaRef ds:uri="9be25eed-6c32-4324-9cac-8248f9faefc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88E7708D-9DDB-4B6C-B33C-1442EB75648F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009D2E15-97C5-48FA-826F-5BE9AA7C3B9A}">
  <ds:schemaRefs>
    <ds:schemaRef ds:uri="81464eb6-0e4a-40d6-a01c-7c54d93b3a40"/>
    <ds:schemaRef ds:uri="9be25eed-6c32-4324-9cac-8248f9faefc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7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Office Theme</vt:lpstr>
      <vt:lpstr>1_Office Theme</vt:lpstr>
      <vt:lpstr>2_Office Theme</vt:lpstr>
      <vt:lpstr>newtemplate-stilldark</vt:lpstr>
      <vt:lpstr>3_Office Theme</vt:lpstr>
      <vt:lpstr>1_Median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Thorne, Christopher S. (HQ-DK000)[ADNET SYSTEMS INC]</dc:creator>
  <cp:revision>1</cp:revision>
  <cp:lastPrinted>2022-10-18T13:34:52Z</cp:lastPrinted>
  <dcterms:created xsi:type="dcterms:W3CDTF">2021-10-26T20:29:16Z</dcterms:created>
  <dcterms:modified xsi:type="dcterms:W3CDTF">2022-11-23T17:36:01Z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0x010100EF9CE5E764389C4985DAE329153EE7D7</vt:lpwstr>
  </property>
</Properties>
</file>