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8" r:id="rId4"/>
    <p:sldMasterId id="2147483679" r:id="rId5"/>
    <p:sldMasterId id="214748368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y="5143500" cx="9144000"/>
  <p:notesSz cx="6858000" cy="9144000"/>
  <p:embeddedFontLst>
    <p:embeddedFont>
      <p:font typeface="IBM Plex Sans"/>
      <p:regular r:id="rId24"/>
      <p:bold r:id="rId25"/>
      <p:italic r:id="rId26"/>
      <p:boldItalic r:id="rId27"/>
    </p:embeddedFont>
    <p:embeddedFont>
      <p:font typeface="Prompt"/>
      <p:regular r:id="rId28"/>
      <p:bold r:id="rId29"/>
      <p:italic r:id="rId30"/>
      <p:boldItalic r:id="rId31"/>
    </p:embeddedFont>
    <p:embeddedFont>
      <p:font typeface="Kanit Light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font" Target="fonts/IBMPlexSans-regular.fntdata"/><Relationship Id="rId23" Type="http://schemas.openxmlformats.org/officeDocument/2006/relationships/slide" Target="slides/slide1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font" Target="fonts/IBMPlexSans-italic.fntdata"/><Relationship Id="rId25" Type="http://schemas.openxmlformats.org/officeDocument/2006/relationships/font" Target="fonts/IBMPlexSans-bold.fntdata"/><Relationship Id="rId28" Type="http://schemas.openxmlformats.org/officeDocument/2006/relationships/font" Target="fonts/Prompt-regular.fntdata"/><Relationship Id="rId27" Type="http://schemas.openxmlformats.org/officeDocument/2006/relationships/font" Target="fonts/IBMPlexSans-boldItalic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font" Target="fonts/Prompt-bold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Prompt-boldItalic.fntdata"/><Relationship Id="rId30" Type="http://schemas.openxmlformats.org/officeDocument/2006/relationships/font" Target="fonts/Prompt-italic.fntdata"/><Relationship Id="rId11" Type="http://schemas.openxmlformats.org/officeDocument/2006/relationships/slide" Target="slides/slide4.xml"/><Relationship Id="rId33" Type="http://schemas.openxmlformats.org/officeDocument/2006/relationships/font" Target="fonts/KanitLight-bold.fntdata"/><Relationship Id="rId10" Type="http://schemas.openxmlformats.org/officeDocument/2006/relationships/slide" Target="slides/slide3.xml"/><Relationship Id="rId32" Type="http://schemas.openxmlformats.org/officeDocument/2006/relationships/font" Target="fonts/KanitLight-regular.fntdata"/><Relationship Id="rId13" Type="http://schemas.openxmlformats.org/officeDocument/2006/relationships/slide" Target="slides/slide6.xml"/><Relationship Id="rId35" Type="http://schemas.openxmlformats.org/officeDocument/2006/relationships/font" Target="fonts/KanitLight-boldItalic.fntdata"/><Relationship Id="rId12" Type="http://schemas.openxmlformats.org/officeDocument/2006/relationships/slide" Target="slides/slide5.xml"/><Relationship Id="rId34" Type="http://schemas.openxmlformats.org/officeDocument/2006/relationships/font" Target="fonts/KanitLight-italic.fntdata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9474bd7152_1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2" name="Google Shape;222;g19474bd7152_1_6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9f63f9876f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4" name="Google Shape;364;g19f63f9876f_0_1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19a026e404d_0_1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g19a026e404d_0_1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9474bd7152_1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38" name="Google Shape;438;g19474bd7152_1_25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19474bd7152_1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44" name="Google Shape;444;g19474bd7152_1_27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19474bd7152_1_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50" name="Google Shape;450;g19474bd7152_1_29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19474bd7152_1_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60" name="Google Shape;460;g19474bd7152_1_3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19f63f9876f_2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70" name="Google Shape;470;g19f63f9876f_2_2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9474bd7152_1_3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8" name="Google Shape;228;g19474bd7152_1_3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9a026e404d_0_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5" name="Google Shape;235;g19a026e404d_0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g19a026e404d_0_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9474bd7152_1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9" name="Google Shape;259;g19474bd7152_1_18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9f63f9876f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0" name="Google Shape;270;g19f63f9876f_0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9f63f9876f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7" name="Google Shape;287;g19f63f9876f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9f63f9876f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4" name="Google Shape;304;g19f63f9876f_0_8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9f63f9876f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5" name="Google Shape;315;g19f63f9876f_0_9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19f63f9876f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4" name="Google Shape;324;g19f63f9876f_0_1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1.jpg"/><Relationship Id="rId4" Type="http://schemas.openxmlformats.org/officeDocument/2006/relationships/image" Target="../media/image4.jpg"/><Relationship Id="rId5" Type="http://schemas.openxmlformats.org/officeDocument/2006/relationships/image" Target="../media/image6.png"/><Relationship Id="rId6" Type="http://schemas.openxmlformats.org/officeDocument/2006/relationships/image" Target="../media/image7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g"/><Relationship Id="rId3" Type="http://schemas.openxmlformats.org/officeDocument/2006/relationships/image" Target="../media/image1.jpg"/><Relationship Id="rId4" Type="http://schemas.openxmlformats.org/officeDocument/2006/relationships/image" Target="../media/image4.jpg"/><Relationship Id="rId5" Type="http://schemas.openxmlformats.org/officeDocument/2006/relationships/image" Target="../media/image6.png"/><Relationship Id="rId6" Type="http://schemas.openxmlformats.org/officeDocument/2006/relationships/image" Target="../media/image7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3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3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3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g"/><Relationship Id="rId3" Type="http://schemas.openxmlformats.org/officeDocument/2006/relationships/image" Target="../media/image1.jpg"/><Relationship Id="rId4" Type="http://schemas.openxmlformats.org/officeDocument/2006/relationships/image" Target="../media/image4.jpg"/><Relationship Id="rId5" Type="http://schemas.openxmlformats.org/officeDocument/2006/relationships/image" Target="../media/image6.png"/><Relationship Id="rId6" Type="http://schemas.openxmlformats.org/officeDocument/2006/relationships/image" Target="../media/image7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Relationship Id="rId3" Type="http://schemas.openxmlformats.org/officeDocument/2006/relationships/image" Target="../media/image3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8.jp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9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Relationship Id="rId3" Type="http://schemas.openxmlformats.org/officeDocument/2006/relationships/image" Target="../media/image3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Relationship Id="rId3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Relationship Id="rId3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6313" y="1699297"/>
            <a:ext cx="6216117" cy="2067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3"/>
          <p:cNvPicPr preferRelativeResize="0"/>
          <p:nvPr/>
        </p:nvPicPr>
        <p:blipFill rotWithShape="1">
          <a:blip r:embed="rId3">
            <a:alphaModFix/>
          </a:blip>
          <a:srcRect b="-110" l="0" r="0" t="0"/>
          <a:stretch/>
        </p:blipFill>
        <p:spPr>
          <a:xfrm flipH="1" rot="10800000">
            <a:off x="2118210" y="3618186"/>
            <a:ext cx="4043667" cy="15285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53" name="Google Shape;53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58008" y="-1"/>
            <a:ext cx="2785992" cy="2015112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3"/>
          <p:cNvSpPr/>
          <p:nvPr/>
        </p:nvSpPr>
        <p:spPr>
          <a:xfrm flipH="1">
            <a:off x="4092296" y="1476329"/>
            <a:ext cx="5063603" cy="367583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13"/>
          <p:cNvSpPr/>
          <p:nvPr/>
        </p:nvSpPr>
        <p:spPr>
          <a:xfrm flipH="1">
            <a:off x="-6599" y="-10906"/>
            <a:ext cx="9152384" cy="5161407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823" y="3983624"/>
            <a:ext cx="2054172" cy="1131386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6">
            <a:alphaModFix amt="34000"/>
          </a:blip>
          <a:srcRect b="-8775" l="32581" r="8553" t="2403"/>
          <a:stretch/>
        </p:blipFill>
        <p:spPr>
          <a:xfrm rot="5400000">
            <a:off x="4300773" y="-762121"/>
            <a:ext cx="4091400" cy="56106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 rotWithShape="1">
          <a:blip r:embed="rId6">
            <a:alphaModFix amt="34000"/>
          </a:blip>
          <a:srcRect b="670" l="54013" r="11358" t="36082"/>
          <a:stretch/>
        </p:blipFill>
        <p:spPr>
          <a:xfrm rot="-5400000">
            <a:off x="4344520" y="3615007"/>
            <a:ext cx="1289700" cy="17751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/>
          <p:nvPr>
            <p:ph type="title"/>
          </p:nvPr>
        </p:nvSpPr>
        <p:spPr>
          <a:xfrm>
            <a:off x="132035" y="131953"/>
            <a:ext cx="4617900" cy="29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b="0" i="0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/>
          <p:nvPr/>
        </p:nvSpPr>
        <p:spPr>
          <a:xfrm>
            <a:off x="0" y="1"/>
            <a:ext cx="9144000" cy="777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6978317" y="0"/>
            <a:ext cx="2165683" cy="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3775" y="83742"/>
            <a:ext cx="1520924" cy="60257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64" name="Google Shape;64;p14"/>
          <p:cNvSpPr/>
          <p:nvPr/>
        </p:nvSpPr>
        <p:spPr>
          <a:xfrm>
            <a:off x="-1333" y="4930953"/>
            <a:ext cx="9145500" cy="212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4"/>
          <p:cNvSpPr/>
          <p:nvPr/>
        </p:nvSpPr>
        <p:spPr>
          <a:xfrm flipH="1" rot="10800000">
            <a:off x="-3378" y="4905272"/>
            <a:ext cx="9147300" cy="4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7699248" y="4930953"/>
            <a:ext cx="14442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-18279" y="4922100"/>
            <a:ext cx="4836600" cy="9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1" i="0" lang="en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2022 CEOS Plenary	Biarritz, France	Nov. 29 – Dec. 1</a:t>
            </a:r>
            <a:endParaRPr b="1" i="0" sz="11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4"/>
          <p:cNvSpPr txBox="1"/>
          <p:nvPr>
            <p:ph idx="1" type="body"/>
          </p:nvPr>
        </p:nvSpPr>
        <p:spPr>
          <a:xfrm>
            <a:off x="243175" y="1168900"/>
            <a:ext cx="8621700" cy="3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"/>
              <a:buChar char="❖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"/>
              <a:buChar char="▪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urier New"/>
              <a:buChar char="o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9" name="Google Shape;69;p14"/>
          <p:cNvSpPr txBox="1"/>
          <p:nvPr>
            <p:ph type="title"/>
          </p:nvPr>
        </p:nvSpPr>
        <p:spPr>
          <a:xfrm>
            <a:off x="132036" y="131954"/>
            <a:ext cx="70404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b="0" i="0" sz="3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6313" y="1699297"/>
            <a:ext cx="6216117" cy="2067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 rotWithShape="1">
          <a:blip r:embed="rId3">
            <a:alphaModFix/>
          </a:blip>
          <a:srcRect b="-110" l="0" r="0" t="0"/>
          <a:stretch/>
        </p:blipFill>
        <p:spPr>
          <a:xfrm flipH="1" rot="10800000">
            <a:off x="2118210" y="3618186"/>
            <a:ext cx="4043667" cy="15285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79" name="Google Shape;79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58008" y="-1"/>
            <a:ext cx="2785992" cy="2015112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6"/>
          <p:cNvSpPr/>
          <p:nvPr/>
        </p:nvSpPr>
        <p:spPr>
          <a:xfrm flipH="1">
            <a:off x="4092296" y="1476329"/>
            <a:ext cx="5063603" cy="367583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16"/>
          <p:cNvSpPr/>
          <p:nvPr/>
        </p:nvSpPr>
        <p:spPr>
          <a:xfrm flipH="1">
            <a:off x="-6599" y="-10906"/>
            <a:ext cx="9152384" cy="5161407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" name="Google Shape;82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823" y="3983624"/>
            <a:ext cx="2054172" cy="1131386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83" name="Google Shape;83;p16"/>
          <p:cNvPicPr preferRelativeResize="0"/>
          <p:nvPr/>
        </p:nvPicPr>
        <p:blipFill rotWithShape="1">
          <a:blip r:embed="rId6">
            <a:alphaModFix amt="34000"/>
          </a:blip>
          <a:srcRect b="-8775" l="32581" r="8553" t="2403"/>
          <a:stretch/>
        </p:blipFill>
        <p:spPr>
          <a:xfrm rot="5400000">
            <a:off x="4300773" y="-762121"/>
            <a:ext cx="4091400" cy="56106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 rotWithShape="1">
          <a:blip r:embed="rId6">
            <a:alphaModFix amt="34000"/>
          </a:blip>
          <a:srcRect b="670" l="54013" r="11358" t="36082"/>
          <a:stretch/>
        </p:blipFill>
        <p:spPr>
          <a:xfrm rot="-5400000">
            <a:off x="4344520" y="3615007"/>
            <a:ext cx="1289700" cy="17751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/>
          <p:nvPr>
            <p:ph type="title"/>
          </p:nvPr>
        </p:nvSpPr>
        <p:spPr>
          <a:xfrm>
            <a:off x="132035" y="131953"/>
            <a:ext cx="4617900" cy="29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b="0" i="0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/>
          <p:nvPr/>
        </p:nvSpPr>
        <p:spPr>
          <a:xfrm>
            <a:off x="0" y="1"/>
            <a:ext cx="9144000" cy="777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" name="Google Shape;88;p17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6978317" y="0"/>
            <a:ext cx="2165683" cy="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3775" y="83742"/>
            <a:ext cx="1520924" cy="60257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0" name="Google Shape;90;p17"/>
          <p:cNvSpPr/>
          <p:nvPr/>
        </p:nvSpPr>
        <p:spPr>
          <a:xfrm>
            <a:off x="-1333" y="4930953"/>
            <a:ext cx="9145500" cy="212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7"/>
          <p:cNvSpPr/>
          <p:nvPr/>
        </p:nvSpPr>
        <p:spPr>
          <a:xfrm flipH="1" rot="10800000">
            <a:off x="-3378" y="4905272"/>
            <a:ext cx="9147300" cy="4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7"/>
          <p:cNvSpPr txBox="1"/>
          <p:nvPr/>
        </p:nvSpPr>
        <p:spPr>
          <a:xfrm>
            <a:off x="7699248" y="4930953"/>
            <a:ext cx="14442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7"/>
          <p:cNvSpPr txBox="1"/>
          <p:nvPr/>
        </p:nvSpPr>
        <p:spPr>
          <a:xfrm>
            <a:off x="-18279" y="4922100"/>
            <a:ext cx="4836600" cy="9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1" i="0" lang="en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2022 CEOS Plenary	Biarritz, France	Nov. 29 – Dec. 1</a:t>
            </a:r>
            <a:endParaRPr b="1" i="0" sz="11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7"/>
          <p:cNvSpPr txBox="1"/>
          <p:nvPr>
            <p:ph idx="1" type="body"/>
          </p:nvPr>
        </p:nvSpPr>
        <p:spPr>
          <a:xfrm>
            <a:off x="243175" y="1168900"/>
            <a:ext cx="8621700" cy="3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"/>
              <a:buChar char="❖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"/>
              <a:buChar char="▪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urier New"/>
              <a:buChar char="o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5" name="Google Shape;95;p17"/>
          <p:cNvSpPr txBox="1"/>
          <p:nvPr>
            <p:ph type="title"/>
          </p:nvPr>
        </p:nvSpPr>
        <p:spPr>
          <a:xfrm>
            <a:off x="132036" y="131954"/>
            <a:ext cx="70404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b="0" i="0" sz="3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/>
          <p:nvPr/>
        </p:nvSpPr>
        <p:spPr>
          <a:xfrm>
            <a:off x="0" y="1"/>
            <a:ext cx="9144000" cy="777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" name="Google Shape;98;p18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6978317" y="0"/>
            <a:ext cx="2165683" cy="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3775" y="83742"/>
            <a:ext cx="1520924" cy="60257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00" name="Google Shape;100;p18"/>
          <p:cNvSpPr/>
          <p:nvPr/>
        </p:nvSpPr>
        <p:spPr>
          <a:xfrm>
            <a:off x="-1333" y="4930953"/>
            <a:ext cx="9145500" cy="212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8"/>
          <p:cNvSpPr/>
          <p:nvPr/>
        </p:nvSpPr>
        <p:spPr>
          <a:xfrm flipH="1" rot="10800000">
            <a:off x="-3378" y="4905272"/>
            <a:ext cx="9147300" cy="4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8"/>
          <p:cNvSpPr txBox="1"/>
          <p:nvPr>
            <p:ph idx="1" type="body"/>
          </p:nvPr>
        </p:nvSpPr>
        <p:spPr>
          <a:xfrm>
            <a:off x="289974" y="1084442"/>
            <a:ext cx="4131600" cy="3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"/>
              <a:buChar char="❖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"/>
              <a:buChar char="▪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urier New"/>
              <a:buChar char="o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3" name="Google Shape;103;p18"/>
          <p:cNvSpPr txBox="1"/>
          <p:nvPr>
            <p:ph idx="2" type="body"/>
          </p:nvPr>
        </p:nvSpPr>
        <p:spPr>
          <a:xfrm>
            <a:off x="4722271" y="1084442"/>
            <a:ext cx="4131600" cy="3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"/>
              <a:buChar char="❖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"/>
              <a:buChar char="▪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urier New"/>
              <a:buChar char="o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4" name="Google Shape;104;p18"/>
          <p:cNvSpPr txBox="1"/>
          <p:nvPr/>
        </p:nvSpPr>
        <p:spPr>
          <a:xfrm>
            <a:off x="7699248" y="4930953"/>
            <a:ext cx="14442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8"/>
          <p:cNvSpPr txBox="1"/>
          <p:nvPr>
            <p:ph type="title"/>
          </p:nvPr>
        </p:nvSpPr>
        <p:spPr>
          <a:xfrm>
            <a:off x="132036" y="131954"/>
            <a:ext cx="70404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b="0" i="0" sz="3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6" name="Google Shape;106;p18"/>
          <p:cNvSpPr txBox="1"/>
          <p:nvPr/>
        </p:nvSpPr>
        <p:spPr>
          <a:xfrm>
            <a:off x="-18288" y="4922099"/>
            <a:ext cx="36942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2022 CEOS Plenary	Biarritz, France	Nov. 29 – Dec. 1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0" y="1"/>
            <a:ext cx="9144000" cy="777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" name="Google Shape;109;p19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6978317" y="0"/>
            <a:ext cx="2165683" cy="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3775" y="83742"/>
            <a:ext cx="1520924" cy="60257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11" name="Google Shape;111;p19"/>
          <p:cNvSpPr/>
          <p:nvPr/>
        </p:nvSpPr>
        <p:spPr>
          <a:xfrm>
            <a:off x="-1333" y="4930953"/>
            <a:ext cx="9145500" cy="212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19"/>
          <p:cNvSpPr/>
          <p:nvPr/>
        </p:nvSpPr>
        <p:spPr>
          <a:xfrm flipH="1" rot="10800000">
            <a:off x="-3378" y="4905272"/>
            <a:ext cx="9147300" cy="4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19"/>
          <p:cNvSpPr txBox="1"/>
          <p:nvPr/>
        </p:nvSpPr>
        <p:spPr>
          <a:xfrm>
            <a:off x="7699248" y="4930953"/>
            <a:ext cx="14442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19"/>
          <p:cNvSpPr txBox="1"/>
          <p:nvPr>
            <p:ph type="title"/>
          </p:nvPr>
        </p:nvSpPr>
        <p:spPr>
          <a:xfrm>
            <a:off x="132036" y="131954"/>
            <a:ext cx="70404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b="0" i="0" sz="3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5" name="Google Shape;115;p19"/>
          <p:cNvSpPr txBox="1"/>
          <p:nvPr/>
        </p:nvSpPr>
        <p:spPr>
          <a:xfrm>
            <a:off x="-18288" y="4922099"/>
            <a:ext cx="36942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2022 CEOS Plenary	Biarritz, France	Nov. 29 – Dec. 1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/>
          <p:nvPr/>
        </p:nvSpPr>
        <p:spPr>
          <a:xfrm>
            <a:off x="0" y="1"/>
            <a:ext cx="9144000" cy="777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" name="Google Shape;118;p20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6978317" y="0"/>
            <a:ext cx="2165683" cy="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3775" y="83742"/>
            <a:ext cx="1520924" cy="60257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20" name="Google Shape;120;p20"/>
          <p:cNvSpPr/>
          <p:nvPr/>
        </p:nvSpPr>
        <p:spPr>
          <a:xfrm>
            <a:off x="-1333" y="4930953"/>
            <a:ext cx="9145500" cy="212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20"/>
          <p:cNvSpPr/>
          <p:nvPr/>
        </p:nvSpPr>
        <p:spPr>
          <a:xfrm flipH="1" rot="10800000">
            <a:off x="-3378" y="4905272"/>
            <a:ext cx="9147300" cy="4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20"/>
          <p:cNvSpPr txBox="1"/>
          <p:nvPr>
            <p:ph idx="1" type="body"/>
          </p:nvPr>
        </p:nvSpPr>
        <p:spPr>
          <a:xfrm>
            <a:off x="3885009" y="1030389"/>
            <a:ext cx="4629300" cy="3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"/>
              <a:buChar char="❖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"/>
              <a:buChar char="▪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3" name="Google Shape;123;p20"/>
          <p:cNvSpPr txBox="1"/>
          <p:nvPr>
            <p:ph idx="2" type="body"/>
          </p:nvPr>
        </p:nvSpPr>
        <p:spPr>
          <a:xfrm>
            <a:off x="629841" y="1030389"/>
            <a:ext cx="2949000" cy="34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4" name="Google Shape;124;p20"/>
          <p:cNvSpPr txBox="1"/>
          <p:nvPr/>
        </p:nvSpPr>
        <p:spPr>
          <a:xfrm>
            <a:off x="7699248" y="4930953"/>
            <a:ext cx="14442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20"/>
          <p:cNvSpPr txBox="1"/>
          <p:nvPr>
            <p:ph type="title"/>
          </p:nvPr>
        </p:nvSpPr>
        <p:spPr>
          <a:xfrm>
            <a:off x="132036" y="131954"/>
            <a:ext cx="70404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b="0" i="0" sz="3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6" name="Google Shape;126;p20"/>
          <p:cNvSpPr txBox="1"/>
          <p:nvPr/>
        </p:nvSpPr>
        <p:spPr>
          <a:xfrm>
            <a:off x="-18288" y="4922099"/>
            <a:ext cx="36942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2022 CEOS Plenary	Biarritz, France	Nov. 29 – Dec. 1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 showMasterSp="0">
  <p:cSld name="1_Title Slide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"/>
          <p:cNvSpPr/>
          <p:nvPr>
            <p:ph idx="2" type="pic"/>
          </p:nvPr>
        </p:nvSpPr>
        <p:spPr>
          <a:xfrm>
            <a:off x="771525" y="1114425"/>
            <a:ext cx="1866900" cy="1932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29" name="Google Shape;129;p21"/>
          <p:cNvSpPr/>
          <p:nvPr>
            <p:ph idx="3" type="pic"/>
          </p:nvPr>
        </p:nvSpPr>
        <p:spPr>
          <a:xfrm>
            <a:off x="2705100" y="1114425"/>
            <a:ext cx="1866900" cy="1932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0" name="Google Shape;130;p21"/>
          <p:cNvSpPr/>
          <p:nvPr>
            <p:ph idx="4" type="pic"/>
          </p:nvPr>
        </p:nvSpPr>
        <p:spPr>
          <a:xfrm>
            <a:off x="4638675" y="1114425"/>
            <a:ext cx="1866900" cy="1932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1" name="Google Shape;131;p21"/>
          <p:cNvSpPr/>
          <p:nvPr>
            <p:ph idx="5" type="pic"/>
          </p:nvPr>
        </p:nvSpPr>
        <p:spPr>
          <a:xfrm>
            <a:off x="6572250" y="1114425"/>
            <a:ext cx="1866900" cy="19326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 type="obj">
  <p:cSld name="OBJECT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34" name="Google Shape;134;p22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135" name="Google Shape;135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36" name="Google Shape;136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37" name="Google Shape;137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100"/>
            </a:lvl1pPr>
            <a:lvl2pPr indent="0" lvl="1" marL="0" rtl="0" algn="r">
              <a:spcBef>
                <a:spcPts val="0"/>
              </a:spcBef>
              <a:buNone/>
              <a:defRPr sz="1100"/>
            </a:lvl2pPr>
            <a:lvl3pPr indent="0" lvl="2" marL="0" rtl="0" algn="r">
              <a:spcBef>
                <a:spcPts val="0"/>
              </a:spcBef>
              <a:buNone/>
              <a:defRPr sz="1100"/>
            </a:lvl3pPr>
            <a:lvl4pPr indent="0" lvl="3" marL="0" rtl="0" algn="r">
              <a:spcBef>
                <a:spcPts val="0"/>
              </a:spcBef>
              <a:buNone/>
              <a:defRPr sz="1100"/>
            </a:lvl4pPr>
            <a:lvl5pPr indent="0" lvl="4" marL="0" rtl="0" algn="r">
              <a:spcBef>
                <a:spcPts val="0"/>
              </a:spcBef>
              <a:buNone/>
              <a:defRPr sz="1100"/>
            </a:lvl5pPr>
            <a:lvl6pPr indent="0" lvl="5" marL="0" rtl="0" algn="r">
              <a:spcBef>
                <a:spcPts val="0"/>
              </a:spcBef>
              <a:buNone/>
              <a:defRPr sz="1100"/>
            </a:lvl6pPr>
            <a:lvl7pPr indent="0" lvl="6" marL="0" rtl="0" algn="r">
              <a:spcBef>
                <a:spcPts val="0"/>
              </a:spcBef>
              <a:buNone/>
              <a:defRPr sz="1100"/>
            </a:lvl7pPr>
            <a:lvl8pPr indent="0" lvl="7" marL="0" rtl="0" algn="r">
              <a:spcBef>
                <a:spcPts val="0"/>
              </a:spcBef>
              <a:buNone/>
              <a:defRPr sz="1100"/>
            </a:lvl8pPr>
            <a:lvl9pPr indent="0" lvl="8" marL="0" rtl="0" algn="r">
              <a:spcBef>
                <a:spcPts val="0"/>
              </a:spcBef>
              <a:buNone/>
              <a:defRPr sz="11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6313" y="1699297"/>
            <a:ext cx="6216117" cy="2067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4"/>
          <p:cNvPicPr preferRelativeResize="0"/>
          <p:nvPr/>
        </p:nvPicPr>
        <p:blipFill rotWithShape="1">
          <a:blip r:embed="rId3">
            <a:alphaModFix/>
          </a:blip>
          <a:srcRect b="-109" l="0" r="0" t="0"/>
          <a:stretch/>
        </p:blipFill>
        <p:spPr>
          <a:xfrm flipH="1" rot="10800000">
            <a:off x="2118210" y="3618186"/>
            <a:ext cx="4043667" cy="15285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7" name="Google Shape;147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58008" y="-1"/>
            <a:ext cx="2785992" cy="2015112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4"/>
          <p:cNvSpPr/>
          <p:nvPr/>
        </p:nvSpPr>
        <p:spPr>
          <a:xfrm flipH="1">
            <a:off x="4092296" y="1476329"/>
            <a:ext cx="5063603" cy="367583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24"/>
          <p:cNvSpPr/>
          <p:nvPr/>
        </p:nvSpPr>
        <p:spPr>
          <a:xfrm flipH="1">
            <a:off x="-6599" y="-10906"/>
            <a:ext cx="9152384" cy="5161407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" name="Google Shape;150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823" y="3983624"/>
            <a:ext cx="2054172" cy="1131386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51" name="Google Shape;151;p24"/>
          <p:cNvPicPr preferRelativeResize="0"/>
          <p:nvPr/>
        </p:nvPicPr>
        <p:blipFill rotWithShape="1">
          <a:blip r:embed="rId6">
            <a:alphaModFix amt="34000"/>
          </a:blip>
          <a:srcRect b="-8774" l="32581" r="8552" t="2403"/>
          <a:stretch/>
        </p:blipFill>
        <p:spPr>
          <a:xfrm rot="5400000">
            <a:off x="4300773" y="-762121"/>
            <a:ext cx="4091400" cy="56106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52" name="Google Shape;152;p24"/>
          <p:cNvPicPr preferRelativeResize="0"/>
          <p:nvPr/>
        </p:nvPicPr>
        <p:blipFill rotWithShape="1">
          <a:blip r:embed="rId6">
            <a:alphaModFix amt="34000"/>
          </a:blip>
          <a:srcRect b="669" l="54013" r="11357" t="36082"/>
          <a:stretch/>
        </p:blipFill>
        <p:spPr>
          <a:xfrm rot="-5400000">
            <a:off x="4344520" y="3615007"/>
            <a:ext cx="1289700" cy="17751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153" name="Google Shape;153;p24"/>
          <p:cNvSpPr txBox="1"/>
          <p:nvPr>
            <p:ph type="title"/>
          </p:nvPr>
        </p:nvSpPr>
        <p:spPr>
          <a:xfrm>
            <a:off x="132035" y="131953"/>
            <a:ext cx="4617900" cy="29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b="0" i="0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5"/>
          <p:cNvSpPr/>
          <p:nvPr/>
        </p:nvSpPr>
        <p:spPr>
          <a:xfrm>
            <a:off x="0" y="1"/>
            <a:ext cx="9144000" cy="777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" name="Google Shape;156;p25"/>
          <p:cNvPicPr preferRelativeResize="0"/>
          <p:nvPr/>
        </p:nvPicPr>
        <p:blipFill rotWithShape="1">
          <a:blip r:embed="rId2">
            <a:alphaModFix amt="34000"/>
          </a:blip>
          <a:srcRect b="35419" l="51340" r="-2841" t="39268"/>
          <a:stretch/>
        </p:blipFill>
        <p:spPr>
          <a:xfrm flipH="1">
            <a:off x="6978317" y="0"/>
            <a:ext cx="2165683" cy="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3775" y="83742"/>
            <a:ext cx="1520924" cy="60257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58" name="Google Shape;158;p25"/>
          <p:cNvSpPr/>
          <p:nvPr/>
        </p:nvSpPr>
        <p:spPr>
          <a:xfrm>
            <a:off x="-1333" y="4930953"/>
            <a:ext cx="9145500" cy="212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25"/>
          <p:cNvSpPr/>
          <p:nvPr/>
        </p:nvSpPr>
        <p:spPr>
          <a:xfrm flipH="1" rot="10800000">
            <a:off x="-3378" y="4905272"/>
            <a:ext cx="9147300" cy="4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25"/>
          <p:cNvSpPr txBox="1"/>
          <p:nvPr/>
        </p:nvSpPr>
        <p:spPr>
          <a:xfrm>
            <a:off x="7699248" y="4930953"/>
            <a:ext cx="14442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25"/>
          <p:cNvSpPr txBox="1"/>
          <p:nvPr/>
        </p:nvSpPr>
        <p:spPr>
          <a:xfrm>
            <a:off x="-18279" y="4922100"/>
            <a:ext cx="4836600" cy="9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1" i="0" lang="en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2022 CEOS Plenary	Biarritz, France	Nov. 29 – Dec. 1</a:t>
            </a:r>
            <a:endParaRPr b="1" i="0" sz="11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5"/>
          <p:cNvSpPr txBox="1"/>
          <p:nvPr>
            <p:ph idx="1" type="body"/>
          </p:nvPr>
        </p:nvSpPr>
        <p:spPr>
          <a:xfrm>
            <a:off x="243175" y="1168900"/>
            <a:ext cx="8621700" cy="3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"/>
              <a:buChar char="❖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"/>
              <a:buChar char="▪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urier New"/>
              <a:buChar char="o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3" name="Google Shape;163;p25"/>
          <p:cNvSpPr txBox="1"/>
          <p:nvPr>
            <p:ph type="title"/>
          </p:nvPr>
        </p:nvSpPr>
        <p:spPr>
          <a:xfrm>
            <a:off x="132036" y="131954"/>
            <a:ext cx="70404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b="0" i="0" sz="3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 showMasterSp="0">
  <p:cSld name="1_Title Slide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6"/>
          <p:cNvSpPr/>
          <p:nvPr>
            <p:ph idx="2" type="pic"/>
          </p:nvPr>
        </p:nvSpPr>
        <p:spPr>
          <a:xfrm>
            <a:off x="771525" y="1114425"/>
            <a:ext cx="1866900" cy="1932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66" name="Google Shape;166;p26"/>
          <p:cNvSpPr/>
          <p:nvPr>
            <p:ph idx="3" type="pic"/>
          </p:nvPr>
        </p:nvSpPr>
        <p:spPr>
          <a:xfrm>
            <a:off x="2705100" y="1114425"/>
            <a:ext cx="1866900" cy="1932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67" name="Google Shape;167;p26"/>
          <p:cNvSpPr/>
          <p:nvPr>
            <p:ph idx="4" type="pic"/>
          </p:nvPr>
        </p:nvSpPr>
        <p:spPr>
          <a:xfrm>
            <a:off x="4638675" y="1114425"/>
            <a:ext cx="1866900" cy="1932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68" name="Google Shape;168;p26"/>
          <p:cNvSpPr/>
          <p:nvPr>
            <p:ph idx="5" type="pic"/>
          </p:nvPr>
        </p:nvSpPr>
        <p:spPr>
          <a:xfrm>
            <a:off x="6572250" y="1114425"/>
            <a:ext cx="1866900" cy="19326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">
  <p:cSld name="Title + design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7"/>
          <p:cNvSpPr txBox="1"/>
          <p:nvPr>
            <p:ph type="ctrTitle"/>
          </p:nvPr>
        </p:nvSpPr>
        <p:spPr>
          <a:xfrm>
            <a:off x="723600" y="470625"/>
            <a:ext cx="1497600" cy="9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71" name="Google Shape;171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640" y="0"/>
            <a:ext cx="912272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8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4" name="Google Shape;174;p28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5" name="Google Shape;175;p2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folie" type="title">
  <p:cSld name="TITLE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" y="2"/>
            <a:ext cx="9143994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9"/>
          <p:cNvSpPr txBox="1"/>
          <p:nvPr>
            <p:ph type="ctrTitle"/>
          </p:nvPr>
        </p:nvSpPr>
        <p:spPr>
          <a:xfrm>
            <a:off x="1140834" y="2671010"/>
            <a:ext cx="6858000" cy="11616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9" name="Google Shape;179;p29"/>
          <p:cNvSpPr txBox="1"/>
          <p:nvPr>
            <p:ph idx="1" type="subTitle"/>
          </p:nvPr>
        </p:nvSpPr>
        <p:spPr>
          <a:xfrm>
            <a:off x="1140834" y="3901678"/>
            <a:ext cx="6858000" cy="54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0" name="Google Shape;180;p29"/>
          <p:cNvSpPr txBox="1"/>
          <p:nvPr>
            <p:ph idx="10" type="dt"/>
          </p:nvPr>
        </p:nvSpPr>
        <p:spPr>
          <a:xfrm>
            <a:off x="351000" y="4749215"/>
            <a:ext cx="1461838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1" name="Google Shape;181;p29"/>
          <p:cNvSpPr txBox="1"/>
          <p:nvPr>
            <p:ph idx="11" type="ftr"/>
          </p:nvPr>
        </p:nvSpPr>
        <p:spPr>
          <a:xfrm>
            <a:off x="1941724" y="4749215"/>
            <a:ext cx="2323952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2" name="Google Shape;182;p29"/>
          <p:cNvSpPr txBox="1"/>
          <p:nvPr>
            <p:ph idx="12" type="sldNum"/>
          </p:nvPr>
        </p:nvSpPr>
        <p:spPr>
          <a:xfrm>
            <a:off x="4394563" y="4749215"/>
            <a:ext cx="655721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 type="obj">
  <p:cSld name="OBJECT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5" name="Google Shape;185;p30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6" name="Google Shape;186;p3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7" name="Google Shape;187;p3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8" name="Google Shape;188;p3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1"/>
          <p:cNvSpPr/>
          <p:nvPr/>
        </p:nvSpPr>
        <p:spPr>
          <a:xfrm>
            <a:off x="0" y="1"/>
            <a:ext cx="9144000" cy="777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1" name="Google Shape;191;p31"/>
          <p:cNvPicPr preferRelativeResize="0"/>
          <p:nvPr/>
        </p:nvPicPr>
        <p:blipFill rotWithShape="1">
          <a:blip r:embed="rId2">
            <a:alphaModFix amt="34000"/>
          </a:blip>
          <a:srcRect b="35419" l="51340" r="-2841" t="39268"/>
          <a:stretch/>
        </p:blipFill>
        <p:spPr>
          <a:xfrm flipH="1">
            <a:off x="6978317" y="0"/>
            <a:ext cx="2165683" cy="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3775" y="83742"/>
            <a:ext cx="1520924" cy="60257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93" name="Google Shape;193;p31"/>
          <p:cNvSpPr/>
          <p:nvPr/>
        </p:nvSpPr>
        <p:spPr>
          <a:xfrm>
            <a:off x="-1333" y="4930953"/>
            <a:ext cx="9145500" cy="212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31"/>
          <p:cNvSpPr/>
          <p:nvPr/>
        </p:nvSpPr>
        <p:spPr>
          <a:xfrm flipH="1" rot="10800000">
            <a:off x="-3378" y="4905272"/>
            <a:ext cx="9147300" cy="4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31"/>
          <p:cNvSpPr txBox="1"/>
          <p:nvPr>
            <p:ph idx="1" type="body"/>
          </p:nvPr>
        </p:nvSpPr>
        <p:spPr>
          <a:xfrm>
            <a:off x="289974" y="1084442"/>
            <a:ext cx="4131600" cy="3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"/>
              <a:buChar char="❖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"/>
              <a:buChar char="▪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urier New"/>
              <a:buChar char="o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6" name="Google Shape;196;p31"/>
          <p:cNvSpPr txBox="1"/>
          <p:nvPr>
            <p:ph idx="2" type="body"/>
          </p:nvPr>
        </p:nvSpPr>
        <p:spPr>
          <a:xfrm>
            <a:off x="4722271" y="1084442"/>
            <a:ext cx="4131600" cy="3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"/>
              <a:buChar char="❖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"/>
              <a:buChar char="▪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urier New"/>
              <a:buChar char="o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7" name="Google Shape;197;p31"/>
          <p:cNvSpPr txBox="1"/>
          <p:nvPr/>
        </p:nvSpPr>
        <p:spPr>
          <a:xfrm>
            <a:off x="7699248" y="4930953"/>
            <a:ext cx="14442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31"/>
          <p:cNvSpPr txBox="1"/>
          <p:nvPr>
            <p:ph type="title"/>
          </p:nvPr>
        </p:nvSpPr>
        <p:spPr>
          <a:xfrm>
            <a:off x="132036" y="131954"/>
            <a:ext cx="70404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b="0" i="0" sz="3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9" name="Google Shape;199;p31"/>
          <p:cNvSpPr txBox="1"/>
          <p:nvPr/>
        </p:nvSpPr>
        <p:spPr>
          <a:xfrm>
            <a:off x="-18288" y="4922099"/>
            <a:ext cx="36942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2022 CEOS Plenary	Biarritz, France	Nov. 29 – Dec. 1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2"/>
          <p:cNvSpPr/>
          <p:nvPr/>
        </p:nvSpPr>
        <p:spPr>
          <a:xfrm>
            <a:off x="0" y="1"/>
            <a:ext cx="9144000" cy="777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2" name="Google Shape;202;p32"/>
          <p:cNvPicPr preferRelativeResize="0"/>
          <p:nvPr/>
        </p:nvPicPr>
        <p:blipFill rotWithShape="1">
          <a:blip r:embed="rId2">
            <a:alphaModFix amt="34000"/>
          </a:blip>
          <a:srcRect b="35419" l="51340" r="-2841" t="39268"/>
          <a:stretch/>
        </p:blipFill>
        <p:spPr>
          <a:xfrm flipH="1">
            <a:off x="6978317" y="0"/>
            <a:ext cx="2165683" cy="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3775" y="83742"/>
            <a:ext cx="1520924" cy="60257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04" name="Google Shape;204;p32"/>
          <p:cNvSpPr/>
          <p:nvPr/>
        </p:nvSpPr>
        <p:spPr>
          <a:xfrm>
            <a:off x="-1333" y="4930953"/>
            <a:ext cx="9145500" cy="212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32"/>
          <p:cNvSpPr/>
          <p:nvPr/>
        </p:nvSpPr>
        <p:spPr>
          <a:xfrm flipH="1" rot="10800000">
            <a:off x="-3378" y="4905272"/>
            <a:ext cx="9147300" cy="4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32"/>
          <p:cNvSpPr txBox="1"/>
          <p:nvPr/>
        </p:nvSpPr>
        <p:spPr>
          <a:xfrm>
            <a:off x="7699248" y="4930953"/>
            <a:ext cx="14442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32"/>
          <p:cNvSpPr txBox="1"/>
          <p:nvPr>
            <p:ph type="title"/>
          </p:nvPr>
        </p:nvSpPr>
        <p:spPr>
          <a:xfrm>
            <a:off x="132036" y="131954"/>
            <a:ext cx="70404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b="0" i="0" sz="3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8" name="Google Shape;208;p32"/>
          <p:cNvSpPr txBox="1"/>
          <p:nvPr/>
        </p:nvSpPr>
        <p:spPr>
          <a:xfrm>
            <a:off x="-18288" y="4922099"/>
            <a:ext cx="36942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2022 CEOS Plenary	Biarritz, France	Nov. 29 – Dec. 1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3"/>
          <p:cNvSpPr/>
          <p:nvPr/>
        </p:nvSpPr>
        <p:spPr>
          <a:xfrm>
            <a:off x="0" y="1"/>
            <a:ext cx="9144000" cy="777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" name="Google Shape;211;p33"/>
          <p:cNvPicPr preferRelativeResize="0"/>
          <p:nvPr/>
        </p:nvPicPr>
        <p:blipFill rotWithShape="1">
          <a:blip r:embed="rId2">
            <a:alphaModFix amt="34000"/>
          </a:blip>
          <a:srcRect b="35419" l="51340" r="-2841" t="39268"/>
          <a:stretch/>
        </p:blipFill>
        <p:spPr>
          <a:xfrm flipH="1">
            <a:off x="6978317" y="0"/>
            <a:ext cx="2165683" cy="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3775" y="83742"/>
            <a:ext cx="1520924" cy="60257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13" name="Google Shape;213;p33"/>
          <p:cNvSpPr/>
          <p:nvPr/>
        </p:nvSpPr>
        <p:spPr>
          <a:xfrm>
            <a:off x="-1333" y="4930953"/>
            <a:ext cx="9145500" cy="212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33"/>
          <p:cNvSpPr/>
          <p:nvPr/>
        </p:nvSpPr>
        <p:spPr>
          <a:xfrm flipH="1" rot="10800000">
            <a:off x="-3378" y="4905272"/>
            <a:ext cx="9147300" cy="4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33"/>
          <p:cNvSpPr txBox="1"/>
          <p:nvPr>
            <p:ph idx="1" type="body"/>
          </p:nvPr>
        </p:nvSpPr>
        <p:spPr>
          <a:xfrm>
            <a:off x="3885009" y="1030389"/>
            <a:ext cx="4629300" cy="3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"/>
              <a:buChar char="❖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"/>
              <a:buChar char="▪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6" name="Google Shape;216;p33"/>
          <p:cNvSpPr txBox="1"/>
          <p:nvPr>
            <p:ph idx="2" type="body"/>
          </p:nvPr>
        </p:nvSpPr>
        <p:spPr>
          <a:xfrm>
            <a:off x="629841" y="1030389"/>
            <a:ext cx="2949000" cy="34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7" name="Google Shape;217;p33"/>
          <p:cNvSpPr txBox="1"/>
          <p:nvPr/>
        </p:nvSpPr>
        <p:spPr>
          <a:xfrm>
            <a:off x="7699248" y="4930953"/>
            <a:ext cx="14442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33"/>
          <p:cNvSpPr txBox="1"/>
          <p:nvPr>
            <p:ph type="title"/>
          </p:nvPr>
        </p:nvSpPr>
        <p:spPr>
          <a:xfrm>
            <a:off x="132036" y="131954"/>
            <a:ext cx="70404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b="0" i="0" sz="3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9" name="Google Shape;219;p33"/>
          <p:cNvSpPr txBox="1"/>
          <p:nvPr/>
        </p:nvSpPr>
        <p:spPr>
          <a:xfrm>
            <a:off x="-18288" y="4922099"/>
            <a:ext cx="36942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2022 CEOS Plenary	Biarritz, France	Nov. 29 – Dec. 1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0" Type="http://schemas.openxmlformats.org/officeDocument/2006/relationships/theme" Target="../theme/theme1.xml"/><Relationship Id="rId1" Type="http://schemas.openxmlformats.org/officeDocument/2006/relationships/image" Target="../media/image7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0.xml"/><Relationship Id="rId1" Type="http://schemas.openxmlformats.org/officeDocument/2006/relationships/image" Target="../media/image7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/>
          <p:nvPr/>
        </p:nvSpPr>
        <p:spPr>
          <a:xfrm>
            <a:off x="0" y="1"/>
            <a:ext cx="9144000" cy="777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 rotWithShape="1">
          <a:blip r:embed="rId1">
            <a:alphaModFix amt="34000"/>
          </a:blip>
          <a:srcRect b="35419" l="51341" r="-2842" t="39268"/>
          <a:stretch/>
        </p:blipFill>
        <p:spPr>
          <a:xfrm flipH="1">
            <a:off x="6978317" y="0"/>
            <a:ext cx="2165683" cy="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343775" y="83742"/>
            <a:ext cx="1520924" cy="60257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74" name="Google Shape;74;p15"/>
          <p:cNvSpPr/>
          <p:nvPr/>
        </p:nvSpPr>
        <p:spPr>
          <a:xfrm>
            <a:off x="-1333" y="4930953"/>
            <a:ext cx="9145500" cy="212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15"/>
          <p:cNvSpPr/>
          <p:nvPr/>
        </p:nvSpPr>
        <p:spPr>
          <a:xfrm flipH="1" rot="10800000">
            <a:off x="-3378" y="4905272"/>
            <a:ext cx="9147300" cy="4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3"/>
          <p:cNvSpPr/>
          <p:nvPr/>
        </p:nvSpPr>
        <p:spPr>
          <a:xfrm>
            <a:off x="0" y="1"/>
            <a:ext cx="9144000" cy="777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" name="Google Shape;140;p23"/>
          <p:cNvPicPr preferRelativeResize="0"/>
          <p:nvPr/>
        </p:nvPicPr>
        <p:blipFill rotWithShape="1">
          <a:blip r:embed="rId1">
            <a:alphaModFix amt="34000"/>
          </a:blip>
          <a:srcRect b="35419" l="51340" r="-2841" t="39268"/>
          <a:stretch/>
        </p:blipFill>
        <p:spPr>
          <a:xfrm flipH="1">
            <a:off x="6978317" y="0"/>
            <a:ext cx="2165683" cy="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343775" y="83742"/>
            <a:ext cx="1520924" cy="60257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42" name="Google Shape;142;p23"/>
          <p:cNvSpPr/>
          <p:nvPr/>
        </p:nvSpPr>
        <p:spPr>
          <a:xfrm>
            <a:off x="-1333" y="4930953"/>
            <a:ext cx="9145500" cy="212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3"/>
          <p:cNvSpPr/>
          <p:nvPr/>
        </p:nvSpPr>
        <p:spPr>
          <a:xfrm flipH="1" rot="10800000">
            <a:off x="-3378" y="4905272"/>
            <a:ext cx="9147300" cy="4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7.jpg"/><Relationship Id="rId4" Type="http://schemas.openxmlformats.org/officeDocument/2006/relationships/image" Target="../media/image54.jpg"/><Relationship Id="rId5" Type="http://schemas.openxmlformats.org/officeDocument/2006/relationships/image" Target="../media/image5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5.png"/><Relationship Id="rId4" Type="http://schemas.openxmlformats.org/officeDocument/2006/relationships/image" Target="../media/image62.png"/><Relationship Id="rId5" Type="http://schemas.openxmlformats.org/officeDocument/2006/relationships/image" Target="../media/image59.png"/><Relationship Id="rId6" Type="http://schemas.openxmlformats.org/officeDocument/2006/relationships/image" Target="../media/image6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4.png"/><Relationship Id="rId4" Type="http://schemas.openxmlformats.org/officeDocument/2006/relationships/image" Target="../media/image68.png"/><Relationship Id="rId5" Type="http://schemas.openxmlformats.org/officeDocument/2006/relationships/image" Target="../media/image6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jpg"/><Relationship Id="rId4" Type="http://schemas.openxmlformats.org/officeDocument/2006/relationships/image" Target="../media/image21.png"/><Relationship Id="rId5" Type="http://schemas.openxmlformats.org/officeDocument/2006/relationships/image" Target="../media/image38.png"/><Relationship Id="rId6" Type="http://schemas.openxmlformats.org/officeDocument/2006/relationships/image" Target="../media/image1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Relationship Id="rId4" Type="http://schemas.openxmlformats.org/officeDocument/2006/relationships/image" Target="../media/image30.png"/><Relationship Id="rId5" Type="http://schemas.openxmlformats.org/officeDocument/2006/relationships/image" Target="../media/image23.png"/><Relationship Id="rId6" Type="http://schemas.openxmlformats.org/officeDocument/2006/relationships/image" Target="../media/image28.png"/><Relationship Id="rId7" Type="http://schemas.openxmlformats.org/officeDocument/2006/relationships/image" Target="../media/image33.png"/><Relationship Id="rId8" Type="http://schemas.openxmlformats.org/officeDocument/2006/relationships/image" Target="../media/image26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34.png"/><Relationship Id="rId10" Type="http://schemas.openxmlformats.org/officeDocument/2006/relationships/image" Target="../media/image35.png"/><Relationship Id="rId12" Type="http://schemas.openxmlformats.org/officeDocument/2006/relationships/image" Target="../media/image41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5" Type="http://schemas.openxmlformats.org/officeDocument/2006/relationships/image" Target="../media/image29.png"/><Relationship Id="rId6" Type="http://schemas.openxmlformats.org/officeDocument/2006/relationships/image" Target="../media/image20.png"/><Relationship Id="rId7" Type="http://schemas.openxmlformats.org/officeDocument/2006/relationships/image" Target="../media/image25.png"/><Relationship Id="rId8" Type="http://schemas.openxmlformats.org/officeDocument/2006/relationships/image" Target="../media/image3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7.png"/><Relationship Id="rId4" Type="http://schemas.openxmlformats.org/officeDocument/2006/relationships/image" Target="../media/image36.png"/><Relationship Id="rId5" Type="http://schemas.openxmlformats.org/officeDocument/2006/relationships/image" Target="../media/image45.png"/><Relationship Id="rId6" Type="http://schemas.openxmlformats.org/officeDocument/2006/relationships/image" Target="../media/image47.png"/><Relationship Id="rId7" Type="http://schemas.openxmlformats.org/officeDocument/2006/relationships/image" Target="../media/image40.png"/><Relationship Id="rId8" Type="http://schemas.openxmlformats.org/officeDocument/2006/relationships/image" Target="../media/image5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2.png"/><Relationship Id="rId4" Type="http://schemas.openxmlformats.org/officeDocument/2006/relationships/image" Target="../media/image44.png"/><Relationship Id="rId5" Type="http://schemas.openxmlformats.org/officeDocument/2006/relationships/image" Target="../media/image39.png"/><Relationship Id="rId6" Type="http://schemas.openxmlformats.org/officeDocument/2006/relationships/image" Target="../media/image43.png"/><Relationship Id="rId7" Type="http://schemas.openxmlformats.org/officeDocument/2006/relationships/image" Target="../media/image4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1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3.jpg"/><Relationship Id="rId4" Type="http://schemas.openxmlformats.org/officeDocument/2006/relationships/image" Target="../media/image55.png"/><Relationship Id="rId5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4"/>
          <p:cNvSpPr txBox="1"/>
          <p:nvPr>
            <p:ph type="title"/>
          </p:nvPr>
        </p:nvSpPr>
        <p:spPr>
          <a:xfrm>
            <a:off x="132035" y="131953"/>
            <a:ext cx="4617900" cy="29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" sz="5600"/>
              <a:t>GISTDA</a:t>
            </a:r>
            <a:endParaRPr sz="56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t/>
            </a:r>
            <a:endParaRPr i="1" sz="3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i="1" lang="en" sz="3000"/>
              <a:t>Agency Report</a:t>
            </a:r>
            <a:endParaRPr i="1" sz="3000"/>
          </a:p>
        </p:txBody>
      </p:sp>
      <p:sp>
        <p:nvSpPr>
          <p:cNvPr id="225" name="Google Shape;225;p34"/>
          <p:cNvSpPr/>
          <p:nvPr/>
        </p:nvSpPr>
        <p:spPr>
          <a:xfrm>
            <a:off x="5416713" y="2903762"/>
            <a:ext cx="3624900" cy="19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lang="en" sz="1700">
                <a:solidFill>
                  <a:schemeClr val="accent1"/>
                </a:solidFill>
              </a:rPr>
              <a:t>Tanita Suepa, GISTDA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Agenda Item #2.11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2022 CEOS Plenary</a:t>
            </a:r>
            <a:endParaRPr b="1" i="0" sz="17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Biarritz, France</a:t>
            </a:r>
            <a:endParaRPr b="1" i="0" sz="17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Nov. 29 – Dec. 1</a:t>
            </a:r>
            <a:endParaRPr b="1" i="0" sz="17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3"/>
          <p:cNvSpPr txBox="1"/>
          <p:nvPr>
            <p:ph type="title"/>
          </p:nvPr>
        </p:nvSpPr>
        <p:spPr>
          <a:xfrm>
            <a:off x="125279" y="81280"/>
            <a:ext cx="7178700" cy="64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600"/>
              <a:t>Thailand-GISTDA New Space Perspective</a:t>
            </a:r>
            <a:endParaRPr b="1" sz="2600"/>
          </a:p>
        </p:txBody>
      </p:sp>
      <p:sp>
        <p:nvSpPr>
          <p:cNvPr id="367" name="Google Shape;367;p43"/>
          <p:cNvSpPr/>
          <p:nvPr/>
        </p:nvSpPr>
        <p:spPr>
          <a:xfrm>
            <a:off x="2723336" y="1049689"/>
            <a:ext cx="4883100" cy="32934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43"/>
          <p:cNvSpPr/>
          <p:nvPr/>
        </p:nvSpPr>
        <p:spPr>
          <a:xfrm>
            <a:off x="2763167" y="1210136"/>
            <a:ext cx="2911800" cy="2736900"/>
          </a:xfrm>
          <a:prstGeom prst="roundRect">
            <a:avLst>
              <a:gd fmla="val 4135" name="adj"/>
            </a:avLst>
          </a:prstGeom>
          <a:solidFill>
            <a:schemeClr val="lt1"/>
          </a:solidFill>
          <a:ln cap="flat" cmpd="sng" w="25400">
            <a:solidFill>
              <a:srgbClr val="253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88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43"/>
          <p:cNvSpPr/>
          <p:nvPr/>
        </p:nvSpPr>
        <p:spPr>
          <a:xfrm>
            <a:off x="5771688" y="1363657"/>
            <a:ext cx="1682100" cy="2303100"/>
          </a:xfrm>
          <a:prstGeom prst="roundRect">
            <a:avLst>
              <a:gd fmla="val 7887" name="adj"/>
            </a:avLst>
          </a:prstGeom>
          <a:solidFill>
            <a:srgbClr val="94CC8E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43"/>
          <p:cNvSpPr/>
          <p:nvPr/>
        </p:nvSpPr>
        <p:spPr>
          <a:xfrm>
            <a:off x="1256193" y="1036881"/>
            <a:ext cx="1428300" cy="32934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43"/>
          <p:cNvSpPr/>
          <p:nvPr/>
        </p:nvSpPr>
        <p:spPr>
          <a:xfrm>
            <a:off x="2718558" y="929647"/>
            <a:ext cx="4887900" cy="245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1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New Space</a:t>
            </a:r>
            <a:endParaRPr b="1" i="0" sz="1013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43"/>
          <p:cNvSpPr/>
          <p:nvPr/>
        </p:nvSpPr>
        <p:spPr>
          <a:xfrm>
            <a:off x="1250826" y="920468"/>
            <a:ext cx="1428300" cy="2451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13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Traditional Space</a:t>
            </a:r>
            <a:endParaRPr b="1" i="0" sz="1013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43"/>
          <p:cNvSpPr/>
          <p:nvPr/>
        </p:nvSpPr>
        <p:spPr>
          <a:xfrm>
            <a:off x="1250826" y="3920239"/>
            <a:ext cx="6355800" cy="3222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chemeClr val="lt1"/>
              </a:gs>
              <a:gs pos="40000">
                <a:srgbClr val="6F88B3"/>
              </a:gs>
              <a:gs pos="69000">
                <a:schemeClr val="accent1"/>
              </a:gs>
              <a:gs pos="100000">
                <a:schemeClr val="accent1"/>
              </a:gs>
            </a:gsLst>
            <a:path path="circle">
              <a:fillToRect l="100%" t="100%"/>
            </a:path>
            <a:tileRect b="-100%" r="-100%"/>
          </a:gradFill>
          <a:ln cap="flat" cmpd="sng" w="25400">
            <a:solidFill>
              <a:srgbClr val="253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88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	     Established</a:t>
            </a:r>
            <a:r>
              <a:rPr lang="en" sz="78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b="0" i="0" lang="en" sz="788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Implemented</a:t>
            </a:r>
            <a:r>
              <a:rPr b="0" i="0" lang="en" sz="788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		 </a:t>
            </a:r>
            <a:r>
              <a:rPr b="0" i="0" lang="en" sz="788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Started		       Starting                                        Emerging</a:t>
            </a:r>
            <a:endParaRPr b="0" i="0" sz="788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43"/>
          <p:cNvSpPr/>
          <p:nvPr/>
        </p:nvSpPr>
        <p:spPr>
          <a:xfrm>
            <a:off x="1524098" y="1357538"/>
            <a:ext cx="1118400" cy="1205400"/>
          </a:xfrm>
          <a:prstGeom prst="roundRect">
            <a:avLst>
              <a:gd fmla="val 7887" name="adj"/>
            </a:avLst>
          </a:prstGeom>
          <a:solidFill>
            <a:schemeClr val="lt1"/>
          </a:solidFill>
          <a:ln cap="flat" cmpd="sng" w="25400">
            <a:solidFill>
              <a:srgbClr val="253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88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43"/>
          <p:cNvSpPr/>
          <p:nvPr/>
        </p:nvSpPr>
        <p:spPr>
          <a:xfrm>
            <a:off x="1749920" y="2106302"/>
            <a:ext cx="661500" cy="309600"/>
          </a:xfrm>
          <a:prstGeom prst="roundRect">
            <a:avLst>
              <a:gd fmla="val 16667" name="adj"/>
            </a:avLst>
          </a:prstGeom>
          <a:solidFill>
            <a:srgbClr val="59595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25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Meteo Sat </a:t>
            </a:r>
            <a:endParaRPr b="0" i="0" sz="525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43"/>
          <p:cNvSpPr txBox="1"/>
          <p:nvPr/>
        </p:nvSpPr>
        <p:spPr>
          <a:xfrm>
            <a:off x="1641188" y="1354401"/>
            <a:ext cx="777600" cy="3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88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Commercial</a:t>
            </a:r>
            <a:endParaRPr b="1" i="0" sz="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Space</a:t>
            </a:r>
            <a:endParaRPr b="1" i="0" sz="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43"/>
          <p:cNvSpPr/>
          <p:nvPr/>
        </p:nvSpPr>
        <p:spPr>
          <a:xfrm>
            <a:off x="1741581" y="1721132"/>
            <a:ext cx="661500" cy="309600"/>
          </a:xfrm>
          <a:prstGeom prst="roundRect">
            <a:avLst>
              <a:gd fmla="val 16667" name="adj"/>
            </a:avLst>
          </a:prstGeom>
          <a:solidFill>
            <a:srgbClr val="59595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91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Traditional EO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91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Satellites</a:t>
            </a:r>
            <a:endParaRPr b="0" i="0" sz="591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43"/>
          <p:cNvSpPr/>
          <p:nvPr/>
        </p:nvSpPr>
        <p:spPr>
          <a:xfrm>
            <a:off x="2915678" y="1857010"/>
            <a:ext cx="661500" cy="3096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91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Positioning,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91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Navigation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91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&amp; Timing</a:t>
            </a:r>
            <a:endParaRPr b="0" i="0" sz="591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43"/>
          <p:cNvSpPr/>
          <p:nvPr/>
        </p:nvSpPr>
        <p:spPr>
          <a:xfrm>
            <a:off x="5870285" y="2882421"/>
            <a:ext cx="661500" cy="3096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91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New Launch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91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Systems/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91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SpacePort</a:t>
            </a:r>
            <a:endParaRPr b="0" i="0" sz="591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43"/>
          <p:cNvSpPr/>
          <p:nvPr/>
        </p:nvSpPr>
        <p:spPr>
          <a:xfrm>
            <a:off x="5870292" y="2505909"/>
            <a:ext cx="661500" cy="3096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91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ISS Servicing</a:t>
            </a:r>
            <a:endParaRPr b="0" i="0" sz="591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43"/>
          <p:cNvSpPr/>
          <p:nvPr/>
        </p:nvSpPr>
        <p:spPr>
          <a:xfrm>
            <a:off x="5868629" y="1752328"/>
            <a:ext cx="661500" cy="3096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91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Space Tourism</a:t>
            </a:r>
            <a:endParaRPr b="0" i="0" sz="591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43"/>
          <p:cNvSpPr/>
          <p:nvPr/>
        </p:nvSpPr>
        <p:spPr>
          <a:xfrm>
            <a:off x="6676892" y="1758694"/>
            <a:ext cx="661500" cy="3096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91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Space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91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Habitats</a:t>
            </a:r>
            <a:endParaRPr b="0" i="0" sz="591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43"/>
          <p:cNvSpPr/>
          <p:nvPr/>
        </p:nvSpPr>
        <p:spPr>
          <a:xfrm>
            <a:off x="6676651" y="2148924"/>
            <a:ext cx="661500" cy="3096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91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Humans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91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 Mars</a:t>
            </a:r>
            <a:endParaRPr b="0" i="0" sz="591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43"/>
          <p:cNvSpPr/>
          <p:nvPr/>
        </p:nvSpPr>
        <p:spPr>
          <a:xfrm>
            <a:off x="5870285" y="3264838"/>
            <a:ext cx="661500" cy="3096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91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Space Resource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91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Mining</a:t>
            </a:r>
            <a:endParaRPr b="0" i="0" sz="591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43"/>
          <p:cNvSpPr/>
          <p:nvPr/>
        </p:nvSpPr>
        <p:spPr>
          <a:xfrm>
            <a:off x="3884224" y="2541348"/>
            <a:ext cx="661500" cy="3096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25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Small Sat EO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25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Constellations</a:t>
            </a:r>
            <a:endParaRPr/>
          </a:p>
        </p:txBody>
      </p:sp>
      <p:sp>
        <p:nvSpPr>
          <p:cNvPr id="386" name="Google Shape;386;p43"/>
          <p:cNvSpPr/>
          <p:nvPr/>
        </p:nvSpPr>
        <p:spPr>
          <a:xfrm>
            <a:off x="4785996" y="2916063"/>
            <a:ext cx="749400" cy="3096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91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Manufacturing in Microgravity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91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&amp;  Space</a:t>
            </a:r>
            <a:endParaRPr b="0" i="0" sz="591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43"/>
          <p:cNvSpPr/>
          <p:nvPr/>
        </p:nvSpPr>
        <p:spPr>
          <a:xfrm>
            <a:off x="6688092" y="2899956"/>
            <a:ext cx="642300" cy="3156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91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Energy from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91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Space</a:t>
            </a:r>
            <a:endParaRPr b="0" i="0" sz="591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43"/>
          <p:cNvSpPr/>
          <p:nvPr/>
        </p:nvSpPr>
        <p:spPr>
          <a:xfrm>
            <a:off x="5863381" y="2128813"/>
            <a:ext cx="661500" cy="3096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91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Satellite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91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Servicing</a:t>
            </a:r>
            <a:endParaRPr b="0" i="0" sz="591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43"/>
          <p:cNvSpPr/>
          <p:nvPr/>
        </p:nvSpPr>
        <p:spPr>
          <a:xfrm>
            <a:off x="4826464" y="1819682"/>
            <a:ext cx="661500" cy="3096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91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Space debris &amp; asteroid impact </a:t>
            </a:r>
            <a:endParaRPr/>
          </a:p>
        </p:txBody>
      </p:sp>
      <p:sp>
        <p:nvSpPr>
          <p:cNvPr id="390" name="Google Shape;390;p43"/>
          <p:cNvSpPr/>
          <p:nvPr/>
        </p:nvSpPr>
        <p:spPr>
          <a:xfrm>
            <a:off x="3884225" y="2175158"/>
            <a:ext cx="661500" cy="3096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91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Small Sat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91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Systems</a:t>
            </a:r>
            <a:endParaRPr b="0" i="0" sz="591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43"/>
          <p:cNvSpPr/>
          <p:nvPr/>
        </p:nvSpPr>
        <p:spPr>
          <a:xfrm>
            <a:off x="2915678" y="2653560"/>
            <a:ext cx="661500" cy="3096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25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Services: IOT,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25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Media and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25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Internet for All</a:t>
            </a:r>
            <a:endParaRPr b="0" i="0" sz="525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43"/>
          <p:cNvSpPr txBox="1"/>
          <p:nvPr/>
        </p:nvSpPr>
        <p:spPr>
          <a:xfrm>
            <a:off x="2780147" y="1245371"/>
            <a:ext cx="2869800" cy="2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88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New Business Models with Commercialization Potential</a:t>
            </a:r>
            <a:endParaRPr b="1" i="0" sz="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43"/>
          <p:cNvSpPr/>
          <p:nvPr/>
        </p:nvSpPr>
        <p:spPr>
          <a:xfrm>
            <a:off x="3889594" y="1812590"/>
            <a:ext cx="661500" cy="3096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25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Components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25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&amp; Subsystems/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25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CubeSat</a:t>
            </a:r>
            <a:endParaRPr/>
          </a:p>
        </p:txBody>
      </p:sp>
      <p:sp>
        <p:nvSpPr>
          <p:cNvPr id="394" name="Google Shape;394;p43"/>
          <p:cNvSpPr/>
          <p:nvPr/>
        </p:nvSpPr>
        <p:spPr>
          <a:xfrm>
            <a:off x="2897314" y="3018927"/>
            <a:ext cx="661500" cy="3096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06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Geoinformation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06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 and Services</a:t>
            </a:r>
            <a:endParaRPr b="0" i="0" sz="563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43"/>
          <p:cNvSpPr/>
          <p:nvPr/>
        </p:nvSpPr>
        <p:spPr>
          <a:xfrm>
            <a:off x="6676651" y="2526029"/>
            <a:ext cx="661500" cy="3096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91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Humans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91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 Moon</a:t>
            </a:r>
            <a:endParaRPr b="0" i="0" sz="591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43"/>
          <p:cNvSpPr txBox="1"/>
          <p:nvPr/>
        </p:nvSpPr>
        <p:spPr>
          <a:xfrm>
            <a:off x="6110314" y="1388829"/>
            <a:ext cx="1004400" cy="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88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 Explore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88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Business Models</a:t>
            </a:r>
            <a:endParaRPr b="1" i="0" sz="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43"/>
          <p:cNvSpPr/>
          <p:nvPr/>
        </p:nvSpPr>
        <p:spPr>
          <a:xfrm>
            <a:off x="2846941" y="1523447"/>
            <a:ext cx="824400" cy="681600"/>
          </a:xfrm>
          <a:prstGeom prst="roundRect">
            <a:avLst>
              <a:gd fmla="val 5691" name="adj"/>
            </a:avLst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75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43"/>
          <p:cNvSpPr txBox="1"/>
          <p:nvPr/>
        </p:nvSpPr>
        <p:spPr>
          <a:xfrm>
            <a:off x="2827439" y="3417825"/>
            <a:ext cx="1034100" cy="226200"/>
          </a:xfrm>
          <a:prstGeom prst="rect">
            <a:avLst/>
          </a:prstGeom>
          <a:solidFill>
            <a:srgbClr val="C0E5E7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 Digital in Sky</a:t>
            </a:r>
            <a:endParaRPr b="0" i="0" sz="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43"/>
          <p:cNvSpPr/>
          <p:nvPr/>
        </p:nvSpPr>
        <p:spPr>
          <a:xfrm>
            <a:off x="3885229" y="2919442"/>
            <a:ext cx="666000" cy="3096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91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Ground Station Services</a:t>
            </a:r>
            <a:endParaRPr/>
          </a:p>
        </p:txBody>
      </p:sp>
      <p:sp>
        <p:nvSpPr>
          <p:cNvPr id="400" name="Google Shape;400;p43"/>
          <p:cNvSpPr/>
          <p:nvPr/>
        </p:nvSpPr>
        <p:spPr>
          <a:xfrm>
            <a:off x="3061939" y="3609503"/>
            <a:ext cx="267300" cy="2676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75" u="none" cap="none" strike="noStrik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43"/>
          <p:cNvSpPr/>
          <p:nvPr/>
        </p:nvSpPr>
        <p:spPr>
          <a:xfrm>
            <a:off x="3802784" y="1731342"/>
            <a:ext cx="824400" cy="1563600"/>
          </a:xfrm>
          <a:prstGeom prst="roundRect">
            <a:avLst>
              <a:gd fmla="val 5691" name="adj"/>
            </a:avLst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75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43"/>
          <p:cNvSpPr/>
          <p:nvPr/>
        </p:nvSpPr>
        <p:spPr>
          <a:xfrm>
            <a:off x="4476058" y="3609502"/>
            <a:ext cx="272700" cy="2676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75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43"/>
          <p:cNvSpPr txBox="1"/>
          <p:nvPr/>
        </p:nvSpPr>
        <p:spPr>
          <a:xfrm>
            <a:off x="4160083" y="3410543"/>
            <a:ext cx="1273200" cy="2307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2. Devices in Space</a:t>
            </a:r>
            <a:endParaRPr b="1" i="0" sz="900" u="none" cap="none" strike="noStrik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43"/>
          <p:cNvSpPr/>
          <p:nvPr/>
        </p:nvSpPr>
        <p:spPr>
          <a:xfrm>
            <a:off x="4720246" y="1729428"/>
            <a:ext cx="886800" cy="1563600"/>
          </a:xfrm>
          <a:prstGeom prst="roundRect">
            <a:avLst>
              <a:gd fmla="val 5691" name="adj"/>
            </a:avLst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75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43"/>
          <p:cNvSpPr/>
          <p:nvPr/>
        </p:nvSpPr>
        <p:spPr>
          <a:xfrm>
            <a:off x="4792375" y="2160723"/>
            <a:ext cx="749400" cy="3096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91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Space Weather</a:t>
            </a:r>
            <a:endParaRPr b="0" i="0" sz="591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43"/>
          <p:cNvSpPr/>
          <p:nvPr/>
        </p:nvSpPr>
        <p:spPr>
          <a:xfrm>
            <a:off x="2909976" y="1552970"/>
            <a:ext cx="661500" cy="2658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06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UAV- HAP</a:t>
            </a:r>
            <a:endParaRPr/>
          </a:p>
        </p:txBody>
      </p:sp>
      <p:sp>
        <p:nvSpPr>
          <p:cNvPr id="407" name="Google Shape;407;p43"/>
          <p:cNvSpPr/>
          <p:nvPr/>
        </p:nvSpPr>
        <p:spPr>
          <a:xfrm>
            <a:off x="2915678" y="2261133"/>
            <a:ext cx="661500" cy="3096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06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Space (Land/Sea/Air) Traffic Management</a:t>
            </a:r>
            <a:endParaRPr/>
          </a:p>
        </p:txBody>
      </p:sp>
      <p:sp>
        <p:nvSpPr>
          <p:cNvPr id="408" name="Google Shape;408;p43"/>
          <p:cNvSpPr/>
          <p:nvPr/>
        </p:nvSpPr>
        <p:spPr>
          <a:xfrm>
            <a:off x="6686169" y="3258842"/>
            <a:ext cx="642300" cy="3156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25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Cybersecurity in Orbit</a:t>
            </a:r>
            <a:endParaRPr/>
          </a:p>
        </p:txBody>
      </p:sp>
      <p:sp>
        <p:nvSpPr>
          <p:cNvPr id="409" name="Google Shape;409;p43"/>
          <p:cNvSpPr/>
          <p:nvPr/>
        </p:nvSpPr>
        <p:spPr>
          <a:xfrm>
            <a:off x="4792375" y="2531442"/>
            <a:ext cx="749400" cy="3024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91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Space Situational Awareness</a:t>
            </a:r>
            <a:endParaRPr/>
          </a:p>
        </p:txBody>
      </p:sp>
      <p:sp>
        <p:nvSpPr>
          <p:cNvPr id="410" name="Google Shape;410;p43"/>
          <p:cNvSpPr txBox="1"/>
          <p:nvPr/>
        </p:nvSpPr>
        <p:spPr>
          <a:xfrm>
            <a:off x="3833518" y="1532445"/>
            <a:ext cx="7629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675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Industry</a:t>
            </a:r>
            <a:endParaRPr b="1" i="0" sz="675" u="none" cap="none" strike="noStrik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43"/>
          <p:cNvSpPr txBox="1"/>
          <p:nvPr/>
        </p:nvSpPr>
        <p:spPr>
          <a:xfrm>
            <a:off x="4689127" y="1533566"/>
            <a:ext cx="9402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675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Frontier Research</a:t>
            </a:r>
            <a:endParaRPr b="1" i="0" sz="675" u="none" cap="none" strike="noStrik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43"/>
          <p:cNvSpPr/>
          <p:nvPr/>
        </p:nvSpPr>
        <p:spPr>
          <a:xfrm>
            <a:off x="1250826" y="3996421"/>
            <a:ext cx="1428300" cy="184200"/>
          </a:xfrm>
          <a:prstGeom prst="rect">
            <a:avLst/>
          </a:prstGeom>
          <a:gradFill>
            <a:gsLst>
              <a:gs pos="0">
                <a:srgbClr val="6E6E6E"/>
              </a:gs>
              <a:gs pos="50000">
                <a:srgbClr val="9F9F9F"/>
              </a:gs>
              <a:gs pos="100000">
                <a:srgbClr val="BFBFBF"/>
              </a:gs>
            </a:gsLst>
            <a:lin ang="0" scaled="0"/>
          </a:gradFill>
          <a:ln cap="flat" cmpd="sng" w="25400">
            <a:solidFill>
              <a:srgbClr val="323F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43"/>
          <p:cNvSpPr txBox="1"/>
          <p:nvPr/>
        </p:nvSpPr>
        <p:spPr>
          <a:xfrm>
            <a:off x="1390507" y="3974267"/>
            <a:ext cx="930300" cy="2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25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Established</a:t>
            </a:r>
            <a:endParaRPr/>
          </a:p>
        </p:txBody>
      </p:sp>
      <p:sp>
        <p:nvSpPr>
          <p:cNvPr id="414" name="Google Shape;414;p43"/>
          <p:cNvSpPr/>
          <p:nvPr/>
        </p:nvSpPr>
        <p:spPr>
          <a:xfrm rot="5400000">
            <a:off x="5070411" y="2149563"/>
            <a:ext cx="184200" cy="4201200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28575">
            <a:solidFill>
              <a:srgbClr val="2F415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43"/>
          <p:cNvSpPr txBox="1"/>
          <p:nvPr/>
        </p:nvSpPr>
        <p:spPr>
          <a:xfrm>
            <a:off x="3919913" y="4447985"/>
            <a:ext cx="2962800" cy="276600"/>
          </a:xfrm>
          <a:prstGeom prst="rect">
            <a:avLst/>
          </a:prstGeom>
          <a:solidFill>
            <a:srgbClr val="94CC8E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 Frontier Research: Earth Space System</a:t>
            </a:r>
            <a:endParaRPr b="0" i="0" sz="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43"/>
          <p:cNvSpPr/>
          <p:nvPr/>
        </p:nvSpPr>
        <p:spPr>
          <a:xfrm>
            <a:off x="2839076" y="2231148"/>
            <a:ext cx="824400" cy="1118100"/>
          </a:xfrm>
          <a:prstGeom prst="roundRect">
            <a:avLst>
              <a:gd fmla="val 5691" name="adj"/>
            </a:avLst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75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43"/>
          <p:cNvSpPr/>
          <p:nvPr/>
        </p:nvSpPr>
        <p:spPr>
          <a:xfrm>
            <a:off x="1525337" y="2605092"/>
            <a:ext cx="1118400" cy="1205400"/>
          </a:xfrm>
          <a:prstGeom prst="roundRect">
            <a:avLst>
              <a:gd fmla="val 7887" name="adj"/>
            </a:avLst>
          </a:prstGeom>
          <a:solidFill>
            <a:schemeClr val="lt1"/>
          </a:solidFill>
          <a:ln cap="flat" cmpd="sng" w="25400">
            <a:solidFill>
              <a:srgbClr val="253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88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43"/>
          <p:cNvSpPr/>
          <p:nvPr/>
        </p:nvSpPr>
        <p:spPr>
          <a:xfrm>
            <a:off x="1761671" y="2745126"/>
            <a:ext cx="661500" cy="309600"/>
          </a:xfrm>
          <a:prstGeom prst="roundRect">
            <a:avLst>
              <a:gd fmla="val 16667" name="adj"/>
            </a:avLst>
          </a:prstGeom>
          <a:solidFill>
            <a:srgbClr val="59595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91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THEOS-1</a:t>
            </a:r>
            <a:endParaRPr b="0" i="0" sz="591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43"/>
          <p:cNvSpPr/>
          <p:nvPr/>
        </p:nvSpPr>
        <p:spPr>
          <a:xfrm>
            <a:off x="1768281" y="3187603"/>
            <a:ext cx="661500" cy="309600"/>
          </a:xfrm>
          <a:prstGeom prst="roundRect">
            <a:avLst>
              <a:gd fmla="val 16667" name="adj"/>
            </a:avLst>
          </a:prstGeom>
          <a:solidFill>
            <a:srgbClr val="C0E5E7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THEOS-2</a:t>
            </a:r>
            <a:endParaRPr b="0" i="0" sz="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lt1"/>
        </a:solidFill>
      </p:bgPr>
    </p:bg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GISTDA จัดถ่ายทอดองค์ความรู้การปฏิบัติการพัฒนาดาวเทียม ต่อยอดงานเทคโนโลยีขั้นสูงในประเทศ_7" id="425" name="Google Shape;425;p44"/>
          <p:cNvPicPr preferRelativeResize="0"/>
          <p:nvPr/>
        </p:nvPicPr>
        <p:blipFill rotWithShape="1">
          <a:blip r:embed="rId3">
            <a:alphaModFix/>
          </a:blip>
          <a:srcRect b="0" l="17673" r="24872" t="0"/>
          <a:stretch/>
        </p:blipFill>
        <p:spPr>
          <a:xfrm>
            <a:off x="1" y="1"/>
            <a:ext cx="3028954" cy="39539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ISTDA จัดถ่ายทอดองค์ความรู้การปฏิบัติการพัฒนาดาวเทียม ต่อยอดงานเทคโนโลยีขั้นสูงในประเทศ_1" id="426" name="Google Shape;426;p44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25358" r="31143" t="0"/>
          <a:stretch/>
        </p:blipFill>
        <p:spPr>
          <a:xfrm>
            <a:off x="3028950" y="1"/>
            <a:ext cx="3057600" cy="3954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อาจเป็นรูปภาพของ 11 คน และ ผู้คนกำลังยืน" id="427" name="Google Shape;427;p44"/>
          <p:cNvPicPr preferRelativeResize="0"/>
          <p:nvPr/>
        </p:nvPicPr>
        <p:blipFill rotWithShape="1">
          <a:blip r:embed="rId5">
            <a:alphaModFix/>
          </a:blip>
          <a:srcRect b="0" l="20611" r="27770" t="0"/>
          <a:stretch/>
        </p:blipFill>
        <p:spPr>
          <a:xfrm>
            <a:off x="6086469" y="1"/>
            <a:ext cx="3057526" cy="3953942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44"/>
          <p:cNvSpPr/>
          <p:nvPr/>
        </p:nvSpPr>
        <p:spPr>
          <a:xfrm flipH="1">
            <a:off x="0" y="3945543"/>
            <a:ext cx="9144000" cy="1196700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3400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134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44"/>
          <p:cNvSpPr/>
          <p:nvPr/>
        </p:nvSpPr>
        <p:spPr>
          <a:xfrm flipH="1">
            <a:off x="74" y="3946669"/>
            <a:ext cx="6086400" cy="1195500"/>
          </a:xfrm>
          <a:prstGeom prst="rect">
            <a:avLst/>
          </a:prstGeom>
          <a:gradFill>
            <a:gsLst>
              <a:gs pos="0">
                <a:srgbClr val="2F5496">
                  <a:alpha val="58823"/>
                </a:srgbClr>
              </a:gs>
              <a:gs pos="28000">
                <a:srgbClr val="2F5496">
                  <a:alpha val="58823"/>
                </a:srgbClr>
              </a:gs>
              <a:gs pos="100000">
                <a:srgbClr val="000000">
                  <a:alpha val="69803"/>
                </a:srgbClr>
              </a:gs>
            </a:gsLst>
            <a:lin ang="1139991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44"/>
          <p:cNvSpPr/>
          <p:nvPr/>
        </p:nvSpPr>
        <p:spPr>
          <a:xfrm flipH="1">
            <a:off x="-3300" y="3946670"/>
            <a:ext cx="9147300" cy="1195500"/>
          </a:xfrm>
          <a:prstGeom prst="rect">
            <a:avLst/>
          </a:prstGeom>
          <a:gradFill>
            <a:gsLst>
              <a:gs pos="0">
                <a:srgbClr val="000000">
                  <a:alpha val="71764"/>
                </a:srgbClr>
              </a:gs>
              <a:gs pos="100000">
                <a:srgbClr val="4472C4">
                  <a:alpha val="23921"/>
                </a:srgbClr>
              </a:gs>
            </a:gsLst>
            <a:lin ang="15600151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44"/>
          <p:cNvSpPr/>
          <p:nvPr/>
        </p:nvSpPr>
        <p:spPr>
          <a:xfrm flipH="1">
            <a:off x="6086395" y="3946668"/>
            <a:ext cx="3057600" cy="1195500"/>
          </a:xfrm>
          <a:prstGeom prst="rect">
            <a:avLst/>
          </a:prstGeom>
          <a:gradFill>
            <a:gsLst>
              <a:gs pos="0">
                <a:srgbClr val="000000">
                  <a:alpha val="61960"/>
                </a:srgbClr>
              </a:gs>
              <a:gs pos="19000">
                <a:srgbClr val="000000">
                  <a:alpha val="61960"/>
                </a:srgbClr>
              </a:gs>
              <a:gs pos="100000">
                <a:srgbClr val="2F5496">
                  <a:alpha val="43921"/>
                </a:srgbClr>
              </a:gs>
            </a:gsLst>
            <a:lin ang="1920016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44"/>
          <p:cNvSpPr/>
          <p:nvPr/>
        </p:nvSpPr>
        <p:spPr>
          <a:xfrm rot="-5400000">
            <a:off x="3968390" y="-30414"/>
            <a:ext cx="1195500" cy="91440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16000">
                <a:srgbClr val="4472C4">
                  <a:alpha val="0"/>
                </a:srgbClr>
              </a:gs>
              <a:gs pos="99000">
                <a:srgbClr val="000000">
                  <a:alpha val="69803"/>
                </a:srgbClr>
              </a:gs>
              <a:gs pos="100000">
                <a:srgbClr val="000000">
                  <a:alpha val="69803"/>
                </a:srgbClr>
              </a:gs>
            </a:gsLst>
            <a:lin ang="10200138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44"/>
          <p:cNvSpPr/>
          <p:nvPr/>
        </p:nvSpPr>
        <p:spPr>
          <a:xfrm flipH="1">
            <a:off x="-300" y="3961655"/>
            <a:ext cx="9144300" cy="864900"/>
          </a:xfrm>
          <a:prstGeom prst="rect">
            <a:avLst/>
          </a:prstGeom>
          <a:gradFill>
            <a:gsLst>
              <a:gs pos="0">
                <a:srgbClr val="2F5496">
                  <a:alpha val="10980"/>
                </a:srgbClr>
              </a:gs>
              <a:gs pos="28000">
                <a:srgbClr val="2F5496">
                  <a:alpha val="10980"/>
                </a:srgbClr>
              </a:gs>
              <a:gs pos="100000">
                <a:srgbClr val="4472C4">
                  <a:alpha val="25882"/>
                </a:srgbClr>
              </a:gs>
            </a:gsLst>
            <a:lin ang="12600029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44"/>
          <p:cNvSpPr txBox="1"/>
          <p:nvPr>
            <p:ph type="title"/>
          </p:nvPr>
        </p:nvSpPr>
        <p:spPr>
          <a:xfrm>
            <a:off x="524785" y="4191000"/>
            <a:ext cx="5150400" cy="6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rPr lang="en"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Industry sector khow-how transfer</a:t>
            </a:r>
            <a:endParaRPr/>
          </a:p>
        </p:txBody>
      </p:sp>
      <p:sp>
        <p:nvSpPr>
          <p:cNvPr id="435" name="Google Shape;435;p4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45"/>
          <p:cNvSpPr txBox="1"/>
          <p:nvPr>
            <p:ph type="title"/>
          </p:nvPr>
        </p:nvSpPr>
        <p:spPr>
          <a:xfrm>
            <a:off x="125279" y="81280"/>
            <a:ext cx="7178700" cy="64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b="1" lang="en" sz="2600"/>
              <a:t>Application &amp; Solution </a:t>
            </a:r>
            <a:endParaRPr b="1" sz="2600"/>
          </a:p>
        </p:txBody>
      </p:sp>
      <p:pic>
        <p:nvPicPr>
          <p:cNvPr id="441" name="Google Shape;44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287" y="798125"/>
            <a:ext cx="8459424" cy="404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46"/>
          <p:cNvSpPr txBox="1"/>
          <p:nvPr>
            <p:ph type="title"/>
          </p:nvPr>
        </p:nvSpPr>
        <p:spPr>
          <a:xfrm>
            <a:off x="125279" y="81280"/>
            <a:ext cx="7178700" cy="64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b="1" lang="en" sz="2600"/>
              <a:t>Application &amp; Solution </a:t>
            </a:r>
            <a:endParaRPr b="1" sz="2600"/>
          </a:p>
        </p:txBody>
      </p:sp>
      <p:pic>
        <p:nvPicPr>
          <p:cNvPr id="447" name="Google Shape;44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637" y="827700"/>
            <a:ext cx="8242723" cy="4028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47"/>
          <p:cNvSpPr txBox="1"/>
          <p:nvPr>
            <p:ph type="title"/>
          </p:nvPr>
        </p:nvSpPr>
        <p:spPr>
          <a:xfrm>
            <a:off x="125279" y="81280"/>
            <a:ext cx="7178700" cy="64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b="1" lang="en" sz="2600"/>
              <a:t>Space</a:t>
            </a:r>
            <a:r>
              <a:rPr b="1" lang="en" sz="2600"/>
              <a:t> Sciences</a:t>
            </a:r>
            <a:endParaRPr b="1" sz="2600"/>
          </a:p>
        </p:txBody>
      </p:sp>
      <p:sp>
        <p:nvSpPr>
          <p:cNvPr id="453" name="Google Shape;453;p47"/>
          <p:cNvSpPr txBox="1"/>
          <p:nvPr/>
        </p:nvSpPr>
        <p:spPr>
          <a:xfrm>
            <a:off x="125275" y="965625"/>
            <a:ext cx="4230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Earth Space System Frontier Research</a:t>
            </a:r>
            <a:endParaRPr b="1" sz="1700">
              <a:solidFill>
                <a:schemeClr val="dk1"/>
              </a:solidFill>
            </a:endParaRPr>
          </a:p>
        </p:txBody>
      </p:sp>
      <p:pic>
        <p:nvPicPr>
          <p:cNvPr id="454" name="Google Shape;454;p47"/>
          <p:cNvPicPr preferRelativeResize="0"/>
          <p:nvPr/>
        </p:nvPicPr>
        <p:blipFill rotWithShape="1">
          <a:blip r:embed="rId3">
            <a:alphaModFix/>
          </a:blip>
          <a:srcRect b="12642" l="8908" r="57333" t="27776"/>
          <a:stretch/>
        </p:blipFill>
        <p:spPr>
          <a:xfrm>
            <a:off x="4355275" y="965624"/>
            <a:ext cx="2343950" cy="2328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47"/>
          <p:cNvPicPr preferRelativeResize="0"/>
          <p:nvPr/>
        </p:nvPicPr>
        <p:blipFill rotWithShape="1">
          <a:blip r:embed="rId3">
            <a:alphaModFix/>
          </a:blip>
          <a:srcRect b="53182" l="60509" r="24987" t="27317"/>
          <a:stretch/>
        </p:blipFill>
        <p:spPr>
          <a:xfrm>
            <a:off x="6773750" y="965625"/>
            <a:ext cx="2225900" cy="1684949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47"/>
          <p:cNvSpPr txBox="1"/>
          <p:nvPr/>
        </p:nvSpPr>
        <p:spPr>
          <a:xfrm>
            <a:off x="194250" y="1573950"/>
            <a:ext cx="3993600" cy="1765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-"/>
            </a:pPr>
            <a:r>
              <a:rPr lang="en" sz="1300">
                <a:solidFill>
                  <a:schemeClr val="dk1"/>
                </a:solidFill>
              </a:rPr>
              <a:t>Protein Crystallization experiment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-"/>
            </a:pPr>
            <a:r>
              <a:rPr lang="en" sz="1300">
                <a:solidFill>
                  <a:schemeClr val="dk1"/>
                </a:solidFill>
              </a:rPr>
              <a:t>Quality of Thai Food in Space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-"/>
            </a:pPr>
            <a:r>
              <a:rPr lang="en" sz="1300">
                <a:solidFill>
                  <a:schemeClr val="dk1"/>
                </a:solidFill>
              </a:rPr>
              <a:t>Cassava growth in Space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-"/>
            </a:pPr>
            <a:r>
              <a:rPr lang="en" sz="1300">
                <a:solidFill>
                  <a:schemeClr val="dk1"/>
                </a:solidFill>
              </a:rPr>
              <a:t>2D Food mixed in space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-"/>
            </a:pPr>
            <a:r>
              <a:rPr lang="en" sz="1300">
                <a:solidFill>
                  <a:schemeClr val="dk1"/>
                </a:solidFill>
              </a:rPr>
              <a:t>Bacterial growth in space for cancer curation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-"/>
            </a:pPr>
            <a:r>
              <a:rPr lang="en" sz="1300">
                <a:solidFill>
                  <a:schemeClr val="dk1"/>
                </a:solidFill>
              </a:rPr>
              <a:t>Water meal growth in Space for life support system on planet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457" name="Google Shape;457;p47"/>
          <p:cNvPicPr preferRelativeResize="0"/>
          <p:nvPr/>
        </p:nvPicPr>
        <p:blipFill rotWithShape="1">
          <a:blip r:embed="rId3">
            <a:alphaModFix/>
          </a:blip>
          <a:srcRect b="53808" l="43091" r="39806" t="27317"/>
          <a:stretch/>
        </p:blipFill>
        <p:spPr>
          <a:xfrm>
            <a:off x="4355275" y="3340160"/>
            <a:ext cx="2418475" cy="15025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48"/>
          <p:cNvSpPr txBox="1"/>
          <p:nvPr>
            <p:ph type="title"/>
          </p:nvPr>
        </p:nvSpPr>
        <p:spPr>
          <a:xfrm>
            <a:off x="125279" y="81280"/>
            <a:ext cx="7178700" cy="64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b="1" lang="en" sz="3400"/>
              <a:t>Space Sciences</a:t>
            </a:r>
            <a:endParaRPr b="1" sz="3400"/>
          </a:p>
        </p:txBody>
      </p:sp>
      <p:sp>
        <p:nvSpPr>
          <p:cNvPr id="463" name="Google Shape;463;p48"/>
          <p:cNvSpPr txBox="1"/>
          <p:nvPr/>
        </p:nvSpPr>
        <p:spPr>
          <a:xfrm>
            <a:off x="125275" y="1065075"/>
            <a:ext cx="3993600" cy="365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lang="en" sz="1500">
                <a:solidFill>
                  <a:schemeClr val="dk1"/>
                </a:solidFill>
              </a:rPr>
              <a:t>Space Flight Dynamic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lang="en" sz="1500">
                <a:solidFill>
                  <a:schemeClr val="dk1"/>
                </a:solidFill>
              </a:rPr>
              <a:t>Space traffic Management System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lang="en" sz="1500">
                <a:solidFill>
                  <a:schemeClr val="dk1"/>
                </a:solidFill>
              </a:rPr>
              <a:t>Space debris and </a:t>
            </a:r>
            <a:r>
              <a:rPr lang="en" sz="1500">
                <a:solidFill>
                  <a:schemeClr val="dk1"/>
                </a:solidFill>
              </a:rPr>
              <a:t>asteroid</a:t>
            </a:r>
            <a:r>
              <a:rPr lang="en" sz="1500">
                <a:solidFill>
                  <a:schemeClr val="dk1"/>
                </a:solidFill>
              </a:rPr>
              <a:t> mitigation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lang="en" sz="1500">
                <a:solidFill>
                  <a:schemeClr val="dk1"/>
                </a:solidFill>
              </a:rPr>
              <a:t>Space Weather </a:t>
            </a:r>
            <a:r>
              <a:rPr lang="en" sz="1500">
                <a:solidFill>
                  <a:schemeClr val="dk1"/>
                </a:solidFill>
              </a:rPr>
              <a:t>Forecast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</p:txBody>
      </p:sp>
      <p:pic>
        <p:nvPicPr>
          <p:cNvPr id="464" name="Google Shape;46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3850" y="1338838"/>
            <a:ext cx="2453476" cy="1545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48"/>
          <p:cNvPicPr preferRelativeResize="0"/>
          <p:nvPr/>
        </p:nvPicPr>
        <p:blipFill rotWithShape="1">
          <a:blip r:embed="rId4">
            <a:alphaModFix/>
          </a:blip>
          <a:srcRect b="0" l="17218" r="0" t="0"/>
          <a:stretch/>
        </p:blipFill>
        <p:spPr>
          <a:xfrm>
            <a:off x="4256675" y="1328072"/>
            <a:ext cx="2208325" cy="1453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56675" y="2884275"/>
            <a:ext cx="2126775" cy="16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65000" y="2955551"/>
            <a:ext cx="2522334" cy="15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49"/>
          <p:cNvSpPr txBox="1"/>
          <p:nvPr>
            <p:ph type="title"/>
          </p:nvPr>
        </p:nvSpPr>
        <p:spPr>
          <a:xfrm>
            <a:off x="125279" y="81280"/>
            <a:ext cx="7178700" cy="64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b="1" lang="en" sz="3500"/>
              <a:t>GISTDA Constellation</a:t>
            </a:r>
            <a:endParaRPr b="1" sz="3500"/>
          </a:p>
        </p:txBody>
      </p:sp>
      <p:pic>
        <p:nvPicPr>
          <p:cNvPr descr="https://lh3.googleusercontent.com/OG1iIegKO4ZhOINojsCep_0Cs1P83QIMXIhhzB5pdZxPgXayeF2hiQ33zg1nqjd4L_kq9WBp6DCK05EedfcxqhKgHsgYYIf2l32MCSefBkJ0IqpwDk8ickFe5ju1uWTD4iefovS3g6ha" id="473" name="Google Shape;473;p49"/>
          <p:cNvPicPr preferRelativeResize="0"/>
          <p:nvPr/>
        </p:nvPicPr>
        <p:blipFill rotWithShape="1">
          <a:blip r:embed="rId3">
            <a:alphaModFix/>
          </a:blip>
          <a:srcRect b="19702" l="23505" r="20751" t="18263"/>
          <a:stretch/>
        </p:blipFill>
        <p:spPr>
          <a:xfrm>
            <a:off x="2975549" y="1175651"/>
            <a:ext cx="3192900" cy="26142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1MDKyZbg6skfMwYD9vNRU49cGIa7jTJejsqQZag7590IAWrX_x0AAUqMb_J1I-58TyB04OcIKZZUJ_oCsof6ORpTDJ29RF1M4OLucSZnp3dPimjlt3FBd8Q9QxwClw6aMa_Z3n-B44M6" id="474" name="Google Shape;474;p49"/>
          <p:cNvPicPr preferRelativeResize="0"/>
          <p:nvPr/>
        </p:nvPicPr>
        <p:blipFill rotWithShape="1">
          <a:blip r:embed="rId4">
            <a:alphaModFix/>
          </a:blip>
          <a:srcRect b="-563" l="33954" r="0" t="0"/>
          <a:stretch/>
        </p:blipFill>
        <p:spPr>
          <a:xfrm>
            <a:off x="265899" y="1755024"/>
            <a:ext cx="2138850" cy="1633450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49"/>
          <p:cNvSpPr/>
          <p:nvPr/>
        </p:nvSpPr>
        <p:spPr>
          <a:xfrm>
            <a:off x="662800" y="3789900"/>
            <a:ext cx="75864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33"/>
              <a:buFont typeface="Arial"/>
              <a:buNone/>
            </a:pPr>
            <a:r>
              <a:rPr b="1" i="0" lang="en" sz="143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THAICHOTE 		                               THEOS-2  	                                 THEOS-2A </a:t>
            </a:r>
            <a:endParaRPr b="1" i="0" sz="1433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49"/>
          <p:cNvSpPr/>
          <p:nvPr/>
        </p:nvSpPr>
        <p:spPr>
          <a:xfrm>
            <a:off x="-6575" y="4112551"/>
            <a:ext cx="2683800" cy="7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2m Panchromatic</a:t>
            </a:r>
            <a:endParaRPr b="1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15m Multispectral 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49"/>
          <p:cNvSpPr txBox="1"/>
          <p:nvPr/>
        </p:nvSpPr>
        <p:spPr>
          <a:xfrm>
            <a:off x="3021000" y="4112550"/>
            <a:ext cx="2984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0.5m Panchromatic</a:t>
            </a:r>
            <a:endParaRPr b="1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2m Multispectral </a:t>
            </a:r>
            <a:endParaRPr b="1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49"/>
          <p:cNvSpPr txBox="1"/>
          <p:nvPr/>
        </p:nvSpPr>
        <p:spPr>
          <a:xfrm>
            <a:off x="7052828" y="4112550"/>
            <a:ext cx="936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1m RGB</a:t>
            </a:r>
            <a:endParaRPr b="1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HD VIDEO</a:t>
            </a:r>
            <a:endParaRPr b="1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s://lh5.googleusercontent.com/C11EyQQoU888WohuXqd9mM-1LUCdpxvtfTKMObvdUtg2XOOkV-PSMFKTfmL_gfGrbN4ic8XcKpBN34gqMKd3AB4Z7QK-NuC9bFPYbswqh6cnGHx_V30LXVDaxmTvHnHaHZ5GytRB3PjJ" id="479" name="Google Shape;479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26475" y="1475648"/>
            <a:ext cx="1777201" cy="2014276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49"/>
          <p:cNvSpPr txBox="1"/>
          <p:nvPr/>
        </p:nvSpPr>
        <p:spPr>
          <a:xfrm>
            <a:off x="6819978" y="1118977"/>
            <a:ext cx="1809600" cy="438600"/>
          </a:xfrm>
          <a:prstGeom prst="rect">
            <a:avLst/>
          </a:prstGeom>
          <a:noFill/>
          <a:ln cap="flat" cmpd="sng" w="381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Built by SSTL and GISTDA engineers</a:t>
            </a:r>
            <a:endParaRPr b="0" i="0" sz="11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5"/>
          <p:cNvSpPr txBox="1"/>
          <p:nvPr>
            <p:ph type="title"/>
          </p:nvPr>
        </p:nvSpPr>
        <p:spPr>
          <a:xfrm>
            <a:off x="125279" y="81280"/>
            <a:ext cx="7178700" cy="64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b="1" lang="en" sz="3500"/>
              <a:t>GISTDA New Space Values Chain</a:t>
            </a:r>
            <a:endParaRPr b="1" sz="3500"/>
          </a:p>
        </p:txBody>
      </p:sp>
      <p:pic>
        <p:nvPicPr>
          <p:cNvPr id="231" name="Google Shape;23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1187080"/>
            <a:ext cx="8839197" cy="3671667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5"/>
          <p:cNvSpPr/>
          <p:nvPr/>
        </p:nvSpPr>
        <p:spPr>
          <a:xfrm>
            <a:off x="6988525" y="1548475"/>
            <a:ext cx="265800" cy="156300"/>
          </a:xfrm>
          <a:prstGeom prst="rect">
            <a:avLst/>
          </a:prstGeom>
          <a:solidFill>
            <a:srgbClr val="E7E6E6"/>
          </a:solidFill>
          <a:ln cap="flat" cmpd="sng" w="9525">
            <a:solidFill>
              <a:srgbClr val="E7E6E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satellite, wave&#10;&#10;Description automatically generated" id="238" name="Google Shape;238;p36"/>
          <p:cNvPicPr preferRelativeResize="0"/>
          <p:nvPr/>
        </p:nvPicPr>
        <p:blipFill rotWithShape="1">
          <a:blip r:embed="rId3">
            <a:alphaModFix/>
          </a:blip>
          <a:srcRect b="437" l="26425" r="42047" t="178"/>
          <a:stretch/>
        </p:blipFill>
        <p:spPr>
          <a:xfrm>
            <a:off x="-10748" y="-13717"/>
            <a:ext cx="2916096" cy="51709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9" name="Google Shape;239;p36"/>
          <p:cNvGrpSpPr/>
          <p:nvPr/>
        </p:nvGrpSpPr>
        <p:grpSpPr>
          <a:xfrm>
            <a:off x="2485608" y="-1"/>
            <a:ext cx="2506133" cy="5156359"/>
            <a:chOff x="3314144" y="-1"/>
            <a:chExt cx="3341511" cy="6875145"/>
          </a:xfrm>
        </p:grpSpPr>
        <p:sp>
          <p:nvSpPr>
            <p:cNvPr id="240" name="Google Shape;240;p36"/>
            <p:cNvSpPr/>
            <p:nvPr/>
          </p:nvSpPr>
          <p:spPr>
            <a:xfrm>
              <a:off x="3314144" y="-1"/>
              <a:ext cx="3341511" cy="6875145"/>
            </a:xfrm>
            <a:custGeom>
              <a:rect b="b" l="l" r="r" t="t"/>
              <a:pathLst>
                <a:path extrusionOk="0" h="6858000" w="3341511">
                  <a:moveTo>
                    <a:pt x="553155" y="0"/>
                  </a:moveTo>
                  <a:lnTo>
                    <a:pt x="3341511" y="0"/>
                  </a:lnTo>
                  <a:lnTo>
                    <a:pt x="3341511" y="6858000"/>
                  </a:lnTo>
                  <a:lnTo>
                    <a:pt x="553155" y="6858000"/>
                  </a:lnTo>
                  <a:lnTo>
                    <a:pt x="553155" y="3428999"/>
                  </a:lnTo>
                  <a:lnTo>
                    <a:pt x="364348" y="3428999"/>
                  </a:lnTo>
                  <a:lnTo>
                    <a:pt x="73385" y="3428999"/>
                  </a:lnTo>
                  <a:cubicBezTo>
                    <a:pt x="32859" y="3428999"/>
                    <a:pt x="6" y="3405288"/>
                    <a:pt x="6" y="3376040"/>
                  </a:cubicBezTo>
                  <a:lnTo>
                    <a:pt x="6" y="3164208"/>
                  </a:lnTo>
                  <a:lnTo>
                    <a:pt x="575" y="3162175"/>
                  </a:lnTo>
                  <a:lnTo>
                    <a:pt x="3" y="3160131"/>
                  </a:lnTo>
                  <a:lnTo>
                    <a:pt x="3" y="2738519"/>
                  </a:lnTo>
                  <a:lnTo>
                    <a:pt x="0" y="2738499"/>
                  </a:lnTo>
                  <a:lnTo>
                    <a:pt x="0" y="1850437"/>
                  </a:lnTo>
                  <a:lnTo>
                    <a:pt x="318" y="1848162"/>
                  </a:lnTo>
                  <a:lnTo>
                    <a:pt x="3" y="1847036"/>
                  </a:lnTo>
                  <a:lnTo>
                    <a:pt x="3" y="1450532"/>
                  </a:lnTo>
                  <a:lnTo>
                    <a:pt x="5" y="1450525"/>
                  </a:lnTo>
                  <a:lnTo>
                    <a:pt x="5" y="1245486"/>
                  </a:lnTo>
                  <a:cubicBezTo>
                    <a:pt x="5" y="1216238"/>
                    <a:pt x="32858" y="1192527"/>
                    <a:pt x="73384" y="1192527"/>
                  </a:cubicBezTo>
                  <a:lnTo>
                    <a:pt x="553155" y="1192527"/>
                  </a:lnTo>
                  <a:close/>
                </a:path>
              </a:pathLst>
            </a:custGeom>
            <a:solidFill>
              <a:srgbClr val="FE7454"/>
            </a:solidFill>
            <a:ln>
              <a:noFill/>
            </a:ln>
            <a:effectLst>
              <a:outerShdw blurRad="50800" rotWithShape="0" algn="r" dir="108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36"/>
            <p:cNvSpPr txBox="1"/>
            <p:nvPr/>
          </p:nvSpPr>
          <p:spPr>
            <a:xfrm rot="-5400000">
              <a:off x="2599782" y="2160023"/>
              <a:ext cx="2026800" cy="338700"/>
            </a:xfrm>
            <a:prstGeom prst="rect">
              <a:avLst/>
            </a:prstGeom>
            <a:solidFill>
              <a:srgbClr val="FE745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THEOS (THAICHOTE)</a:t>
              </a:r>
              <a:endPara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2" name="Google Shape;242;p36"/>
          <p:cNvSpPr txBox="1"/>
          <p:nvPr/>
        </p:nvSpPr>
        <p:spPr>
          <a:xfrm>
            <a:off x="2998197" y="2620415"/>
            <a:ext cx="1953300" cy="24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Launch date : Oct 1</a:t>
            </a:r>
            <a:r>
              <a:rPr b="1" baseline="30000"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b="1"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2008</a:t>
            </a:r>
            <a:endParaRPr sz="1100"/>
          </a:p>
          <a:p>
            <a:pPr indent="0" lvl="0" marL="0" marR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t/>
            </a:r>
            <a:endParaRPr b="1" sz="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Payload : </a:t>
            </a:r>
            <a:r>
              <a:rPr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Imager Full SiC (Silicon Carbide) telescope 2m (PAN), Refractive telescope 15m (MS) </a:t>
            </a:r>
            <a:endParaRPr b="1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Mass : ~750 kg </a:t>
            </a:r>
            <a:endParaRPr b="1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Dimensions : </a:t>
            </a:r>
            <a:r>
              <a:rPr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2.1 m x 2.1 m x 2.4 m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Orbit : </a:t>
            </a:r>
            <a:r>
              <a:rPr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~672 km Sun Synchronous - Low Earth Orbit</a:t>
            </a:r>
            <a:endParaRPr b="1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3" name="Google Shape;243;p36"/>
          <p:cNvGrpSpPr/>
          <p:nvPr/>
        </p:nvGrpSpPr>
        <p:grpSpPr>
          <a:xfrm>
            <a:off x="4561738" y="-1"/>
            <a:ext cx="2506133" cy="5156359"/>
            <a:chOff x="6082317" y="-2"/>
            <a:chExt cx="3341511" cy="6875145"/>
          </a:xfrm>
        </p:grpSpPr>
        <p:sp>
          <p:nvSpPr>
            <p:cNvPr id="244" name="Google Shape;244;p36"/>
            <p:cNvSpPr/>
            <p:nvPr/>
          </p:nvSpPr>
          <p:spPr>
            <a:xfrm>
              <a:off x="6082317" y="-2"/>
              <a:ext cx="3341511" cy="6875145"/>
            </a:xfrm>
            <a:custGeom>
              <a:rect b="b" l="l" r="r" t="t"/>
              <a:pathLst>
                <a:path extrusionOk="0" h="6858000" w="3341511">
                  <a:moveTo>
                    <a:pt x="553155" y="0"/>
                  </a:moveTo>
                  <a:lnTo>
                    <a:pt x="3341511" y="0"/>
                  </a:lnTo>
                  <a:lnTo>
                    <a:pt x="3341511" y="6858000"/>
                  </a:lnTo>
                  <a:lnTo>
                    <a:pt x="553155" y="6858000"/>
                  </a:lnTo>
                  <a:lnTo>
                    <a:pt x="553155" y="3428999"/>
                  </a:lnTo>
                  <a:lnTo>
                    <a:pt x="364348" y="3428999"/>
                  </a:lnTo>
                  <a:lnTo>
                    <a:pt x="73385" y="3428999"/>
                  </a:lnTo>
                  <a:cubicBezTo>
                    <a:pt x="32859" y="3428999"/>
                    <a:pt x="6" y="3405288"/>
                    <a:pt x="6" y="3376040"/>
                  </a:cubicBezTo>
                  <a:lnTo>
                    <a:pt x="6" y="3164208"/>
                  </a:lnTo>
                  <a:lnTo>
                    <a:pt x="575" y="3162175"/>
                  </a:lnTo>
                  <a:lnTo>
                    <a:pt x="3" y="3160131"/>
                  </a:lnTo>
                  <a:lnTo>
                    <a:pt x="3" y="2738519"/>
                  </a:lnTo>
                  <a:lnTo>
                    <a:pt x="0" y="2738499"/>
                  </a:lnTo>
                  <a:lnTo>
                    <a:pt x="0" y="1850437"/>
                  </a:lnTo>
                  <a:lnTo>
                    <a:pt x="318" y="1848162"/>
                  </a:lnTo>
                  <a:lnTo>
                    <a:pt x="3" y="1847036"/>
                  </a:lnTo>
                  <a:lnTo>
                    <a:pt x="3" y="1450532"/>
                  </a:lnTo>
                  <a:lnTo>
                    <a:pt x="5" y="1450525"/>
                  </a:lnTo>
                  <a:lnTo>
                    <a:pt x="5" y="1245486"/>
                  </a:lnTo>
                  <a:cubicBezTo>
                    <a:pt x="5" y="1216238"/>
                    <a:pt x="32858" y="1192527"/>
                    <a:pt x="73384" y="1192527"/>
                  </a:cubicBezTo>
                  <a:lnTo>
                    <a:pt x="553155" y="1192527"/>
                  </a:lnTo>
                  <a:close/>
                </a:path>
              </a:pathLst>
            </a:custGeom>
            <a:solidFill>
              <a:srgbClr val="5C9AD3"/>
            </a:solidFill>
            <a:ln>
              <a:noFill/>
            </a:ln>
            <a:effectLst>
              <a:outerShdw blurRad="50800" rotWithShape="0" algn="r" dir="108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6"/>
            <p:cNvSpPr txBox="1"/>
            <p:nvPr/>
          </p:nvSpPr>
          <p:spPr>
            <a:xfrm rot="-5400000">
              <a:off x="5367956" y="2160021"/>
              <a:ext cx="20268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THEOS-2</a:t>
              </a:r>
              <a:endPara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6" name="Google Shape;246;p36"/>
          <p:cNvSpPr txBox="1"/>
          <p:nvPr/>
        </p:nvSpPr>
        <p:spPr>
          <a:xfrm>
            <a:off x="5124933" y="2620415"/>
            <a:ext cx="2011500" cy="26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Launch date :Q1 2023  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t/>
            </a:r>
            <a:endParaRPr b="1" sz="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Payload : </a:t>
            </a:r>
            <a:r>
              <a:rPr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Very high-res imager (KORSCH Type with 3 SiC mirrors) 0.5m (PAN), 2m (MS) </a:t>
            </a:r>
            <a:endParaRPr b="1" sz="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Mass : </a:t>
            </a:r>
            <a:r>
              <a:rPr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~425 kg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Dimensions : </a:t>
            </a:r>
            <a:r>
              <a:rPr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1.4m x 1.2m x 1.8m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Orbit : </a:t>
            </a:r>
            <a:r>
              <a:rPr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~621 km Sun Synchronous - Low Earth Orbit</a:t>
            </a:r>
            <a:endParaRPr b="1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7" name="Google Shape;247;p36"/>
          <p:cNvGrpSpPr/>
          <p:nvPr/>
        </p:nvGrpSpPr>
        <p:grpSpPr>
          <a:xfrm>
            <a:off x="6637867" y="-1"/>
            <a:ext cx="2506133" cy="5156359"/>
            <a:chOff x="8850489" y="-1"/>
            <a:chExt cx="3341511" cy="6875145"/>
          </a:xfrm>
        </p:grpSpPr>
        <p:sp>
          <p:nvSpPr>
            <p:cNvPr id="248" name="Google Shape;248;p36"/>
            <p:cNvSpPr/>
            <p:nvPr/>
          </p:nvSpPr>
          <p:spPr>
            <a:xfrm>
              <a:off x="8850489" y="-1"/>
              <a:ext cx="3341511" cy="6875145"/>
            </a:xfrm>
            <a:custGeom>
              <a:rect b="b" l="l" r="r" t="t"/>
              <a:pathLst>
                <a:path extrusionOk="0" h="6858000" w="3341511">
                  <a:moveTo>
                    <a:pt x="553155" y="0"/>
                  </a:moveTo>
                  <a:lnTo>
                    <a:pt x="3341511" y="0"/>
                  </a:lnTo>
                  <a:lnTo>
                    <a:pt x="3341511" y="6858000"/>
                  </a:lnTo>
                  <a:lnTo>
                    <a:pt x="553155" y="6858000"/>
                  </a:lnTo>
                  <a:lnTo>
                    <a:pt x="553155" y="3428999"/>
                  </a:lnTo>
                  <a:lnTo>
                    <a:pt x="364348" y="3428999"/>
                  </a:lnTo>
                  <a:lnTo>
                    <a:pt x="73385" y="3428999"/>
                  </a:lnTo>
                  <a:cubicBezTo>
                    <a:pt x="32859" y="3428999"/>
                    <a:pt x="6" y="3405288"/>
                    <a:pt x="6" y="3376040"/>
                  </a:cubicBezTo>
                  <a:lnTo>
                    <a:pt x="6" y="3164208"/>
                  </a:lnTo>
                  <a:lnTo>
                    <a:pt x="575" y="3162175"/>
                  </a:lnTo>
                  <a:lnTo>
                    <a:pt x="3" y="3160131"/>
                  </a:lnTo>
                  <a:lnTo>
                    <a:pt x="3" y="2738519"/>
                  </a:lnTo>
                  <a:lnTo>
                    <a:pt x="0" y="2738499"/>
                  </a:lnTo>
                  <a:lnTo>
                    <a:pt x="0" y="1850437"/>
                  </a:lnTo>
                  <a:lnTo>
                    <a:pt x="318" y="1848162"/>
                  </a:lnTo>
                  <a:lnTo>
                    <a:pt x="3" y="1847036"/>
                  </a:lnTo>
                  <a:lnTo>
                    <a:pt x="3" y="1450532"/>
                  </a:lnTo>
                  <a:lnTo>
                    <a:pt x="5" y="1450525"/>
                  </a:lnTo>
                  <a:lnTo>
                    <a:pt x="5" y="1245486"/>
                  </a:lnTo>
                  <a:cubicBezTo>
                    <a:pt x="5" y="1216238"/>
                    <a:pt x="32858" y="1192527"/>
                    <a:pt x="73384" y="1192527"/>
                  </a:cubicBezTo>
                  <a:lnTo>
                    <a:pt x="553155" y="1192527"/>
                  </a:lnTo>
                  <a:close/>
                </a:path>
              </a:pathLst>
            </a:custGeom>
            <a:solidFill>
              <a:srgbClr val="44546B"/>
            </a:solidFill>
            <a:ln>
              <a:noFill/>
            </a:ln>
            <a:effectLst>
              <a:outerShdw blurRad="50800" rotWithShape="0" algn="r" dir="108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36"/>
            <p:cNvSpPr txBox="1"/>
            <p:nvPr/>
          </p:nvSpPr>
          <p:spPr>
            <a:xfrm rot="-5400000">
              <a:off x="8141139" y="2139623"/>
              <a:ext cx="2026800" cy="37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THEOS-2A</a:t>
              </a:r>
              <a:endParaRPr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0" name="Google Shape;250;p36"/>
          <p:cNvSpPr txBox="1"/>
          <p:nvPr/>
        </p:nvSpPr>
        <p:spPr>
          <a:xfrm>
            <a:off x="7235342" y="2620415"/>
            <a:ext cx="1809600" cy="217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Launch date :Q1 2023</a:t>
            </a:r>
            <a:r>
              <a:rPr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/>
          </a:p>
          <a:p>
            <a:pPr indent="0" lvl="0" marL="0" marR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t/>
            </a:r>
            <a:endParaRPr sz="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Main Payload : </a:t>
            </a:r>
            <a:r>
              <a:rPr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High-res imager with CMOS; 1.18m (RGB), Video Capture</a:t>
            </a:r>
            <a:endParaRPr b="1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Mass : </a:t>
            </a:r>
            <a:r>
              <a:rPr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~100 kg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Dimensions : </a:t>
            </a:r>
            <a:r>
              <a:rPr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0.62m x 0.72m x 0.95m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Orbit </a:t>
            </a:r>
            <a:r>
              <a:rPr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~500 km Sun Synchronous - Low Earth Orbit</a:t>
            </a:r>
            <a:endParaRPr b="1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36"/>
          <p:cNvSpPr txBox="1"/>
          <p:nvPr/>
        </p:nvSpPr>
        <p:spPr>
          <a:xfrm>
            <a:off x="212863" y="4570767"/>
            <a:ext cx="24690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GISTDA’s SATELLITES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2" name="Google Shape;252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940557">
            <a:off x="3184146" y="862861"/>
            <a:ext cx="1223613" cy="138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6"/>
          <p:cNvPicPr preferRelativeResize="0"/>
          <p:nvPr/>
        </p:nvPicPr>
        <p:blipFill rotWithShape="1">
          <a:blip r:embed="rId5">
            <a:alphaModFix/>
          </a:blip>
          <a:srcRect b="3163" l="1355" r="17947" t="3778"/>
          <a:stretch/>
        </p:blipFill>
        <p:spPr>
          <a:xfrm>
            <a:off x="7199815" y="1008464"/>
            <a:ext cx="1555033" cy="10929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atellite in space&#10;&#10;Description automatically generated with medium confidence" id="254" name="Google Shape;254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951483" y="924338"/>
            <a:ext cx="1617825" cy="1335192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6"/>
          <p:cNvSpPr txBox="1"/>
          <p:nvPr/>
        </p:nvSpPr>
        <p:spPr>
          <a:xfrm>
            <a:off x="8766594" y="4794130"/>
            <a:ext cx="2262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36"/>
          <p:cNvSpPr txBox="1"/>
          <p:nvPr/>
        </p:nvSpPr>
        <p:spPr>
          <a:xfrm>
            <a:off x="7147728" y="364802"/>
            <a:ext cx="1809600" cy="438600"/>
          </a:xfrm>
          <a:prstGeom prst="rect">
            <a:avLst/>
          </a:prstGeom>
          <a:noFill/>
          <a:ln cap="flat" cmpd="sng" w="381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Built by SSTL and GISTDA engineers</a:t>
            </a:r>
            <a:endParaRPr sz="1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7"/>
          <p:cNvSpPr txBox="1"/>
          <p:nvPr>
            <p:ph type="title"/>
          </p:nvPr>
        </p:nvSpPr>
        <p:spPr>
          <a:xfrm>
            <a:off x="125279" y="81280"/>
            <a:ext cx="7178700" cy="64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b="1" lang="en" sz="2600"/>
              <a:t>National Assembly Integration and Test: AIT</a:t>
            </a:r>
            <a:endParaRPr b="1" sz="2600"/>
          </a:p>
        </p:txBody>
      </p:sp>
      <p:pic>
        <p:nvPicPr>
          <p:cNvPr id="262" name="Google Shape;26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4200" y="1008100"/>
            <a:ext cx="2760428" cy="1839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900" y="1008099"/>
            <a:ext cx="2760428" cy="1839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7"/>
          <p:cNvPicPr preferRelativeResize="0"/>
          <p:nvPr/>
        </p:nvPicPr>
        <p:blipFill rotWithShape="1">
          <a:blip r:embed="rId5">
            <a:alphaModFix/>
          </a:blip>
          <a:srcRect b="17339" l="0" r="62442" t="11511"/>
          <a:stretch/>
        </p:blipFill>
        <p:spPr>
          <a:xfrm>
            <a:off x="2933525" y="2884250"/>
            <a:ext cx="2468634" cy="176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41425" y="1008100"/>
            <a:ext cx="2459667" cy="183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60579" y="2884250"/>
            <a:ext cx="3154045" cy="176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7900" y="2884250"/>
            <a:ext cx="2347202" cy="1767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8"/>
          <p:cNvSpPr txBox="1"/>
          <p:nvPr>
            <p:ph type="title"/>
          </p:nvPr>
        </p:nvSpPr>
        <p:spPr>
          <a:xfrm>
            <a:off x="125279" y="81280"/>
            <a:ext cx="7178700" cy="64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b="1" lang="en" sz="2600"/>
              <a:t>GISTDA Space Lab</a:t>
            </a:r>
            <a:endParaRPr b="1" sz="2600"/>
          </a:p>
        </p:txBody>
      </p:sp>
      <p:grpSp>
        <p:nvGrpSpPr>
          <p:cNvPr id="273" name="Google Shape;273;p38"/>
          <p:cNvGrpSpPr/>
          <p:nvPr/>
        </p:nvGrpSpPr>
        <p:grpSpPr>
          <a:xfrm>
            <a:off x="598015" y="1012097"/>
            <a:ext cx="3659871" cy="1086932"/>
            <a:chOff x="339000" y="873000"/>
            <a:chExt cx="4419600" cy="1291200"/>
          </a:xfrm>
        </p:grpSpPr>
        <p:sp>
          <p:nvSpPr>
            <p:cNvPr id="274" name="Google Shape;274;p38"/>
            <p:cNvSpPr/>
            <p:nvPr/>
          </p:nvSpPr>
          <p:spPr>
            <a:xfrm>
              <a:off x="339000" y="873000"/>
              <a:ext cx="4419600" cy="12912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75" name="Google Shape;275;p3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10050" y="882275"/>
              <a:ext cx="1734972" cy="64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6" name="Google Shape;276;p3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482000" y="1433980"/>
              <a:ext cx="3276600" cy="6667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7" name="Google Shape;277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7962" y="2381260"/>
            <a:ext cx="3660000" cy="10869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2F549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78" name="Google Shape;278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600" y="3685225"/>
            <a:ext cx="3720725" cy="108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14700" y="920326"/>
            <a:ext cx="1752358" cy="1270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8"/>
          <p:cNvPicPr preferRelativeResize="0"/>
          <p:nvPr/>
        </p:nvPicPr>
        <p:blipFill rotWithShape="1">
          <a:blip r:embed="rId8">
            <a:alphaModFix/>
          </a:blip>
          <a:srcRect b="0" l="0" r="16282" t="0"/>
          <a:stretch/>
        </p:blipFill>
        <p:spPr>
          <a:xfrm>
            <a:off x="7098350" y="2245975"/>
            <a:ext cx="1247300" cy="80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14708" y="3571625"/>
            <a:ext cx="2337675" cy="1104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714700" y="2245975"/>
            <a:ext cx="2337674" cy="127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548375" y="920325"/>
            <a:ext cx="1797265" cy="127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098350" y="3106100"/>
            <a:ext cx="1247300" cy="157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9"/>
          <p:cNvSpPr txBox="1"/>
          <p:nvPr>
            <p:ph type="title"/>
          </p:nvPr>
        </p:nvSpPr>
        <p:spPr>
          <a:xfrm>
            <a:off x="125279" y="81280"/>
            <a:ext cx="7178700" cy="64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b="1" lang="en" sz="2600"/>
              <a:t>Solutions</a:t>
            </a:r>
            <a:endParaRPr b="1" sz="2600"/>
          </a:p>
        </p:txBody>
      </p:sp>
      <p:pic>
        <p:nvPicPr>
          <p:cNvPr id="290" name="Google Shape;290;p39"/>
          <p:cNvPicPr preferRelativeResize="0"/>
          <p:nvPr/>
        </p:nvPicPr>
        <p:blipFill rotWithShape="1">
          <a:blip r:embed="rId3">
            <a:alphaModFix/>
          </a:blip>
          <a:srcRect b="9518" l="4986" r="4351" t="6250"/>
          <a:stretch/>
        </p:blipFill>
        <p:spPr>
          <a:xfrm>
            <a:off x="195450" y="882275"/>
            <a:ext cx="1885950" cy="124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9"/>
          <p:cNvPicPr preferRelativeResize="0"/>
          <p:nvPr/>
        </p:nvPicPr>
        <p:blipFill rotWithShape="1">
          <a:blip r:embed="rId4">
            <a:alphaModFix/>
          </a:blip>
          <a:srcRect b="0" l="4662" r="7208" t="13718"/>
          <a:stretch/>
        </p:blipFill>
        <p:spPr>
          <a:xfrm>
            <a:off x="2201750" y="888975"/>
            <a:ext cx="2075700" cy="124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97800" y="882276"/>
            <a:ext cx="1891275" cy="124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09425" y="882275"/>
            <a:ext cx="1875893" cy="124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9"/>
          <p:cNvPicPr preferRelativeResize="0"/>
          <p:nvPr/>
        </p:nvPicPr>
        <p:blipFill rotWithShape="1">
          <a:blip r:embed="rId7">
            <a:alphaModFix/>
          </a:blip>
          <a:srcRect b="8161" l="4373" r="5071" t="10218"/>
          <a:stretch/>
        </p:blipFill>
        <p:spPr>
          <a:xfrm>
            <a:off x="4405475" y="3377924"/>
            <a:ext cx="2214384" cy="132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9"/>
          <p:cNvPicPr preferRelativeResize="0"/>
          <p:nvPr/>
        </p:nvPicPr>
        <p:blipFill rotWithShape="1">
          <a:blip r:embed="rId8">
            <a:alphaModFix/>
          </a:blip>
          <a:srcRect b="5569" l="6304" r="7092" t="8082"/>
          <a:stretch/>
        </p:blipFill>
        <p:spPr>
          <a:xfrm>
            <a:off x="195525" y="3425975"/>
            <a:ext cx="1880700" cy="1326079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9"/>
          <p:cNvSpPr txBox="1"/>
          <p:nvPr/>
        </p:nvSpPr>
        <p:spPr>
          <a:xfrm>
            <a:off x="195525" y="2171550"/>
            <a:ext cx="18858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800" u="none" cap="none" strike="noStrike">
                <a:solidFill>
                  <a:schemeClr val="dk1"/>
                </a:solidFill>
              </a:rPr>
              <a:t>Agriculture</a:t>
            </a:r>
            <a:endParaRPr b="1" i="0" sz="800" u="none" cap="none" strike="noStrike">
              <a:solidFill>
                <a:schemeClr val="dk1"/>
              </a:solidFill>
            </a:endParaRPr>
          </a:p>
          <a:p>
            <a:pPr indent="-279392" lvl="0" marL="45718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</a:pPr>
            <a:r>
              <a:rPr i="0" lang="en" sz="800" u="none" cap="none" strike="noStrike">
                <a:solidFill>
                  <a:schemeClr val="dk1"/>
                </a:solidFill>
              </a:rPr>
              <a:t>Agri value evaluation</a:t>
            </a:r>
            <a:endParaRPr i="0" sz="800" u="none" cap="none" strike="noStrike">
              <a:solidFill>
                <a:schemeClr val="dk1"/>
              </a:solidFill>
            </a:endParaRPr>
          </a:p>
          <a:p>
            <a:pPr indent="-279392" lvl="0" marL="45718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</a:pPr>
            <a:r>
              <a:rPr i="0" lang="en" sz="800" u="none" cap="none" strike="noStrike">
                <a:solidFill>
                  <a:schemeClr val="dk1"/>
                </a:solidFill>
              </a:rPr>
              <a:t>Eco chain monitoring</a:t>
            </a:r>
            <a:endParaRPr i="0" sz="800" u="none" cap="none" strike="noStrike">
              <a:solidFill>
                <a:schemeClr val="dk1"/>
              </a:solidFill>
            </a:endParaRPr>
          </a:p>
          <a:p>
            <a:pPr indent="-279392" lvl="0" marL="45718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</a:pPr>
            <a:r>
              <a:rPr i="0" lang="en" sz="800" u="none" cap="none" strike="noStrike">
                <a:solidFill>
                  <a:schemeClr val="dk1"/>
                </a:solidFill>
              </a:rPr>
              <a:t>Fast disease detection</a:t>
            </a:r>
            <a:endParaRPr i="0" sz="800" u="none" cap="none" strike="noStrike">
              <a:solidFill>
                <a:schemeClr val="dk1"/>
              </a:solidFill>
            </a:endParaRPr>
          </a:p>
          <a:p>
            <a:pPr indent="-279392" lvl="0" marL="45718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</a:pPr>
            <a:r>
              <a:rPr i="0" lang="en" sz="800" u="none" cap="none" strike="noStrike">
                <a:solidFill>
                  <a:schemeClr val="dk1"/>
                </a:solidFill>
              </a:rPr>
              <a:t>Precise crop management</a:t>
            </a:r>
            <a:endParaRPr i="0" sz="800" u="none" cap="none" strike="noStrike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800" u="none" cap="none" strike="noStrike">
              <a:solidFill>
                <a:schemeClr val="dk1"/>
              </a:solidFill>
            </a:endParaRPr>
          </a:p>
        </p:txBody>
      </p:sp>
      <p:sp>
        <p:nvSpPr>
          <p:cNvPr id="297" name="Google Shape;297;p39"/>
          <p:cNvSpPr txBox="1"/>
          <p:nvPr/>
        </p:nvSpPr>
        <p:spPr>
          <a:xfrm>
            <a:off x="2237300" y="2171550"/>
            <a:ext cx="20400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800" u="none" cap="none" strike="noStrike">
                <a:solidFill>
                  <a:schemeClr val="dk1"/>
                </a:solidFill>
              </a:rPr>
              <a:t>Disaster</a:t>
            </a:r>
            <a:endParaRPr i="0" sz="800" u="none" cap="none" strike="noStrike">
              <a:solidFill>
                <a:schemeClr val="dk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800" u="none" cap="none" strike="noStrike">
              <a:solidFill>
                <a:schemeClr val="dk1"/>
              </a:solidFill>
            </a:endParaRPr>
          </a:p>
          <a:p>
            <a:pPr indent="-146046" lvl="0" marL="17144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</a:pPr>
            <a:r>
              <a:rPr i="0" lang="en" sz="800" u="none" cap="none" strike="noStrike">
                <a:solidFill>
                  <a:schemeClr val="dk1"/>
                </a:solidFill>
              </a:rPr>
              <a:t>Accurately forecast and monitor flood situations</a:t>
            </a:r>
            <a:endParaRPr i="0" sz="800" u="none" cap="none" strike="noStrike">
              <a:solidFill>
                <a:schemeClr val="dk1"/>
              </a:solidFill>
            </a:endParaRPr>
          </a:p>
          <a:p>
            <a:pPr indent="-146046" lvl="0" marL="17144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</a:pPr>
            <a:r>
              <a:rPr i="0" lang="en" sz="800" u="none" cap="none" strike="noStrike">
                <a:solidFill>
                  <a:schemeClr val="dk1"/>
                </a:solidFill>
              </a:rPr>
              <a:t>Quickly identify the location of wildfires</a:t>
            </a:r>
            <a:endParaRPr i="0" sz="800" u="none" cap="none" strike="noStrike">
              <a:solidFill>
                <a:schemeClr val="dk1"/>
              </a:solidFill>
            </a:endParaRPr>
          </a:p>
          <a:p>
            <a:pPr indent="-146046" lvl="0" marL="17144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</a:pPr>
            <a:r>
              <a:rPr i="0" lang="en" sz="800" u="none" cap="none" strike="noStrike">
                <a:solidFill>
                  <a:schemeClr val="dk1"/>
                </a:solidFill>
              </a:rPr>
              <a:t>Check the air dust value immediately</a:t>
            </a:r>
            <a:endParaRPr i="0" sz="800" u="none" cap="none" strike="noStrike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800" u="none" cap="none" strike="noStrike">
              <a:solidFill>
                <a:schemeClr val="dk1"/>
              </a:solidFill>
            </a:endParaRPr>
          </a:p>
        </p:txBody>
      </p:sp>
      <p:sp>
        <p:nvSpPr>
          <p:cNvPr id="298" name="Google Shape;298;p39"/>
          <p:cNvSpPr txBox="1"/>
          <p:nvPr/>
        </p:nvSpPr>
        <p:spPr>
          <a:xfrm>
            <a:off x="4403075" y="2159275"/>
            <a:ext cx="18807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800" u="none" cap="none" strike="noStrike">
                <a:solidFill>
                  <a:schemeClr val="dk1"/>
                </a:solidFill>
              </a:rPr>
              <a:t>Water Management</a:t>
            </a:r>
            <a:endParaRPr b="1" i="0" sz="800" u="none" cap="none" strike="noStrike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800" u="none" cap="none" strike="noStrike">
              <a:solidFill>
                <a:schemeClr val="dk1"/>
              </a:solidFill>
            </a:endParaRPr>
          </a:p>
          <a:p>
            <a:pPr indent="-146046" lvl="0" marL="17144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</a:pPr>
            <a:r>
              <a:rPr i="0" lang="en" sz="800" u="none" cap="none" strike="noStrike">
                <a:solidFill>
                  <a:schemeClr val="dk1"/>
                </a:solidFill>
              </a:rPr>
              <a:t>Water management to keep up with demand</a:t>
            </a:r>
            <a:endParaRPr i="0" sz="800" u="none" cap="none" strike="noStrike">
              <a:solidFill>
                <a:schemeClr val="dk1"/>
              </a:solidFill>
            </a:endParaRPr>
          </a:p>
          <a:p>
            <a:pPr indent="-146046" lvl="0" marL="17144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</a:pPr>
            <a:r>
              <a:rPr i="0" lang="en" sz="800" u="none" cap="none" strike="noStrike">
                <a:solidFill>
                  <a:schemeClr val="dk1"/>
                </a:solidFill>
              </a:rPr>
              <a:t>Urban water management</a:t>
            </a:r>
            <a:endParaRPr i="0" sz="800" u="none" cap="none" strike="noStrike">
              <a:solidFill>
                <a:schemeClr val="dk1"/>
              </a:solidFill>
            </a:endParaRPr>
          </a:p>
          <a:p>
            <a:pPr indent="-146046" lvl="0" marL="17144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</a:pPr>
            <a:r>
              <a:rPr i="0" lang="en" sz="800" u="none" cap="none" strike="noStrike">
                <a:solidFill>
                  <a:schemeClr val="dk1"/>
                </a:solidFill>
              </a:rPr>
              <a:t>Agricultural water management</a:t>
            </a:r>
            <a:endParaRPr i="0" sz="800" u="none" cap="none" strike="noStrike">
              <a:solidFill>
                <a:schemeClr val="dk1"/>
              </a:solidFill>
            </a:endParaRPr>
          </a:p>
          <a:p>
            <a:pPr indent="-146046" lvl="0" marL="17144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</a:pPr>
            <a:r>
              <a:rPr i="0" lang="en" sz="800" u="none" cap="none" strike="noStrike">
                <a:solidFill>
                  <a:schemeClr val="dk1"/>
                </a:solidFill>
              </a:rPr>
              <a:t>Make a plan for the water situation</a:t>
            </a:r>
            <a:endParaRPr i="0" sz="800" u="none" cap="none" strike="noStrike">
              <a:solidFill>
                <a:schemeClr val="dk1"/>
              </a:solidFill>
            </a:endParaRPr>
          </a:p>
        </p:txBody>
      </p:sp>
      <p:sp>
        <p:nvSpPr>
          <p:cNvPr id="299" name="Google Shape;299;p39"/>
          <p:cNvSpPr txBox="1"/>
          <p:nvPr/>
        </p:nvSpPr>
        <p:spPr>
          <a:xfrm>
            <a:off x="6409550" y="2156100"/>
            <a:ext cx="18759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Mapping</a:t>
            </a:r>
            <a:endParaRPr sz="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</a:endParaRPr>
          </a:p>
          <a:p>
            <a:pPr indent="-146046" lvl="0" marL="171446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</a:pPr>
            <a:r>
              <a:rPr lang="en" sz="800">
                <a:solidFill>
                  <a:schemeClr val="dk1"/>
                </a:solidFill>
              </a:rPr>
              <a:t>Comprehensive survey and mapping services</a:t>
            </a:r>
            <a:endParaRPr sz="800">
              <a:solidFill>
                <a:schemeClr val="dk1"/>
              </a:solidFill>
            </a:endParaRPr>
          </a:p>
          <a:p>
            <a:pPr indent="-146046" lvl="0" marL="171446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</a:pPr>
            <a:r>
              <a:rPr lang="en" sz="800">
                <a:solidFill>
                  <a:schemeClr val="dk1"/>
                </a:solidFill>
              </a:rPr>
              <a:t>High resolution map</a:t>
            </a:r>
            <a:endParaRPr sz="800">
              <a:solidFill>
                <a:schemeClr val="dk1"/>
              </a:solidFill>
            </a:endParaRPr>
          </a:p>
          <a:p>
            <a:pPr indent="-146046" lvl="0" marL="171446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</a:pPr>
            <a:r>
              <a:rPr lang="en" sz="800">
                <a:solidFill>
                  <a:schemeClr val="dk1"/>
                </a:solidFill>
              </a:rPr>
              <a:t>Unmanned aerial vehicle mapping service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300" name="Google Shape;300;p39"/>
          <p:cNvSpPr txBox="1"/>
          <p:nvPr/>
        </p:nvSpPr>
        <p:spPr>
          <a:xfrm>
            <a:off x="2172500" y="3750625"/>
            <a:ext cx="19455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Natural Resource</a:t>
            </a:r>
            <a:endParaRPr b="1" sz="1600">
              <a:solidFill>
                <a:schemeClr val="dk1"/>
              </a:solidFill>
              <a:latin typeface="Prompt"/>
              <a:ea typeface="Prompt"/>
              <a:cs typeface="Prompt"/>
              <a:sym typeface="Prompt"/>
            </a:endParaRPr>
          </a:p>
          <a:p>
            <a:pPr indent="-279392" lvl="0" marL="457188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BM Plex Sans"/>
              <a:buChar char="●"/>
            </a:pPr>
            <a:r>
              <a:rPr lang="en" sz="8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Track changes in green area</a:t>
            </a:r>
            <a:endParaRPr sz="800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-279392" lvl="0" marL="457188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BM Plex Sans"/>
              <a:buChar char="●"/>
            </a:pPr>
            <a:r>
              <a:rPr lang="en" sz="8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Analysis of land use</a:t>
            </a:r>
            <a:endParaRPr sz="800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-279392" lvl="0" marL="457188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BM Plex Sans"/>
              <a:buChar char="●"/>
            </a:pPr>
            <a:r>
              <a:rPr lang="en" sz="8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Climate Change Impact Assessments</a:t>
            </a:r>
            <a:endParaRPr sz="800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-279392" lvl="0" marL="457188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BM Plex Sans"/>
              <a:buChar char="●"/>
            </a:pPr>
            <a:r>
              <a:rPr lang="en" sz="8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Biodiversity Analysis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01" name="Google Shape;301;p39"/>
          <p:cNvSpPr txBox="1"/>
          <p:nvPr/>
        </p:nvSpPr>
        <p:spPr>
          <a:xfrm>
            <a:off x="6619850" y="3830575"/>
            <a:ext cx="24324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Urban</a:t>
            </a:r>
            <a:endParaRPr b="1" sz="800">
              <a:solidFill>
                <a:schemeClr val="dk1"/>
              </a:solidFill>
            </a:endParaRPr>
          </a:p>
          <a:p>
            <a:pPr indent="-279392" lvl="0" marL="457188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</a:pPr>
            <a:r>
              <a:rPr lang="en" sz="800">
                <a:solidFill>
                  <a:schemeClr val="dk1"/>
                </a:solidFill>
              </a:rPr>
              <a:t>Track changes in green area</a:t>
            </a:r>
            <a:endParaRPr sz="800">
              <a:solidFill>
                <a:schemeClr val="dk1"/>
              </a:solidFill>
            </a:endParaRPr>
          </a:p>
          <a:p>
            <a:pPr indent="-279392" lvl="0" marL="457188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</a:pPr>
            <a:r>
              <a:rPr lang="en" sz="800">
                <a:solidFill>
                  <a:schemeClr val="dk1"/>
                </a:solidFill>
              </a:rPr>
              <a:t>Analysis of land use</a:t>
            </a:r>
            <a:endParaRPr sz="800">
              <a:solidFill>
                <a:schemeClr val="dk1"/>
              </a:solidFill>
            </a:endParaRPr>
          </a:p>
          <a:p>
            <a:pPr indent="-279392" lvl="0" marL="457188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</a:pPr>
            <a:r>
              <a:rPr lang="en" sz="800">
                <a:solidFill>
                  <a:schemeClr val="dk1"/>
                </a:solidFill>
              </a:rPr>
              <a:t>Climate Change Impact Assessments</a:t>
            </a:r>
            <a:endParaRPr sz="800">
              <a:solidFill>
                <a:schemeClr val="dk1"/>
              </a:solidFill>
            </a:endParaRPr>
          </a:p>
          <a:p>
            <a:pPr indent="-279392" lvl="0" marL="457188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</a:pPr>
            <a:r>
              <a:rPr lang="en" sz="800">
                <a:solidFill>
                  <a:schemeClr val="dk1"/>
                </a:solidFill>
              </a:rPr>
              <a:t>Biodiversity Analysis</a:t>
            </a:r>
            <a:endParaRPr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0"/>
          <p:cNvSpPr txBox="1"/>
          <p:nvPr>
            <p:ph type="title"/>
          </p:nvPr>
        </p:nvSpPr>
        <p:spPr>
          <a:xfrm>
            <a:off x="125279" y="81280"/>
            <a:ext cx="7178700" cy="64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b="1" lang="en" sz="2400"/>
              <a:t>Carbon and Air Pollution Monitoring from Space</a:t>
            </a:r>
            <a:endParaRPr b="1" sz="2400"/>
          </a:p>
        </p:txBody>
      </p:sp>
      <p:pic>
        <p:nvPicPr>
          <p:cNvPr id="307" name="Google Shape;307;p40"/>
          <p:cNvPicPr preferRelativeResize="0"/>
          <p:nvPr/>
        </p:nvPicPr>
        <p:blipFill rotWithShape="1">
          <a:blip r:embed="rId3">
            <a:alphaModFix/>
          </a:blip>
          <a:srcRect b="0" l="0" r="0" t="13020"/>
          <a:stretch/>
        </p:blipFill>
        <p:spPr>
          <a:xfrm>
            <a:off x="80559" y="1452394"/>
            <a:ext cx="3670883" cy="2321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8" name="Google Shape;308;p40"/>
          <p:cNvGrpSpPr/>
          <p:nvPr/>
        </p:nvGrpSpPr>
        <p:grpSpPr>
          <a:xfrm>
            <a:off x="3884410" y="1452408"/>
            <a:ext cx="1375182" cy="2432522"/>
            <a:chOff x="5102182" y="1058736"/>
            <a:chExt cx="3420000" cy="5808313"/>
          </a:xfrm>
        </p:grpSpPr>
        <p:pic>
          <p:nvPicPr>
            <p:cNvPr id="309" name="Google Shape;309;p4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102182" y="1058736"/>
              <a:ext cx="3420000" cy="58083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0" name="Google Shape;310;p4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247143" y="1205762"/>
              <a:ext cx="1131668" cy="42193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https://lh4.googleusercontent.com/j8zgVF04SFESPBEg26uMsmILCJ6H610lXMQCIRf0nkN0F3aEz_GIbRxSVX-516synpP_uyPg3uliSsPqz_vR1a6bs8wpydeEx7LjKffUgEF-1XKNBNPZmQJRDtNt9l8ph-lu6AZbsHALxedQ1jz_juq09O_6okhvSDzrAsfmNp7onoGH7u3UlZmk6GUBwHSQ" id="311" name="Google Shape;311;p40"/>
          <p:cNvPicPr preferRelativeResize="0"/>
          <p:nvPr/>
        </p:nvPicPr>
        <p:blipFill rotWithShape="1">
          <a:blip r:embed="rId6">
            <a:alphaModFix/>
          </a:blip>
          <a:srcRect b="31093" l="22178" r="22178" t="20384"/>
          <a:stretch/>
        </p:blipFill>
        <p:spPr>
          <a:xfrm>
            <a:off x="5736234" y="870957"/>
            <a:ext cx="3053768" cy="166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LDLDQdYZdH3q0T0fYflCmDRBQYSzVPxJrKi3iLcewHHxW6mZFNjNf5Xm9eMTiJpvEN1JYWKRPicprObyVPOGZkq_ilIDm_y7VaQgiDAAr08Do5f5XQM2varbZ-DbrKDk-v-5k75_YZ8rwQsCloB9sTg3z1lsAGHmXCkFzwc1fBHCP0jiiMIMUOkXtPlIrNX9" id="312" name="Google Shape;312;p40"/>
          <p:cNvPicPr preferRelativeResize="0"/>
          <p:nvPr/>
        </p:nvPicPr>
        <p:blipFill rotWithShape="1">
          <a:blip r:embed="rId7">
            <a:alphaModFix/>
          </a:blip>
          <a:srcRect b="0" l="8787" r="11257" t="7295"/>
          <a:stretch/>
        </p:blipFill>
        <p:spPr>
          <a:xfrm>
            <a:off x="5736221" y="2617608"/>
            <a:ext cx="3111796" cy="22548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1"/>
          <p:cNvSpPr txBox="1"/>
          <p:nvPr>
            <p:ph type="title"/>
          </p:nvPr>
        </p:nvSpPr>
        <p:spPr>
          <a:xfrm>
            <a:off x="125279" y="81280"/>
            <a:ext cx="7178700" cy="64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b="1" lang="en" sz="2600"/>
              <a:t>GISTDA Sphere</a:t>
            </a:r>
            <a:endParaRPr b="1" sz="2600"/>
          </a:p>
        </p:txBody>
      </p:sp>
      <p:pic>
        <p:nvPicPr>
          <p:cNvPr id="318" name="Google Shape;318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77437" y="2832590"/>
            <a:ext cx="1613835" cy="1039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49225" y="815600"/>
            <a:ext cx="3032476" cy="1456325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41"/>
          <p:cNvSpPr txBox="1"/>
          <p:nvPr/>
        </p:nvSpPr>
        <p:spPr>
          <a:xfrm>
            <a:off x="2182650" y="3461125"/>
            <a:ext cx="4778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E7E6E6"/>
                </a:solidFill>
              </a:rPr>
              <a:t>SPHERE provides fast and reliable access to these products, unifying the interface and facilitating reducing the time to start analyzing the data. </a:t>
            </a:r>
            <a:endParaRPr sz="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4.googleusercontent.com/kD5aZlfmVsYOEcd8QjNDGGUaKprdE1ufaWdnjwr2sqAN4rkLjIEXetr3vt8pYkgPjRlUx7I7KzooNZZljAobrhIdtEzCc8pwEJscG9iDEpkJT9vFFJjFuF3sMQlzvki9YICF_ak4i5JG" id="326" name="Google Shape;326;p42"/>
          <p:cNvPicPr preferRelativeResize="0"/>
          <p:nvPr/>
        </p:nvPicPr>
        <p:blipFill rotWithShape="1">
          <a:blip r:embed="rId3">
            <a:alphaModFix/>
          </a:blip>
          <a:srcRect b="20208" l="0" r="0" t="6494"/>
          <a:stretch/>
        </p:blipFill>
        <p:spPr>
          <a:xfrm>
            <a:off x="0" y="729875"/>
            <a:ext cx="9144000" cy="376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243368">
            <a:off x="3676000" y="294350"/>
            <a:ext cx="5911524" cy="26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140648">
            <a:off x="1171151" y="969519"/>
            <a:ext cx="1579449" cy="1735562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42"/>
          <p:cNvSpPr/>
          <p:nvPr/>
        </p:nvSpPr>
        <p:spPr>
          <a:xfrm>
            <a:off x="0" y="2872900"/>
            <a:ext cx="9144000" cy="20475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42"/>
          <p:cNvSpPr txBox="1"/>
          <p:nvPr>
            <p:ph type="title"/>
          </p:nvPr>
        </p:nvSpPr>
        <p:spPr>
          <a:xfrm>
            <a:off x="101854" y="81280"/>
            <a:ext cx="7178700" cy="64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b="1" lang="en" sz="1900"/>
              <a:t>GISTDA PRODUCTS &amp; SERVICES for SHAPING our FUTURE</a:t>
            </a:r>
            <a:endParaRPr b="1" sz="1900"/>
          </a:p>
        </p:txBody>
      </p:sp>
      <p:sp>
        <p:nvSpPr>
          <p:cNvPr id="331" name="Google Shape;331;p42"/>
          <p:cNvSpPr txBox="1"/>
          <p:nvPr/>
        </p:nvSpPr>
        <p:spPr>
          <a:xfrm>
            <a:off x="2851150" y="3524850"/>
            <a:ext cx="1600200" cy="12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14300" lvl="0" marL="114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1. Imagery from Satellites</a:t>
            </a:r>
            <a:endParaRPr b="0" i="0" sz="1000" u="none" cap="none" strike="noStrike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  <a:p>
            <a:pPr indent="-114300" lvl="0" marL="114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2. Sensor</a:t>
            </a:r>
            <a:endParaRPr b="0" i="0" sz="1000" u="none" cap="none" strike="noStrike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  <a:p>
            <a:pPr indent="-114300" lvl="0" marL="114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3. Geo-spatial Information</a:t>
            </a:r>
            <a:endParaRPr b="0" i="0" sz="1000" u="none" cap="none" strike="noStrike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332" name="Google Shape;332;p42"/>
          <p:cNvSpPr txBox="1"/>
          <p:nvPr/>
        </p:nvSpPr>
        <p:spPr>
          <a:xfrm>
            <a:off x="4965250" y="3476225"/>
            <a:ext cx="1600200" cy="12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77796" lvl="0" marL="22859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arabun"/>
              <a:buAutoNum type="arabicPeriod"/>
            </a:pPr>
            <a:r>
              <a:rPr b="0" i="0" lang="en" sz="1000" u="none" cap="none" strike="noStrike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Web App.</a:t>
            </a:r>
            <a:endParaRPr b="0" i="0" sz="1000" u="none" cap="none" strike="noStrike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  <a:p>
            <a:pPr indent="-177796" lvl="0" marL="22859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arabun"/>
              <a:buAutoNum type="arabicPeriod"/>
            </a:pPr>
            <a:r>
              <a:rPr b="0" i="0" lang="en" sz="1000" u="none" cap="none" strike="noStrike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Mobile App.</a:t>
            </a:r>
            <a:endParaRPr b="0" i="0" sz="1000" u="none" cap="none" strike="noStrike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  <a:p>
            <a:pPr indent="-177796" lvl="0" marL="22859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arabun"/>
              <a:buAutoNum type="arabicPeriod"/>
            </a:pPr>
            <a:r>
              <a:rPr b="0" i="0" lang="en" sz="1000" u="none" cap="none" strike="noStrike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6 Solution+1</a:t>
            </a:r>
            <a:br>
              <a:rPr b="0" i="0" lang="en" sz="1000" u="none" cap="none" strike="noStrike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</a:br>
            <a:endParaRPr b="0" i="0" sz="1000" u="none" cap="none" strike="noStrike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333" name="Google Shape;333;p42"/>
          <p:cNvSpPr txBox="1"/>
          <p:nvPr/>
        </p:nvSpPr>
        <p:spPr>
          <a:xfrm>
            <a:off x="2780375" y="3255091"/>
            <a:ext cx="1417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Data &amp; Info.</a:t>
            </a:r>
            <a:endParaRPr b="1" i="0" sz="1000" u="none" cap="none" strike="noStrike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334" name="Google Shape;334;p42"/>
          <p:cNvSpPr txBox="1"/>
          <p:nvPr/>
        </p:nvSpPr>
        <p:spPr>
          <a:xfrm>
            <a:off x="5010350" y="3225403"/>
            <a:ext cx="1600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Application/Solution </a:t>
            </a:r>
            <a:endParaRPr b="1" i="0" sz="1000" u="none" cap="none" strike="noStrike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335" name="Google Shape;335;p42"/>
          <p:cNvSpPr txBox="1"/>
          <p:nvPr/>
        </p:nvSpPr>
        <p:spPr>
          <a:xfrm>
            <a:off x="672869" y="3632446"/>
            <a:ext cx="1600200" cy="12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77796" lvl="0" marL="22859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arabun"/>
              <a:buAutoNum type="arabicPeriod"/>
            </a:pPr>
            <a:r>
              <a:rPr b="0" i="0" lang="en" sz="1000" u="none" cap="none" strike="noStrike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Galaxi Lab</a:t>
            </a:r>
            <a:endParaRPr b="0" i="0" sz="1000" u="none" cap="none" strike="noStrike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  <a:p>
            <a:pPr indent="-177796" lvl="0" marL="22859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arabun"/>
              <a:buAutoNum type="arabicPeriod"/>
            </a:pPr>
            <a:r>
              <a:rPr b="0" i="0" lang="en" sz="1000" u="none" cap="none" strike="noStrike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AIT</a:t>
            </a:r>
            <a:endParaRPr b="0" i="0" sz="1000" u="none" cap="none" strike="noStrike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  <a:p>
            <a:pPr indent="-177796" lvl="0" marL="22859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arabun"/>
              <a:buAutoNum type="arabicPeriod"/>
            </a:pPr>
            <a:r>
              <a:rPr b="0" i="0" lang="en" sz="1000" u="none" cap="none" strike="noStrike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Operation Software</a:t>
            </a:r>
            <a:endParaRPr/>
          </a:p>
          <a:p>
            <a:pPr indent="-177796" lvl="0" marL="22859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arabun"/>
              <a:buAutoNum type="arabicPeriod"/>
            </a:pPr>
            <a:r>
              <a:rPr b="0" i="0" lang="en" sz="1000" u="none" cap="none" strike="noStrike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Ground</a:t>
            </a:r>
            <a:r>
              <a:rPr lang="en" sz="100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b="0" i="0" lang="en" sz="1000" u="none" cap="none" strike="noStrike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Station Service</a:t>
            </a:r>
            <a:endParaRPr b="0" i="0" sz="1000" u="none" cap="none" strike="noStrike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336" name="Google Shape;336;p42"/>
          <p:cNvSpPr txBox="1"/>
          <p:nvPr/>
        </p:nvSpPr>
        <p:spPr>
          <a:xfrm>
            <a:off x="713201" y="3209532"/>
            <a:ext cx="972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Space Infra. </a:t>
            </a:r>
            <a:br>
              <a:rPr b="1" i="0" lang="en" sz="1000" u="none" cap="none" strike="noStrike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</a:br>
            <a:r>
              <a:rPr b="1" i="0" lang="en" sz="1000" u="none" cap="none" strike="noStrike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&amp; Service</a:t>
            </a:r>
            <a:endParaRPr b="1" i="0" sz="1000" u="none" cap="none" strike="noStrike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grpSp>
        <p:nvGrpSpPr>
          <p:cNvPr id="337" name="Google Shape;337;p42"/>
          <p:cNvGrpSpPr/>
          <p:nvPr/>
        </p:nvGrpSpPr>
        <p:grpSpPr>
          <a:xfrm>
            <a:off x="2235438" y="3353509"/>
            <a:ext cx="370930" cy="370550"/>
            <a:chOff x="2497275" y="2744159"/>
            <a:chExt cx="370930" cy="370550"/>
          </a:xfrm>
        </p:grpSpPr>
        <p:sp>
          <p:nvSpPr>
            <p:cNvPr id="338" name="Google Shape;338;p42"/>
            <p:cNvSpPr/>
            <p:nvPr/>
          </p:nvSpPr>
          <p:spPr>
            <a:xfrm>
              <a:off x="2497275" y="2744159"/>
              <a:ext cx="284366" cy="284747"/>
            </a:xfrm>
            <a:custGeom>
              <a:rect b="b" l="l" r="r" t="t"/>
              <a:pathLst>
                <a:path extrusionOk="0" h="8967" w="8955">
                  <a:moveTo>
                    <a:pt x="4204" y="1"/>
                  </a:moveTo>
                  <a:cubicBezTo>
                    <a:pt x="3942" y="1"/>
                    <a:pt x="3704" y="203"/>
                    <a:pt x="3644" y="465"/>
                  </a:cubicBezTo>
                  <a:lnTo>
                    <a:pt x="3466" y="1334"/>
                  </a:lnTo>
                  <a:cubicBezTo>
                    <a:pt x="3287" y="1394"/>
                    <a:pt x="3108" y="1465"/>
                    <a:pt x="2942" y="1537"/>
                  </a:cubicBezTo>
                  <a:lnTo>
                    <a:pt x="2215" y="1048"/>
                  </a:lnTo>
                  <a:cubicBezTo>
                    <a:pt x="2120" y="983"/>
                    <a:pt x="2009" y="952"/>
                    <a:pt x="1899" y="952"/>
                  </a:cubicBezTo>
                  <a:cubicBezTo>
                    <a:pt x="1749" y="952"/>
                    <a:pt x="1599" y="1010"/>
                    <a:pt x="1489" y="1120"/>
                  </a:cubicBezTo>
                  <a:lnTo>
                    <a:pt x="1108" y="1489"/>
                  </a:lnTo>
                  <a:cubicBezTo>
                    <a:pt x="918" y="1691"/>
                    <a:pt x="894" y="1989"/>
                    <a:pt x="1037" y="2227"/>
                  </a:cubicBezTo>
                  <a:lnTo>
                    <a:pt x="1525" y="2953"/>
                  </a:lnTo>
                  <a:cubicBezTo>
                    <a:pt x="1441" y="3120"/>
                    <a:pt x="1370" y="3287"/>
                    <a:pt x="1322" y="3465"/>
                  </a:cubicBezTo>
                  <a:lnTo>
                    <a:pt x="453" y="3644"/>
                  </a:lnTo>
                  <a:cubicBezTo>
                    <a:pt x="191" y="3703"/>
                    <a:pt x="1" y="3930"/>
                    <a:pt x="1" y="4215"/>
                  </a:cubicBezTo>
                  <a:lnTo>
                    <a:pt x="1" y="4751"/>
                  </a:lnTo>
                  <a:cubicBezTo>
                    <a:pt x="1" y="5025"/>
                    <a:pt x="191" y="5251"/>
                    <a:pt x="453" y="5323"/>
                  </a:cubicBezTo>
                  <a:lnTo>
                    <a:pt x="1322" y="5501"/>
                  </a:lnTo>
                  <a:cubicBezTo>
                    <a:pt x="1382" y="5668"/>
                    <a:pt x="1453" y="5847"/>
                    <a:pt x="1525" y="6013"/>
                  </a:cubicBezTo>
                  <a:lnTo>
                    <a:pt x="1037" y="6740"/>
                  </a:lnTo>
                  <a:cubicBezTo>
                    <a:pt x="894" y="6966"/>
                    <a:pt x="918" y="7287"/>
                    <a:pt x="1108" y="7478"/>
                  </a:cubicBezTo>
                  <a:lnTo>
                    <a:pt x="1489" y="7847"/>
                  </a:lnTo>
                  <a:cubicBezTo>
                    <a:pt x="1599" y="7957"/>
                    <a:pt x="1745" y="8015"/>
                    <a:pt x="1894" y="8015"/>
                  </a:cubicBezTo>
                  <a:cubicBezTo>
                    <a:pt x="2003" y="8015"/>
                    <a:pt x="2115" y="7984"/>
                    <a:pt x="2215" y="7918"/>
                  </a:cubicBezTo>
                  <a:lnTo>
                    <a:pt x="2942" y="7430"/>
                  </a:lnTo>
                  <a:cubicBezTo>
                    <a:pt x="3108" y="7513"/>
                    <a:pt x="3287" y="7597"/>
                    <a:pt x="3466" y="7633"/>
                  </a:cubicBezTo>
                  <a:lnTo>
                    <a:pt x="3644" y="8502"/>
                  </a:lnTo>
                  <a:cubicBezTo>
                    <a:pt x="3704" y="8764"/>
                    <a:pt x="3930" y="8966"/>
                    <a:pt x="4204" y="8966"/>
                  </a:cubicBezTo>
                  <a:lnTo>
                    <a:pt x="4740" y="8966"/>
                  </a:lnTo>
                  <a:cubicBezTo>
                    <a:pt x="5013" y="8966"/>
                    <a:pt x="5251" y="8764"/>
                    <a:pt x="5311" y="8502"/>
                  </a:cubicBezTo>
                  <a:lnTo>
                    <a:pt x="5490" y="7633"/>
                  </a:lnTo>
                  <a:cubicBezTo>
                    <a:pt x="5621" y="7597"/>
                    <a:pt x="5775" y="7537"/>
                    <a:pt x="5906" y="7478"/>
                  </a:cubicBezTo>
                  <a:cubicBezTo>
                    <a:pt x="6002" y="7442"/>
                    <a:pt x="6037" y="7323"/>
                    <a:pt x="6002" y="7240"/>
                  </a:cubicBezTo>
                  <a:cubicBezTo>
                    <a:pt x="5966" y="7169"/>
                    <a:pt x="5898" y="7131"/>
                    <a:pt x="5831" y="7131"/>
                  </a:cubicBezTo>
                  <a:cubicBezTo>
                    <a:pt x="5808" y="7131"/>
                    <a:pt x="5785" y="7135"/>
                    <a:pt x="5763" y="7144"/>
                  </a:cubicBezTo>
                  <a:cubicBezTo>
                    <a:pt x="5609" y="7228"/>
                    <a:pt x="5466" y="7287"/>
                    <a:pt x="5299" y="7323"/>
                  </a:cubicBezTo>
                  <a:cubicBezTo>
                    <a:pt x="5240" y="7347"/>
                    <a:pt x="5180" y="7406"/>
                    <a:pt x="5168" y="7454"/>
                  </a:cubicBezTo>
                  <a:lnTo>
                    <a:pt x="4966" y="8430"/>
                  </a:lnTo>
                  <a:cubicBezTo>
                    <a:pt x="4954" y="8514"/>
                    <a:pt x="4870" y="8597"/>
                    <a:pt x="4763" y="8597"/>
                  </a:cubicBezTo>
                  <a:lnTo>
                    <a:pt x="4228" y="8597"/>
                  </a:lnTo>
                  <a:cubicBezTo>
                    <a:pt x="4120" y="8597"/>
                    <a:pt x="4049" y="8514"/>
                    <a:pt x="4013" y="8430"/>
                  </a:cubicBezTo>
                  <a:lnTo>
                    <a:pt x="3823" y="7454"/>
                  </a:lnTo>
                  <a:cubicBezTo>
                    <a:pt x="3811" y="7383"/>
                    <a:pt x="3763" y="7335"/>
                    <a:pt x="3692" y="7323"/>
                  </a:cubicBezTo>
                  <a:cubicBezTo>
                    <a:pt x="3466" y="7263"/>
                    <a:pt x="3239" y="7180"/>
                    <a:pt x="3049" y="7061"/>
                  </a:cubicBezTo>
                  <a:cubicBezTo>
                    <a:pt x="3019" y="7043"/>
                    <a:pt x="2986" y="7034"/>
                    <a:pt x="2954" y="7034"/>
                  </a:cubicBezTo>
                  <a:cubicBezTo>
                    <a:pt x="2921" y="7034"/>
                    <a:pt x="2888" y="7043"/>
                    <a:pt x="2858" y="7061"/>
                  </a:cubicBezTo>
                  <a:lnTo>
                    <a:pt x="2037" y="7609"/>
                  </a:lnTo>
                  <a:cubicBezTo>
                    <a:pt x="2006" y="7634"/>
                    <a:pt x="1966" y="7647"/>
                    <a:pt x="1926" y="7647"/>
                  </a:cubicBezTo>
                  <a:cubicBezTo>
                    <a:pt x="1874" y="7647"/>
                    <a:pt x="1821" y="7625"/>
                    <a:pt x="1787" y="7585"/>
                  </a:cubicBezTo>
                  <a:lnTo>
                    <a:pt x="1418" y="7204"/>
                  </a:lnTo>
                  <a:cubicBezTo>
                    <a:pt x="1334" y="7132"/>
                    <a:pt x="1334" y="7025"/>
                    <a:pt x="1382" y="6954"/>
                  </a:cubicBezTo>
                  <a:lnTo>
                    <a:pt x="1930" y="6132"/>
                  </a:lnTo>
                  <a:cubicBezTo>
                    <a:pt x="1977" y="6073"/>
                    <a:pt x="1977" y="6001"/>
                    <a:pt x="1930" y="5942"/>
                  </a:cubicBezTo>
                  <a:cubicBezTo>
                    <a:pt x="1811" y="5739"/>
                    <a:pt x="1727" y="5525"/>
                    <a:pt x="1668" y="5299"/>
                  </a:cubicBezTo>
                  <a:cubicBezTo>
                    <a:pt x="1656" y="5239"/>
                    <a:pt x="1596" y="5180"/>
                    <a:pt x="1537" y="5168"/>
                  </a:cubicBezTo>
                  <a:lnTo>
                    <a:pt x="560" y="4977"/>
                  </a:lnTo>
                  <a:cubicBezTo>
                    <a:pt x="477" y="4954"/>
                    <a:pt x="406" y="4870"/>
                    <a:pt x="406" y="4763"/>
                  </a:cubicBezTo>
                  <a:lnTo>
                    <a:pt x="406" y="4227"/>
                  </a:lnTo>
                  <a:cubicBezTo>
                    <a:pt x="406" y="4132"/>
                    <a:pt x="477" y="4049"/>
                    <a:pt x="560" y="4025"/>
                  </a:cubicBezTo>
                  <a:lnTo>
                    <a:pt x="1537" y="3834"/>
                  </a:lnTo>
                  <a:cubicBezTo>
                    <a:pt x="1608" y="3811"/>
                    <a:pt x="1656" y="3775"/>
                    <a:pt x="1668" y="3692"/>
                  </a:cubicBezTo>
                  <a:cubicBezTo>
                    <a:pt x="1727" y="3477"/>
                    <a:pt x="1811" y="3251"/>
                    <a:pt x="1930" y="3061"/>
                  </a:cubicBezTo>
                  <a:cubicBezTo>
                    <a:pt x="1965" y="3001"/>
                    <a:pt x="1965" y="2918"/>
                    <a:pt x="1930" y="2858"/>
                  </a:cubicBezTo>
                  <a:lnTo>
                    <a:pt x="1382" y="2049"/>
                  </a:lnTo>
                  <a:cubicBezTo>
                    <a:pt x="1322" y="1965"/>
                    <a:pt x="1334" y="1846"/>
                    <a:pt x="1418" y="1787"/>
                  </a:cubicBezTo>
                  <a:lnTo>
                    <a:pt x="1787" y="1417"/>
                  </a:lnTo>
                  <a:cubicBezTo>
                    <a:pt x="1826" y="1378"/>
                    <a:pt x="1876" y="1360"/>
                    <a:pt x="1925" y="1360"/>
                  </a:cubicBezTo>
                  <a:cubicBezTo>
                    <a:pt x="1965" y="1360"/>
                    <a:pt x="2005" y="1372"/>
                    <a:pt x="2037" y="1394"/>
                  </a:cubicBezTo>
                  <a:lnTo>
                    <a:pt x="2858" y="1941"/>
                  </a:lnTo>
                  <a:cubicBezTo>
                    <a:pt x="2888" y="1965"/>
                    <a:pt x="2921" y="1977"/>
                    <a:pt x="2954" y="1977"/>
                  </a:cubicBezTo>
                  <a:cubicBezTo>
                    <a:pt x="2986" y="1977"/>
                    <a:pt x="3019" y="1965"/>
                    <a:pt x="3049" y="1941"/>
                  </a:cubicBezTo>
                  <a:cubicBezTo>
                    <a:pt x="3263" y="1822"/>
                    <a:pt x="3466" y="1727"/>
                    <a:pt x="3692" y="1668"/>
                  </a:cubicBezTo>
                  <a:cubicBezTo>
                    <a:pt x="3751" y="1656"/>
                    <a:pt x="3811" y="1596"/>
                    <a:pt x="3823" y="1537"/>
                  </a:cubicBezTo>
                  <a:lnTo>
                    <a:pt x="4013" y="572"/>
                  </a:lnTo>
                  <a:cubicBezTo>
                    <a:pt x="4037" y="477"/>
                    <a:pt x="4120" y="405"/>
                    <a:pt x="4228" y="405"/>
                  </a:cubicBezTo>
                  <a:lnTo>
                    <a:pt x="4763" y="405"/>
                  </a:lnTo>
                  <a:cubicBezTo>
                    <a:pt x="4870" y="405"/>
                    <a:pt x="4942" y="477"/>
                    <a:pt x="4966" y="572"/>
                  </a:cubicBezTo>
                  <a:lnTo>
                    <a:pt x="5168" y="1537"/>
                  </a:lnTo>
                  <a:cubicBezTo>
                    <a:pt x="5180" y="1608"/>
                    <a:pt x="5216" y="1656"/>
                    <a:pt x="5299" y="1668"/>
                  </a:cubicBezTo>
                  <a:cubicBezTo>
                    <a:pt x="5513" y="1727"/>
                    <a:pt x="5740" y="1822"/>
                    <a:pt x="5930" y="1941"/>
                  </a:cubicBezTo>
                  <a:cubicBezTo>
                    <a:pt x="5960" y="1953"/>
                    <a:pt x="5996" y="1959"/>
                    <a:pt x="6031" y="1959"/>
                  </a:cubicBezTo>
                  <a:cubicBezTo>
                    <a:pt x="6067" y="1959"/>
                    <a:pt x="6103" y="1953"/>
                    <a:pt x="6133" y="1941"/>
                  </a:cubicBezTo>
                  <a:lnTo>
                    <a:pt x="6942" y="1394"/>
                  </a:lnTo>
                  <a:cubicBezTo>
                    <a:pt x="6978" y="1368"/>
                    <a:pt x="7021" y="1356"/>
                    <a:pt x="7063" y="1356"/>
                  </a:cubicBezTo>
                  <a:cubicBezTo>
                    <a:pt x="7117" y="1356"/>
                    <a:pt x="7170" y="1377"/>
                    <a:pt x="7204" y="1417"/>
                  </a:cubicBezTo>
                  <a:lnTo>
                    <a:pt x="7573" y="1787"/>
                  </a:lnTo>
                  <a:cubicBezTo>
                    <a:pt x="7645" y="1870"/>
                    <a:pt x="7645" y="1965"/>
                    <a:pt x="7597" y="2049"/>
                  </a:cubicBezTo>
                  <a:lnTo>
                    <a:pt x="7049" y="2858"/>
                  </a:lnTo>
                  <a:cubicBezTo>
                    <a:pt x="7002" y="2918"/>
                    <a:pt x="7002" y="2989"/>
                    <a:pt x="7049" y="3061"/>
                  </a:cubicBezTo>
                  <a:cubicBezTo>
                    <a:pt x="7168" y="3263"/>
                    <a:pt x="7264" y="3477"/>
                    <a:pt x="7323" y="3692"/>
                  </a:cubicBezTo>
                  <a:cubicBezTo>
                    <a:pt x="7335" y="3751"/>
                    <a:pt x="7395" y="3811"/>
                    <a:pt x="7454" y="3834"/>
                  </a:cubicBezTo>
                  <a:lnTo>
                    <a:pt x="8419" y="4025"/>
                  </a:lnTo>
                  <a:cubicBezTo>
                    <a:pt x="8514" y="4037"/>
                    <a:pt x="8585" y="4132"/>
                    <a:pt x="8585" y="4227"/>
                  </a:cubicBezTo>
                  <a:lnTo>
                    <a:pt x="8585" y="4763"/>
                  </a:lnTo>
                  <a:cubicBezTo>
                    <a:pt x="8585" y="4870"/>
                    <a:pt x="8514" y="4942"/>
                    <a:pt x="8419" y="4977"/>
                  </a:cubicBezTo>
                  <a:lnTo>
                    <a:pt x="7454" y="5168"/>
                  </a:lnTo>
                  <a:cubicBezTo>
                    <a:pt x="7383" y="5180"/>
                    <a:pt x="7335" y="5227"/>
                    <a:pt x="7323" y="5299"/>
                  </a:cubicBezTo>
                  <a:cubicBezTo>
                    <a:pt x="7276" y="5466"/>
                    <a:pt x="7216" y="5632"/>
                    <a:pt x="7145" y="5775"/>
                  </a:cubicBezTo>
                  <a:cubicBezTo>
                    <a:pt x="7097" y="5870"/>
                    <a:pt x="7145" y="5966"/>
                    <a:pt x="7228" y="6013"/>
                  </a:cubicBezTo>
                  <a:cubicBezTo>
                    <a:pt x="7254" y="6026"/>
                    <a:pt x="7280" y="6032"/>
                    <a:pt x="7305" y="6032"/>
                  </a:cubicBezTo>
                  <a:cubicBezTo>
                    <a:pt x="7372" y="6032"/>
                    <a:pt x="7431" y="5991"/>
                    <a:pt x="7466" y="5930"/>
                  </a:cubicBezTo>
                  <a:cubicBezTo>
                    <a:pt x="7526" y="5799"/>
                    <a:pt x="7585" y="5644"/>
                    <a:pt x="7633" y="5501"/>
                  </a:cubicBezTo>
                  <a:lnTo>
                    <a:pt x="8490" y="5323"/>
                  </a:lnTo>
                  <a:cubicBezTo>
                    <a:pt x="8764" y="5263"/>
                    <a:pt x="8954" y="5037"/>
                    <a:pt x="8954" y="4751"/>
                  </a:cubicBezTo>
                  <a:lnTo>
                    <a:pt x="8954" y="4215"/>
                  </a:lnTo>
                  <a:cubicBezTo>
                    <a:pt x="8954" y="3942"/>
                    <a:pt x="8764" y="3715"/>
                    <a:pt x="8490" y="3644"/>
                  </a:cubicBezTo>
                  <a:lnTo>
                    <a:pt x="7633" y="3465"/>
                  </a:lnTo>
                  <a:cubicBezTo>
                    <a:pt x="7573" y="3287"/>
                    <a:pt x="7502" y="3120"/>
                    <a:pt x="7418" y="2953"/>
                  </a:cubicBezTo>
                  <a:lnTo>
                    <a:pt x="7918" y="2227"/>
                  </a:lnTo>
                  <a:cubicBezTo>
                    <a:pt x="8061" y="2001"/>
                    <a:pt x="8038" y="1679"/>
                    <a:pt x="7835" y="1489"/>
                  </a:cubicBezTo>
                  <a:lnTo>
                    <a:pt x="7466" y="1120"/>
                  </a:lnTo>
                  <a:cubicBezTo>
                    <a:pt x="7356" y="1010"/>
                    <a:pt x="7211" y="952"/>
                    <a:pt x="7061" y="952"/>
                  </a:cubicBezTo>
                  <a:cubicBezTo>
                    <a:pt x="6952" y="952"/>
                    <a:pt x="6840" y="983"/>
                    <a:pt x="6740" y="1048"/>
                  </a:cubicBezTo>
                  <a:lnTo>
                    <a:pt x="6013" y="1537"/>
                  </a:lnTo>
                  <a:cubicBezTo>
                    <a:pt x="5847" y="1453"/>
                    <a:pt x="5668" y="1370"/>
                    <a:pt x="5490" y="1334"/>
                  </a:cubicBezTo>
                  <a:lnTo>
                    <a:pt x="5311" y="465"/>
                  </a:lnTo>
                  <a:cubicBezTo>
                    <a:pt x="5251" y="203"/>
                    <a:pt x="5025" y="1"/>
                    <a:pt x="4740" y="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Kanit Light"/>
                <a:ea typeface="Kanit Light"/>
                <a:cs typeface="Kanit Light"/>
                <a:sym typeface="Kanit Light"/>
              </a:endParaRPr>
            </a:p>
          </p:txBody>
        </p:sp>
        <p:sp>
          <p:nvSpPr>
            <p:cNvPr id="339" name="Google Shape;339;p42"/>
            <p:cNvSpPr/>
            <p:nvPr/>
          </p:nvSpPr>
          <p:spPr>
            <a:xfrm>
              <a:off x="2592191" y="2821673"/>
              <a:ext cx="113461" cy="98345"/>
            </a:xfrm>
            <a:custGeom>
              <a:rect b="b" l="l" r="r" t="t"/>
              <a:pathLst>
                <a:path extrusionOk="0" h="3097" w="3573">
                  <a:moveTo>
                    <a:pt x="1524" y="0"/>
                  </a:moveTo>
                  <a:cubicBezTo>
                    <a:pt x="989" y="0"/>
                    <a:pt x="465" y="215"/>
                    <a:pt x="72" y="584"/>
                  </a:cubicBezTo>
                  <a:cubicBezTo>
                    <a:pt x="0" y="655"/>
                    <a:pt x="0" y="774"/>
                    <a:pt x="72" y="834"/>
                  </a:cubicBezTo>
                  <a:cubicBezTo>
                    <a:pt x="113" y="876"/>
                    <a:pt x="164" y="896"/>
                    <a:pt x="212" y="896"/>
                  </a:cubicBezTo>
                  <a:cubicBezTo>
                    <a:pt x="259" y="896"/>
                    <a:pt x="304" y="876"/>
                    <a:pt x="334" y="834"/>
                  </a:cubicBezTo>
                  <a:cubicBezTo>
                    <a:pt x="643" y="524"/>
                    <a:pt x="1072" y="358"/>
                    <a:pt x="1500" y="358"/>
                  </a:cubicBezTo>
                  <a:cubicBezTo>
                    <a:pt x="2441" y="358"/>
                    <a:pt x="3203" y="1120"/>
                    <a:pt x="3203" y="2060"/>
                  </a:cubicBezTo>
                  <a:cubicBezTo>
                    <a:pt x="3203" y="2322"/>
                    <a:pt x="3144" y="2596"/>
                    <a:pt x="3024" y="2834"/>
                  </a:cubicBezTo>
                  <a:cubicBezTo>
                    <a:pt x="2965" y="2941"/>
                    <a:pt x="3013" y="3037"/>
                    <a:pt x="3096" y="3084"/>
                  </a:cubicBezTo>
                  <a:cubicBezTo>
                    <a:pt x="3132" y="3096"/>
                    <a:pt x="3155" y="3096"/>
                    <a:pt x="3191" y="3096"/>
                  </a:cubicBezTo>
                  <a:cubicBezTo>
                    <a:pt x="3251" y="3096"/>
                    <a:pt x="3322" y="3072"/>
                    <a:pt x="3346" y="3001"/>
                  </a:cubicBezTo>
                  <a:cubicBezTo>
                    <a:pt x="3501" y="2715"/>
                    <a:pt x="3572" y="2382"/>
                    <a:pt x="3572" y="2060"/>
                  </a:cubicBezTo>
                  <a:cubicBezTo>
                    <a:pt x="3572" y="929"/>
                    <a:pt x="2655" y="0"/>
                    <a:pt x="1524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Kanit Light"/>
                <a:ea typeface="Kanit Light"/>
                <a:cs typeface="Kanit Light"/>
                <a:sym typeface="Kanit Light"/>
              </a:endParaRPr>
            </a:p>
          </p:txBody>
        </p:sp>
        <p:sp>
          <p:nvSpPr>
            <p:cNvPr id="340" name="Google Shape;340;p42"/>
            <p:cNvSpPr/>
            <p:nvPr/>
          </p:nvSpPr>
          <p:spPr>
            <a:xfrm>
              <a:off x="2574408" y="2862129"/>
              <a:ext cx="106665" cy="90756"/>
            </a:xfrm>
            <a:custGeom>
              <a:rect b="b" l="l" r="r" t="t"/>
              <a:pathLst>
                <a:path extrusionOk="0" h="2858" w="3359">
                  <a:moveTo>
                    <a:pt x="294" y="1"/>
                  </a:moveTo>
                  <a:cubicBezTo>
                    <a:pt x="218" y="1"/>
                    <a:pt x="145" y="48"/>
                    <a:pt x="108" y="131"/>
                  </a:cubicBezTo>
                  <a:cubicBezTo>
                    <a:pt x="36" y="334"/>
                    <a:pt x="1" y="572"/>
                    <a:pt x="1" y="798"/>
                  </a:cubicBezTo>
                  <a:cubicBezTo>
                    <a:pt x="1" y="1929"/>
                    <a:pt x="917" y="2858"/>
                    <a:pt x="2049" y="2858"/>
                  </a:cubicBezTo>
                  <a:cubicBezTo>
                    <a:pt x="2477" y="2858"/>
                    <a:pt x="2894" y="2715"/>
                    <a:pt x="3251" y="2465"/>
                  </a:cubicBezTo>
                  <a:cubicBezTo>
                    <a:pt x="3346" y="2405"/>
                    <a:pt x="3358" y="2286"/>
                    <a:pt x="3299" y="2215"/>
                  </a:cubicBezTo>
                  <a:cubicBezTo>
                    <a:pt x="3263" y="2158"/>
                    <a:pt x="3206" y="2131"/>
                    <a:pt x="3151" y="2131"/>
                  </a:cubicBezTo>
                  <a:cubicBezTo>
                    <a:pt x="3114" y="2131"/>
                    <a:pt x="3077" y="2143"/>
                    <a:pt x="3049" y="2167"/>
                  </a:cubicBezTo>
                  <a:cubicBezTo>
                    <a:pt x="2763" y="2382"/>
                    <a:pt x="2406" y="2501"/>
                    <a:pt x="2049" y="2501"/>
                  </a:cubicBezTo>
                  <a:cubicBezTo>
                    <a:pt x="1108" y="2501"/>
                    <a:pt x="346" y="1739"/>
                    <a:pt x="346" y="798"/>
                  </a:cubicBezTo>
                  <a:cubicBezTo>
                    <a:pt x="346" y="608"/>
                    <a:pt x="382" y="429"/>
                    <a:pt x="441" y="250"/>
                  </a:cubicBezTo>
                  <a:cubicBezTo>
                    <a:pt x="501" y="143"/>
                    <a:pt x="441" y="36"/>
                    <a:pt x="358" y="12"/>
                  </a:cubicBezTo>
                  <a:cubicBezTo>
                    <a:pt x="337" y="4"/>
                    <a:pt x="315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Kanit Light"/>
                <a:ea typeface="Kanit Light"/>
                <a:cs typeface="Kanit Light"/>
                <a:sym typeface="Kanit Light"/>
              </a:endParaRPr>
            </a:p>
          </p:txBody>
        </p:sp>
        <p:sp>
          <p:nvSpPr>
            <p:cNvPr id="341" name="Google Shape;341;p42"/>
            <p:cNvSpPr/>
            <p:nvPr/>
          </p:nvSpPr>
          <p:spPr>
            <a:xfrm>
              <a:off x="2676881" y="2923385"/>
              <a:ext cx="191324" cy="191324"/>
            </a:xfrm>
            <a:custGeom>
              <a:rect b="b" l="l" r="r" t="t"/>
              <a:pathLst>
                <a:path extrusionOk="0" h="6025" w="6025">
                  <a:moveTo>
                    <a:pt x="2810" y="0"/>
                  </a:moveTo>
                  <a:cubicBezTo>
                    <a:pt x="2608" y="0"/>
                    <a:pt x="2429" y="155"/>
                    <a:pt x="2382" y="357"/>
                  </a:cubicBezTo>
                  <a:lnTo>
                    <a:pt x="2274" y="893"/>
                  </a:lnTo>
                  <a:cubicBezTo>
                    <a:pt x="2191" y="929"/>
                    <a:pt x="2084" y="965"/>
                    <a:pt x="1989" y="1012"/>
                  </a:cubicBezTo>
                  <a:lnTo>
                    <a:pt x="1548" y="715"/>
                  </a:lnTo>
                  <a:cubicBezTo>
                    <a:pt x="1475" y="666"/>
                    <a:pt x="1393" y="643"/>
                    <a:pt x="1313" y="643"/>
                  </a:cubicBezTo>
                  <a:cubicBezTo>
                    <a:pt x="1198" y="643"/>
                    <a:pt x="1085" y="690"/>
                    <a:pt x="1000" y="774"/>
                  </a:cubicBezTo>
                  <a:lnTo>
                    <a:pt x="738" y="1024"/>
                  </a:lnTo>
                  <a:cubicBezTo>
                    <a:pt x="596" y="1179"/>
                    <a:pt x="572" y="1417"/>
                    <a:pt x="679" y="1584"/>
                  </a:cubicBezTo>
                  <a:lnTo>
                    <a:pt x="977" y="2024"/>
                  </a:lnTo>
                  <a:cubicBezTo>
                    <a:pt x="917" y="2143"/>
                    <a:pt x="858" y="2274"/>
                    <a:pt x="834" y="2417"/>
                  </a:cubicBezTo>
                  <a:cubicBezTo>
                    <a:pt x="798" y="2512"/>
                    <a:pt x="858" y="2608"/>
                    <a:pt x="965" y="2631"/>
                  </a:cubicBezTo>
                  <a:cubicBezTo>
                    <a:pt x="986" y="2639"/>
                    <a:pt x="1006" y="2642"/>
                    <a:pt x="1025" y="2642"/>
                  </a:cubicBezTo>
                  <a:cubicBezTo>
                    <a:pt x="1103" y="2642"/>
                    <a:pt x="1162" y="2587"/>
                    <a:pt x="1191" y="2501"/>
                  </a:cubicBezTo>
                  <a:cubicBezTo>
                    <a:pt x="1227" y="2358"/>
                    <a:pt x="1298" y="2215"/>
                    <a:pt x="1346" y="2096"/>
                  </a:cubicBezTo>
                  <a:cubicBezTo>
                    <a:pt x="1381" y="2036"/>
                    <a:pt x="1381" y="1965"/>
                    <a:pt x="1346" y="1905"/>
                  </a:cubicBezTo>
                  <a:lnTo>
                    <a:pt x="1000" y="1369"/>
                  </a:lnTo>
                  <a:cubicBezTo>
                    <a:pt x="977" y="1346"/>
                    <a:pt x="977" y="1310"/>
                    <a:pt x="1012" y="1286"/>
                  </a:cubicBezTo>
                  <a:lnTo>
                    <a:pt x="1262" y="1024"/>
                  </a:lnTo>
                  <a:cubicBezTo>
                    <a:pt x="1283" y="1010"/>
                    <a:pt x="1300" y="1004"/>
                    <a:pt x="1318" y="1004"/>
                  </a:cubicBezTo>
                  <a:cubicBezTo>
                    <a:pt x="1330" y="1004"/>
                    <a:pt x="1343" y="1007"/>
                    <a:pt x="1358" y="1012"/>
                  </a:cubicBezTo>
                  <a:lnTo>
                    <a:pt x="1893" y="1369"/>
                  </a:lnTo>
                  <a:cubicBezTo>
                    <a:pt x="1923" y="1393"/>
                    <a:pt x="1956" y="1405"/>
                    <a:pt x="1989" y="1405"/>
                  </a:cubicBezTo>
                  <a:cubicBezTo>
                    <a:pt x="2021" y="1405"/>
                    <a:pt x="2054" y="1393"/>
                    <a:pt x="2084" y="1369"/>
                  </a:cubicBezTo>
                  <a:cubicBezTo>
                    <a:pt x="2215" y="1298"/>
                    <a:pt x="2346" y="1238"/>
                    <a:pt x="2489" y="1203"/>
                  </a:cubicBezTo>
                  <a:cubicBezTo>
                    <a:pt x="2548" y="1191"/>
                    <a:pt x="2608" y="1131"/>
                    <a:pt x="2620" y="1072"/>
                  </a:cubicBezTo>
                  <a:lnTo>
                    <a:pt x="2751" y="429"/>
                  </a:lnTo>
                  <a:cubicBezTo>
                    <a:pt x="2751" y="405"/>
                    <a:pt x="2786" y="369"/>
                    <a:pt x="2822" y="369"/>
                  </a:cubicBezTo>
                  <a:lnTo>
                    <a:pt x="3167" y="369"/>
                  </a:lnTo>
                  <a:cubicBezTo>
                    <a:pt x="3203" y="369"/>
                    <a:pt x="3227" y="405"/>
                    <a:pt x="3239" y="429"/>
                  </a:cubicBezTo>
                  <a:lnTo>
                    <a:pt x="3382" y="1072"/>
                  </a:lnTo>
                  <a:cubicBezTo>
                    <a:pt x="3394" y="1143"/>
                    <a:pt x="3429" y="1191"/>
                    <a:pt x="3513" y="1203"/>
                  </a:cubicBezTo>
                  <a:cubicBezTo>
                    <a:pt x="3656" y="1250"/>
                    <a:pt x="3786" y="1310"/>
                    <a:pt x="3917" y="1369"/>
                  </a:cubicBezTo>
                  <a:cubicBezTo>
                    <a:pt x="3947" y="1387"/>
                    <a:pt x="3980" y="1396"/>
                    <a:pt x="4013" y="1396"/>
                  </a:cubicBezTo>
                  <a:cubicBezTo>
                    <a:pt x="4045" y="1396"/>
                    <a:pt x="4078" y="1387"/>
                    <a:pt x="4108" y="1369"/>
                  </a:cubicBezTo>
                  <a:lnTo>
                    <a:pt x="4644" y="1012"/>
                  </a:lnTo>
                  <a:cubicBezTo>
                    <a:pt x="4654" y="1007"/>
                    <a:pt x="4665" y="1004"/>
                    <a:pt x="4678" y="1004"/>
                  </a:cubicBezTo>
                  <a:cubicBezTo>
                    <a:pt x="4695" y="1004"/>
                    <a:pt x="4713" y="1010"/>
                    <a:pt x="4727" y="1024"/>
                  </a:cubicBezTo>
                  <a:lnTo>
                    <a:pt x="4989" y="1286"/>
                  </a:lnTo>
                  <a:cubicBezTo>
                    <a:pt x="5013" y="1310"/>
                    <a:pt x="5013" y="1346"/>
                    <a:pt x="5001" y="1369"/>
                  </a:cubicBezTo>
                  <a:lnTo>
                    <a:pt x="4644" y="1905"/>
                  </a:lnTo>
                  <a:cubicBezTo>
                    <a:pt x="4596" y="1965"/>
                    <a:pt x="4596" y="2036"/>
                    <a:pt x="4644" y="2096"/>
                  </a:cubicBezTo>
                  <a:cubicBezTo>
                    <a:pt x="4715" y="2239"/>
                    <a:pt x="4775" y="2370"/>
                    <a:pt x="4810" y="2501"/>
                  </a:cubicBezTo>
                  <a:cubicBezTo>
                    <a:pt x="4822" y="2560"/>
                    <a:pt x="4882" y="2620"/>
                    <a:pt x="4941" y="2631"/>
                  </a:cubicBezTo>
                  <a:lnTo>
                    <a:pt x="5584" y="2774"/>
                  </a:lnTo>
                  <a:cubicBezTo>
                    <a:pt x="5608" y="2774"/>
                    <a:pt x="5644" y="2798"/>
                    <a:pt x="5644" y="2846"/>
                  </a:cubicBezTo>
                  <a:lnTo>
                    <a:pt x="5644" y="3191"/>
                  </a:lnTo>
                  <a:cubicBezTo>
                    <a:pt x="5644" y="3215"/>
                    <a:pt x="5608" y="3251"/>
                    <a:pt x="5584" y="3263"/>
                  </a:cubicBezTo>
                  <a:lnTo>
                    <a:pt x="4941" y="3393"/>
                  </a:lnTo>
                  <a:cubicBezTo>
                    <a:pt x="4870" y="3405"/>
                    <a:pt x="4822" y="3453"/>
                    <a:pt x="4810" y="3524"/>
                  </a:cubicBezTo>
                  <a:cubicBezTo>
                    <a:pt x="4763" y="3679"/>
                    <a:pt x="4703" y="3810"/>
                    <a:pt x="4644" y="3929"/>
                  </a:cubicBezTo>
                  <a:cubicBezTo>
                    <a:pt x="4608" y="3989"/>
                    <a:pt x="4608" y="4060"/>
                    <a:pt x="4644" y="4120"/>
                  </a:cubicBezTo>
                  <a:lnTo>
                    <a:pt x="5001" y="4656"/>
                  </a:lnTo>
                  <a:cubicBezTo>
                    <a:pt x="5013" y="4691"/>
                    <a:pt x="5013" y="4715"/>
                    <a:pt x="4989" y="4751"/>
                  </a:cubicBezTo>
                  <a:lnTo>
                    <a:pt x="4727" y="5001"/>
                  </a:lnTo>
                  <a:cubicBezTo>
                    <a:pt x="4714" y="5020"/>
                    <a:pt x="4697" y="5029"/>
                    <a:pt x="4681" y="5029"/>
                  </a:cubicBezTo>
                  <a:cubicBezTo>
                    <a:pt x="4668" y="5029"/>
                    <a:pt x="4654" y="5023"/>
                    <a:pt x="4644" y="5013"/>
                  </a:cubicBezTo>
                  <a:lnTo>
                    <a:pt x="4108" y="4656"/>
                  </a:lnTo>
                  <a:cubicBezTo>
                    <a:pt x="4078" y="4638"/>
                    <a:pt x="4045" y="4629"/>
                    <a:pt x="4013" y="4629"/>
                  </a:cubicBezTo>
                  <a:cubicBezTo>
                    <a:pt x="3980" y="4629"/>
                    <a:pt x="3947" y="4638"/>
                    <a:pt x="3917" y="4656"/>
                  </a:cubicBezTo>
                  <a:cubicBezTo>
                    <a:pt x="3775" y="4739"/>
                    <a:pt x="3644" y="4798"/>
                    <a:pt x="3513" y="4822"/>
                  </a:cubicBezTo>
                  <a:cubicBezTo>
                    <a:pt x="3453" y="4834"/>
                    <a:pt x="3394" y="4894"/>
                    <a:pt x="3382" y="4953"/>
                  </a:cubicBezTo>
                  <a:lnTo>
                    <a:pt x="3239" y="5596"/>
                  </a:lnTo>
                  <a:cubicBezTo>
                    <a:pt x="3239" y="5632"/>
                    <a:pt x="3215" y="5656"/>
                    <a:pt x="3167" y="5656"/>
                  </a:cubicBezTo>
                  <a:lnTo>
                    <a:pt x="2822" y="5656"/>
                  </a:lnTo>
                  <a:cubicBezTo>
                    <a:pt x="2798" y="5656"/>
                    <a:pt x="2763" y="5632"/>
                    <a:pt x="2751" y="5596"/>
                  </a:cubicBezTo>
                  <a:lnTo>
                    <a:pt x="2620" y="4953"/>
                  </a:lnTo>
                  <a:cubicBezTo>
                    <a:pt x="2608" y="4882"/>
                    <a:pt x="2560" y="4834"/>
                    <a:pt x="2489" y="4822"/>
                  </a:cubicBezTo>
                  <a:cubicBezTo>
                    <a:pt x="2334" y="4775"/>
                    <a:pt x="2203" y="4715"/>
                    <a:pt x="2084" y="4656"/>
                  </a:cubicBezTo>
                  <a:cubicBezTo>
                    <a:pt x="2054" y="4644"/>
                    <a:pt x="2021" y="4638"/>
                    <a:pt x="1989" y="4638"/>
                  </a:cubicBezTo>
                  <a:cubicBezTo>
                    <a:pt x="1956" y="4638"/>
                    <a:pt x="1923" y="4644"/>
                    <a:pt x="1893" y="4656"/>
                  </a:cubicBezTo>
                  <a:lnTo>
                    <a:pt x="1358" y="5013"/>
                  </a:lnTo>
                  <a:cubicBezTo>
                    <a:pt x="1342" y="5023"/>
                    <a:pt x="1328" y="5029"/>
                    <a:pt x="1314" y="5029"/>
                  </a:cubicBezTo>
                  <a:cubicBezTo>
                    <a:pt x="1298" y="5029"/>
                    <a:pt x="1282" y="5020"/>
                    <a:pt x="1262" y="5001"/>
                  </a:cubicBezTo>
                  <a:lnTo>
                    <a:pt x="1012" y="4751"/>
                  </a:lnTo>
                  <a:cubicBezTo>
                    <a:pt x="977" y="4715"/>
                    <a:pt x="977" y="4691"/>
                    <a:pt x="1000" y="4656"/>
                  </a:cubicBezTo>
                  <a:lnTo>
                    <a:pt x="1346" y="4120"/>
                  </a:lnTo>
                  <a:cubicBezTo>
                    <a:pt x="1393" y="4060"/>
                    <a:pt x="1393" y="3989"/>
                    <a:pt x="1346" y="3929"/>
                  </a:cubicBezTo>
                  <a:cubicBezTo>
                    <a:pt x="1274" y="3798"/>
                    <a:pt x="1215" y="3667"/>
                    <a:pt x="1191" y="3524"/>
                  </a:cubicBezTo>
                  <a:cubicBezTo>
                    <a:pt x="1167" y="3465"/>
                    <a:pt x="1108" y="3405"/>
                    <a:pt x="1048" y="3393"/>
                  </a:cubicBezTo>
                  <a:lnTo>
                    <a:pt x="417" y="3263"/>
                  </a:lnTo>
                  <a:cubicBezTo>
                    <a:pt x="381" y="3263"/>
                    <a:pt x="357" y="3227"/>
                    <a:pt x="357" y="3191"/>
                  </a:cubicBezTo>
                  <a:lnTo>
                    <a:pt x="357" y="2846"/>
                  </a:lnTo>
                  <a:cubicBezTo>
                    <a:pt x="357" y="2810"/>
                    <a:pt x="381" y="2786"/>
                    <a:pt x="417" y="2774"/>
                  </a:cubicBezTo>
                  <a:lnTo>
                    <a:pt x="453" y="2751"/>
                  </a:lnTo>
                  <a:cubicBezTo>
                    <a:pt x="560" y="2739"/>
                    <a:pt x="619" y="2631"/>
                    <a:pt x="608" y="2548"/>
                  </a:cubicBezTo>
                  <a:cubicBezTo>
                    <a:pt x="597" y="2450"/>
                    <a:pt x="506" y="2392"/>
                    <a:pt x="427" y="2392"/>
                  </a:cubicBezTo>
                  <a:cubicBezTo>
                    <a:pt x="419" y="2392"/>
                    <a:pt x="412" y="2392"/>
                    <a:pt x="405" y="2393"/>
                  </a:cubicBezTo>
                  <a:lnTo>
                    <a:pt x="357" y="2417"/>
                  </a:lnTo>
                  <a:cubicBezTo>
                    <a:pt x="143" y="2453"/>
                    <a:pt x="0" y="2631"/>
                    <a:pt x="0" y="2846"/>
                  </a:cubicBezTo>
                  <a:lnTo>
                    <a:pt x="0" y="3191"/>
                  </a:lnTo>
                  <a:cubicBezTo>
                    <a:pt x="0" y="3393"/>
                    <a:pt x="143" y="3572"/>
                    <a:pt x="357" y="3620"/>
                  </a:cubicBezTo>
                  <a:lnTo>
                    <a:pt x="893" y="3727"/>
                  </a:lnTo>
                  <a:cubicBezTo>
                    <a:pt x="917" y="3810"/>
                    <a:pt x="965" y="3917"/>
                    <a:pt x="1012" y="4001"/>
                  </a:cubicBezTo>
                  <a:lnTo>
                    <a:pt x="715" y="4453"/>
                  </a:lnTo>
                  <a:cubicBezTo>
                    <a:pt x="596" y="4632"/>
                    <a:pt x="619" y="4858"/>
                    <a:pt x="774" y="5001"/>
                  </a:cubicBezTo>
                  <a:lnTo>
                    <a:pt x="1024" y="5251"/>
                  </a:lnTo>
                  <a:cubicBezTo>
                    <a:pt x="1112" y="5339"/>
                    <a:pt x="1227" y="5381"/>
                    <a:pt x="1338" y="5381"/>
                  </a:cubicBezTo>
                  <a:cubicBezTo>
                    <a:pt x="1423" y="5381"/>
                    <a:pt x="1505" y="5357"/>
                    <a:pt x="1572" y="5310"/>
                  </a:cubicBezTo>
                  <a:lnTo>
                    <a:pt x="2024" y="5013"/>
                  </a:lnTo>
                  <a:cubicBezTo>
                    <a:pt x="2108" y="5060"/>
                    <a:pt x="2203" y="5108"/>
                    <a:pt x="2310" y="5132"/>
                  </a:cubicBezTo>
                  <a:lnTo>
                    <a:pt x="2405" y="5668"/>
                  </a:lnTo>
                  <a:cubicBezTo>
                    <a:pt x="2453" y="5882"/>
                    <a:pt x="2632" y="6025"/>
                    <a:pt x="2846" y="6025"/>
                  </a:cubicBezTo>
                  <a:lnTo>
                    <a:pt x="3179" y="6025"/>
                  </a:lnTo>
                  <a:cubicBezTo>
                    <a:pt x="3394" y="6025"/>
                    <a:pt x="3572" y="5882"/>
                    <a:pt x="3620" y="5668"/>
                  </a:cubicBezTo>
                  <a:lnTo>
                    <a:pt x="3715" y="5132"/>
                  </a:lnTo>
                  <a:cubicBezTo>
                    <a:pt x="3810" y="5108"/>
                    <a:pt x="3917" y="5060"/>
                    <a:pt x="4001" y="5013"/>
                  </a:cubicBezTo>
                  <a:lnTo>
                    <a:pt x="4453" y="5310"/>
                  </a:lnTo>
                  <a:cubicBezTo>
                    <a:pt x="4529" y="5361"/>
                    <a:pt x="4611" y="5386"/>
                    <a:pt x="4692" y="5386"/>
                  </a:cubicBezTo>
                  <a:cubicBezTo>
                    <a:pt x="4803" y="5386"/>
                    <a:pt x="4912" y="5340"/>
                    <a:pt x="5001" y="5251"/>
                  </a:cubicBezTo>
                  <a:lnTo>
                    <a:pt x="5251" y="5001"/>
                  </a:lnTo>
                  <a:cubicBezTo>
                    <a:pt x="5406" y="4858"/>
                    <a:pt x="5418" y="4620"/>
                    <a:pt x="5310" y="4453"/>
                  </a:cubicBezTo>
                  <a:lnTo>
                    <a:pt x="5013" y="4001"/>
                  </a:lnTo>
                  <a:cubicBezTo>
                    <a:pt x="5060" y="3917"/>
                    <a:pt x="5108" y="3822"/>
                    <a:pt x="5132" y="3727"/>
                  </a:cubicBezTo>
                  <a:lnTo>
                    <a:pt x="5668" y="3620"/>
                  </a:lnTo>
                  <a:cubicBezTo>
                    <a:pt x="5882" y="3572"/>
                    <a:pt x="6025" y="3393"/>
                    <a:pt x="6025" y="3191"/>
                  </a:cubicBezTo>
                  <a:lnTo>
                    <a:pt x="6025" y="2846"/>
                  </a:lnTo>
                  <a:cubicBezTo>
                    <a:pt x="6001" y="2631"/>
                    <a:pt x="5846" y="2453"/>
                    <a:pt x="5644" y="2417"/>
                  </a:cubicBezTo>
                  <a:lnTo>
                    <a:pt x="5108" y="2310"/>
                  </a:lnTo>
                  <a:cubicBezTo>
                    <a:pt x="5072" y="2215"/>
                    <a:pt x="5025" y="2120"/>
                    <a:pt x="4989" y="2024"/>
                  </a:cubicBezTo>
                  <a:lnTo>
                    <a:pt x="5287" y="1584"/>
                  </a:lnTo>
                  <a:cubicBezTo>
                    <a:pt x="5406" y="1405"/>
                    <a:pt x="5370" y="1179"/>
                    <a:pt x="5227" y="1024"/>
                  </a:cubicBezTo>
                  <a:lnTo>
                    <a:pt x="4965" y="774"/>
                  </a:lnTo>
                  <a:cubicBezTo>
                    <a:pt x="4882" y="691"/>
                    <a:pt x="4766" y="648"/>
                    <a:pt x="4651" y="648"/>
                  </a:cubicBezTo>
                  <a:cubicBezTo>
                    <a:pt x="4569" y="648"/>
                    <a:pt x="4487" y="670"/>
                    <a:pt x="4418" y="715"/>
                  </a:cubicBezTo>
                  <a:lnTo>
                    <a:pt x="3977" y="1012"/>
                  </a:lnTo>
                  <a:cubicBezTo>
                    <a:pt x="3882" y="965"/>
                    <a:pt x="3786" y="929"/>
                    <a:pt x="3691" y="893"/>
                  </a:cubicBezTo>
                  <a:lnTo>
                    <a:pt x="3584" y="357"/>
                  </a:lnTo>
                  <a:cubicBezTo>
                    <a:pt x="3536" y="155"/>
                    <a:pt x="3358" y="0"/>
                    <a:pt x="3155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Kanit Light"/>
                <a:ea typeface="Kanit Light"/>
                <a:cs typeface="Kanit Light"/>
                <a:sym typeface="Kanit Light"/>
              </a:endParaRPr>
            </a:p>
          </p:txBody>
        </p:sp>
        <p:sp>
          <p:nvSpPr>
            <p:cNvPr id="342" name="Google Shape;342;p42"/>
            <p:cNvSpPr/>
            <p:nvPr/>
          </p:nvSpPr>
          <p:spPr>
            <a:xfrm>
              <a:off x="2738867" y="2986895"/>
              <a:ext cx="65066" cy="65066"/>
            </a:xfrm>
            <a:custGeom>
              <a:rect b="b" l="l" r="r" t="t"/>
              <a:pathLst>
                <a:path extrusionOk="0" h="2049" w="2049">
                  <a:moveTo>
                    <a:pt x="1025" y="0"/>
                  </a:moveTo>
                  <a:cubicBezTo>
                    <a:pt x="453" y="0"/>
                    <a:pt x="1" y="453"/>
                    <a:pt x="1" y="1024"/>
                  </a:cubicBezTo>
                  <a:cubicBezTo>
                    <a:pt x="1" y="1584"/>
                    <a:pt x="453" y="2048"/>
                    <a:pt x="1025" y="2048"/>
                  </a:cubicBezTo>
                  <a:cubicBezTo>
                    <a:pt x="1251" y="2048"/>
                    <a:pt x="1465" y="1977"/>
                    <a:pt x="1644" y="1846"/>
                  </a:cubicBezTo>
                  <a:cubicBezTo>
                    <a:pt x="1727" y="1786"/>
                    <a:pt x="1739" y="1667"/>
                    <a:pt x="1680" y="1584"/>
                  </a:cubicBezTo>
                  <a:cubicBezTo>
                    <a:pt x="1646" y="1543"/>
                    <a:pt x="1593" y="1522"/>
                    <a:pt x="1540" y="1522"/>
                  </a:cubicBezTo>
                  <a:cubicBezTo>
                    <a:pt x="1500" y="1522"/>
                    <a:pt x="1461" y="1534"/>
                    <a:pt x="1430" y="1560"/>
                  </a:cubicBezTo>
                  <a:cubicBezTo>
                    <a:pt x="1311" y="1644"/>
                    <a:pt x="1168" y="1691"/>
                    <a:pt x="1025" y="1691"/>
                  </a:cubicBezTo>
                  <a:cubicBezTo>
                    <a:pt x="668" y="1691"/>
                    <a:pt x="370" y="1393"/>
                    <a:pt x="370" y="1036"/>
                  </a:cubicBezTo>
                  <a:cubicBezTo>
                    <a:pt x="382" y="655"/>
                    <a:pt x="680" y="370"/>
                    <a:pt x="1037" y="370"/>
                  </a:cubicBezTo>
                  <a:cubicBezTo>
                    <a:pt x="1394" y="370"/>
                    <a:pt x="1692" y="667"/>
                    <a:pt x="1692" y="1024"/>
                  </a:cubicBezTo>
                  <a:cubicBezTo>
                    <a:pt x="1692" y="1132"/>
                    <a:pt x="1775" y="1203"/>
                    <a:pt x="1870" y="1203"/>
                  </a:cubicBezTo>
                  <a:cubicBezTo>
                    <a:pt x="1965" y="1203"/>
                    <a:pt x="2049" y="1108"/>
                    <a:pt x="2049" y="1024"/>
                  </a:cubicBezTo>
                  <a:cubicBezTo>
                    <a:pt x="2049" y="453"/>
                    <a:pt x="1584" y="0"/>
                    <a:pt x="1025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Kanit Light"/>
                <a:ea typeface="Kanit Light"/>
                <a:cs typeface="Kanit Light"/>
                <a:sym typeface="Kanit Light"/>
              </a:endParaRPr>
            </a:p>
          </p:txBody>
        </p:sp>
        <p:sp>
          <p:nvSpPr>
            <p:cNvPr id="343" name="Google Shape;343;p42"/>
            <p:cNvSpPr/>
            <p:nvPr/>
          </p:nvSpPr>
          <p:spPr>
            <a:xfrm>
              <a:off x="2604670" y="2851904"/>
              <a:ext cx="70718" cy="71131"/>
            </a:xfrm>
            <a:custGeom>
              <a:rect b="b" l="l" r="r" t="t"/>
              <a:pathLst>
                <a:path extrusionOk="0" h="2240" w="2227">
                  <a:moveTo>
                    <a:pt x="1107" y="382"/>
                  </a:moveTo>
                  <a:cubicBezTo>
                    <a:pt x="1512" y="382"/>
                    <a:pt x="1858" y="715"/>
                    <a:pt x="1858" y="1120"/>
                  </a:cubicBezTo>
                  <a:cubicBezTo>
                    <a:pt x="1858" y="1525"/>
                    <a:pt x="1512" y="1870"/>
                    <a:pt x="1107" y="1870"/>
                  </a:cubicBezTo>
                  <a:cubicBezTo>
                    <a:pt x="691" y="1870"/>
                    <a:pt x="369" y="1525"/>
                    <a:pt x="369" y="1120"/>
                  </a:cubicBezTo>
                  <a:cubicBezTo>
                    <a:pt x="369" y="703"/>
                    <a:pt x="703" y="382"/>
                    <a:pt x="1107" y="382"/>
                  </a:cubicBezTo>
                  <a:close/>
                  <a:moveTo>
                    <a:pt x="1107" y="1"/>
                  </a:moveTo>
                  <a:cubicBezTo>
                    <a:pt x="500" y="1"/>
                    <a:pt x="0" y="513"/>
                    <a:pt x="0" y="1120"/>
                  </a:cubicBezTo>
                  <a:cubicBezTo>
                    <a:pt x="0" y="1727"/>
                    <a:pt x="500" y="2239"/>
                    <a:pt x="1107" y="2239"/>
                  </a:cubicBezTo>
                  <a:cubicBezTo>
                    <a:pt x="1727" y="2239"/>
                    <a:pt x="2227" y="1727"/>
                    <a:pt x="2227" y="1120"/>
                  </a:cubicBezTo>
                  <a:cubicBezTo>
                    <a:pt x="2227" y="513"/>
                    <a:pt x="1727" y="1"/>
                    <a:pt x="1107" y="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Kanit Light"/>
                <a:ea typeface="Kanit Light"/>
                <a:cs typeface="Kanit Light"/>
                <a:sym typeface="Kanit Light"/>
              </a:endParaRPr>
            </a:p>
          </p:txBody>
        </p:sp>
      </p:grpSp>
      <p:cxnSp>
        <p:nvCxnSpPr>
          <p:cNvPr id="344" name="Google Shape;344;p42"/>
          <p:cNvCxnSpPr/>
          <p:nvPr/>
        </p:nvCxnSpPr>
        <p:spPr>
          <a:xfrm>
            <a:off x="637825" y="3339200"/>
            <a:ext cx="0" cy="9627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5" name="Google Shape;345;p42"/>
          <p:cNvCxnSpPr/>
          <p:nvPr/>
        </p:nvCxnSpPr>
        <p:spPr>
          <a:xfrm>
            <a:off x="2694038" y="3339400"/>
            <a:ext cx="0" cy="9627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6" name="Google Shape;346;p42"/>
          <p:cNvCxnSpPr/>
          <p:nvPr/>
        </p:nvCxnSpPr>
        <p:spPr>
          <a:xfrm>
            <a:off x="4945738" y="3339200"/>
            <a:ext cx="0" cy="9627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7" name="Google Shape;347;p42"/>
          <p:cNvSpPr txBox="1"/>
          <p:nvPr/>
        </p:nvSpPr>
        <p:spPr>
          <a:xfrm>
            <a:off x="7441875" y="3476225"/>
            <a:ext cx="1600200" cy="12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77796" lvl="0" marL="22859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arabun"/>
              <a:buAutoNum type="arabicPeriod"/>
            </a:pPr>
            <a:r>
              <a:rPr b="0" i="0" lang="en" sz="1000" u="none" cap="none" strike="noStrike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Space Academy</a:t>
            </a:r>
            <a:endParaRPr/>
          </a:p>
          <a:p>
            <a:pPr indent="-177796" lvl="0" marL="22859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arabun"/>
              <a:buAutoNum type="arabicPeriod"/>
            </a:pPr>
            <a:r>
              <a:rPr b="0" i="0" lang="en" sz="1000" u="none" cap="none" strike="noStrike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Training</a:t>
            </a:r>
            <a:endParaRPr b="0" i="0" sz="1000" u="none" cap="none" strike="noStrike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  <a:p>
            <a:pPr indent="-177796" lvl="0" marL="22859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arabun"/>
              <a:buAutoNum type="arabicPeriod"/>
            </a:pPr>
            <a:r>
              <a:rPr b="0" i="0" lang="en" sz="1000" u="none" cap="none" strike="noStrike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ARTSA</a:t>
            </a:r>
            <a:endParaRPr b="0" i="0" sz="1000" u="none" cap="none" strike="noStrike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  <a:p>
            <a:pPr indent="-177796" lvl="0" marL="22859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arabun"/>
              <a:buAutoNum type="arabicPeriod"/>
            </a:pPr>
            <a:r>
              <a:rPr b="0" i="0" lang="en" sz="1000" u="none" cap="none" strike="noStrike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SCGI</a:t>
            </a:r>
            <a:endParaRPr b="0" i="0" sz="1000" u="none" cap="none" strike="noStrike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348" name="Google Shape;348;p42"/>
          <p:cNvSpPr txBox="1"/>
          <p:nvPr/>
        </p:nvSpPr>
        <p:spPr>
          <a:xfrm>
            <a:off x="7467600" y="3165551"/>
            <a:ext cx="1600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Capacity Building</a:t>
            </a:r>
            <a:endParaRPr b="0" i="0" sz="1000" u="none" cap="none" strike="noStrike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cxnSp>
        <p:nvCxnSpPr>
          <p:cNvPr id="349" name="Google Shape;349;p42"/>
          <p:cNvCxnSpPr/>
          <p:nvPr/>
        </p:nvCxnSpPr>
        <p:spPr>
          <a:xfrm>
            <a:off x="7280538" y="3341975"/>
            <a:ext cx="0" cy="9627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50" name="Google Shape;350;p42"/>
          <p:cNvGrpSpPr/>
          <p:nvPr/>
        </p:nvGrpSpPr>
        <p:grpSpPr>
          <a:xfrm>
            <a:off x="4371576" y="3383849"/>
            <a:ext cx="365546" cy="309870"/>
            <a:chOff x="7364258" y="1558968"/>
            <a:chExt cx="395057" cy="334886"/>
          </a:xfrm>
        </p:grpSpPr>
        <p:sp>
          <p:nvSpPr>
            <p:cNvPr id="351" name="Google Shape;351;p42"/>
            <p:cNvSpPr/>
            <p:nvPr/>
          </p:nvSpPr>
          <p:spPr>
            <a:xfrm>
              <a:off x="7548598" y="1558968"/>
              <a:ext cx="176734" cy="147823"/>
            </a:xfrm>
            <a:custGeom>
              <a:rect b="b" l="l" r="r" t="t"/>
              <a:pathLst>
                <a:path extrusionOk="0" h="5481" w="6553">
                  <a:moveTo>
                    <a:pt x="283" y="1"/>
                  </a:moveTo>
                  <a:cubicBezTo>
                    <a:pt x="0" y="1"/>
                    <a:pt x="0" y="431"/>
                    <a:pt x="283" y="431"/>
                  </a:cubicBezTo>
                  <a:lnTo>
                    <a:pt x="5717" y="431"/>
                  </a:lnTo>
                  <a:cubicBezTo>
                    <a:pt x="5938" y="431"/>
                    <a:pt x="6123" y="609"/>
                    <a:pt x="6123" y="837"/>
                  </a:cubicBezTo>
                  <a:lnTo>
                    <a:pt x="6123" y="5268"/>
                  </a:lnTo>
                  <a:cubicBezTo>
                    <a:pt x="6123" y="5410"/>
                    <a:pt x="6230" y="5480"/>
                    <a:pt x="6338" y="5480"/>
                  </a:cubicBezTo>
                  <a:cubicBezTo>
                    <a:pt x="6445" y="5480"/>
                    <a:pt x="6553" y="5410"/>
                    <a:pt x="6553" y="5268"/>
                  </a:cubicBezTo>
                  <a:lnTo>
                    <a:pt x="6553" y="837"/>
                  </a:lnTo>
                  <a:cubicBezTo>
                    <a:pt x="6547" y="376"/>
                    <a:pt x="6178" y="1"/>
                    <a:pt x="5717" y="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Kanit Light"/>
                <a:ea typeface="Kanit Light"/>
                <a:cs typeface="Kanit Light"/>
                <a:sym typeface="Kanit Light"/>
              </a:endParaRPr>
            </a:p>
          </p:txBody>
        </p:sp>
        <p:sp>
          <p:nvSpPr>
            <p:cNvPr id="352" name="Google Shape;352;p42"/>
            <p:cNvSpPr/>
            <p:nvPr/>
          </p:nvSpPr>
          <p:spPr>
            <a:xfrm>
              <a:off x="7543636" y="1612638"/>
              <a:ext cx="101812" cy="115944"/>
            </a:xfrm>
            <a:custGeom>
              <a:rect b="b" l="l" r="r" t="t"/>
              <a:pathLst>
                <a:path extrusionOk="0" h="4299" w="3775">
                  <a:moveTo>
                    <a:pt x="1893" y="463"/>
                  </a:moveTo>
                  <a:lnTo>
                    <a:pt x="3141" y="1182"/>
                  </a:lnTo>
                  <a:lnTo>
                    <a:pt x="2957" y="1287"/>
                  </a:lnTo>
                  <a:lnTo>
                    <a:pt x="1893" y="1901"/>
                  </a:lnTo>
                  <a:lnTo>
                    <a:pt x="824" y="1287"/>
                  </a:lnTo>
                  <a:lnTo>
                    <a:pt x="645" y="1182"/>
                  </a:lnTo>
                  <a:lnTo>
                    <a:pt x="1893" y="463"/>
                  </a:lnTo>
                  <a:close/>
                  <a:moveTo>
                    <a:pt x="424" y="1551"/>
                  </a:moveTo>
                  <a:lnTo>
                    <a:pt x="498" y="1594"/>
                  </a:lnTo>
                  <a:lnTo>
                    <a:pt x="1672" y="2276"/>
                  </a:lnTo>
                  <a:lnTo>
                    <a:pt x="1672" y="3715"/>
                  </a:lnTo>
                  <a:lnTo>
                    <a:pt x="424" y="2996"/>
                  </a:lnTo>
                  <a:lnTo>
                    <a:pt x="424" y="1551"/>
                  </a:lnTo>
                  <a:close/>
                  <a:moveTo>
                    <a:pt x="3344" y="1551"/>
                  </a:moveTo>
                  <a:lnTo>
                    <a:pt x="3344" y="2996"/>
                  </a:lnTo>
                  <a:lnTo>
                    <a:pt x="2102" y="3715"/>
                  </a:lnTo>
                  <a:lnTo>
                    <a:pt x="2102" y="2276"/>
                  </a:lnTo>
                  <a:lnTo>
                    <a:pt x="3276" y="1594"/>
                  </a:lnTo>
                  <a:lnTo>
                    <a:pt x="3344" y="1551"/>
                  </a:lnTo>
                  <a:close/>
                  <a:moveTo>
                    <a:pt x="1889" y="1"/>
                  </a:moveTo>
                  <a:cubicBezTo>
                    <a:pt x="1853" y="1"/>
                    <a:pt x="1816" y="11"/>
                    <a:pt x="1783" y="33"/>
                  </a:cubicBezTo>
                  <a:lnTo>
                    <a:pt x="105" y="998"/>
                  </a:lnTo>
                  <a:cubicBezTo>
                    <a:pt x="43" y="1035"/>
                    <a:pt x="0" y="1102"/>
                    <a:pt x="0" y="1182"/>
                  </a:cubicBezTo>
                  <a:lnTo>
                    <a:pt x="0" y="3118"/>
                  </a:lnTo>
                  <a:cubicBezTo>
                    <a:pt x="0" y="3192"/>
                    <a:pt x="37" y="3266"/>
                    <a:pt x="105" y="3303"/>
                  </a:cubicBezTo>
                  <a:lnTo>
                    <a:pt x="1783" y="4268"/>
                  </a:lnTo>
                  <a:cubicBezTo>
                    <a:pt x="1813" y="4286"/>
                    <a:pt x="1850" y="4299"/>
                    <a:pt x="1887" y="4299"/>
                  </a:cubicBezTo>
                  <a:cubicBezTo>
                    <a:pt x="1924" y="4299"/>
                    <a:pt x="1961" y="4286"/>
                    <a:pt x="1992" y="4268"/>
                  </a:cubicBezTo>
                  <a:lnTo>
                    <a:pt x="3670" y="3303"/>
                  </a:lnTo>
                  <a:cubicBezTo>
                    <a:pt x="3737" y="3266"/>
                    <a:pt x="3774" y="3192"/>
                    <a:pt x="3774" y="3118"/>
                  </a:cubicBezTo>
                  <a:lnTo>
                    <a:pt x="3774" y="1182"/>
                  </a:lnTo>
                  <a:cubicBezTo>
                    <a:pt x="3774" y="1102"/>
                    <a:pt x="3737" y="1035"/>
                    <a:pt x="3670" y="998"/>
                  </a:cubicBezTo>
                  <a:lnTo>
                    <a:pt x="1992" y="33"/>
                  </a:lnTo>
                  <a:cubicBezTo>
                    <a:pt x="1961" y="11"/>
                    <a:pt x="1926" y="1"/>
                    <a:pt x="1889" y="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Kanit Light"/>
                <a:ea typeface="Kanit Light"/>
                <a:cs typeface="Kanit Light"/>
                <a:sym typeface="Kanit Light"/>
              </a:endParaRPr>
            </a:p>
          </p:txBody>
        </p:sp>
        <p:sp>
          <p:nvSpPr>
            <p:cNvPr id="353" name="Google Shape;353;p42"/>
            <p:cNvSpPr/>
            <p:nvPr/>
          </p:nvSpPr>
          <p:spPr>
            <a:xfrm>
              <a:off x="7430092" y="1616171"/>
              <a:ext cx="79750" cy="109094"/>
            </a:xfrm>
            <a:custGeom>
              <a:rect b="b" l="l" r="r" t="t"/>
              <a:pathLst>
                <a:path extrusionOk="0" h="4045" w="2957">
                  <a:moveTo>
                    <a:pt x="789" y="0"/>
                  </a:moveTo>
                  <a:cubicBezTo>
                    <a:pt x="749" y="0"/>
                    <a:pt x="709" y="12"/>
                    <a:pt x="676" y="37"/>
                  </a:cubicBezTo>
                  <a:lnTo>
                    <a:pt x="227" y="326"/>
                  </a:lnTo>
                  <a:cubicBezTo>
                    <a:pt x="1" y="447"/>
                    <a:pt x="132" y="736"/>
                    <a:pt x="323" y="736"/>
                  </a:cubicBezTo>
                  <a:cubicBezTo>
                    <a:pt x="365" y="736"/>
                    <a:pt x="410" y="722"/>
                    <a:pt x="454" y="689"/>
                  </a:cubicBezTo>
                  <a:lnTo>
                    <a:pt x="571" y="609"/>
                  </a:lnTo>
                  <a:cubicBezTo>
                    <a:pt x="571" y="2411"/>
                    <a:pt x="576" y="2516"/>
                    <a:pt x="577" y="2516"/>
                  </a:cubicBezTo>
                  <a:cubicBezTo>
                    <a:pt x="577" y="2516"/>
                    <a:pt x="577" y="2514"/>
                    <a:pt x="577" y="2514"/>
                  </a:cubicBezTo>
                  <a:lnTo>
                    <a:pt x="577" y="2526"/>
                  </a:lnTo>
                  <a:cubicBezTo>
                    <a:pt x="620" y="2668"/>
                    <a:pt x="639" y="2600"/>
                    <a:pt x="2280" y="3578"/>
                  </a:cubicBezTo>
                  <a:lnTo>
                    <a:pt x="2157" y="3639"/>
                  </a:lnTo>
                  <a:cubicBezTo>
                    <a:pt x="1954" y="3737"/>
                    <a:pt x="2028" y="4045"/>
                    <a:pt x="2255" y="4045"/>
                  </a:cubicBezTo>
                  <a:cubicBezTo>
                    <a:pt x="2286" y="4045"/>
                    <a:pt x="2323" y="4032"/>
                    <a:pt x="2348" y="4020"/>
                  </a:cubicBezTo>
                  <a:lnTo>
                    <a:pt x="2827" y="3780"/>
                  </a:lnTo>
                  <a:cubicBezTo>
                    <a:pt x="2901" y="3737"/>
                    <a:pt x="2950" y="3657"/>
                    <a:pt x="2944" y="3578"/>
                  </a:cubicBezTo>
                  <a:lnTo>
                    <a:pt x="2913" y="3037"/>
                  </a:lnTo>
                  <a:cubicBezTo>
                    <a:pt x="2907" y="2901"/>
                    <a:pt x="2806" y="2837"/>
                    <a:pt x="2703" y="2837"/>
                  </a:cubicBezTo>
                  <a:cubicBezTo>
                    <a:pt x="2592" y="2837"/>
                    <a:pt x="2479" y="2914"/>
                    <a:pt x="2489" y="3061"/>
                  </a:cubicBezTo>
                  <a:lnTo>
                    <a:pt x="2495" y="3203"/>
                  </a:lnTo>
                  <a:lnTo>
                    <a:pt x="1210" y="2459"/>
                  </a:lnTo>
                  <a:lnTo>
                    <a:pt x="2495" y="1715"/>
                  </a:lnTo>
                  <a:lnTo>
                    <a:pt x="2489" y="1856"/>
                  </a:lnTo>
                  <a:cubicBezTo>
                    <a:pt x="2483" y="1979"/>
                    <a:pt x="2575" y="2078"/>
                    <a:pt x="2698" y="2084"/>
                  </a:cubicBezTo>
                  <a:lnTo>
                    <a:pt x="2710" y="2084"/>
                  </a:lnTo>
                  <a:cubicBezTo>
                    <a:pt x="2821" y="2084"/>
                    <a:pt x="2919" y="1992"/>
                    <a:pt x="2925" y="1881"/>
                  </a:cubicBezTo>
                  <a:lnTo>
                    <a:pt x="2950" y="1346"/>
                  </a:lnTo>
                  <a:cubicBezTo>
                    <a:pt x="2956" y="1260"/>
                    <a:pt x="2907" y="1187"/>
                    <a:pt x="2833" y="1150"/>
                  </a:cubicBezTo>
                  <a:lnTo>
                    <a:pt x="2360" y="904"/>
                  </a:lnTo>
                  <a:cubicBezTo>
                    <a:pt x="2324" y="886"/>
                    <a:pt x="2289" y="878"/>
                    <a:pt x="2256" y="878"/>
                  </a:cubicBezTo>
                  <a:cubicBezTo>
                    <a:pt x="2056" y="878"/>
                    <a:pt x="1941" y="1180"/>
                    <a:pt x="2163" y="1291"/>
                  </a:cubicBezTo>
                  <a:lnTo>
                    <a:pt x="2286" y="1352"/>
                  </a:lnTo>
                  <a:lnTo>
                    <a:pt x="1008" y="2096"/>
                  </a:lnTo>
                  <a:lnTo>
                    <a:pt x="1008" y="609"/>
                  </a:lnTo>
                  <a:lnTo>
                    <a:pt x="1124" y="689"/>
                  </a:lnTo>
                  <a:cubicBezTo>
                    <a:pt x="1168" y="722"/>
                    <a:pt x="1212" y="736"/>
                    <a:pt x="1253" y="736"/>
                  </a:cubicBezTo>
                  <a:cubicBezTo>
                    <a:pt x="1440" y="736"/>
                    <a:pt x="1573" y="447"/>
                    <a:pt x="1352" y="326"/>
                  </a:cubicBezTo>
                  <a:lnTo>
                    <a:pt x="903" y="37"/>
                  </a:lnTo>
                  <a:cubicBezTo>
                    <a:pt x="869" y="12"/>
                    <a:pt x="829" y="0"/>
                    <a:pt x="789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Kanit Light"/>
                <a:ea typeface="Kanit Light"/>
                <a:cs typeface="Kanit Light"/>
                <a:sym typeface="Kanit Light"/>
              </a:endParaRPr>
            </a:p>
          </p:txBody>
        </p:sp>
        <p:sp>
          <p:nvSpPr>
            <p:cNvPr id="354" name="Google Shape;354;p42"/>
            <p:cNvSpPr/>
            <p:nvPr/>
          </p:nvSpPr>
          <p:spPr>
            <a:xfrm>
              <a:off x="7364258" y="1558968"/>
              <a:ext cx="395057" cy="334886"/>
            </a:xfrm>
            <a:custGeom>
              <a:rect b="b" l="l" r="r" t="t"/>
              <a:pathLst>
                <a:path extrusionOk="0" h="12417" w="14648">
                  <a:moveTo>
                    <a:pt x="10997" y="8274"/>
                  </a:moveTo>
                  <a:lnTo>
                    <a:pt x="10997" y="8495"/>
                  </a:lnTo>
                  <a:cubicBezTo>
                    <a:pt x="10997" y="8690"/>
                    <a:pt x="11158" y="8832"/>
                    <a:pt x="11335" y="8832"/>
                  </a:cubicBezTo>
                  <a:cubicBezTo>
                    <a:pt x="11392" y="8832"/>
                    <a:pt x="11451" y="8817"/>
                    <a:pt x="11507" y="8784"/>
                  </a:cubicBezTo>
                  <a:lnTo>
                    <a:pt x="12103" y="8440"/>
                  </a:lnTo>
                  <a:lnTo>
                    <a:pt x="12699" y="9473"/>
                  </a:lnTo>
                  <a:cubicBezTo>
                    <a:pt x="12656" y="9491"/>
                    <a:pt x="12607" y="9503"/>
                    <a:pt x="12552" y="9503"/>
                  </a:cubicBezTo>
                  <a:lnTo>
                    <a:pt x="830" y="9503"/>
                  </a:lnTo>
                  <a:cubicBezTo>
                    <a:pt x="609" y="9503"/>
                    <a:pt x="431" y="9319"/>
                    <a:pt x="431" y="9098"/>
                  </a:cubicBezTo>
                  <a:lnTo>
                    <a:pt x="431" y="8274"/>
                  </a:lnTo>
                  <a:close/>
                  <a:moveTo>
                    <a:pt x="11421" y="5422"/>
                  </a:moveTo>
                  <a:lnTo>
                    <a:pt x="13947" y="6885"/>
                  </a:lnTo>
                  <a:lnTo>
                    <a:pt x="13406" y="7198"/>
                  </a:lnTo>
                  <a:cubicBezTo>
                    <a:pt x="13247" y="7291"/>
                    <a:pt x="13191" y="7493"/>
                    <a:pt x="13283" y="7659"/>
                  </a:cubicBezTo>
                  <a:lnTo>
                    <a:pt x="14144" y="9153"/>
                  </a:lnTo>
                  <a:lnTo>
                    <a:pt x="13296" y="9651"/>
                  </a:lnTo>
                  <a:lnTo>
                    <a:pt x="13173" y="9442"/>
                  </a:lnTo>
                  <a:lnTo>
                    <a:pt x="13167" y="9430"/>
                  </a:lnTo>
                  <a:lnTo>
                    <a:pt x="12435" y="8151"/>
                  </a:lnTo>
                  <a:cubicBezTo>
                    <a:pt x="12386" y="8071"/>
                    <a:pt x="12312" y="8016"/>
                    <a:pt x="12226" y="7991"/>
                  </a:cubicBezTo>
                  <a:cubicBezTo>
                    <a:pt x="12204" y="7987"/>
                    <a:pt x="12183" y="7983"/>
                    <a:pt x="12163" y="7983"/>
                  </a:cubicBezTo>
                  <a:cubicBezTo>
                    <a:pt x="12155" y="7983"/>
                    <a:pt x="12147" y="7983"/>
                    <a:pt x="12140" y="7985"/>
                  </a:cubicBezTo>
                  <a:cubicBezTo>
                    <a:pt x="12132" y="7984"/>
                    <a:pt x="12124" y="7984"/>
                    <a:pt x="12116" y="7984"/>
                  </a:cubicBezTo>
                  <a:cubicBezTo>
                    <a:pt x="12063" y="7984"/>
                    <a:pt x="12011" y="8001"/>
                    <a:pt x="11968" y="8028"/>
                  </a:cubicBezTo>
                  <a:lnTo>
                    <a:pt x="11421" y="8342"/>
                  </a:lnTo>
                  <a:lnTo>
                    <a:pt x="11421" y="5422"/>
                  </a:lnTo>
                  <a:close/>
                  <a:moveTo>
                    <a:pt x="7450" y="9934"/>
                  </a:moveTo>
                  <a:lnTo>
                    <a:pt x="7653" y="10856"/>
                  </a:lnTo>
                  <a:cubicBezTo>
                    <a:pt x="7333" y="10803"/>
                    <a:pt x="7012" y="10777"/>
                    <a:pt x="6691" y="10777"/>
                  </a:cubicBezTo>
                  <a:cubicBezTo>
                    <a:pt x="6370" y="10777"/>
                    <a:pt x="6049" y="10803"/>
                    <a:pt x="5729" y="10856"/>
                  </a:cubicBezTo>
                  <a:lnTo>
                    <a:pt x="5932" y="9934"/>
                  </a:lnTo>
                  <a:close/>
                  <a:moveTo>
                    <a:pt x="830" y="1"/>
                  </a:moveTo>
                  <a:cubicBezTo>
                    <a:pt x="369" y="1"/>
                    <a:pt x="0" y="376"/>
                    <a:pt x="0" y="837"/>
                  </a:cubicBezTo>
                  <a:lnTo>
                    <a:pt x="0" y="9098"/>
                  </a:lnTo>
                  <a:cubicBezTo>
                    <a:pt x="0" y="9559"/>
                    <a:pt x="369" y="9934"/>
                    <a:pt x="830" y="9934"/>
                  </a:cubicBezTo>
                  <a:lnTo>
                    <a:pt x="5495" y="9934"/>
                  </a:lnTo>
                  <a:lnTo>
                    <a:pt x="5274" y="10954"/>
                  </a:lnTo>
                  <a:cubicBezTo>
                    <a:pt x="5182" y="10972"/>
                    <a:pt x="5084" y="11003"/>
                    <a:pt x="4998" y="11028"/>
                  </a:cubicBezTo>
                  <a:cubicBezTo>
                    <a:pt x="4747" y="11106"/>
                    <a:pt x="4829" y="11445"/>
                    <a:pt x="5052" y="11445"/>
                  </a:cubicBezTo>
                  <a:cubicBezTo>
                    <a:pt x="5075" y="11445"/>
                    <a:pt x="5100" y="11442"/>
                    <a:pt x="5127" y="11433"/>
                  </a:cubicBezTo>
                  <a:cubicBezTo>
                    <a:pt x="5243" y="11397"/>
                    <a:pt x="5366" y="11366"/>
                    <a:pt x="5489" y="11335"/>
                  </a:cubicBezTo>
                  <a:lnTo>
                    <a:pt x="5514" y="11329"/>
                  </a:lnTo>
                  <a:cubicBezTo>
                    <a:pt x="5901" y="11243"/>
                    <a:pt x="6295" y="11200"/>
                    <a:pt x="6694" y="11200"/>
                  </a:cubicBezTo>
                  <a:cubicBezTo>
                    <a:pt x="7739" y="11200"/>
                    <a:pt x="8716" y="11495"/>
                    <a:pt x="9374" y="11993"/>
                  </a:cubicBezTo>
                  <a:lnTo>
                    <a:pt x="4014" y="11993"/>
                  </a:lnTo>
                  <a:cubicBezTo>
                    <a:pt x="4131" y="11901"/>
                    <a:pt x="4254" y="11821"/>
                    <a:pt x="4383" y="11753"/>
                  </a:cubicBezTo>
                  <a:cubicBezTo>
                    <a:pt x="4583" y="11627"/>
                    <a:pt x="4468" y="11352"/>
                    <a:pt x="4277" y="11352"/>
                  </a:cubicBezTo>
                  <a:cubicBezTo>
                    <a:pt x="4244" y="11352"/>
                    <a:pt x="4210" y="11360"/>
                    <a:pt x="4174" y="11378"/>
                  </a:cubicBezTo>
                  <a:cubicBezTo>
                    <a:pt x="3934" y="11507"/>
                    <a:pt x="3713" y="11667"/>
                    <a:pt x="3516" y="11851"/>
                  </a:cubicBezTo>
                  <a:cubicBezTo>
                    <a:pt x="3295" y="12054"/>
                    <a:pt x="3442" y="12417"/>
                    <a:pt x="3738" y="12417"/>
                  </a:cubicBezTo>
                  <a:lnTo>
                    <a:pt x="9645" y="12417"/>
                  </a:lnTo>
                  <a:cubicBezTo>
                    <a:pt x="9946" y="12417"/>
                    <a:pt x="10087" y="12054"/>
                    <a:pt x="9872" y="11851"/>
                  </a:cubicBezTo>
                  <a:cubicBezTo>
                    <a:pt x="9429" y="11440"/>
                    <a:pt x="8815" y="11126"/>
                    <a:pt x="8114" y="10948"/>
                  </a:cubicBezTo>
                  <a:lnTo>
                    <a:pt x="7893" y="9928"/>
                  </a:lnTo>
                  <a:lnTo>
                    <a:pt x="12552" y="9928"/>
                  </a:lnTo>
                  <a:cubicBezTo>
                    <a:pt x="12681" y="9928"/>
                    <a:pt x="12804" y="9897"/>
                    <a:pt x="12915" y="9841"/>
                  </a:cubicBezTo>
                  <a:lnTo>
                    <a:pt x="12970" y="9934"/>
                  </a:lnTo>
                  <a:cubicBezTo>
                    <a:pt x="13032" y="10041"/>
                    <a:pt x="13147" y="10101"/>
                    <a:pt x="13264" y="10101"/>
                  </a:cubicBezTo>
                  <a:cubicBezTo>
                    <a:pt x="13321" y="10101"/>
                    <a:pt x="13378" y="10087"/>
                    <a:pt x="13431" y="10057"/>
                  </a:cubicBezTo>
                  <a:lnTo>
                    <a:pt x="14427" y="9479"/>
                  </a:lnTo>
                  <a:cubicBezTo>
                    <a:pt x="14593" y="9387"/>
                    <a:pt x="14648" y="9178"/>
                    <a:pt x="14556" y="9018"/>
                  </a:cubicBezTo>
                  <a:lnTo>
                    <a:pt x="14562" y="9018"/>
                  </a:lnTo>
                  <a:lnTo>
                    <a:pt x="13695" y="7524"/>
                  </a:lnTo>
                  <a:lnTo>
                    <a:pt x="14298" y="7180"/>
                  </a:lnTo>
                  <a:cubicBezTo>
                    <a:pt x="14525" y="7045"/>
                    <a:pt x="14525" y="6719"/>
                    <a:pt x="14298" y="6590"/>
                  </a:cubicBezTo>
                  <a:lnTo>
                    <a:pt x="11636" y="5053"/>
                  </a:lnTo>
                  <a:cubicBezTo>
                    <a:pt x="11567" y="5013"/>
                    <a:pt x="11493" y="4994"/>
                    <a:pt x="11422" y="4994"/>
                  </a:cubicBezTo>
                  <a:cubicBezTo>
                    <a:pt x="11200" y="4994"/>
                    <a:pt x="10997" y="5171"/>
                    <a:pt x="10997" y="5422"/>
                  </a:cubicBezTo>
                  <a:lnTo>
                    <a:pt x="10997" y="7850"/>
                  </a:lnTo>
                  <a:lnTo>
                    <a:pt x="431" y="7850"/>
                  </a:lnTo>
                  <a:lnTo>
                    <a:pt x="431" y="837"/>
                  </a:lnTo>
                  <a:cubicBezTo>
                    <a:pt x="431" y="609"/>
                    <a:pt x="609" y="431"/>
                    <a:pt x="830" y="431"/>
                  </a:cubicBezTo>
                  <a:lnTo>
                    <a:pt x="6264" y="431"/>
                  </a:lnTo>
                  <a:cubicBezTo>
                    <a:pt x="6553" y="431"/>
                    <a:pt x="6553" y="1"/>
                    <a:pt x="6264" y="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Kanit Light"/>
                <a:ea typeface="Kanit Light"/>
                <a:cs typeface="Kanit Light"/>
                <a:sym typeface="Kanit Light"/>
              </a:endParaRPr>
            </a:p>
          </p:txBody>
        </p:sp>
      </p:grpSp>
      <p:grpSp>
        <p:nvGrpSpPr>
          <p:cNvPr id="355" name="Google Shape;355;p42"/>
          <p:cNvGrpSpPr/>
          <p:nvPr/>
        </p:nvGrpSpPr>
        <p:grpSpPr>
          <a:xfrm>
            <a:off x="58355" y="3365794"/>
            <a:ext cx="351439" cy="345965"/>
            <a:chOff x="1754279" y="4286593"/>
            <a:chExt cx="351439" cy="345965"/>
          </a:xfrm>
        </p:grpSpPr>
        <p:sp>
          <p:nvSpPr>
            <p:cNvPr id="356" name="Google Shape;356;p42"/>
            <p:cNvSpPr/>
            <p:nvPr/>
          </p:nvSpPr>
          <p:spPr>
            <a:xfrm>
              <a:off x="1799379" y="4550857"/>
              <a:ext cx="28422" cy="27117"/>
            </a:xfrm>
            <a:custGeom>
              <a:rect b="b" l="l" r="r" t="t"/>
              <a:pathLst>
                <a:path extrusionOk="0" h="852" w="893">
                  <a:moveTo>
                    <a:pt x="708" y="1"/>
                  </a:moveTo>
                  <a:cubicBezTo>
                    <a:pt x="667" y="1"/>
                    <a:pt x="625" y="16"/>
                    <a:pt x="595" y="45"/>
                  </a:cubicBezTo>
                  <a:lnTo>
                    <a:pt x="60" y="581"/>
                  </a:lnTo>
                  <a:cubicBezTo>
                    <a:pt x="0" y="641"/>
                    <a:pt x="0" y="748"/>
                    <a:pt x="60" y="807"/>
                  </a:cubicBezTo>
                  <a:cubicBezTo>
                    <a:pt x="89" y="837"/>
                    <a:pt x="131" y="852"/>
                    <a:pt x="173" y="852"/>
                  </a:cubicBezTo>
                  <a:cubicBezTo>
                    <a:pt x="214" y="852"/>
                    <a:pt x="256" y="837"/>
                    <a:pt x="286" y="807"/>
                  </a:cubicBezTo>
                  <a:lnTo>
                    <a:pt x="822" y="272"/>
                  </a:lnTo>
                  <a:cubicBezTo>
                    <a:pt x="893" y="212"/>
                    <a:pt x="893" y="117"/>
                    <a:pt x="822" y="45"/>
                  </a:cubicBezTo>
                  <a:cubicBezTo>
                    <a:pt x="792" y="16"/>
                    <a:pt x="750" y="1"/>
                    <a:pt x="708" y="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Kanit Light"/>
                <a:ea typeface="Kanit Light"/>
                <a:cs typeface="Kanit Light"/>
                <a:sym typeface="Kanit Light"/>
              </a:endParaRPr>
            </a:p>
          </p:txBody>
        </p:sp>
        <p:sp>
          <p:nvSpPr>
            <p:cNvPr id="357" name="Google Shape;357;p42"/>
            <p:cNvSpPr/>
            <p:nvPr/>
          </p:nvSpPr>
          <p:spPr>
            <a:xfrm>
              <a:off x="1833084" y="4584594"/>
              <a:ext cx="27690" cy="27117"/>
            </a:xfrm>
            <a:custGeom>
              <a:rect b="b" l="l" r="r" t="t"/>
              <a:pathLst>
                <a:path extrusionOk="0" h="852" w="870">
                  <a:moveTo>
                    <a:pt x="699" y="0"/>
                  </a:moveTo>
                  <a:cubicBezTo>
                    <a:pt x="659" y="0"/>
                    <a:pt x="620" y="15"/>
                    <a:pt x="596" y="45"/>
                  </a:cubicBezTo>
                  <a:lnTo>
                    <a:pt x="48" y="581"/>
                  </a:lnTo>
                  <a:cubicBezTo>
                    <a:pt x="1" y="640"/>
                    <a:pt x="1" y="747"/>
                    <a:pt x="48" y="807"/>
                  </a:cubicBezTo>
                  <a:cubicBezTo>
                    <a:pt x="78" y="837"/>
                    <a:pt x="120" y="852"/>
                    <a:pt x="161" y="852"/>
                  </a:cubicBezTo>
                  <a:cubicBezTo>
                    <a:pt x="203" y="852"/>
                    <a:pt x="245" y="837"/>
                    <a:pt x="275" y="807"/>
                  </a:cubicBezTo>
                  <a:lnTo>
                    <a:pt x="810" y="271"/>
                  </a:lnTo>
                  <a:cubicBezTo>
                    <a:pt x="870" y="212"/>
                    <a:pt x="870" y="105"/>
                    <a:pt x="810" y="45"/>
                  </a:cubicBezTo>
                  <a:cubicBezTo>
                    <a:pt x="781" y="15"/>
                    <a:pt x="739" y="0"/>
                    <a:pt x="699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Kanit Light"/>
                <a:ea typeface="Kanit Light"/>
                <a:cs typeface="Kanit Light"/>
                <a:sym typeface="Kanit Light"/>
              </a:endParaRPr>
            </a:p>
          </p:txBody>
        </p:sp>
        <p:sp>
          <p:nvSpPr>
            <p:cNvPr id="358" name="Google Shape;358;p42"/>
            <p:cNvSpPr/>
            <p:nvPr/>
          </p:nvSpPr>
          <p:spPr>
            <a:xfrm>
              <a:off x="1816407" y="4567917"/>
              <a:ext cx="28072" cy="27117"/>
            </a:xfrm>
            <a:custGeom>
              <a:rect b="b" l="l" r="r" t="t"/>
              <a:pathLst>
                <a:path extrusionOk="0" h="852" w="882">
                  <a:moveTo>
                    <a:pt x="709" y="0"/>
                  </a:moveTo>
                  <a:cubicBezTo>
                    <a:pt x="668" y="0"/>
                    <a:pt x="626" y="15"/>
                    <a:pt x="596" y="45"/>
                  </a:cubicBezTo>
                  <a:lnTo>
                    <a:pt x="60" y="581"/>
                  </a:lnTo>
                  <a:cubicBezTo>
                    <a:pt x="1" y="640"/>
                    <a:pt x="1" y="748"/>
                    <a:pt x="60" y="807"/>
                  </a:cubicBezTo>
                  <a:cubicBezTo>
                    <a:pt x="90" y="837"/>
                    <a:pt x="132" y="852"/>
                    <a:pt x="172" y="852"/>
                  </a:cubicBezTo>
                  <a:cubicBezTo>
                    <a:pt x="212" y="852"/>
                    <a:pt x="251" y="837"/>
                    <a:pt x="275" y="807"/>
                  </a:cubicBezTo>
                  <a:lnTo>
                    <a:pt x="822" y="271"/>
                  </a:lnTo>
                  <a:cubicBezTo>
                    <a:pt x="882" y="212"/>
                    <a:pt x="882" y="105"/>
                    <a:pt x="822" y="45"/>
                  </a:cubicBezTo>
                  <a:cubicBezTo>
                    <a:pt x="793" y="15"/>
                    <a:pt x="751" y="0"/>
                    <a:pt x="709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Kanit Light"/>
                <a:ea typeface="Kanit Light"/>
                <a:cs typeface="Kanit Light"/>
                <a:sym typeface="Kanit Light"/>
              </a:endParaRPr>
            </a:p>
          </p:txBody>
        </p:sp>
        <p:sp>
          <p:nvSpPr>
            <p:cNvPr id="359" name="Google Shape;359;p42"/>
            <p:cNvSpPr/>
            <p:nvPr/>
          </p:nvSpPr>
          <p:spPr>
            <a:xfrm>
              <a:off x="1754279" y="4286593"/>
              <a:ext cx="351439" cy="345965"/>
            </a:xfrm>
            <a:custGeom>
              <a:rect b="b" l="l" r="r" t="t"/>
              <a:pathLst>
                <a:path extrusionOk="0" h="10870" w="11042">
                  <a:moveTo>
                    <a:pt x="10656" y="324"/>
                  </a:moveTo>
                  <a:lnTo>
                    <a:pt x="10216" y="1871"/>
                  </a:lnTo>
                  <a:lnTo>
                    <a:pt x="9108" y="776"/>
                  </a:lnTo>
                  <a:lnTo>
                    <a:pt x="10656" y="324"/>
                  </a:lnTo>
                  <a:close/>
                  <a:moveTo>
                    <a:pt x="4632" y="3586"/>
                  </a:moveTo>
                  <a:lnTo>
                    <a:pt x="2679" y="5538"/>
                  </a:lnTo>
                  <a:lnTo>
                    <a:pt x="465" y="5360"/>
                  </a:lnTo>
                  <a:cubicBezTo>
                    <a:pt x="429" y="5360"/>
                    <a:pt x="417" y="5324"/>
                    <a:pt x="441" y="5300"/>
                  </a:cubicBezTo>
                  <a:cubicBezTo>
                    <a:pt x="1393" y="4348"/>
                    <a:pt x="2667" y="3764"/>
                    <a:pt x="4001" y="3645"/>
                  </a:cubicBezTo>
                  <a:lnTo>
                    <a:pt x="4632" y="3586"/>
                  </a:lnTo>
                  <a:close/>
                  <a:moveTo>
                    <a:pt x="2727" y="5955"/>
                  </a:moveTo>
                  <a:lnTo>
                    <a:pt x="3584" y="6812"/>
                  </a:lnTo>
                  <a:lnTo>
                    <a:pt x="3263" y="7146"/>
                  </a:lnTo>
                  <a:lnTo>
                    <a:pt x="2393" y="6277"/>
                  </a:lnTo>
                  <a:lnTo>
                    <a:pt x="2727" y="5955"/>
                  </a:lnTo>
                  <a:close/>
                  <a:moveTo>
                    <a:pt x="2572" y="6920"/>
                  </a:moveTo>
                  <a:lnTo>
                    <a:pt x="3024" y="7360"/>
                  </a:lnTo>
                  <a:lnTo>
                    <a:pt x="2655" y="7753"/>
                  </a:lnTo>
                  <a:lnTo>
                    <a:pt x="2596" y="7813"/>
                  </a:lnTo>
                  <a:lnTo>
                    <a:pt x="2191" y="7408"/>
                  </a:lnTo>
                  <a:cubicBezTo>
                    <a:pt x="2155" y="7384"/>
                    <a:pt x="2155" y="7336"/>
                    <a:pt x="2191" y="7313"/>
                  </a:cubicBezTo>
                  <a:lnTo>
                    <a:pt x="2572" y="6920"/>
                  </a:lnTo>
                  <a:close/>
                  <a:moveTo>
                    <a:pt x="8775" y="895"/>
                  </a:moveTo>
                  <a:lnTo>
                    <a:pt x="10121" y="2229"/>
                  </a:lnTo>
                  <a:lnTo>
                    <a:pt x="9704" y="3598"/>
                  </a:lnTo>
                  <a:lnTo>
                    <a:pt x="5275" y="8039"/>
                  </a:lnTo>
                  <a:lnTo>
                    <a:pt x="4406" y="7170"/>
                  </a:lnTo>
                  <a:lnTo>
                    <a:pt x="6430" y="5146"/>
                  </a:lnTo>
                  <a:cubicBezTo>
                    <a:pt x="6584" y="5003"/>
                    <a:pt x="6608" y="4741"/>
                    <a:pt x="6418" y="4574"/>
                  </a:cubicBezTo>
                  <a:cubicBezTo>
                    <a:pt x="6334" y="4491"/>
                    <a:pt x="6230" y="4449"/>
                    <a:pt x="6127" y="4449"/>
                  </a:cubicBezTo>
                  <a:cubicBezTo>
                    <a:pt x="6025" y="4449"/>
                    <a:pt x="5924" y="4491"/>
                    <a:pt x="5846" y="4574"/>
                  </a:cubicBezTo>
                  <a:lnTo>
                    <a:pt x="3822" y="6598"/>
                  </a:lnTo>
                  <a:lnTo>
                    <a:pt x="2965" y="5729"/>
                  </a:lnTo>
                  <a:lnTo>
                    <a:pt x="7394" y="1300"/>
                  </a:lnTo>
                  <a:lnTo>
                    <a:pt x="8775" y="895"/>
                  </a:lnTo>
                  <a:close/>
                  <a:moveTo>
                    <a:pt x="6126" y="4785"/>
                  </a:moveTo>
                  <a:cubicBezTo>
                    <a:pt x="6153" y="4785"/>
                    <a:pt x="6180" y="4794"/>
                    <a:pt x="6191" y="4812"/>
                  </a:cubicBezTo>
                  <a:cubicBezTo>
                    <a:pt x="6227" y="4836"/>
                    <a:pt x="6239" y="4907"/>
                    <a:pt x="6191" y="4943"/>
                  </a:cubicBezTo>
                  <a:lnTo>
                    <a:pt x="4060" y="7074"/>
                  </a:lnTo>
                  <a:cubicBezTo>
                    <a:pt x="3941" y="7170"/>
                    <a:pt x="3108" y="8003"/>
                    <a:pt x="3024" y="8110"/>
                  </a:cubicBezTo>
                  <a:cubicBezTo>
                    <a:pt x="3005" y="8129"/>
                    <a:pt x="2976" y="8142"/>
                    <a:pt x="2949" y="8142"/>
                  </a:cubicBezTo>
                  <a:cubicBezTo>
                    <a:pt x="2926" y="8142"/>
                    <a:pt x="2904" y="8132"/>
                    <a:pt x="2893" y="8110"/>
                  </a:cubicBezTo>
                  <a:cubicBezTo>
                    <a:pt x="2858" y="8086"/>
                    <a:pt x="2858" y="8003"/>
                    <a:pt x="2893" y="7979"/>
                  </a:cubicBezTo>
                  <a:lnTo>
                    <a:pt x="6060" y="4812"/>
                  </a:lnTo>
                  <a:cubicBezTo>
                    <a:pt x="6072" y="4794"/>
                    <a:pt x="6099" y="4785"/>
                    <a:pt x="6126" y="4785"/>
                  </a:cubicBezTo>
                  <a:close/>
                  <a:moveTo>
                    <a:pt x="4179" y="7396"/>
                  </a:moveTo>
                  <a:lnTo>
                    <a:pt x="5048" y="8253"/>
                  </a:lnTo>
                  <a:lnTo>
                    <a:pt x="4739" y="8586"/>
                  </a:lnTo>
                  <a:lnTo>
                    <a:pt x="4715" y="8586"/>
                  </a:lnTo>
                  <a:lnTo>
                    <a:pt x="3858" y="7729"/>
                  </a:lnTo>
                  <a:lnTo>
                    <a:pt x="4179" y="7396"/>
                  </a:lnTo>
                  <a:close/>
                  <a:moveTo>
                    <a:pt x="3608" y="7944"/>
                  </a:moveTo>
                  <a:lnTo>
                    <a:pt x="4048" y="8396"/>
                  </a:lnTo>
                  <a:lnTo>
                    <a:pt x="3679" y="8801"/>
                  </a:lnTo>
                  <a:cubicBezTo>
                    <a:pt x="3667" y="8813"/>
                    <a:pt x="3632" y="8813"/>
                    <a:pt x="3620" y="8813"/>
                  </a:cubicBezTo>
                  <a:cubicBezTo>
                    <a:pt x="3608" y="8813"/>
                    <a:pt x="3584" y="8813"/>
                    <a:pt x="3560" y="8801"/>
                  </a:cubicBezTo>
                  <a:lnTo>
                    <a:pt x="3155" y="8396"/>
                  </a:lnTo>
                  <a:cubicBezTo>
                    <a:pt x="3191" y="8384"/>
                    <a:pt x="3203" y="8360"/>
                    <a:pt x="3215" y="8336"/>
                  </a:cubicBezTo>
                  <a:lnTo>
                    <a:pt x="3608" y="7944"/>
                  </a:lnTo>
                  <a:close/>
                  <a:moveTo>
                    <a:pt x="10687" y="1"/>
                  </a:moveTo>
                  <a:cubicBezTo>
                    <a:pt x="10658" y="1"/>
                    <a:pt x="10627" y="5"/>
                    <a:pt x="10597" y="14"/>
                  </a:cubicBezTo>
                  <a:cubicBezTo>
                    <a:pt x="9894" y="228"/>
                    <a:pt x="7918" y="800"/>
                    <a:pt x="7263" y="1002"/>
                  </a:cubicBezTo>
                  <a:cubicBezTo>
                    <a:pt x="7239" y="1014"/>
                    <a:pt x="7215" y="1014"/>
                    <a:pt x="7192" y="1038"/>
                  </a:cubicBezTo>
                  <a:lnTo>
                    <a:pt x="4953" y="3276"/>
                  </a:lnTo>
                  <a:lnTo>
                    <a:pt x="3965" y="3360"/>
                  </a:lnTo>
                  <a:cubicBezTo>
                    <a:pt x="2548" y="3479"/>
                    <a:pt x="1203" y="4110"/>
                    <a:pt x="215" y="5110"/>
                  </a:cubicBezTo>
                  <a:cubicBezTo>
                    <a:pt x="0" y="5312"/>
                    <a:pt x="131" y="5681"/>
                    <a:pt x="429" y="5705"/>
                  </a:cubicBezTo>
                  <a:lnTo>
                    <a:pt x="2370" y="5860"/>
                  </a:lnTo>
                  <a:lnTo>
                    <a:pt x="2179" y="6062"/>
                  </a:lnTo>
                  <a:cubicBezTo>
                    <a:pt x="2060" y="6181"/>
                    <a:pt x="2060" y="6384"/>
                    <a:pt x="2179" y="6503"/>
                  </a:cubicBezTo>
                  <a:lnTo>
                    <a:pt x="2370" y="6693"/>
                  </a:lnTo>
                  <a:lnTo>
                    <a:pt x="1977" y="7086"/>
                  </a:lnTo>
                  <a:cubicBezTo>
                    <a:pt x="1834" y="7229"/>
                    <a:pt x="1834" y="7491"/>
                    <a:pt x="1977" y="7634"/>
                  </a:cubicBezTo>
                  <a:lnTo>
                    <a:pt x="3370" y="9015"/>
                  </a:lnTo>
                  <a:cubicBezTo>
                    <a:pt x="3441" y="9092"/>
                    <a:pt x="3539" y="9131"/>
                    <a:pt x="3639" y="9131"/>
                  </a:cubicBezTo>
                  <a:cubicBezTo>
                    <a:pt x="3739" y="9131"/>
                    <a:pt x="3840" y="9092"/>
                    <a:pt x="3917" y="9015"/>
                  </a:cubicBezTo>
                  <a:lnTo>
                    <a:pt x="4298" y="8634"/>
                  </a:lnTo>
                  <a:lnTo>
                    <a:pt x="4477" y="8813"/>
                  </a:lnTo>
                  <a:cubicBezTo>
                    <a:pt x="4548" y="8878"/>
                    <a:pt x="4635" y="8911"/>
                    <a:pt x="4720" y="8911"/>
                  </a:cubicBezTo>
                  <a:cubicBezTo>
                    <a:pt x="4804" y="8911"/>
                    <a:pt x="4888" y="8878"/>
                    <a:pt x="4953" y="8813"/>
                  </a:cubicBezTo>
                  <a:lnTo>
                    <a:pt x="5156" y="8622"/>
                  </a:lnTo>
                  <a:lnTo>
                    <a:pt x="5310" y="10551"/>
                  </a:lnTo>
                  <a:cubicBezTo>
                    <a:pt x="5334" y="10682"/>
                    <a:pt x="5418" y="10801"/>
                    <a:pt x="5537" y="10849"/>
                  </a:cubicBezTo>
                  <a:cubicBezTo>
                    <a:pt x="5577" y="10863"/>
                    <a:pt x="5618" y="10870"/>
                    <a:pt x="5658" y="10870"/>
                  </a:cubicBezTo>
                  <a:cubicBezTo>
                    <a:pt x="5750" y="10870"/>
                    <a:pt x="5840" y="10835"/>
                    <a:pt x="5906" y="10777"/>
                  </a:cubicBezTo>
                  <a:cubicBezTo>
                    <a:pt x="6537" y="10146"/>
                    <a:pt x="7001" y="9420"/>
                    <a:pt x="7299" y="8598"/>
                  </a:cubicBezTo>
                  <a:cubicBezTo>
                    <a:pt x="7323" y="8515"/>
                    <a:pt x="7275" y="8420"/>
                    <a:pt x="7203" y="8396"/>
                  </a:cubicBezTo>
                  <a:cubicBezTo>
                    <a:pt x="7184" y="8388"/>
                    <a:pt x="7164" y="8384"/>
                    <a:pt x="7144" y="8384"/>
                  </a:cubicBezTo>
                  <a:cubicBezTo>
                    <a:pt x="7079" y="8384"/>
                    <a:pt x="7019" y="8425"/>
                    <a:pt x="7001" y="8479"/>
                  </a:cubicBezTo>
                  <a:cubicBezTo>
                    <a:pt x="6715" y="9253"/>
                    <a:pt x="6263" y="9956"/>
                    <a:pt x="5691" y="10539"/>
                  </a:cubicBezTo>
                  <a:cubicBezTo>
                    <a:pt x="5682" y="10544"/>
                    <a:pt x="5670" y="10547"/>
                    <a:pt x="5659" y="10547"/>
                  </a:cubicBezTo>
                  <a:cubicBezTo>
                    <a:pt x="5644" y="10547"/>
                    <a:pt x="5632" y="10541"/>
                    <a:pt x="5632" y="10527"/>
                  </a:cubicBezTo>
                  <a:lnTo>
                    <a:pt x="5429" y="8325"/>
                  </a:lnTo>
                  <a:lnTo>
                    <a:pt x="7382" y="6372"/>
                  </a:lnTo>
                  <a:lnTo>
                    <a:pt x="7382" y="6372"/>
                  </a:lnTo>
                  <a:cubicBezTo>
                    <a:pt x="7323" y="7158"/>
                    <a:pt x="7299" y="7372"/>
                    <a:pt x="7203" y="7765"/>
                  </a:cubicBezTo>
                  <a:cubicBezTo>
                    <a:pt x="7192" y="7860"/>
                    <a:pt x="7239" y="7944"/>
                    <a:pt x="7323" y="7967"/>
                  </a:cubicBezTo>
                  <a:cubicBezTo>
                    <a:pt x="7332" y="7969"/>
                    <a:pt x="7342" y="7969"/>
                    <a:pt x="7351" y="7969"/>
                  </a:cubicBezTo>
                  <a:cubicBezTo>
                    <a:pt x="7434" y="7969"/>
                    <a:pt x="7502" y="7923"/>
                    <a:pt x="7513" y="7848"/>
                  </a:cubicBezTo>
                  <a:cubicBezTo>
                    <a:pt x="7620" y="7348"/>
                    <a:pt x="7632" y="7134"/>
                    <a:pt x="7727" y="6027"/>
                  </a:cubicBezTo>
                  <a:lnTo>
                    <a:pt x="9954" y="3800"/>
                  </a:lnTo>
                  <a:cubicBezTo>
                    <a:pt x="9978" y="3776"/>
                    <a:pt x="9990" y="3753"/>
                    <a:pt x="10001" y="3717"/>
                  </a:cubicBezTo>
                  <a:lnTo>
                    <a:pt x="10454" y="2205"/>
                  </a:lnTo>
                  <a:lnTo>
                    <a:pt x="10990" y="383"/>
                  </a:lnTo>
                  <a:cubicBezTo>
                    <a:pt x="11042" y="196"/>
                    <a:pt x="10885" y="1"/>
                    <a:pt x="10687" y="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Kanit Light"/>
                <a:ea typeface="Kanit Light"/>
                <a:cs typeface="Kanit Light"/>
                <a:sym typeface="Kanit Light"/>
              </a:endParaRPr>
            </a:p>
          </p:txBody>
        </p:sp>
        <p:sp>
          <p:nvSpPr>
            <p:cNvPr id="360" name="Google Shape;360;p42"/>
            <p:cNvSpPr/>
            <p:nvPr/>
          </p:nvSpPr>
          <p:spPr>
            <a:xfrm>
              <a:off x="1951705" y="4367117"/>
              <a:ext cx="86062" cy="65437"/>
            </a:xfrm>
            <a:custGeom>
              <a:rect b="b" l="l" r="r" t="t"/>
              <a:pathLst>
                <a:path extrusionOk="0" h="2056" w="2704">
                  <a:moveTo>
                    <a:pt x="905" y="1"/>
                  </a:moveTo>
                  <a:cubicBezTo>
                    <a:pt x="881" y="1"/>
                    <a:pt x="857" y="7"/>
                    <a:pt x="834" y="20"/>
                  </a:cubicBezTo>
                  <a:cubicBezTo>
                    <a:pt x="167" y="330"/>
                    <a:pt x="0" y="1211"/>
                    <a:pt x="524" y="1746"/>
                  </a:cubicBezTo>
                  <a:cubicBezTo>
                    <a:pt x="739" y="1949"/>
                    <a:pt x="1000" y="2056"/>
                    <a:pt x="1274" y="2056"/>
                  </a:cubicBezTo>
                  <a:cubicBezTo>
                    <a:pt x="2227" y="2056"/>
                    <a:pt x="2703" y="913"/>
                    <a:pt x="2024" y="234"/>
                  </a:cubicBezTo>
                  <a:cubicBezTo>
                    <a:pt x="1941" y="151"/>
                    <a:pt x="1834" y="80"/>
                    <a:pt x="1715" y="20"/>
                  </a:cubicBezTo>
                  <a:cubicBezTo>
                    <a:pt x="1696" y="10"/>
                    <a:pt x="1674" y="6"/>
                    <a:pt x="1652" y="6"/>
                  </a:cubicBezTo>
                  <a:cubicBezTo>
                    <a:pt x="1592" y="6"/>
                    <a:pt x="1530" y="39"/>
                    <a:pt x="1512" y="91"/>
                  </a:cubicBezTo>
                  <a:cubicBezTo>
                    <a:pt x="1477" y="163"/>
                    <a:pt x="1512" y="270"/>
                    <a:pt x="1584" y="294"/>
                  </a:cubicBezTo>
                  <a:cubicBezTo>
                    <a:pt x="2060" y="508"/>
                    <a:pt x="2167" y="1127"/>
                    <a:pt x="1810" y="1508"/>
                  </a:cubicBezTo>
                  <a:cubicBezTo>
                    <a:pt x="1667" y="1645"/>
                    <a:pt x="1477" y="1714"/>
                    <a:pt x="1285" y="1714"/>
                  </a:cubicBezTo>
                  <a:cubicBezTo>
                    <a:pt x="1093" y="1714"/>
                    <a:pt x="899" y="1645"/>
                    <a:pt x="750" y="1508"/>
                  </a:cubicBezTo>
                  <a:cubicBezTo>
                    <a:pt x="381" y="1127"/>
                    <a:pt x="500" y="520"/>
                    <a:pt x="977" y="294"/>
                  </a:cubicBezTo>
                  <a:cubicBezTo>
                    <a:pt x="1048" y="270"/>
                    <a:pt x="1096" y="163"/>
                    <a:pt x="1048" y="91"/>
                  </a:cubicBezTo>
                  <a:cubicBezTo>
                    <a:pt x="1022" y="40"/>
                    <a:pt x="966" y="1"/>
                    <a:pt x="905" y="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Kanit Light"/>
                <a:ea typeface="Kanit Light"/>
                <a:cs typeface="Kanit Light"/>
                <a:sym typeface="Kanit Light"/>
              </a:endParaRPr>
            </a:p>
          </p:txBody>
        </p:sp>
      </p:grpSp>
      <p:sp>
        <p:nvSpPr>
          <p:cNvPr id="361" name="Google Shape;361;p42"/>
          <p:cNvSpPr/>
          <p:nvPr/>
        </p:nvSpPr>
        <p:spPr>
          <a:xfrm>
            <a:off x="6826841" y="3333441"/>
            <a:ext cx="356245" cy="356627"/>
          </a:xfrm>
          <a:custGeom>
            <a:rect b="b" l="l" r="r" t="t"/>
            <a:pathLst>
              <a:path extrusionOk="0" h="11205" w="11193">
                <a:moveTo>
                  <a:pt x="3763" y="358"/>
                </a:moveTo>
                <a:cubicBezTo>
                  <a:pt x="4096" y="358"/>
                  <a:pt x="4346" y="632"/>
                  <a:pt x="4346" y="941"/>
                </a:cubicBezTo>
                <a:cubicBezTo>
                  <a:pt x="4346" y="1144"/>
                  <a:pt x="4239" y="1346"/>
                  <a:pt x="4061" y="1441"/>
                </a:cubicBezTo>
                <a:cubicBezTo>
                  <a:pt x="4013" y="1477"/>
                  <a:pt x="3977" y="1536"/>
                  <a:pt x="3977" y="1596"/>
                </a:cubicBezTo>
                <a:lnTo>
                  <a:pt x="3977" y="2001"/>
                </a:lnTo>
                <a:cubicBezTo>
                  <a:pt x="3977" y="2096"/>
                  <a:pt x="4049" y="2179"/>
                  <a:pt x="4156" y="2179"/>
                </a:cubicBezTo>
                <a:lnTo>
                  <a:pt x="5394" y="2179"/>
                </a:lnTo>
                <a:lnTo>
                  <a:pt x="5394" y="3406"/>
                </a:lnTo>
                <a:cubicBezTo>
                  <a:pt x="5394" y="3513"/>
                  <a:pt x="5466" y="3584"/>
                  <a:pt x="5573" y="3584"/>
                </a:cubicBezTo>
                <a:lnTo>
                  <a:pt x="5966" y="3584"/>
                </a:lnTo>
                <a:cubicBezTo>
                  <a:pt x="6025" y="3584"/>
                  <a:pt x="6085" y="3561"/>
                  <a:pt x="6120" y="3501"/>
                </a:cubicBezTo>
                <a:cubicBezTo>
                  <a:pt x="6228" y="3322"/>
                  <a:pt x="6418" y="3215"/>
                  <a:pt x="6620" y="3215"/>
                </a:cubicBezTo>
                <a:cubicBezTo>
                  <a:pt x="6954" y="3215"/>
                  <a:pt x="7204" y="3489"/>
                  <a:pt x="7204" y="3799"/>
                </a:cubicBezTo>
                <a:cubicBezTo>
                  <a:pt x="7204" y="4120"/>
                  <a:pt x="6942" y="4382"/>
                  <a:pt x="6620" y="4382"/>
                </a:cubicBezTo>
                <a:cubicBezTo>
                  <a:pt x="6418" y="4382"/>
                  <a:pt x="6228" y="4275"/>
                  <a:pt x="6120" y="4096"/>
                </a:cubicBezTo>
                <a:cubicBezTo>
                  <a:pt x="6085" y="4037"/>
                  <a:pt x="6025" y="4001"/>
                  <a:pt x="5966" y="4001"/>
                </a:cubicBezTo>
                <a:lnTo>
                  <a:pt x="5573" y="4001"/>
                </a:lnTo>
                <a:cubicBezTo>
                  <a:pt x="5466" y="4001"/>
                  <a:pt x="5394" y="4084"/>
                  <a:pt x="5394" y="4180"/>
                </a:cubicBezTo>
                <a:lnTo>
                  <a:pt x="5394" y="5418"/>
                </a:lnTo>
                <a:lnTo>
                  <a:pt x="4334" y="5418"/>
                </a:lnTo>
                <a:lnTo>
                  <a:pt x="4334" y="5299"/>
                </a:lnTo>
                <a:cubicBezTo>
                  <a:pt x="4573" y="5120"/>
                  <a:pt x="4704" y="4834"/>
                  <a:pt x="4704" y="4561"/>
                </a:cubicBezTo>
                <a:cubicBezTo>
                  <a:pt x="4704" y="4037"/>
                  <a:pt x="4287" y="3620"/>
                  <a:pt x="3775" y="3620"/>
                </a:cubicBezTo>
                <a:cubicBezTo>
                  <a:pt x="3251" y="3620"/>
                  <a:pt x="2834" y="4037"/>
                  <a:pt x="2834" y="4561"/>
                </a:cubicBezTo>
                <a:cubicBezTo>
                  <a:pt x="2834" y="4858"/>
                  <a:pt x="2965" y="5132"/>
                  <a:pt x="3203" y="5299"/>
                </a:cubicBezTo>
                <a:lnTo>
                  <a:pt x="3203" y="5430"/>
                </a:lnTo>
                <a:lnTo>
                  <a:pt x="2144" y="5430"/>
                </a:lnTo>
                <a:lnTo>
                  <a:pt x="2144" y="2179"/>
                </a:lnTo>
                <a:lnTo>
                  <a:pt x="3382" y="2179"/>
                </a:lnTo>
                <a:cubicBezTo>
                  <a:pt x="3489" y="2179"/>
                  <a:pt x="3561" y="2096"/>
                  <a:pt x="3561" y="2001"/>
                </a:cubicBezTo>
                <a:lnTo>
                  <a:pt x="3561" y="1596"/>
                </a:lnTo>
                <a:cubicBezTo>
                  <a:pt x="3561" y="1536"/>
                  <a:pt x="3537" y="1477"/>
                  <a:pt x="3465" y="1441"/>
                </a:cubicBezTo>
                <a:cubicBezTo>
                  <a:pt x="3299" y="1346"/>
                  <a:pt x="3191" y="1144"/>
                  <a:pt x="3191" y="941"/>
                </a:cubicBezTo>
                <a:cubicBezTo>
                  <a:pt x="3191" y="608"/>
                  <a:pt x="3453" y="358"/>
                  <a:pt x="3763" y="358"/>
                </a:cubicBezTo>
                <a:close/>
                <a:moveTo>
                  <a:pt x="9014" y="5811"/>
                </a:moveTo>
                <a:lnTo>
                  <a:pt x="9014" y="7799"/>
                </a:lnTo>
                <a:lnTo>
                  <a:pt x="9014" y="8025"/>
                </a:lnTo>
                <a:lnTo>
                  <a:pt x="9014" y="9049"/>
                </a:lnTo>
                <a:lnTo>
                  <a:pt x="7775" y="9049"/>
                </a:lnTo>
                <a:cubicBezTo>
                  <a:pt x="7668" y="9049"/>
                  <a:pt x="7597" y="9121"/>
                  <a:pt x="7597" y="9228"/>
                </a:cubicBezTo>
                <a:lnTo>
                  <a:pt x="7597" y="9633"/>
                </a:lnTo>
                <a:cubicBezTo>
                  <a:pt x="7597" y="9692"/>
                  <a:pt x="7621" y="9752"/>
                  <a:pt x="7680" y="9776"/>
                </a:cubicBezTo>
                <a:cubicBezTo>
                  <a:pt x="7859" y="9883"/>
                  <a:pt x="7966" y="10073"/>
                  <a:pt x="7966" y="10288"/>
                </a:cubicBezTo>
                <a:cubicBezTo>
                  <a:pt x="7966" y="10609"/>
                  <a:pt x="7704" y="10871"/>
                  <a:pt x="7382" y="10871"/>
                </a:cubicBezTo>
                <a:cubicBezTo>
                  <a:pt x="7061" y="10871"/>
                  <a:pt x="6811" y="10597"/>
                  <a:pt x="6811" y="10288"/>
                </a:cubicBezTo>
                <a:cubicBezTo>
                  <a:pt x="6811" y="10073"/>
                  <a:pt x="6906" y="9883"/>
                  <a:pt x="7085" y="9776"/>
                </a:cubicBezTo>
                <a:cubicBezTo>
                  <a:pt x="7144" y="9752"/>
                  <a:pt x="7180" y="9692"/>
                  <a:pt x="7180" y="9633"/>
                </a:cubicBezTo>
                <a:lnTo>
                  <a:pt x="7180" y="9228"/>
                </a:lnTo>
                <a:cubicBezTo>
                  <a:pt x="7180" y="9121"/>
                  <a:pt x="7109" y="9049"/>
                  <a:pt x="7001" y="9049"/>
                </a:cubicBezTo>
                <a:lnTo>
                  <a:pt x="5763" y="9049"/>
                </a:lnTo>
                <a:lnTo>
                  <a:pt x="5763" y="7811"/>
                </a:lnTo>
                <a:cubicBezTo>
                  <a:pt x="5763" y="7716"/>
                  <a:pt x="5692" y="7632"/>
                  <a:pt x="5585" y="7632"/>
                </a:cubicBezTo>
                <a:lnTo>
                  <a:pt x="5180" y="7632"/>
                </a:lnTo>
                <a:cubicBezTo>
                  <a:pt x="5120" y="7632"/>
                  <a:pt x="5061" y="7668"/>
                  <a:pt x="5037" y="7728"/>
                </a:cubicBezTo>
                <a:cubicBezTo>
                  <a:pt x="4930" y="7906"/>
                  <a:pt x="4739" y="8013"/>
                  <a:pt x="4525" y="8013"/>
                </a:cubicBezTo>
                <a:cubicBezTo>
                  <a:pt x="4203" y="8013"/>
                  <a:pt x="3953" y="7740"/>
                  <a:pt x="3953" y="7430"/>
                </a:cubicBezTo>
                <a:cubicBezTo>
                  <a:pt x="3953" y="7120"/>
                  <a:pt x="4215" y="6847"/>
                  <a:pt x="4525" y="6847"/>
                </a:cubicBezTo>
                <a:cubicBezTo>
                  <a:pt x="4739" y="6847"/>
                  <a:pt x="4930" y="6954"/>
                  <a:pt x="5037" y="7132"/>
                </a:cubicBezTo>
                <a:cubicBezTo>
                  <a:pt x="5061" y="7192"/>
                  <a:pt x="5120" y="7216"/>
                  <a:pt x="5180" y="7216"/>
                </a:cubicBezTo>
                <a:lnTo>
                  <a:pt x="5585" y="7216"/>
                </a:lnTo>
                <a:cubicBezTo>
                  <a:pt x="5692" y="7216"/>
                  <a:pt x="5763" y="7144"/>
                  <a:pt x="5763" y="7037"/>
                </a:cubicBezTo>
                <a:lnTo>
                  <a:pt x="5763" y="5811"/>
                </a:lnTo>
                <a:lnTo>
                  <a:pt x="6823" y="5811"/>
                </a:lnTo>
                <a:lnTo>
                  <a:pt x="6823" y="5942"/>
                </a:lnTo>
                <a:cubicBezTo>
                  <a:pt x="6585" y="6120"/>
                  <a:pt x="6454" y="6406"/>
                  <a:pt x="6454" y="6680"/>
                </a:cubicBezTo>
                <a:cubicBezTo>
                  <a:pt x="6454" y="7204"/>
                  <a:pt x="6870" y="7621"/>
                  <a:pt x="7382" y="7621"/>
                </a:cubicBezTo>
                <a:cubicBezTo>
                  <a:pt x="7906" y="7621"/>
                  <a:pt x="8323" y="7204"/>
                  <a:pt x="8323" y="6680"/>
                </a:cubicBezTo>
                <a:cubicBezTo>
                  <a:pt x="8323" y="6382"/>
                  <a:pt x="8192" y="6108"/>
                  <a:pt x="7954" y="5942"/>
                </a:cubicBezTo>
                <a:lnTo>
                  <a:pt x="7954" y="5811"/>
                </a:lnTo>
                <a:close/>
                <a:moveTo>
                  <a:pt x="3799" y="1"/>
                </a:moveTo>
                <a:cubicBezTo>
                  <a:pt x="3275" y="1"/>
                  <a:pt x="2858" y="417"/>
                  <a:pt x="2858" y="941"/>
                </a:cubicBezTo>
                <a:cubicBezTo>
                  <a:pt x="2858" y="1239"/>
                  <a:pt x="3001" y="1525"/>
                  <a:pt x="3239" y="1679"/>
                </a:cubicBezTo>
                <a:lnTo>
                  <a:pt x="3239" y="1822"/>
                </a:lnTo>
                <a:lnTo>
                  <a:pt x="2001" y="1822"/>
                </a:lnTo>
                <a:cubicBezTo>
                  <a:pt x="1894" y="1822"/>
                  <a:pt x="1822" y="1894"/>
                  <a:pt x="1822" y="2001"/>
                </a:cubicBezTo>
                <a:lnTo>
                  <a:pt x="1822" y="5608"/>
                </a:lnTo>
                <a:lnTo>
                  <a:pt x="1822" y="6847"/>
                </a:lnTo>
                <a:lnTo>
                  <a:pt x="1691" y="6847"/>
                </a:lnTo>
                <a:cubicBezTo>
                  <a:pt x="1513" y="6609"/>
                  <a:pt x="1227" y="6478"/>
                  <a:pt x="941" y="6478"/>
                </a:cubicBezTo>
                <a:cubicBezTo>
                  <a:pt x="417" y="6478"/>
                  <a:pt x="1" y="6894"/>
                  <a:pt x="1" y="7406"/>
                </a:cubicBezTo>
                <a:cubicBezTo>
                  <a:pt x="1" y="7930"/>
                  <a:pt x="417" y="8347"/>
                  <a:pt x="941" y="8347"/>
                </a:cubicBezTo>
                <a:cubicBezTo>
                  <a:pt x="1239" y="8347"/>
                  <a:pt x="1525" y="8216"/>
                  <a:pt x="1691" y="7978"/>
                </a:cubicBezTo>
                <a:lnTo>
                  <a:pt x="1822" y="7978"/>
                </a:lnTo>
                <a:lnTo>
                  <a:pt x="1822" y="9216"/>
                </a:lnTo>
                <a:cubicBezTo>
                  <a:pt x="1822" y="9311"/>
                  <a:pt x="1894" y="9395"/>
                  <a:pt x="2001" y="9395"/>
                </a:cubicBezTo>
                <a:lnTo>
                  <a:pt x="2620" y="9395"/>
                </a:lnTo>
                <a:cubicBezTo>
                  <a:pt x="2727" y="9395"/>
                  <a:pt x="2799" y="9311"/>
                  <a:pt x="2799" y="9216"/>
                </a:cubicBezTo>
                <a:cubicBezTo>
                  <a:pt x="2799" y="9109"/>
                  <a:pt x="2727" y="9037"/>
                  <a:pt x="2620" y="9037"/>
                </a:cubicBezTo>
                <a:lnTo>
                  <a:pt x="2179" y="9037"/>
                </a:lnTo>
                <a:lnTo>
                  <a:pt x="2179" y="7799"/>
                </a:lnTo>
                <a:cubicBezTo>
                  <a:pt x="2179" y="7692"/>
                  <a:pt x="2108" y="7621"/>
                  <a:pt x="2001" y="7621"/>
                </a:cubicBezTo>
                <a:lnTo>
                  <a:pt x="1596" y="7621"/>
                </a:lnTo>
                <a:cubicBezTo>
                  <a:pt x="1536" y="7621"/>
                  <a:pt x="1477" y="7644"/>
                  <a:pt x="1453" y="7704"/>
                </a:cubicBezTo>
                <a:cubicBezTo>
                  <a:pt x="1346" y="7882"/>
                  <a:pt x="1155" y="7990"/>
                  <a:pt x="941" y="7990"/>
                </a:cubicBezTo>
                <a:cubicBezTo>
                  <a:pt x="620" y="7990"/>
                  <a:pt x="358" y="7728"/>
                  <a:pt x="358" y="7406"/>
                </a:cubicBezTo>
                <a:cubicBezTo>
                  <a:pt x="358" y="7085"/>
                  <a:pt x="632" y="6835"/>
                  <a:pt x="941" y="6835"/>
                </a:cubicBezTo>
                <a:cubicBezTo>
                  <a:pt x="1155" y="6835"/>
                  <a:pt x="1346" y="6930"/>
                  <a:pt x="1453" y="7109"/>
                </a:cubicBezTo>
                <a:cubicBezTo>
                  <a:pt x="1477" y="7168"/>
                  <a:pt x="1536" y="7204"/>
                  <a:pt x="1596" y="7204"/>
                </a:cubicBezTo>
                <a:lnTo>
                  <a:pt x="2001" y="7204"/>
                </a:lnTo>
                <a:cubicBezTo>
                  <a:pt x="2108" y="7204"/>
                  <a:pt x="2179" y="7132"/>
                  <a:pt x="2179" y="7025"/>
                </a:cubicBezTo>
                <a:lnTo>
                  <a:pt x="2179" y="5787"/>
                </a:lnTo>
                <a:lnTo>
                  <a:pt x="3418" y="5787"/>
                </a:lnTo>
                <a:cubicBezTo>
                  <a:pt x="3513" y="5787"/>
                  <a:pt x="3596" y="5716"/>
                  <a:pt x="3596" y="5608"/>
                </a:cubicBezTo>
                <a:lnTo>
                  <a:pt x="3596" y="5204"/>
                </a:lnTo>
                <a:cubicBezTo>
                  <a:pt x="3596" y="5144"/>
                  <a:pt x="3561" y="5085"/>
                  <a:pt x="3501" y="5061"/>
                </a:cubicBezTo>
                <a:cubicBezTo>
                  <a:pt x="3322" y="4954"/>
                  <a:pt x="3215" y="4763"/>
                  <a:pt x="3215" y="4549"/>
                </a:cubicBezTo>
                <a:cubicBezTo>
                  <a:pt x="3215" y="4227"/>
                  <a:pt x="3489" y="3977"/>
                  <a:pt x="3799" y="3977"/>
                </a:cubicBezTo>
                <a:cubicBezTo>
                  <a:pt x="4132" y="3977"/>
                  <a:pt x="4382" y="4239"/>
                  <a:pt x="4382" y="4549"/>
                </a:cubicBezTo>
                <a:cubicBezTo>
                  <a:pt x="4382" y="4763"/>
                  <a:pt x="4275" y="4954"/>
                  <a:pt x="4096" y="5061"/>
                </a:cubicBezTo>
                <a:cubicBezTo>
                  <a:pt x="4037" y="5085"/>
                  <a:pt x="4013" y="5144"/>
                  <a:pt x="4013" y="5204"/>
                </a:cubicBezTo>
                <a:lnTo>
                  <a:pt x="4013" y="5608"/>
                </a:lnTo>
                <a:cubicBezTo>
                  <a:pt x="4013" y="5716"/>
                  <a:pt x="4084" y="5787"/>
                  <a:pt x="4192" y="5787"/>
                </a:cubicBezTo>
                <a:lnTo>
                  <a:pt x="5418" y="5787"/>
                </a:lnTo>
                <a:lnTo>
                  <a:pt x="5418" y="6847"/>
                </a:lnTo>
                <a:lnTo>
                  <a:pt x="5287" y="6847"/>
                </a:lnTo>
                <a:cubicBezTo>
                  <a:pt x="5108" y="6609"/>
                  <a:pt x="4823" y="6478"/>
                  <a:pt x="4549" y="6478"/>
                </a:cubicBezTo>
                <a:cubicBezTo>
                  <a:pt x="4025" y="6478"/>
                  <a:pt x="3608" y="6894"/>
                  <a:pt x="3608" y="7406"/>
                </a:cubicBezTo>
                <a:cubicBezTo>
                  <a:pt x="3608" y="7930"/>
                  <a:pt x="4025" y="8347"/>
                  <a:pt x="4549" y="8347"/>
                </a:cubicBezTo>
                <a:cubicBezTo>
                  <a:pt x="4846" y="8347"/>
                  <a:pt x="5120" y="8216"/>
                  <a:pt x="5287" y="7978"/>
                </a:cubicBezTo>
                <a:lnTo>
                  <a:pt x="5418" y="7978"/>
                </a:lnTo>
                <a:lnTo>
                  <a:pt x="5418" y="9037"/>
                </a:lnTo>
                <a:lnTo>
                  <a:pt x="3168" y="9037"/>
                </a:lnTo>
                <a:cubicBezTo>
                  <a:pt x="3072" y="9037"/>
                  <a:pt x="3001" y="9109"/>
                  <a:pt x="3001" y="9216"/>
                </a:cubicBezTo>
                <a:cubicBezTo>
                  <a:pt x="3001" y="9311"/>
                  <a:pt x="3072" y="9395"/>
                  <a:pt x="3168" y="9395"/>
                </a:cubicBezTo>
                <a:lnTo>
                  <a:pt x="6835" y="9395"/>
                </a:lnTo>
                <a:lnTo>
                  <a:pt x="6835" y="9526"/>
                </a:lnTo>
                <a:cubicBezTo>
                  <a:pt x="6597" y="9704"/>
                  <a:pt x="6466" y="9990"/>
                  <a:pt x="6466" y="10264"/>
                </a:cubicBezTo>
                <a:cubicBezTo>
                  <a:pt x="6466" y="10788"/>
                  <a:pt x="6882" y="11204"/>
                  <a:pt x="7406" y="11204"/>
                </a:cubicBezTo>
                <a:cubicBezTo>
                  <a:pt x="7918" y="11204"/>
                  <a:pt x="8335" y="10788"/>
                  <a:pt x="8335" y="10264"/>
                </a:cubicBezTo>
                <a:cubicBezTo>
                  <a:pt x="8335" y="9966"/>
                  <a:pt x="8204" y="9692"/>
                  <a:pt x="7966" y="9526"/>
                </a:cubicBezTo>
                <a:lnTo>
                  <a:pt x="7966" y="9395"/>
                </a:lnTo>
                <a:lnTo>
                  <a:pt x="9204" y="9395"/>
                </a:lnTo>
                <a:cubicBezTo>
                  <a:pt x="9311" y="9395"/>
                  <a:pt x="9383" y="9311"/>
                  <a:pt x="9383" y="9216"/>
                </a:cubicBezTo>
                <a:lnTo>
                  <a:pt x="9383" y="8002"/>
                </a:lnTo>
                <a:lnTo>
                  <a:pt x="9383" y="7787"/>
                </a:lnTo>
                <a:lnTo>
                  <a:pt x="9383" y="5596"/>
                </a:lnTo>
                <a:lnTo>
                  <a:pt x="9383" y="4358"/>
                </a:lnTo>
                <a:lnTo>
                  <a:pt x="9514" y="4358"/>
                </a:lnTo>
                <a:cubicBezTo>
                  <a:pt x="9692" y="4596"/>
                  <a:pt x="9978" y="4727"/>
                  <a:pt x="10264" y="4727"/>
                </a:cubicBezTo>
                <a:cubicBezTo>
                  <a:pt x="10776" y="4727"/>
                  <a:pt x="11192" y="4311"/>
                  <a:pt x="11192" y="3799"/>
                </a:cubicBezTo>
                <a:cubicBezTo>
                  <a:pt x="11192" y="3287"/>
                  <a:pt x="10776" y="2858"/>
                  <a:pt x="10264" y="2858"/>
                </a:cubicBezTo>
                <a:cubicBezTo>
                  <a:pt x="9966" y="2858"/>
                  <a:pt x="9680" y="2989"/>
                  <a:pt x="9514" y="3227"/>
                </a:cubicBezTo>
                <a:lnTo>
                  <a:pt x="9383" y="3227"/>
                </a:lnTo>
                <a:lnTo>
                  <a:pt x="9383" y="2001"/>
                </a:lnTo>
                <a:cubicBezTo>
                  <a:pt x="9383" y="1894"/>
                  <a:pt x="9311" y="1822"/>
                  <a:pt x="9204" y="1822"/>
                </a:cubicBezTo>
                <a:lnTo>
                  <a:pt x="8609" y="1822"/>
                </a:lnTo>
                <a:cubicBezTo>
                  <a:pt x="8502" y="1822"/>
                  <a:pt x="8430" y="1894"/>
                  <a:pt x="8430" y="2001"/>
                </a:cubicBezTo>
                <a:cubicBezTo>
                  <a:pt x="8430" y="2096"/>
                  <a:pt x="8502" y="2179"/>
                  <a:pt x="8609" y="2179"/>
                </a:cubicBezTo>
                <a:lnTo>
                  <a:pt x="9026" y="2179"/>
                </a:lnTo>
                <a:lnTo>
                  <a:pt x="9026" y="3406"/>
                </a:lnTo>
                <a:cubicBezTo>
                  <a:pt x="9026" y="3513"/>
                  <a:pt x="9097" y="3584"/>
                  <a:pt x="9204" y="3584"/>
                </a:cubicBezTo>
                <a:lnTo>
                  <a:pt x="9609" y="3584"/>
                </a:lnTo>
                <a:cubicBezTo>
                  <a:pt x="9668" y="3584"/>
                  <a:pt x="9728" y="3561"/>
                  <a:pt x="9752" y="3501"/>
                </a:cubicBezTo>
                <a:cubicBezTo>
                  <a:pt x="9859" y="3322"/>
                  <a:pt x="10049" y="3215"/>
                  <a:pt x="10264" y="3215"/>
                </a:cubicBezTo>
                <a:cubicBezTo>
                  <a:pt x="10585" y="3215"/>
                  <a:pt x="10835" y="3489"/>
                  <a:pt x="10835" y="3799"/>
                </a:cubicBezTo>
                <a:cubicBezTo>
                  <a:pt x="10835" y="4120"/>
                  <a:pt x="10573" y="4382"/>
                  <a:pt x="10264" y="4382"/>
                </a:cubicBezTo>
                <a:cubicBezTo>
                  <a:pt x="10049" y="4382"/>
                  <a:pt x="9859" y="4275"/>
                  <a:pt x="9752" y="4096"/>
                </a:cubicBezTo>
                <a:cubicBezTo>
                  <a:pt x="9728" y="4037"/>
                  <a:pt x="9668" y="4001"/>
                  <a:pt x="9609" y="4001"/>
                </a:cubicBezTo>
                <a:lnTo>
                  <a:pt x="9204" y="4001"/>
                </a:lnTo>
                <a:cubicBezTo>
                  <a:pt x="9097" y="4001"/>
                  <a:pt x="9026" y="4084"/>
                  <a:pt x="9026" y="4180"/>
                </a:cubicBezTo>
                <a:lnTo>
                  <a:pt x="9026" y="5418"/>
                </a:lnTo>
                <a:lnTo>
                  <a:pt x="7787" y="5418"/>
                </a:lnTo>
                <a:cubicBezTo>
                  <a:pt x="7680" y="5418"/>
                  <a:pt x="7609" y="5489"/>
                  <a:pt x="7609" y="5596"/>
                </a:cubicBezTo>
                <a:lnTo>
                  <a:pt x="7609" y="6001"/>
                </a:lnTo>
                <a:cubicBezTo>
                  <a:pt x="7609" y="6061"/>
                  <a:pt x="7644" y="6120"/>
                  <a:pt x="7704" y="6144"/>
                </a:cubicBezTo>
                <a:cubicBezTo>
                  <a:pt x="7883" y="6251"/>
                  <a:pt x="7978" y="6442"/>
                  <a:pt x="7978" y="6656"/>
                </a:cubicBezTo>
                <a:cubicBezTo>
                  <a:pt x="7978" y="6978"/>
                  <a:pt x="7716" y="7240"/>
                  <a:pt x="7406" y="7240"/>
                </a:cubicBezTo>
                <a:cubicBezTo>
                  <a:pt x="7073" y="7240"/>
                  <a:pt x="6823" y="6966"/>
                  <a:pt x="6823" y="6656"/>
                </a:cubicBezTo>
                <a:cubicBezTo>
                  <a:pt x="6823" y="6442"/>
                  <a:pt x="6930" y="6251"/>
                  <a:pt x="7109" y="6144"/>
                </a:cubicBezTo>
                <a:cubicBezTo>
                  <a:pt x="7168" y="6120"/>
                  <a:pt x="7192" y="6061"/>
                  <a:pt x="7192" y="6001"/>
                </a:cubicBezTo>
                <a:lnTo>
                  <a:pt x="7192" y="5596"/>
                </a:lnTo>
                <a:cubicBezTo>
                  <a:pt x="7192" y="5489"/>
                  <a:pt x="7121" y="5418"/>
                  <a:pt x="7013" y="5418"/>
                </a:cubicBezTo>
                <a:lnTo>
                  <a:pt x="5775" y="5418"/>
                </a:lnTo>
                <a:lnTo>
                  <a:pt x="5775" y="4358"/>
                </a:lnTo>
                <a:lnTo>
                  <a:pt x="5918" y="4358"/>
                </a:lnTo>
                <a:cubicBezTo>
                  <a:pt x="6097" y="4596"/>
                  <a:pt x="6370" y="4739"/>
                  <a:pt x="6656" y="4739"/>
                </a:cubicBezTo>
                <a:cubicBezTo>
                  <a:pt x="7180" y="4739"/>
                  <a:pt x="7597" y="4323"/>
                  <a:pt x="7597" y="3799"/>
                </a:cubicBezTo>
                <a:cubicBezTo>
                  <a:pt x="7597" y="3275"/>
                  <a:pt x="7180" y="2858"/>
                  <a:pt x="6656" y="2858"/>
                </a:cubicBezTo>
                <a:cubicBezTo>
                  <a:pt x="6359" y="2858"/>
                  <a:pt x="6073" y="2989"/>
                  <a:pt x="5918" y="3227"/>
                </a:cubicBezTo>
                <a:lnTo>
                  <a:pt x="5775" y="3227"/>
                </a:lnTo>
                <a:lnTo>
                  <a:pt x="5775" y="2179"/>
                </a:lnTo>
                <a:lnTo>
                  <a:pt x="8025" y="2179"/>
                </a:lnTo>
                <a:cubicBezTo>
                  <a:pt x="8133" y="2179"/>
                  <a:pt x="8204" y="2096"/>
                  <a:pt x="8204" y="2001"/>
                </a:cubicBezTo>
                <a:cubicBezTo>
                  <a:pt x="8204" y="1894"/>
                  <a:pt x="8133" y="1822"/>
                  <a:pt x="8025" y="1822"/>
                </a:cubicBezTo>
                <a:lnTo>
                  <a:pt x="4370" y="1822"/>
                </a:lnTo>
                <a:lnTo>
                  <a:pt x="4370" y="1679"/>
                </a:lnTo>
                <a:cubicBezTo>
                  <a:pt x="4608" y="1501"/>
                  <a:pt x="4739" y="1227"/>
                  <a:pt x="4739" y="941"/>
                </a:cubicBezTo>
                <a:cubicBezTo>
                  <a:pt x="4739" y="417"/>
                  <a:pt x="4323" y="1"/>
                  <a:pt x="3799" y="1"/>
                </a:cubicBezTo>
                <a:close/>
              </a:path>
            </a:pathLst>
          </a:cu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Kanit Light"/>
              <a:ea typeface="Kanit Light"/>
              <a:cs typeface="Kanit Light"/>
              <a:sym typeface="Kanit Ligh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