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 id="2147483664" r:id="rId2"/>
  </p:sldMasterIdLst>
  <p:notesMasterIdLst>
    <p:notesMasterId r:id="rId8"/>
  </p:notesMasterIdLst>
  <p:sldIdLst>
    <p:sldId id="256" r:id="rId3"/>
    <p:sldId id="257" r:id="rId4"/>
    <p:sldId id="258" r:id="rId5"/>
    <p:sldId id="259" r:id="rId6"/>
    <p:sldId id="260" r:id="rId7"/>
  </p:sldIdLst>
  <p:sldSz cx="9144000" cy="5143500" type="screen16x9"/>
  <p:notesSz cx="6858000" cy="9144000"/>
  <p:embeddedFontLst>
    <p:embeddedFont>
      <p:font typeface="Calibri" panose="020F0502020204030204" pitchFamily="34" charset="0"/>
      <p:regular r:id="rId9"/>
      <p:bold r:id="rId10"/>
      <p:italic r:id="rId11"/>
      <p:boldItalic r:id="rId12"/>
    </p:embeddedFont>
    <p:embeddedFont>
      <p:font typeface="Candara" panose="020E0502030303020204" pitchFamily="34" charset="0"/>
      <p:regular r:id="rId13"/>
      <p:bold r:id="rId14"/>
      <p:italic r:id="rId15"/>
      <p:boldItalic r:id="rId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780" y="6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font" Target="fonts/font4.fntdata"/><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8.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font" Target="fonts/font3.fntdata"/><Relationship Id="rId5" Type="http://schemas.openxmlformats.org/officeDocument/2006/relationships/slide" Target="slides/slide3.xml"/><Relationship Id="rId15" Type="http://schemas.openxmlformats.org/officeDocument/2006/relationships/font" Target="fonts/font7.fntdata"/><Relationship Id="rId10" Type="http://schemas.openxmlformats.org/officeDocument/2006/relationships/font" Target="fonts/font2.fntdata"/><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font" Target="fonts/font1.fntdata"/><Relationship Id="rId14"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andara"/>
              <a:ea typeface="Candara"/>
              <a:cs typeface="Candara"/>
              <a:sym typeface="Candara"/>
            </a:endParaRPr>
          </a:p>
        </p:txBody>
      </p:sp>
      <p:sp>
        <p:nvSpPr>
          <p:cNvPr id="79" name="Google Shape;7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 name="Google Shape;86;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92c0421af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192c0421af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1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112" name="Google Shape;11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sz="1000">
              <a:solidFill>
                <a:schemeClr val="dk1"/>
              </a:solidFill>
            </a:endParaRPr>
          </a:p>
        </p:txBody>
      </p:sp>
      <p:sp>
        <p:nvSpPr>
          <p:cNvPr id="218" name="Google Shape;218;p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2"/>
        <p:cNvGrpSpPr/>
        <p:nvPr/>
      </p:nvGrpSpPr>
      <p:grpSpPr>
        <a:xfrm>
          <a:off x="0" y="0"/>
          <a:ext cx="0" cy="0"/>
          <a:chOff x="0" y="0"/>
          <a:chExt cx="0" cy="0"/>
        </a:xfrm>
      </p:grpSpPr>
      <p:sp>
        <p:nvSpPr>
          <p:cNvPr id="53" name="Google Shape;53;p12"/>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solidFill>
                  <a:schemeClr val="lt1"/>
                </a:solidFill>
                <a:latin typeface="Candara"/>
                <a:ea typeface="Candara"/>
                <a:cs typeface="Candara"/>
                <a:sym typeface="Candar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4" name="Google Shape;54;p12"/>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chemeClr val="lt1"/>
              </a:buClr>
              <a:buSzPts val="2400"/>
              <a:buChar char="•"/>
              <a:defRPr sz="2400">
                <a:solidFill>
                  <a:schemeClr val="lt1"/>
                </a:solidFill>
                <a:latin typeface="Candara"/>
                <a:ea typeface="Candara"/>
                <a:cs typeface="Candara"/>
                <a:sym typeface="Candara"/>
              </a:defRPr>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55" name="Google Shape;55;p12"/>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solidFill>
                  <a:schemeClr val="lt1"/>
                </a:solidFill>
                <a:latin typeface="Candara"/>
                <a:ea typeface="Candara"/>
                <a:cs typeface="Candara"/>
                <a:sym typeface="Candara"/>
              </a:defRPr>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6"/>
        <p:cNvGrpSpPr/>
        <p:nvPr/>
      </p:nvGrpSpPr>
      <p:grpSpPr>
        <a:xfrm>
          <a:off x="0" y="0"/>
          <a:ext cx="0" cy="0"/>
          <a:chOff x="0" y="0"/>
          <a:chExt cx="0" cy="0"/>
        </a:xfrm>
      </p:grpSpPr>
      <p:sp>
        <p:nvSpPr>
          <p:cNvPr id="57" name="Google Shape;57;p13"/>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solidFill>
                  <a:schemeClr val="lt1"/>
                </a:solidFill>
                <a:latin typeface="Candara"/>
                <a:ea typeface="Candara"/>
                <a:cs typeface="Candara"/>
                <a:sym typeface="Candar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8" name="Google Shape;58;p13"/>
          <p:cNvSpPr>
            <a:spLocks noGrp="1"/>
          </p:cNvSpPr>
          <p:nvPr>
            <p:ph type="pic" idx="2"/>
          </p:nvPr>
        </p:nvSpPr>
        <p:spPr>
          <a:xfrm>
            <a:off x="3887391" y="740569"/>
            <a:ext cx="4629300" cy="3655200"/>
          </a:xfrm>
          <a:prstGeom prst="rect">
            <a:avLst/>
          </a:prstGeom>
          <a:noFill/>
          <a:ln>
            <a:noFill/>
          </a:ln>
        </p:spPr>
      </p:sp>
      <p:sp>
        <p:nvSpPr>
          <p:cNvPr id="59" name="Google Shape;59;p13"/>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solidFill>
                  <a:schemeClr val="lt1"/>
                </a:solidFill>
                <a:latin typeface="Candara"/>
                <a:ea typeface="Candara"/>
                <a:cs typeface="Candara"/>
                <a:sym typeface="Candara"/>
              </a:defRPr>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 Only">
    <p:spTree>
      <p:nvGrpSpPr>
        <p:cNvPr id="1" name="Shape 60"/>
        <p:cNvGrpSpPr/>
        <p:nvPr/>
      </p:nvGrpSpPr>
      <p:grpSpPr>
        <a:xfrm>
          <a:off x="0" y="0"/>
          <a:ext cx="0" cy="0"/>
          <a:chOff x="0" y="0"/>
          <a:chExt cx="0" cy="0"/>
        </a:xfrm>
      </p:grpSpPr>
      <p:sp>
        <p:nvSpPr>
          <p:cNvPr id="61" name="Google Shape;61;p14"/>
          <p:cNvSpPr/>
          <p:nvPr/>
        </p:nvSpPr>
        <p:spPr>
          <a:xfrm>
            <a:off x="-13957" y="4803161"/>
            <a:ext cx="8753475" cy="352425"/>
          </a:xfrm>
          <a:custGeom>
            <a:avLst/>
            <a:gdLst/>
            <a:ahLst/>
            <a:cxnLst/>
            <a:rect l="l" t="t" r="r" b="b"/>
            <a:pathLst>
              <a:path w="11671300" h="469900" extrusionOk="0">
                <a:moveTo>
                  <a:pt x="11404600" y="0"/>
                </a:moveTo>
                <a:lnTo>
                  <a:pt x="11671300" y="469900"/>
                </a:lnTo>
                <a:lnTo>
                  <a:pt x="0" y="469900"/>
                </a:lnTo>
                <a:lnTo>
                  <a:pt x="0" y="25400"/>
                </a:lnTo>
                <a:lnTo>
                  <a:pt x="11404600" y="0"/>
                </a:lnTo>
                <a:close/>
              </a:path>
            </a:pathLst>
          </a:custGeom>
          <a:solidFill>
            <a:srgbClr val="1B9FB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ndara"/>
              <a:ea typeface="Candara"/>
              <a:cs typeface="Candara"/>
              <a:sym typeface="Candara"/>
            </a:endParaRPr>
          </a:p>
        </p:txBody>
      </p:sp>
      <p:sp>
        <p:nvSpPr>
          <p:cNvPr id="62" name="Google Shape;62;p14"/>
          <p:cNvSpPr txBox="1">
            <a:spLocks noGrp="1"/>
          </p:cNvSpPr>
          <p:nvPr>
            <p:ph type="sldNum" idx="12"/>
          </p:nvPr>
        </p:nvSpPr>
        <p:spPr>
          <a:xfrm>
            <a:off x="6927574" y="4849259"/>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1A9FB1"/>
                </a:solidFill>
                <a:latin typeface="Candara"/>
                <a:ea typeface="Candara"/>
                <a:cs typeface="Candara"/>
                <a:sym typeface="Candara"/>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1A9FB1"/>
                </a:solidFill>
                <a:latin typeface="Candara"/>
                <a:ea typeface="Candara"/>
                <a:cs typeface="Candara"/>
                <a:sym typeface="Candara"/>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1A9FB1"/>
                </a:solidFill>
                <a:latin typeface="Candara"/>
                <a:ea typeface="Candara"/>
                <a:cs typeface="Candara"/>
                <a:sym typeface="Candara"/>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1A9FB1"/>
                </a:solidFill>
                <a:latin typeface="Candara"/>
                <a:ea typeface="Candara"/>
                <a:cs typeface="Candara"/>
                <a:sym typeface="Candara"/>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1A9FB1"/>
                </a:solidFill>
                <a:latin typeface="Candara"/>
                <a:ea typeface="Candara"/>
                <a:cs typeface="Candara"/>
                <a:sym typeface="Candara"/>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1A9FB1"/>
                </a:solidFill>
                <a:latin typeface="Candara"/>
                <a:ea typeface="Candara"/>
                <a:cs typeface="Candara"/>
                <a:sym typeface="Candara"/>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1A9FB1"/>
                </a:solidFill>
                <a:latin typeface="Candara"/>
                <a:ea typeface="Candara"/>
                <a:cs typeface="Candara"/>
                <a:sym typeface="Candara"/>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1A9FB1"/>
                </a:solidFill>
                <a:latin typeface="Candara"/>
                <a:ea typeface="Candara"/>
                <a:cs typeface="Candara"/>
                <a:sym typeface="Candara"/>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1A9FB1"/>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
              <a:t>‹#›</a:t>
            </a:fld>
            <a:endParaRPr/>
          </a:p>
        </p:txBody>
      </p:sp>
      <p:grpSp>
        <p:nvGrpSpPr>
          <p:cNvPr id="63" name="Google Shape;63;p14"/>
          <p:cNvGrpSpPr/>
          <p:nvPr/>
        </p:nvGrpSpPr>
        <p:grpSpPr>
          <a:xfrm>
            <a:off x="81613" y="4583863"/>
            <a:ext cx="500550" cy="500550"/>
            <a:chOff x="310960" y="5520595"/>
            <a:chExt cx="1239600" cy="1239600"/>
          </a:xfrm>
        </p:grpSpPr>
        <p:sp>
          <p:nvSpPr>
            <p:cNvPr id="64" name="Google Shape;64;p14"/>
            <p:cNvSpPr/>
            <p:nvPr/>
          </p:nvSpPr>
          <p:spPr>
            <a:xfrm>
              <a:off x="310960" y="5520595"/>
              <a:ext cx="1239600" cy="1239600"/>
            </a:xfrm>
            <a:prstGeom prst="ellipse">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ndara"/>
                <a:ea typeface="Candara"/>
                <a:cs typeface="Candara"/>
                <a:sym typeface="Candara"/>
              </a:endParaRPr>
            </a:p>
          </p:txBody>
        </p:sp>
        <p:pic>
          <p:nvPicPr>
            <p:cNvPr id="65" name="Google Shape;65;p14"/>
            <p:cNvPicPr preferRelativeResize="0"/>
            <p:nvPr/>
          </p:nvPicPr>
          <p:blipFill rotWithShape="1">
            <a:blip r:embed="rId2">
              <a:alphaModFix/>
            </a:blip>
            <a:srcRect/>
            <a:stretch/>
          </p:blipFill>
          <p:spPr>
            <a:xfrm>
              <a:off x="352776" y="5562411"/>
              <a:ext cx="1156073" cy="1156073"/>
            </a:xfrm>
            <a:prstGeom prst="rect">
              <a:avLst/>
            </a:prstGeom>
            <a:noFill/>
            <a:ln>
              <a:noFill/>
            </a:ln>
          </p:spPr>
        </p:pic>
      </p:grpSp>
      <p:sp>
        <p:nvSpPr>
          <p:cNvPr id="66" name="Google Shape;66;p14"/>
          <p:cNvSpPr txBox="1"/>
          <p:nvPr/>
        </p:nvSpPr>
        <p:spPr>
          <a:xfrm>
            <a:off x="7579895" y="4856888"/>
            <a:ext cx="955500" cy="2739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lt1"/>
                </a:solidFill>
                <a:latin typeface="Candara"/>
                <a:ea typeface="Candara"/>
                <a:cs typeface="Candara"/>
                <a:sym typeface="Candara"/>
              </a:rPr>
              <a:t>January  2022</a:t>
            </a:r>
            <a:endParaRPr sz="900" b="0" i="0" u="none" strike="noStrike" cap="none">
              <a:solidFill>
                <a:schemeClr val="lt1"/>
              </a:solidFill>
              <a:latin typeface="Candara"/>
              <a:ea typeface="Candara"/>
              <a:cs typeface="Candara"/>
              <a:sym typeface="Candara"/>
            </a:endParaRPr>
          </a:p>
        </p:txBody>
      </p:sp>
      <p:sp>
        <p:nvSpPr>
          <p:cNvPr id="67" name="Google Shape;67;p14"/>
          <p:cNvSpPr txBox="1"/>
          <p:nvPr/>
        </p:nvSpPr>
        <p:spPr>
          <a:xfrm>
            <a:off x="623680" y="4880537"/>
            <a:ext cx="3483600" cy="2160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100" b="0" i="0" u="none" strike="noStrike" cap="none">
                <a:solidFill>
                  <a:schemeClr val="lt1"/>
                </a:solidFill>
                <a:latin typeface="Candara"/>
                <a:ea typeface="Candara"/>
                <a:cs typeface="Candara"/>
                <a:sym typeface="Candara"/>
              </a:rPr>
              <a:t>National Centers for Environmental Information - NCEI</a:t>
            </a:r>
            <a:endParaRPr sz="1100" b="0" i="0" u="none" strike="noStrike" cap="none">
              <a:solidFill>
                <a:srgbClr val="000000"/>
              </a:solidFill>
              <a:latin typeface="Candara"/>
              <a:ea typeface="Candara"/>
              <a:cs typeface="Candara"/>
              <a:sym typeface="Candara"/>
            </a:endParaRPr>
          </a:p>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ndara"/>
              <a:ea typeface="Candara"/>
              <a:cs typeface="Candara"/>
              <a:sym typeface="Candara"/>
            </a:endParaRPr>
          </a:p>
        </p:txBody>
      </p:sp>
      <p:grpSp>
        <p:nvGrpSpPr>
          <p:cNvPr id="68" name="Google Shape;68;p14"/>
          <p:cNvGrpSpPr/>
          <p:nvPr/>
        </p:nvGrpSpPr>
        <p:grpSpPr>
          <a:xfrm>
            <a:off x="0" y="0"/>
            <a:ext cx="1056445" cy="623250"/>
            <a:chOff x="-3406" y="0"/>
            <a:chExt cx="1408593" cy="831000"/>
          </a:xfrm>
        </p:grpSpPr>
        <p:sp>
          <p:nvSpPr>
            <p:cNvPr id="69" name="Google Shape;69;p14"/>
            <p:cNvSpPr/>
            <p:nvPr/>
          </p:nvSpPr>
          <p:spPr>
            <a:xfrm>
              <a:off x="-3406" y="0"/>
              <a:ext cx="952500" cy="831000"/>
            </a:xfrm>
            <a:prstGeom prst="rect">
              <a:avLst/>
            </a:prstGeom>
            <a:solidFill>
              <a:srgbClr val="1C9FB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ndara"/>
                <a:ea typeface="Candara"/>
                <a:cs typeface="Candara"/>
                <a:sym typeface="Candara"/>
              </a:endParaRPr>
            </a:p>
          </p:txBody>
        </p:sp>
        <p:pic>
          <p:nvPicPr>
            <p:cNvPr id="70" name="Google Shape;70;p14"/>
            <p:cNvPicPr preferRelativeResize="0"/>
            <p:nvPr/>
          </p:nvPicPr>
          <p:blipFill rotWithShape="1">
            <a:blip r:embed="rId3">
              <a:alphaModFix/>
            </a:blip>
            <a:srcRect b="3809"/>
            <a:stretch/>
          </p:blipFill>
          <p:spPr>
            <a:xfrm>
              <a:off x="321248" y="0"/>
              <a:ext cx="1083939" cy="830877"/>
            </a:xfrm>
            <a:prstGeom prst="rect">
              <a:avLst/>
            </a:prstGeom>
            <a:noFill/>
            <a:ln>
              <a:noFill/>
            </a:ln>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_HEADER_1">
  <p:cSld name="SECTION_HEADER_1">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311700" y="2150850"/>
            <a:ext cx="8520600" cy="841800"/>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SzPts val="3600"/>
              <a:buNone/>
              <a:defRPr sz="3600">
                <a:latin typeface="Candara"/>
                <a:ea typeface="Candara"/>
                <a:cs typeface="Candara"/>
                <a:sym typeface="Candara"/>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p:cSld name="SECTION_HEADER_2">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311700" y="2150850"/>
            <a:ext cx="8520600" cy="841800"/>
          </a:xfrm>
          <a:prstGeom prst="rect">
            <a:avLst/>
          </a:prstGeom>
          <a:noFill/>
          <a:ln>
            <a:noFill/>
          </a:ln>
        </p:spPr>
        <p:txBody>
          <a:bodyPr spcFirstLastPara="1" wrap="square" lIns="68575" tIns="68575" rIns="68575" bIns="68575" anchor="ctr" anchorCtr="0">
            <a:normAutofit/>
          </a:bodyPr>
          <a:lstStyle>
            <a:lvl1pPr lvl="0" algn="ctr">
              <a:lnSpc>
                <a:spcPct val="90000"/>
              </a:lnSpc>
              <a:spcBef>
                <a:spcPts val="0"/>
              </a:spcBef>
              <a:spcAft>
                <a:spcPts val="0"/>
              </a:spcAft>
              <a:buClr>
                <a:srgbClr val="0099D8"/>
              </a:buClr>
              <a:buSzPts val="2700"/>
              <a:buFont typeface="Arial"/>
              <a:buNone/>
              <a:defRPr sz="2700">
                <a:latin typeface="Candara"/>
                <a:ea typeface="Candara"/>
                <a:cs typeface="Candara"/>
                <a:sym typeface="Candara"/>
              </a:defRPr>
            </a:lvl1pPr>
            <a:lvl2pPr lvl="1" algn="ctr">
              <a:lnSpc>
                <a:spcPct val="100000"/>
              </a:lnSpc>
              <a:spcBef>
                <a:spcPts val="0"/>
              </a:spcBef>
              <a:spcAft>
                <a:spcPts val="0"/>
              </a:spcAft>
              <a:buSzPts val="2700"/>
              <a:buNone/>
              <a:defRPr sz="2700"/>
            </a:lvl2pPr>
            <a:lvl3pPr lvl="2" algn="ctr">
              <a:lnSpc>
                <a:spcPct val="100000"/>
              </a:lnSpc>
              <a:spcBef>
                <a:spcPts val="0"/>
              </a:spcBef>
              <a:spcAft>
                <a:spcPts val="0"/>
              </a:spcAft>
              <a:buSzPts val="2700"/>
              <a:buNone/>
              <a:defRPr sz="2700"/>
            </a:lvl3pPr>
            <a:lvl4pPr lvl="3" algn="ctr">
              <a:lnSpc>
                <a:spcPct val="100000"/>
              </a:lnSpc>
              <a:spcBef>
                <a:spcPts val="0"/>
              </a:spcBef>
              <a:spcAft>
                <a:spcPts val="0"/>
              </a:spcAft>
              <a:buSzPts val="2700"/>
              <a:buNone/>
              <a:defRPr sz="2700"/>
            </a:lvl4pPr>
            <a:lvl5pPr lvl="4" algn="ctr">
              <a:lnSpc>
                <a:spcPct val="100000"/>
              </a:lnSpc>
              <a:spcBef>
                <a:spcPts val="0"/>
              </a:spcBef>
              <a:spcAft>
                <a:spcPts val="0"/>
              </a:spcAft>
              <a:buSzPts val="2700"/>
              <a:buNone/>
              <a:defRPr sz="2700"/>
            </a:lvl5pPr>
            <a:lvl6pPr lvl="5" algn="ctr">
              <a:lnSpc>
                <a:spcPct val="100000"/>
              </a:lnSpc>
              <a:spcBef>
                <a:spcPts val="0"/>
              </a:spcBef>
              <a:spcAft>
                <a:spcPts val="0"/>
              </a:spcAft>
              <a:buSzPts val="2700"/>
              <a:buNone/>
              <a:defRPr sz="2700"/>
            </a:lvl6pPr>
            <a:lvl7pPr lvl="6" algn="ctr">
              <a:lnSpc>
                <a:spcPct val="100000"/>
              </a:lnSpc>
              <a:spcBef>
                <a:spcPts val="0"/>
              </a:spcBef>
              <a:spcAft>
                <a:spcPts val="0"/>
              </a:spcAft>
              <a:buSzPts val="2700"/>
              <a:buNone/>
              <a:defRPr sz="2700"/>
            </a:lvl7pPr>
            <a:lvl8pPr lvl="7" algn="ctr">
              <a:lnSpc>
                <a:spcPct val="100000"/>
              </a:lnSpc>
              <a:spcBef>
                <a:spcPts val="0"/>
              </a:spcBef>
              <a:spcAft>
                <a:spcPts val="0"/>
              </a:spcAft>
              <a:buSzPts val="2700"/>
              <a:buNone/>
              <a:defRPr sz="2700"/>
            </a:lvl8pPr>
            <a:lvl9pPr lvl="8" algn="ctr">
              <a:lnSpc>
                <a:spcPct val="100000"/>
              </a:lnSpc>
              <a:spcBef>
                <a:spcPts val="0"/>
              </a:spcBef>
              <a:spcAft>
                <a:spcPts val="0"/>
              </a:spcAft>
              <a:buSzPts val="2700"/>
              <a:buNone/>
              <a:defRPr sz="27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5"/>
        <p:cNvGrpSpPr/>
        <p:nvPr/>
      </p:nvGrpSpPr>
      <p:grpSpPr>
        <a:xfrm>
          <a:off x="0" y="0"/>
          <a:ext cx="0" cy="0"/>
          <a:chOff x="0" y="0"/>
          <a:chExt cx="0" cy="0"/>
        </a:xfrm>
      </p:grpSpPr>
      <p:sp>
        <p:nvSpPr>
          <p:cNvPr id="76" name="Google Shape;76;p17"/>
          <p:cNvSpPr txBox="1">
            <a:spLocks noGrp="1"/>
          </p:cNvSpPr>
          <p:nvPr>
            <p:ph type="sldNum" idx="12"/>
          </p:nvPr>
        </p:nvSpPr>
        <p:spPr>
          <a:xfrm>
            <a:off x="8472458" y="4663216"/>
            <a:ext cx="548700" cy="393600"/>
          </a:xfrm>
          <a:prstGeom prst="rect">
            <a:avLst/>
          </a:prstGeom>
          <a:noFill/>
          <a:ln>
            <a:noFill/>
          </a:ln>
        </p:spPr>
        <p:txBody>
          <a:bodyPr spcFirstLastPara="1" wrap="square" lIns="68575" tIns="68575" rIns="68575" bIns="68575" anchor="ctr" anchorCtr="0">
            <a:noAutofit/>
          </a:bodyPr>
          <a:lstStyle>
            <a:lvl1pPr marL="0" marR="0" lvl="0"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lternate Interior " type="obj">
  <p:cSld name="OBJECT">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1076493" y="48710"/>
            <a:ext cx="7374900" cy="614100"/>
          </a:xfrm>
          <a:prstGeom prst="rect">
            <a:avLst/>
          </a:prstGeom>
          <a:noFill/>
          <a:ln>
            <a:noFill/>
          </a:ln>
        </p:spPr>
        <p:txBody>
          <a:bodyPr spcFirstLastPara="1" wrap="square" lIns="68575" tIns="34275" rIns="68575" bIns="34275" anchor="ctr" anchorCtr="0">
            <a:normAutofit/>
          </a:bodyPr>
          <a:lstStyle>
            <a:lvl1pPr marR="0" lvl="0" algn="ctr" rtl="0">
              <a:lnSpc>
                <a:spcPct val="90000"/>
              </a:lnSpc>
              <a:spcBef>
                <a:spcPts val="0"/>
              </a:spcBef>
              <a:spcAft>
                <a:spcPts val="0"/>
              </a:spcAft>
              <a:buClr>
                <a:srgbClr val="1E4E79"/>
              </a:buClr>
              <a:buSzPts val="3300"/>
              <a:buFont typeface="Candara"/>
              <a:buNone/>
              <a:defRPr sz="1400" b="0" i="0" u="none" strike="noStrike" cap="none">
                <a:solidFill>
                  <a:srgbClr val="000000"/>
                </a:solidFill>
                <a:latin typeface="Candara"/>
                <a:ea typeface="Candara"/>
                <a:cs typeface="Candara"/>
                <a:sym typeface="Candar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3"/>
          <p:cNvSpPr txBox="1">
            <a:spLocks noGrp="1"/>
          </p:cNvSpPr>
          <p:nvPr>
            <p:ph type="body" idx="1"/>
          </p:nvPr>
        </p:nvSpPr>
        <p:spPr>
          <a:xfrm>
            <a:off x="628650" y="762026"/>
            <a:ext cx="7886700" cy="3870600"/>
          </a:xfrm>
          <a:prstGeom prst="rect">
            <a:avLst/>
          </a:prstGeom>
          <a:noFill/>
          <a:ln>
            <a:noFill/>
          </a:ln>
        </p:spPr>
        <p:txBody>
          <a:bodyPr spcFirstLastPara="1" wrap="square" lIns="68575" tIns="34275" rIns="68575" bIns="34275" anchor="t" anchorCtr="0">
            <a:normAutofit/>
          </a:bodyPr>
          <a:lstStyle>
            <a:lvl1pPr marL="457200" marR="0" lvl="0" indent="-317500" algn="l" rtl="0">
              <a:lnSpc>
                <a:spcPct val="90000"/>
              </a:lnSpc>
              <a:spcBef>
                <a:spcPts val="800"/>
              </a:spcBef>
              <a:spcAft>
                <a:spcPts val="0"/>
              </a:spcAft>
              <a:buClr>
                <a:schemeClr val="dk1"/>
              </a:buClr>
              <a:buSzPts val="1400"/>
              <a:buFont typeface="Arial"/>
              <a:buChar char="•"/>
              <a:defRPr sz="1400" b="0" i="0" u="none" strike="noStrike" cap="none">
                <a:solidFill>
                  <a:srgbClr val="000000"/>
                </a:solidFill>
                <a:latin typeface="Candara"/>
                <a:ea typeface="Candara"/>
                <a:cs typeface="Candara"/>
                <a:sym typeface="Candara"/>
              </a:defRPr>
            </a:lvl1pPr>
            <a:lvl2pPr marL="914400" marR="0" lvl="1"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o"/>
              <a:defRPr sz="1400" b="0" i="0" u="none" strike="noStrike" cap="none">
                <a:solidFill>
                  <a:srgbClr val="000000"/>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1">
  <p:cSld name="1_Title Only 1">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1151572" y="19240"/>
            <a:ext cx="6840900" cy="8010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100"/>
              <a:buNone/>
              <a:defRPr sz="2700" b="1" i="0">
                <a:solidFill>
                  <a:srgbClr val="1E4E79"/>
                </a:solidFill>
                <a:latin typeface="Candara"/>
                <a:ea typeface="Candara"/>
                <a:cs typeface="Candara"/>
                <a:sym typeface="Candar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 name="Google Shape;27;p5"/>
          <p:cNvSpPr txBox="1">
            <a:spLocks noGrp="1"/>
          </p:cNvSpPr>
          <p:nvPr>
            <p:ph type="ftr" idx="11"/>
          </p:nvPr>
        </p:nvSpPr>
        <p:spPr>
          <a:xfrm>
            <a:off x="751712" y="4915262"/>
            <a:ext cx="3818400" cy="1527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8" name="Google Shape;28;p5"/>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9" name="Google Shape;29;p5"/>
          <p:cNvSpPr txBox="1">
            <a:spLocks noGrp="1"/>
          </p:cNvSpPr>
          <p:nvPr>
            <p:ph type="sldNum" idx="12"/>
          </p:nvPr>
        </p:nvSpPr>
        <p:spPr>
          <a:xfrm>
            <a:off x="8909875" y="4904975"/>
            <a:ext cx="192300" cy="169200"/>
          </a:xfrm>
          <a:prstGeom prst="rect">
            <a:avLst/>
          </a:prstGeom>
          <a:noFill/>
          <a:ln>
            <a:noFill/>
          </a:ln>
        </p:spPr>
        <p:txBody>
          <a:bodyPr spcFirstLastPara="1" wrap="square" lIns="0" tIns="0" rIns="0" bIns="0" anchor="t" anchorCtr="0">
            <a:spAutoFit/>
          </a:bodyPr>
          <a:lstStyle>
            <a:lvl1pPr marL="25400" marR="0" lvl="0" indent="0" algn="l" rtl="0">
              <a:lnSpc>
                <a:spcPct val="102500"/>
              </a:lnSpc>
              <a:spcBef>
                <a:spcPts val="0"/>
              </a:spcBef>
              <a:spcAft>
                <a:spcPts val="0"/>
              </a:spcAft>
              <a:buClr>
                <a:srgbClr val="000000"/>
              </a:buClr>
              <a:buSzPts val="1100"/>
              <a:buFont typeface="Arial"/>
              <a:buNone/>
              <a:defRPr sz="1100" b="0" i="0" u="none" strike="noStrike" cap="none">
                <a:solidFill>
                  <a:srgbClr val="CCCCCC"/>
                </a:solidFill>
                <a:latin typeface="Calibri"/>
                <a:ea typeface="Calibri"/>
                <a:cs typeface="Calibri"/>
                <a:sym typeface="Calibri"/>
              </a:defRPr>
            </a:lvl1pPr>
            <a:lvl2pPr marL="25400" marR="0" lvl="1" indent="0" algn="l" rtl="0">
              <a:lnSpc>
                <a:spcPct val="102500"/>
              </a:lnSpc>
              <a:spcBef>
                <a:spcPts val="0"/>
              </a:spcBef>
              <a:spcAft>
                <a:spcPts val="0"/>
              </a:spcAft>
              <a:buClr>
                <a:srgbClr val="000000"/>
              </a:buClr>
              <a:buSzPts val="1100"/>
              <a:buFont typeface="Arial"/>
              <a:buNone/>
              <a:defRPr sz="1100" b="0" i="0" u="none" strike="noStrike" cap="none">
                <a:solidFill>
                  <a:srgbClr val="CCCCCC"/>
                </a:solidFill>
                <a:latin typeface="Calibri"/>
                <a:ea typeface="Calibri"/>
                <a:cs typeface="Calibri"/>
                <a:sym typeface="Calibri"/>
              </a:defRPr>
            </a:lvl2pPr>
            <a:lvl3pPr marL="25400" marR="0" lvl="2" indent="0" algn="l" rtl="0">
              <a:lnSpc>
                <a:spcPct val="102500"/>
              </a:lnSpc>
              <a:spcBef>
                <a:spcPts val="0"/>
              </a:spcBef>
              <a:spcAft>
                <a:spcPts val="0"/>
              </a:spcAft>
              <a:buClr>
                <a:srgbClr val="000000"/>
              </a:buClr>
              <a:buSzPts val="1100"/>
              <a:buFont typeface="Arial"/>
              <a:buNone/>
              <a:defRPr sz="1100" b="0" i="0" u="none" strike="noStrike" cap="none">
                <a:solidFill>
                  <a:srgbClr val="CCCCCC"/>
                </a:solidFill>
                <a:latin typeface="Calibri"/>
                <a:ea typeface="Calibri"/>
                <a:cs typeface="Calibri"/>
                <a:sym typeface="Calibri"/>
              </a:defRPr>
            </a:lvl3pPr>
            <a:lvl4pPr marL="25400" marR="0" lvl="3" indent="0" algn="l" rtl="0">
              <a:lnSpc>
                <a:spcPct val="102500"/>
              </a:lnSpc>
              <a:spcBef>
                <a:spcPts val="0"/>
              </a:spcBef>
              <a:spcAft>
                <a:spcPts val="0"/>
              </a:spcAft>
              <a:buClr>
                <a:srgbClr val="000000"/>
              </a:buClr>
              <a:buSzPts val="1100"/>
              <a:buFont typeface="Arial"/>
              <a:buNone/>
              <a:defRPr sz="1100" b="0" i="0" u="none" strike="noStrike" cap="none">
                <a:solidFill>
                  <a:srgbClr val="CCCCCC"/>
                </a:solidFill>
                <a:latin typeface="Calibri"/>
                <a:ea typeface="Calibri"/>
                <a:cs typeface="Calibri"/>
                <a:sym typeface="Calibri"/>
              </a:defRPr>
            </a:lvl4pPr>
            <a:lvl5pPr marL="25400" marR="0" lvl="4" indent="0" algn="l" rtl="0">
              <a:lnSpc>
                <a:spcPct val="102500"/>
              </a:lnSpc>
              <a:spcBef>
                <a:spcPts val="0"/>
              </a:spcBef>
              <a:spcAft>
                <a:spcPts val="0"/>
              </a:spcAft>
              <a:buClr>
                <a:srgbClr val="000000"/>
              </a:buClr>
              <a:buSzPts val="1100"/>
              <a:buFont typeface="Arial"/>
              <a:buNone/>
              <a:defRPr sz="1100" b="0" i="0" u="none" strike="noStrike" cap="none">
                <a:solidFill>
                  <a:srgbClr val="CCCCCC"/>
                </a:solidFill>
                <a:latin typeface="Calibri"/>
                <a:ea typeface="Calibri"/>
                <a:cs typeface="Calibri"/>
                <a:sym typeface="Calibri"/>
              </a:defRPr>
            </a:lvl5pPr>
            <a:lvl6pPr marL="25400" marR="0" lvl="5" indent="0" algn="l" rtl="0">
              <a:lnSpc>
                <a:spcPct val="102500"/>
              </a:lnSpc>
              <a:spcBef>
                <a:spcPts val="0"/>
              </a:spcBef>
              <a:spcAft>
                <a:spcPts val="0"/>
              </a:spcAft>
              <a:buClr>
                <a:srgbClr val="000000"/>
              </a:buClr>
              <a:buSzPts val="1100"/>
              <a:buFont typeface="Arial"/>
              <a:buNone/>
              <a:defRPr sz="1100" b="0" i="0" u="none" strike="noStrike" cap="none">
                <a:solidFill>
                  <a:srgbClr val="CCCCCC"/>
                </a:solidFill>
                <a:latin typeface="Calibri"/>
                <a:ea typeface="Calibri"/>
                <a:cs typeface="Calibri"/>
                <a:sym typeface="Calibri"/>
              </a:defRPr>
            </a:lvl6pPr>
            <a:lvl7pPr marL="25400" marR="0" lvl="6" indent="0" algn="l" rtl="0">
              <a:lnSpc>
                <a:spcPct val="102500"/>
              </a:lnSpc>
              <a:spcBef>
                <a:spcPts val="0"/>
              </a:spcBef>
              <a:spcAft>
                <a:spcPts val="0"/>
              </a:spcAft>
              <a:buClr>
                <a:srgbClr val="000000"/>
              </a:buClr>
              <a:buSzPts val="1100"/>
              <a:buFont typeface="Arial"/>
              <a:buNone/>
              <a:defRPr sz="1100" b="0" i="0" u="none" strike="noStrike" cap="none">
                <a:solidFill>
                  <a:srgbClr val="CCCCCC"/>
                </a:solidFill>
                <a:latin typeface="Calibri"/>
                <a:ea typeface="Calibri"/>
                <a:cs typeface="Calibri"/>
                <a:sym typeface="Calibri"/>
              </a:defRPr>
            </a:lvl7pPr>
            <a:lvl8pPr marL="25400" marR="0" lvl="7" indent="0" algn="l" rtl="0">
              <a:lnSpc>
                <a:spcPct val="102500"/>
              </a:lnSpc>
              <a:spcBef>
                <a:spcPts val="0"/>
              </a:spcBef>
              <a:spcAft>
                <a:spcPts val="0"/>
              </a:spcAft>
              <a:buClr>
                <a:srgbClr val="000000"/>
              </a:buClr>
              <a:buSzPts val="1100"/>
              <a:buFont typeface="Arial"/>
              <a:buNone/>
              <a:defRPr sz="1100" b="0" i="0" u="none" strike="noStrike" cap="none">
                <a:solidFill>
                  <a:srgbClr val="CCCCCC"/>
                </a:solidFill>
                <a:latin typeface="Calibri"/>
                <a:ea typeface="Calibri"/>
                <a:cs typeface="Calibri"/>
                <a:sym typeface="Calibri"/>
              </a:defRPr>
            </a:lvl8pPr>
            <a:lvl9pPr marL="25400" marR="0" lvl="8" indent="0" algn="l" rtl="0">
              <a:lnSpc>
                <a:spcPct val="102500"/>
              </a:lnSpc>
              <a:spcBef>
                <a:spcPts val="0"/>
              </a:spcBef>
              <a:spcAft>
                <a:spcPts val="0"/>
              </a:spcAft>
              <a:buClr>
                <a:srgbClr val="000000"/>
              </a:buClr>
              <a:buSzPts val="1100"/>
              <a:buFont typeface="Arial"/>
              <a:buNone/>
              <a:defRPr sz="1100" b="0" i="0" u="none" strike="noStrike" cap="none">
                <a:solidFill>
                  <a:srgbClr val="CCCCCC"/>
                </a:solidFill>
                <a:latin typeface="Calibri"/>
                <a:ea typeface="Calibri"/>
                <a:cs typeface="Calibri"/>
                <a:sym typeface="Calibri"/>
              </a:defRPr>
            </a:lvl9pPr>
          </a:lstStyle>
          <a:p>
            <a:pPr marL="2540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Clr>
                <a:schemeClr val="dk1"/>
              </a:buClr>
              <a:buSzPts val="1400"/>
              <a:buNone/>
              <a:defRPr>
                <a:solidFill>
                  <a:srgbClr val="0070C0"/>
                </a:solidFill>
                <a:latin typeface="Candara"/>
                <a:ea typeface="Candara"/>
                <a:cs typeface="Candara"/>
                <a:sym typeface="Candar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 name="Google Shape;32;p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Font typeface="Arial"/>
              <a:buChar char="•"/>
              <a:defRPr>
                <a:solidFill>
                  <a:schemeClr val="dk1"/>
                </a:solidFill>
                <a:latin typeface="Candara"/>
                <a:ea typeface="Candara"/>
                <a:cs typeface="Candara"/>
                <a:sym typeface="Candara"/>
              </a:defRPr>
            </a:lvl1pPr>
            <a:lvl2pPr marL="914400" lvl="1" indent="-317500" algn="l">
              <a:lnSpc>
                <a:spcPct val="100000"/>
              </a:lnSpc>
              <a:spcBef>
                <a:spcPts val="400"/>
              </a:spcBef>
              <a:spcAft>
                <a:spcPts val="0"/>
              </a:spcAft>
              <a:buClr>
                <a:schemeClr val="dk1"/>
              </a:buClr>
              <a:buSzPts val="1400"/>
              <a:buFont typeface="NTR"/>
              <a:buChar char="–"/>
              <a:defRPr>
                <a:solidFill>
                  <a:schemeClr val="dk1"/>
                </a:solidFill>
              </a:defRPr>
            </a:lvl2pPr>
            <a:lvl3pPr marL="1371600" lvl="2" indent="-317500" algn="l">
              <a:lnSpc>
                <a:spcPct val="100000"/>
              </a:lnSpc>
              <a:spcBef>
                <a:spcPts val="400"/>
              </a:spcBef>
              <a:spcAft>
                <a:spcPts val="0"/>
              </a:spcAft>
              <a:buClr>
                <a:schemeClr val="dk1"/>
              </a:buClr>
              <a:buSzPts val="1400"/>
              <a:buFont typeface="Noto Sans"/>
              <a:buChar char="▪"/>
              <a:defRPr>
                <a:solidFill>
                  <a:schemeClr val="dk1"/>
                </a:solidFill>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3"/>
        <p:cNvGrpSpPr/>
        <p:nvPr/>
      </p:nvGrpSpPr>
      <p:grpSpPr>
        <a:xfrm>
          <a:off x="0" y="0"/>
          <a:ext cx="0" cy="0"/>
          <a:chOff x="0" y="0"/>
          <a:chExt cx="0" cy="0"/>
        </a:xfrm>
      </p:grpSpPr>
      <p:sp>
        <p:nvSpPr>
          <p:cNvPr id="34" name="Google Shape;34;p7"/>
          <p:cNvSpPr txBox="1">
            <a:spLocks noGrp="1"/>
          </p:cNvSpPr>
          <p:nvPr>
            <p:ph type="ctrTitle"/>
          </p:nvPr>
        </p:nvSpPr>
        <p:spPr>
          <a:xfrm>
            <a:off x="311708" y="744575"/>
            <a:ext cx="8520600" cy="2052600"/>
          </a:xfrm>
          <a:prstGeom prst="rect">
            <a:avLst/>
          </a:prstGeom>
          <a:noFill/>
          <a:ln>
            <a:noFill/>
          </a:ln>
        </p:spPr>
        <p:txBody>
          <a:bodyPr spcFirstLastPara="1" wrap="square" lIns="68575" tIns="68575" rIns="68575" bIns="68575" anchor="b" anchorCtr="0">
            <a:noAutofit/>
          </a:bodyPr>
          <a:lstStyle>
            <a:lvl1pPr marR="0" lvl="0" algn="ctr">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1pPr>
            <a:lvl2pPr marR="0" lvl="1" algn="ctr">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9pPr>
          </a:lstStyle>
          <a:p>
            <a:endParaRPr/>
          </a:p>
        </p:txBody>
      </p:sp>
      <p:sp>
        <p:nvSpPr>
          <p:cNvPr id="35" name="Google Shape;35;p7"/>
          <p:cNvSpPr txBox="1">
            <a:spLocks noGrp="1"/>
          </p:cNvSpPr>
          <p:nvPr>
            <p:ph type="subTitle" idx="1"/>
          </p:nvPr>
        </p:nvSpPr>
        <p:spPr>
          <a:xfrm>
            <a:off x="311700" y="2834125"/>
            <a:ext cx="8520600" cy="792600"/>
          </a:xfrm>
          <a:prstGeom prst="rect">
            <a:avLst/>
          </a:prstGeom>
          <a:noFill/>
          <a:ln>
            <a:noFill/>
          </a:ln>
        </p:spPr>
        <p:txBody>
          <a:bodyPr spcFirstLastPara="1" wrap="square" lIns="68575" tIns="34275" rIns="68575" bIns="34275" anchor="t" anchorCtr="0">
            <a:normAutofit/>
          </a:bodyPr>
          <a:lstStyle>
            <a:lvl1pPr lvl="0" algn="ctr">
              <a:lnSpc>
                <a:spcPct val="100000"/>
              </a:lnSpc>
              <a:spcBef>
                <a:spcPts val="800"/>
              </a:spcBef>
              <a:spcAft>
                <a:spcPts val="0"/>
              </a:spcAft>
              <a:buSzPts val="2800"/>
              <a:buNone/>
              <a:defRPr sz="2800"/>
            </a:lvl1pPr>
            <a:lvl2pPr lvl="1" algn="ctr">
              <a:lnSpc>
                <a:spcPct val="100000"/>
              </a:lnSpc>
              <a:spcBef>
                <a:spcPts val="400"/>
              </a:spcBef>
              <a:spcAft>
                <a:spcPts val="0"/>
              </a:spcAft>
              <a:buSzPts val="2800"/>
              <a:buNone/>
              <a:defRPr sz="2800"/>
            </a:lvl2pPr>
            <a:lvl3pPr lvl="2" algn="ctr">
              <a:lnSpc>
                <a:spcPct val="100000"/>
              </a:lnSpc>
              <a:spcBef>
                <a:spcPts val="400"/>
              </a:spcBef>
              <a:spcAft>
                <a:spcPts val="0"/>
              </a:spcAft>
              <a:buSzPts val="2800"/>
              <a:buNone/>
              <a:defRPr sz="2800"/>
            </a:lvl3pPr>
            <a:lvl4pPr lvl="3" algn="ctr">
              <a:lnSpc>
                <a:spcPct val="100000"/>
              </a:lnSpc>
              <a:spcBef>
                <a:spcPts val="400"/>
              </a:spcBef>
              <a:spcAft>
                <a:spcPts val="0"/>
              </a:spcAft>
              <a:buSzPts val="2800"/>
              <a:buNone/>
              <a:defRPr sz="2800"/>
            </a:lvl4pPr>
            <a:lvl5pPr lvl="4" algn="ctr">
              <a:lnSpc>
                <a:spcPct val="100000"/>
              </a:lnSpc>
              <a:spcBef>
                <a:spcPts val="400"/>
              </a:spcBef>
              <a:spcAft>
                <a:spcPts val="0"/>
              </a:spcAft>
              <a:buSzPts val="2800"/>
              <a:buNone/>
              <a:defRPr sz="2800"/>
            </a:lvl5pPr>
            <a:lvl6pPr lvl="5" algn="ctr">
              <a:lnSpc>
                <a:spcPct val="100000"/>
              </a:lnSpc>
              <a:spcBef>
                <a:spcPts val="400"/>
              </a:spcBef>
              <a:spcAft>
                <a:spcPts val="0"/>
              </a:spcAft>
              <a:buSzPts val="2800"/>
              <a:buNone/>
              <a:defRPr sz="2800"/>
            </a:lvl6pPr>
            <a:lvl7pPr lvl="6" algn="ctr">
              <a:lnSpc>
                <a:spcPct val="100000"/>
              </a:lnSpc>
              <a:spcBef>
                <a:spcPts val="400"/>
              </a:spcBef>
              <a:spcAft>
                <a:spcPts val="0"/>
              </a:spcAft>
              <a:buSzPts val="2800"/>
              <a:buNone/>
              <a:defRPr sz="2800"/>
            </a:lvl7pPr>
            <a:lvl8pPr lvl="7" algn="ctr">
              <a:lnSpc>
                <a:spcPct val="100000"/>
              </a:lnSpc>
              <a:spcBef>
                <a:spcPts val="400"/>
              </a:spcBef>
              <a:spcAft>
                <a:spcPts val="0"/>
              </a:spcAft>
              <a:buSzPts val="2800"/>
              <a:buNone/>
              <a:defRPr sz="2800"/>
            </a:lvl8pPr>
            <a:lvl9pPr lvl="8" algn="ctr">
              <a:lnSpc>
                <a:spcPct val="100000"/>
              </a:lnSpc>
              <a:spcBef>
                <a:spcPts val="400"/>
              </a:spcBef>
              <a:spcAft>
                <a:spcPts val="0"/>
              </a:spcAft>
              <a:buSzPts val="2800"/>
              <a:buNone/>
              <a:defRPr sz="2800"/>
            </a:lvl9pPr>
          </a:lstStyle>
          <a:p>
            <a:endParaRPr/>
          </a:p>
        </p:txBody>
      </p:sp>
      <p:sp>
        <p:nvSpPr>
          <p:cNvPr id="36" name="Google Shape;36;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Calibri"/>
              <a:buNone/>
              <a:defRPr sz="4500">
                <a:solidFill>
                  <a:schemeClr val="lt1"/>
                </a:solidFill>
                <a:latin typeface="Candara"/>
                <a:ea typeface="Candara"/>
                <a:cs typeface="Candara"/>
                <a:sym typeface="Candar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 name="Google Shape;39;p8"/>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888888"/>
              </a:buClr>
              <a:buSzPts val="1800"/>
              <a:buNone/>
              <a:defRPr sz="1800">
                <a:solidFill>
                  <a:srgbClr val="F2F2F2"/>
                </a:solidFill>
                <a:latin typeface="Candara"/>
                <a:ea typeface="Candara"/>
                <a:cs typeface="Candara"/>
                <a:sym typeface="Candara"/>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Google Shape;41;p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Clr>
                <a:schemeClr val="dk1"/>
              </a:buClr>
              <a:buSzPts val="1400"/>
              <a:buNone/>
              <a:defRPr>
                <a:solidFill>
                  <a:schemeClr val="lt1"/>
                </a:solidFill>
                <a:latin typeface="Candara"/>
                <a:ea typeface="Candara"/>
                <a:cs typeface="Candara"/>
                <a:sym typeface="Candar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2" name="Google Shape;42;p9"/>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lt1"/>
              </a:buClr>
              <a:buSzPts val="1400"/>
              <a:buChar char="•"/>
              <a:defRPr>
                <a:solidFill>
                  <a:schemeClr val="lt1"/>
                </a:solidFill>
                <a:latin typeface="Candara"/>
                <a:ea typeface="Candara"/>
                <a:cs typeface="Candara"/>
                <a:sym typeface="Candara"/>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3" name="Google Shape;43;p9"/>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lt1"/>
              </a:buClr>
              <a:buSzPts val="1400"/>
              <a:buChar char="•"/>
              <a:defRPr>
                <a:solidFill>
                  <a:schemeClr val="lt1"/>
                </a:solidFill>
                <a:latin typeface="Candara"/>
                <a:ea typeface="Candara"/>
                <a:cs typeface="Candara"/>
                <a:sym typeface="Candara"/>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0"/>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Clr>
                <a:schemeClr val="dk1"/>
              </a:buClr>
              <a:buSzPts val="1400"/>
              <a:buNone/>
              <a:defRPr>
                <a:solidFill>
                  <a:schemeClr val="lt1"/>
                </a:solidFill>
                <a:latin typeface="Candara"/>
                <a:ea typeface="Candara"/>
                <a:cs typeface="Candara"/>
                <a:sym typeface="Candar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6" name="Google Shape;46;p10"/>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solidFill>
                  <a:schemeClr val="lt1"/>
                </a:solidFill>
                <a:latin typeface="Candara"/>
                <a:ea typeface="Candara"/>
                <a:cs typeface="Candara"/>
                <a:sym typeface="Candara"/>
              </a:defRPr>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47" name="Google Shape;47;p10"/>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lt1"/>
              </a:buClr>
              <a:buSzPts val="1400"/>
              <a:buChar char="•"/>
              <a:defRPr>
                <a:solidFill>
                  <a:schemeClr val="lt1"/>
                </a:solidFill>
                <a:latin typeface="Candara"/>
                <a:ea typeface="Candara"/>
                <a:cs typeface="Candara"/>
                <a:sym typeface="Candara"/>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8" name="Google Shape;48;p10"/>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solidFill>
                  <a:schemeClr val="lt1"/>
                </a:solidFill>
                <a:latin typeface="Candara"/>
                <a:ea typeface="Candara"/>
                <a:cs typeface="Candara"/>
                <a:sym typeface="Candara"/>
              </a:defRPr>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49" name="Google Shape;49;p10"/>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lt1"/>
              </a:buClr>
              <a:buSzPts val="1400"/>
              <a:buChar char="•"/>
              <a:defRPr>
                <a:solidFill>
                  <a:schemeClr val="lt1"/>
                </a:solidFill>
                <a:latin typeface="Candara"/>
                <a:ea typeface="Candara"/>
                <a:cs typeface="Candara"/>
                <a:sym typeface="Candara"/>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sp>
        <p:nvSpPr>
          <p:cNvPr id="51" name="Google Shape;51;p1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Clr>
                <a:schemeClr val="dk1"/>
              </a:buClr>
              <a:buSzPts val="1400"/>
              <a:buNone/>
              <a:defRPr>
                <a:solidFill>
                  <a:schemeClr val="lt1"/>
                </a:solidFill>
                <a:latin typeface="Candara"/>
                <a:ea typeface="Candara"/>
                <a:cs typeface="Candara"/>
                <a:sym typeface="Candar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gi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image" Target="../media/image5.jpg"/><Relationship Id="rId2" Type="http://schemas.openxmlformats.org/officeDocument/2006/relationships/slideLayout" Target="../slideLayouts/slideLayout4.xml"/><Relationship Id="rId16"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4.pn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2308071" y="1239739"/>
            <a:ext cx="6836100" cy="2683500"/>
          </a:xfrm>
          <a:prstGeom prst="rect">
            <a:avLst/>
          </a:prstGeom>
          <a:solidFill>
            <a:srgbClr val="D8E2F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ndara"/>
              <a:ea typeface="Candara"/>
              <a:cs typeface="Candara"/>
              <a:sym typeface="Candara"/>
            </a:endParaRPr>
          </a:p>
        </p:txBody>
      </p:sp>
      <p:pic>
        <p:nvPicPr>
          <p:cNvPr id="7" name="Google Shape;7;p1"/>
          <p:cNvPicPr preferRelativeResize="0"/>
          <p:nvPr/>
        </p:nvPicPr>
        <p:blipFill rotWithShape="1">
          <a:blip r:embed="rId4">
            <a:alphaModFix/>
          </a:blip>
          <a:srcRect/>
          <a:stretch/>
        </p:blipFill>
        <p:spPr>
          <a:xfrm>
            <a:off x="0" y="-4898"/>
            <a:ext cx="4261105" cy="5158170"/>
          </a:xfrm>
          <a:prstGeom prst="rect">
            <a:avLst/>
          </a:prstGeom>
          <a:noFill/>
          <a:ln>
            <a:noFill/>
          </a:ln>
        </p:spPr>
      </p:pic>
      <p:pic>
        <p:nvPicPr>
          <p:cNvPr id="8" name="Google Shape;8;p1"/>
          <p:cNvPicPr preferRelativeResize="0"/>
          <p:nvPr/>
        </p:nvPicPr>
        <p:blipFill rotWithShape="1">
          <a:blip r:embed="rId5">
            <a:alphaModFix/>
          </a:blip>
          <a:srcRect/>
          <a:stretch/>
        </p:blipFill>
        <p:spPr>
          <a:xfrm>
            <a:off x="2020928" y="2211931"/>
            <a:ext cx="1548664" cy="1548664"/>
          </a:xfrm>
          <a:prstGeom prst="rect">
            <a:avLst/>
          </a:prstGeom>
          <a:noFill/>
          <a:ln>
            <a:noFill/>
          </a:ln>
        </p:spPr>
      </p:pic>
      <p:sp>
        <p:nvSpPr>
          <p:cNvPr id="9" name="Google Shape;9;p1"/>
          <p:cNvSpPr txBox="1"/>
          <p:nvPr/>
        </p:nvSpPr>
        <p:spPr>
          <a:xfrm>
            <a:off x="229725" y="3882425"/>
            <a:ext cx="3177900" cy="780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 sz="1800" b="0" i="0" u="none" strike="noStrike" cap="none">
                <a:solidFill>
                  <a:schemeClr val="lt1"/>
                </a:solidFill>
                <a:latin typeface="Candara"/>
                <a:ea typeface="Candara"/>
                <a:cs typeface="Candara"/>
                <a:sym typeface="Candara"/>
              </a:rPr>
              <a:t>National Environmental Satellite, Data, and Information Service </a:t>
            </a:r>
            <a:endParaRPr sz="1500" b="0" i="0" u="none" strike="noStrike" cap="none">
              <a:solidFill>
                <a:srgbClr val="000000"/>
              </a:solidFill>
              <a:latin typeface="Candara"/>
              <a:ea typeface="Candara"/>
              <a:cs typeface="Candara"/>
              <a:sym typeface="Candara"/>
            </a:endParaRPr>
          </a:p>
        </p:txBody>
      </p:sp>
      <p:pic>
        <p:nvPicPr>
          <p:cNvPr id="10" name="Google Shape;10;p1"/>
          <p:cNvPicPr preferRelativeResize="0"/>
          <p:nvPr/>
        </p:nvPicPr>
        <p:blipFill rotWithShape="1">
          <a:blip r:embed="rId6">
            <a:alphaModFix/>
          </a:blip>
          <a:srcRect/>
          <a:stretch/>
        </p:blipFill>
        <p:spPr>
          <a:xfrm>
            <a:off x="1348483" y="-4898"/>
            <a:ext cx="1915819" cy="174195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
        <p:cNvGrpSpPr/>
        <p:nvPr/>
      </p:nvGrpSpPr>
      <p:grpSpPr>
        <a:xfrm>
          <a:off x="0" y="0"/>
          <a:ext cx="0" cy="0"/>
          <a:chOff x="0" y="0"/>
          <a:chExt cx="0" cy="0"/>
        </a:xfrm>
      </p:grpSpPr>
      <p:pic>
        <p:nvPicPr>
          <p:cNvPr id="16" name="Google Shape;16;p4"/>
          <p:cNvPicPr preferRelativeResize="0"/>
          <p:nvPr/>
        </p:nvPicPr>
        <p:blipFill rotWithShape="1">
          <a:blip r:embed="rId15">
            <a:alphaModFix/>
          </a:blip>
          <a:srcRect/>
          <a:stretch/>
        </p:blipFill>
        <p:spPr>
          <a:xfrm>
            <a:off x="0" y="4822257"/>
            <a:ext cx="8739522" cy="335679"/>
          </a:xfrm>
          <a:prstGeom prst="rect">
            <a:avLst/>
          </a:prstGeom>
          <a:noFill/>
          <a:ln>
            <a:noFill/>
          </a:ln>
        </p:spPr>
      </p:pic>
      <p:sp>
        <p:nvSpPr>
          <p:cNvPr id="17" name="Google Shape;17;p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 name="Google Shape;18;p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9" name="Google Shape;19;p4"/>
          <p:cNvSpPr txBox="1"/>
          <p:nvPr/>
        </p:nvSpPr>
        <p:spPr>
          <a:xfrm>
            <a:off x="8521364" y="4832250"/>
            <a:ext cx="6225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en" sz="1100" b="0" i="0" u="none" strike="noStrike" cap="none">
                <a:solidFill>
                  <a:srgbClr val="CCCCCC"/>
                </a:solidFill>
                <a:latin typeface="Candara"/>
                <a:ea typeface="Candara"/>
                <a:cs typeface="Candara"/>
                <a:sym typeface="Candara"/>
              </a:rPr>
              <a:t>‹#›</a:t>
            </a:fld>
            <a:endParaRPr sz="1100" b="0" i="0" u="none" strike="noStrike" cap="none">
              <a:solidFill>
                <a:srgbClr val="CCCCCC"/>
              </a:solidFill>
              <a:latin typeface="Candara"/>
              <a:ea typeface="Candara"/>
              <a:cs typeface="Candara"/>
              <a:sym typeface="Candara"/>
            </a:endParaRPr>
          </a:p>
        </p:txBody>
      </p:sp>
      <p:grpSp>
        <p:nvGrpSpPr>
          <p:cNvPr id="20" name="Google Shape;20;p4"/>
          <p:cNvGrpSpPr/>
          <p:nvPr/>
        </p:nvGrpSpPr>
        <p:grpSpPr>
          <a:xfrm>
            <a:off x="81613" y="4583862"/>
            <a:ext cx="500550" cy="500550"/>
            <a:chOff x="310960" y="5520595"/>
            <a:chExt cx="1239600" cy="1239600"/>
          </a:xfrm>
        </p:grpSpPr>
        <p:sp>
          <p:nvSpPr>
            <p:cNvPr id="21" name="Google Shape;21;p4"/>
            <p:cNvSpPr/>
            <p:nvPr/>
          </p:nvSpPr>
          <p:spPr>
            <a:xfrm>
              <a:off x="310960" y="5520595"/>
              <a:ext cx="1239600" cy="1239600"/>
            </a:xfrm>
            <a:prstGeom prst="ellipse">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Candara"/>
                <a:ea typeface="Candara"/>
                <a:cs typeface="Candara"/>
                <a:sym typeface="Candara"/>
              </a:endParaRPr>
            </a:p>
          </p:txBody>
        </p:sp>
        <p:pic>
          <p:nvPicPr>
            <p:cNvPr id="22" name="Google Shape;22;p4"/>
            <p:cNvPicPr preferRelativeResize="0"/>
            <p:nvPr/>
          </p:nvPicPr>
          <p:blipFill rotWithShape="1">
            <a:blip r:embed="rId16">
              <a:alphaModFix/>
            </a:blip>
            <a:srcRect/>
            <a:stretch/>
          </p:blipFill>
          <p:spPr>
            <a:xfrm>
              <a:off x="352776" y="5562411"/>
              <a:ext cx="1156073" cy="1156073"/>
            </a:xfrm>
            <a:prstGeom prst="rect">
              <a:avLst/>
            </a:prstGeom>
            <a:noFill/>
            <a:ln>
              <a:noFill/>
            </a:ln>
          </p:spPr>
        </p:pic>
      </p:grpSp>
      <p:sp>
        <p:nvSpPr>
          <p:cNvPr id="23" name="Google Shape;23;p4"/>
          <p:cNvSpPr/>
          <p:nvPr/>
        </p:nvSpPr>
        <p:spPr>
          <a:xfrm>
            <a:off x="0" y="0"/>
            <a:ext cx="9144000" cy="240000"/>
          </a:xfrm>
          <a:prstGeom prst="rect">
            <a:avLst/>
          </a:prstGeom>
          <a:blipFill rotWithShape="1">
            <a:blip r:embed="rId17">
              <a:alphaModFix/>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ndara"/>
              <a:ea typeface="Candara"/>
              <a:cs typeface="Candara"/>
              <a:sym typeface="Candara"/>
            </a:endParaRPr>
          </a:p>
        </p:txBody>
      </p:sp>
      <p:sp>
        <p:nvSpPr>
          <p:cNvPr id="24" name="Google Shape;24;p4"/>
          <p:cNvSpPr txBox="1"/>
          <p:nvPr/>
        </p:nvSpPr>
        <p:spPr>
          <a:xfrm>
            <a:off x="692750" y="4863957"/>
            <a:ext cx="57474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chemeClr val="dk1"/>
              </a:buClr>
              <a:buSzPts val="900"/>
              <a:buFont typeface="Arial"/>
              <a:buNone/>
            </a:pPr>
            <a:r>
              <a:rPr lang="en" sz="900" b="0" i="0" u="none" strike="noStrike" cap="none">
                <a:solidFill>
                  <a:schemeClr val="lt1"/>
                </a:solidFill>
                <a:latin typeface="Candara"/>
                <a:ea typeface="Candara"/>
                <a:cs typeface="Candara"/>
                <a:sym typeface="Candara"/>
              </a:rPr>
              <a:t>National Environmental Satellite, Data, and Information Service</a:t>
            </a:r>
            <a:endParaRPr sz="1100" b="0" i="0" u="none" strike="noStrike" cap="none">
              <a:solidFill>
                <a:srgbClr val="000000"/>
              </a:solidFill>
              <a:latin typeface="Candara"/>
              <a:ea typeface="Candara"/>
              <a:cs typeface="Candara"/>
              <a:sym typeface="Candara"/>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8"/>
          <p:cNvSpPr txBox="1"/>
          <p:nvPr/>
        </p:nvSpPr>
        <p:spPr>
          <a:xfrm>
            <a:off x="3843600" y="1237129"/>
            <a:ext cx="5221200" cy="27495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3300" b="1" i="1" u="none" strike="noStrike" cap="none">
                <a:solidFill>
                  <a:srgbClr val="31538F"/>
                </a:solidFill>
                <a:latin typeface="Candara"/>
                <a:ea typeface="Candara"/>
                <a:cs typeface="Candara"/>
                <a:sym typeface="Candara"/>
              </a:rPr>
              <a:t>CEOS Agency Report: NOAA</a:t>
            </a:r>
            <a:endParaRPr sz="3300" b="1" i="1" u="none" strike="noStrike" cap="none">
              <a:solidFill>
                <a:srgbClr val="31538F"/>
              </a:solidFill>
              <a:latin typeface="Candara"/>
              <a:ea typeface="Candara"/>
              <a:cs typeface="Candara"/>
              <a:sym typeface="Candara"/>
            </a:endParaRPr>
          </a:p>
        </p:txBody>
      </p:sp>
      <p:sp>
        <p:nvSpPr>
          <p:cNvPr id="82" name="Google Shape;82;p18"/>
          <p:cNvSpPr txBox="1"/>
          <p:nvPr/>
        </p:nvSpPr>
        <p:spPr>
          <a:xfrm>
            <a:off x="990112" y="4447939"/>
            <a:ext cx="1540200" cy="43020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lt1"/>
              </a:buClr>
              <a:buSzPts val="1100"/>
              <a:buFont typeface="Arial"/>
              <a:buNone/>
            </a:pPr>
            <a:r>
              <a:rPr lang="en" sz="1500" b="0" i="0" u="none" strike="noStrike" cap="none">
                <a:solidFill>
                  <a:schemeClr val="lt1"/>
                </a:solidFill>
                <a:latin typeface="Candara"/>
                <a:ea typeface="Candara"/>
                <a:cs typeface="Candara"/>
                <a:sym typeface="Candara"/>
              </a:rPr>
              <a:t> December 1, 2022</a:t>
            </a:r>
            <a:endParaRPr sz="1100" b="0" i="0" u="none" strike="noStrike" cap="none">
              <a:solidFill>
                <a:srgbClr val="000000"/>
              </a:solidFill>
              <a:latin typeface="Candara"/>
              <a:ea typeface="Candara"/>
              <a:cs typeface="Candara"/>
              <a:sym typeface="Candara"/>
            </a:endParaRPr>
          </a:p>
        </p:txBody>
      </p:sp>
      <p:sp>
        <p:nvSpPr>
          <p:cNvPr id="83" name="Google Shape;83;p18"/>
          <p:cNvSpPr txBox="1"/>
          <p:nvPr/>
        </p:nvSpPr>
        <p:spPr>
          <a:xfrm>
            <a:off x="3962880" y="3986549"/>
            <a:ext cx="5221188" cy="623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2F5496"/>
                </a:solidFill>
                <a:latin typeface="Candara"/>
                <a:ea typeface="Candara"/>
                <a:cs typeface="Candara"/>
                <a:sym typeface="Candara"/>
              </a:rPr>
              <a:t>Dr. Stephen Volz</a:t>
            </a:r>
            <a:endParaRPr sz="1800">
              <a:solidFill>
                <a:srgbClr val="2F5496"/>
              </a:solidFill>
              <a:latin typeface="Candara"/>
              <a:ea typeface="Candara"/>
              <a:cs typeface="Candara"/>
              <a:sym typeface="Candara"/>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2F5496"/>
                </a:solidFill>
                <a:latin typeface="Candara"/>
                <a:ea typeface="Candara"/>
                <a:cs typeface="Candara"/>
                <a:sym typeface="Candara"/>
              </a:rPr>
              <a:t>NOAA Assistant Administrator for Satellite and Information Services</a:t>
            </a:r>
            <a:endParaRPr sz="1800" b="0" i="0" u="none" strike="noStrike" cap="none">
              <a:solidFill>
                <a:srgbClr val="2F5496"/>
              </a:solidFill>
              <a:latin typeface="Candara"/>
              <a:ea typeface="Candara"/>
              <a:cs typeface="Candara"/>
              <a:sym typeface="Candar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9"/>
          <p:cNvSpPr/>
          <p:nvPr/>
        </p:nvSpPr>
        <p:spPr>
          <a:xfrm>
            <a:off x="-25" y="-122825"/>
            <a:ext cx="9144000" cy="4761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ndara"/>
              <a:ea typeface="Candara"/>
              <a:cs typeface="Candara"/>
              <a:sym typeface="Candara"/>
            </a:endParaRPr>
          </a:p>
        </p:txBody>
      </p:sp>
      <p:sp>
        <p:nvSpPr>
          <p:cNvPr id="89" name="Google Shape;89;p19"/>
          <p:cNvSpPr/>
          <p:nvPr/>
        </p:nvSpPr>
        <p:spPr>
          <a:xfrm>
            <a:off x="0" y="2586038"/>
            <a:ext cx="9144000" cy="5257800"/>
          </a:xfrm>
          <a:prstGeom prst="rect">
            <a:avLst/>
          </a:prstGeom>
          <a:solidFill>
            <a:schemeClr val="dk1"/>
          </a:solidFill>
          <a:ln w="9525"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ndara"/>
              <a:ea typeface="Candara"/>
              <a:cs typeface="Candara"/>
              <a:sym typeface="Candara"/>
            </a:endParaRPr>
          </a:p>
        </p:txBody>
      </p:sp>
      <p:sp>
        <p:nvSpPr>
          <p:cNvPr id="90" name="Google Shape;90;p19"/>
          <p:cNvSpPr txBox="1"/>
          <p:nvPr/>
        </p:nvSpPr>
        <p:spPr>
          <a:xfrm>
            <a:off x="-150" y="76200"/>
            <a:ext cx="9144000" cy="2616600"/>
          </a:xfrm>
          <a:prstGeom prst="rect">
            <a:avLst/>
          </a:prstGeom>
          <a:solidFill>
            <a:schemeClr val="dk1"/>
          </a:solidFill>
          <a:ln>
            <a:noFill/>
          </a:ln>
        </p:spPr>
        <p:txBody>
          <a:bodyPr spcFirstLastPara="1" wrap="square" lIns="0" tIns="0" rIns="0" bIns="0"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 sz="1800" b="1" i="0" u="none" strike="noStrike" cap="none">
                <a:solidFill>
                  <a:srgbClr val="3FAFFF"/>
                </a:solidFill>
                <a:latin typeface="Candara"/>
                <a:ea typeface="Candara"/>
                <a:cs typeface="Candara"/>
                <a:sym typeface="Candara"/>
              </a:rPr>
              <a:t> </a:t>
            </a:r>
            <a:r>
              <a:rPr lang="en" sz="4400" b="1" i="0" u="none" strike="noStrike" cap="none">
                <a:solidFill>
                  <a:srgbClr val="00B0F0"/>
                </a:solidFill>
                <a:latin typeface="Candara"/>
                <a:ea typeface="Candara"/>
                <a:cs typeface="Candara"/>
                <a:sym typeface="Candara"/>
              </a:rPr>
              <a:t>Climate-Ready Nation</a:t>
            </a:r>
            <a:r>
              <a:rPr lang="en" sz="3100" b="1" i="0" u="none" strike="noStrike" cap="none">
                <a:solidFill>
                  <a:srgbClr val="00B0F0"/>
                </a:solidFill>
                <a:latin typeface="Candara"/>
                <a:ea typeface="Candara"/>
                <a:cs typeface="Candara"/>
                <a:sym typeface="Candara"/>
              </a:rPr>
              <a:t> </a:t>
            </a:r>
            <a:endParaRPr sz="3100" b="1" i="0" u="none" strike="noStrike" cap="none">
              <a:solidFill>
                <a:srgbClr val="00B0F0"/>
              </a:solidFill>
              <a:latin typeface="Candara"/>
              <a:ea typeface="Candara"/>
              <a:cs typeface="Candara"/>
              <a:sym typeface="Candara"/>
            </a:endParaRPr>
          </a:p>
          <a:p>
            <a:pPr marL="0" marR="0" lvl="0" indent="0" algn="ctr" rtl="0">
              <a:lnSpc>
                <a:spcPct val="115000"/>
              </a:lnSpc>
              <a:spcBef>
                <a:spcPts val="0"/>
              </a:spcBef>
              <a:spcAft>
                <a:spcPts val="0"/>
              </a:spcAft>
              <a:buClr>
                <a:srgbClr val="000000"/>
              </a:buClr>
              <a:buSzPts val="3200"/>
              <a:buFont typeface="Arial"/>
              <a:buNone/>
            </a:pPr>
            <a:r>
              <a:rPr lang="en" sz="3200" b="1" i="0" u="none" strike="noStrike" cap="none">
                <a:solidFill>
                  <a:srgbClr val="00B0F0"/>
                </a:solidFill>
                <a:latin typeface="Candara"/>
                <a:ea typeface="Candara"/>
                <a:cs typeface="Candara"/>
                <a:sym typeface="Candara"/>
              </a:rPr>
              <a:t>2030 Vision Statement</a:t>
            </a:r>
            <a:endParaRPr sz="3200" b="1" i="0" u="none" strike="noStrike" cap="none">
              <a:solidFill>
                <a:srgbClr val="00B0F0"/>
              </a:solidFill>
              <a:latin typeface="Candara"/>
              <a:ea typeface="Candara"/>
              <a:cs typeface="Candara"/>
              <a:sym typeface="Candara"/>
            </a:endParaRPr>
          </a:p>
          <a:p>
            <a:pPr marL="127000" marR="0" lvl="0" indent="0" algn="ctr" rtl="0">
              <a:lnSpc>
                <a:spcPct val="115000"/>
              </a:lnSpc>
              <a:spcBef>
                <a:spcPts val="0"/>
              </a:spcBef>
              <a:spcAft>
                <a:spcPts val="0"/>
              </a:spcAft>
              <a:buClr>
                <a:srgbClr val="000000"/>
              </a:buClr>
              <a:buSzPts val="2400"/>
              <a:buFont typeface="Arial"/>
              <a:buNone/>
            </a:pPr>
            <a:r>
              <a:rPr lang="en" sz="2400" b="0" i="0" u="none" strike="noStrike" cap="none">
                <a:solidFill>
                  <a:schemeClr val="lt1"/>
                </a:solidFill>
                <a:latin typeface="Candara"/>
                <a:ea typeface="Candara"/>
                <a:cs typeface="Candara"/>
                <a:sym typeface="Candara"/>
              </a:rPr>
              <a:t>A thriving Nation whose prosperity, health, security, and continued growth benefit from and depend upon a shared understanding of, and collective action to reduce, the impacts of climate change</a:t>
            </a:r>
            <a:endParaRPr sz="2400" b="0" i="0" u="none" strike="noStrike" cap="none">
              <a:solidFill>
                <a:schemeClr val="lt1"/>
              </a:solidFill>
              <a:latin typeface="Candara"/>
              <a:ea typeface="Candara"/>
              <a:cs typeface="Candara"/>
              <a:sym typeface="Candara"/>
            </a:endParaRPr>
          </a:p>
        </p:txBody>
      </p:sp>
      <p:pic>
        <p:nvPicPr>
          <p:cNvPr id="91" name="Google Shape;91;p19"/>
          <p:cNvPicPr preferRelativeResize="0"/>
          <p:nvPr/>
        </p:nvPicPr>
        <p:blipFill rotWithShape="1">
          <a:blip r:embed="rId3">
            <a:alphaModFix/>
          </a:blip>
          <a:srcRect/>
          <a:stretch/>
        </p:blipFill>
        <p:spPr>
          <a:xfrm>
            <a:off x="1223194" y="2728509"/>
            <a:ext cx="6840901" cy="5130685"/>
          </a:xfrm>
          <a:prstGeom prst="rect">
            <a:avLst/>
          </a:prstGeom>
          <a:noFill/>
          <a:ln>
            <a:noFill/>
          </a:ln>
        </p:spPr>
      </p:pic>
      <p:pic>
        <p:nvPicPr>
          <p:cNvPr id="92" name="Google Shape;92;p19"/>
          <p:cNvPicPr preferRelativeResize="0"/>
          <p:nvPr/>
        </p:nvPicPr>
        <p:blipFill rotWithShape="1">
          <a:blip r:embed="rId4">
            <a:alphaModFix/>
          </a:blip>
          <a:srcRect/>
          <a:stretch/>
        </p:blipFill>
        <p:spPr>
          <a:xfrm>
            <a:off x="0" y="2814647"/>
            <a:ext cx="2659400" cy="1645975"/>
          </a:xfrm>
          <a:prstGeom prst="rect">
            <a:avLst/>
          </a:prstGeom>
          <a:noFill/>
          <a:ln w="9525" cap="flat" cmpd="sng">
            <a:solidFill>
              <a:srgbClr val="000000"/>
            </a:solidFill>
            <a:prstDash val="solid"/>
            <a:round/>
            <a:headEnd type="none" w="sm" len="sm"/>
            <a:tailEnd type="none" w="sm" len="sm"/>
          </a:ln>
        </p:spPr>
      </p:pic>
      <p:pic>
        <p:nvPicPr>
          <p:cNvPr id="93" name="Google Shape;93;p19"/>
          <p:cNvPicPr preferRelativeResize="0"/>
          <p:nvPr/>
        </p:nvPicPr>
        <p:blipFill rotWithShape="1">
          <a:blip r:embed="rId5">
            <a:alphaModFix/>
          </a:blip>
          <a:srcRect/>
          <a:stretch/>
        </p:blipFill>
        <p:spPr>
          <a:xfrm>
            <a:off x="725075" y="107475"/>
            <a:ext cx="1099749" cy="10997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20"/>
          <p:cNvPicPr preferRelativeResize="0"/>
          <p:nvPr/>
        </p:nvPicPr>
        <p:blipFill>
          <a:blip r:embed="rId3">
            <a:alphaModFix/>
          </a:blip>
          <a:stretch>
            <a:fillRect/>
          </a:stretch>
        </p:blipFill>
        <p:spPr>
          <a:xfrm>
            <a:off x="0" y="0"/>
            <a:ext cx="9144003" cy="5143501"/>
          </a:xfrm>
          <a:prstGeom prst="rect">
            <a:avLst/>
          </a:prstGeom>
          <a:noFill/>
          <a:ln>
            <a:noFill/>
          </a:ln>
        </p:spPr>
      </p:pic>
      <p:sp>
        <p:nvSpPr>
          <p:cNvPr id="99" name="Google Shape;99;p20"/>
          <p:cNvSpPr txBox="1">
            <a:spLocks noGrp="1"/>
          </p:cNvSpPr>
          <p:nvPr>
            <p:ph type="title"/>
          </p:nvPr>
        </p:nvSpPr>
        <p:spPr>
          <a:xfrm>
            <a:off x="4535119" y="65231"/>
            <a:ext cx="2458500" cy="614100"/>
          </a:xfrm>
          <a:prstGeom prst="rect">
            <a:avLst/>
          </a:prstGeom>
          <a:noFill/>
          <a:ln>
            <a:noFill/>
          </a:ln>
          <a:effectLst>
            <a:outerShdw blurRad="57150" dist="19050" dir="5400000" algn="bl" rotWithShape="0">
              <a:srgbClr val="000000">
                <a:alpha val="50000"/>
              </a:srgbClr>
            </a:outerShdw>
          </a:effectLst>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rgbClr val="1E4E79"/>
              </a:buClr>
              <a:buSzPts val="3000"/>
              <a:buFont typeface="Calibri"/>
              <a:buNone/>
            </a:pPr>
            <a:r>
              <a:rPr lang="en" sz="2200">
                <a:solidFill>
                  <a:schemeClr val="lt1"/>
                </a:solidFill>
              </a:rPr>
              <a:t>NOAA Has Future</a:t>
            </a:r>
            <a:endParaRPr sz="2200">
              <a:solidFill>
                <a:schemeClr val="lt1"/>
              </a:solidFill>
            </a:endParaRPr>
          </a:p>
          <a:p>
            <a:pPr marL="0" lvl="0" indent="0" algn="ctr" rtl="0">
              <a:lnSpc>
                <a:spcPct val="90000"/>
              </a:lnSpc>
              <a:spcBef>
                <a:spcPts val="0"/>
              </a:spcBef>
              <a:spcAft>
                <a:spcPts val="0"/>
              </a:spcAft>
              <a:buClr>
                <a:srgbClr val="1E4E79"/>
              </a:buClr>
              <a:buSzPts val="3000"/>
              <a:buFont typeface="Calibri"/>
              <a:buNone/>
            </a:pPr>
            <a:r>
              <a:rPr lang="en" sz="2200">
                <a:solidFill>
                  <a:schemeClr val="lt1"/>
                </a:solidFill>
              </a:rPr>
              <a:t>Satellite Missions</a:t>
            </a:r>
            <a:endParaRPr sz="2200">
              <a:solidFill>
                <a:schemeClr val="lt1"/>
              </a:solidFill>
              <a:latin typeface="Candara"/>
              <a:ea typeface="Candara"/>
              <a:cs typeface="Candara"/>
              <a:sym typeface="Candara"/>
            </a:endParaRPr>
          </a:p>
        </p:txBody>
      </p:sp>
      <p:sp>
        <p:nvSpPr>
          <p:cNvPr id="100" name="Google Shape;100;p20"/>
          <p:cNvSpPr txBox="1"/>
          <p:nvPr/>
        </p:nvSpPr>
        <p:spPr>
          <a:xfrm>
            <a:off x="1036200" y="953606"/>
            <a:ext cx="1999800" cy="723300"/>
          </a:xfrm>
          <a:prstGeom prst="rect">
            <a:avLst/>
          </a:prstGeom>
          <a:noFill/>
          <a:ln>
            <a:noFill/>
          </a:ln>
          <a:effectLst>
            <a:outerShdw blurRad="57150" dist="19050" dir="5400000" algn="bl" rotWithShape="0">
              <a:srgbClr val="000000">
                <a:alpha val="50000"/>
              </a:srgbClr>
            </a:outerShdw>
          </a:effectLst>
        </p:spPr>
        <p:txBody>
          <a:bodyPr spcFirstLastPara="1" wrap="square" lIns="68575" tIns="68575" rIns="68575" bIns="68575" anchor="t" anchorCtr="0">
            <a:spAutoFit/>
          </a:bodyPr>
          <a:lstStyle/>
          <a:p>
            <a:pPr marL="0" lvl="0" indent="0" algn="l" rtl="0">
              <a:spcBef>
                <a:spcPts val="0"/>
              </a:spcBef>
              <a:spcAft>
                <a:spcPts val="0"/>
              </a:spcAft>
              <a:buNone/>
            </a:pPr>
            <a:r>
              <a:rPr lang="en" sz="1500" b="1">
                <a:solidFill>
                  <a:schemeClr val="lt1"/>
                </a:solidFill>
                <a:latin typeface="Candara"/>
                <a:ea typeface="Candara"/>
                <a:cs typeface="Candara"/>
                <a:sym typeface="Candara"/>
              </a:rPr>
              <a:t>DSCOVR</a:t>
            </a:r>
            <a:endParaRPr sz="1500" b="1">
              <a:solidFill>
                <a:schemeClr val="lt1"/>
              </a:solidFill>
              <a:latin typeface="Candara"/>
              <a:ea typeface="Candara"/>
              <a:cs typeface="Candara"/>
              <a:sym typeface="Candara"/>
            </a:endParaRPr>
          </a:p>
          <a:p>
            <a:pPr marL="0" lvl="0" indent="0" algn="l" rtl="0">
              <a:spcBef>
                <a:spcPts val="0"/>
              </a:spcBef>
              <a:spcAft>
                <a:spcPts val="0"/>
              </a:spcAft>
              <a:buNone/>
            </a:pPr>
            <a:r>
              <a:rPr lang="en" sz="1200" b="1">
                <a:solidFill>
                  <a:schemeClr val="lt1"/>
                </a:solidFill>
                <a:latin typeface="Candara"/>
                <a:ea typeface="Candara"/>
                <a:cs typeface="Candara"/>
                <a:sym typeface="Candara"/>
              </a:rPr>
              <a:t>Operational - July 27, 2016</a:t>
            </a:r>
            <a:endParaRPr sz="1200" b="1">
              <a:solidFill>
                <a:schemeClr val="lt1"/>
              </a:solidFill>
              <a:latin typeface="Candara"/>
              <a:ea typeface="Candara"/>
              <a:cs typeface="Candara"/>
              <a:sym typeface="Candara"/>
            </a:endParaRPr>
          </a:p>
          <a:p>
            <a:pPr marL="0" lvl="0" indent="0" algn="l" rtl="0">
              <a:spcBef>
                <a:spcPts val="0"/>
              </a:spcBef>
              <a:spcAft>
                <a:spcPts val="0"/>
              </a:spcAft>
              <a:buNone/>
            </a:pPr>
            <a:endParaRPr sz="1100" b="1">
              <a:solidFill>
                <a:schemeClr val="lt1"/>
              </a:solidFill>
              <a:latin typeface="Candara"/>
              <a:ea typeface="Candara"/>
              <a:cs typeface="Candara"/>
              <a:sym typeface="Candara"/>
            </a:endParaRPr>
          </a:p>
        </p:txBody>
      </p:sp>
      <p:sp>
        <p:nvSpPr>
          <p:cNvPr id="101" name="Google Shape;101;p20"/>
          <p:cNvSpPr txBox="1"/>
          <p:nvPr/>
        </p:nvSpPr>
        <p:spPr>
          <a:xfrm>
            <a:off x="392100" y="2374425"/>
            <a:ext cx="2643900" cy="723300"/>
          </a:xfrm>
          <a:prstGeom prst="rect">
            <a:avLst/>
          </a:prstGeom>
          <a:noFill/>
          <a:ln>
            <a:noFill/>
          </a:ln>
          <a:effectLst>
            <a:outerShdw blurRad="57150" dist="19050" dir="5400000" algn="bl" rotWithShape="0">
              <a:srgbClr val="000000">
                <a:alpha val="50000"/>
              </a:srgbClr>
            </a:outerShdw>
          </a:effectLst>
        </p:spPr>
        <p:txBody>
          <a:bodyPr spcFirstLastPara="1" wrap="square" lIns="68575" tIns="68575" rIns="68575" bIns="68575" anchor="t" anchorCtr="0">
            <a:spAutoFit/>
          </a:bodyPr>
          <a:lstStyle/>
          <a:p>
            <a:pPr marL="0" lvl="0" indent="0" algn="l" rtl="0">
              <a:spcBef>
                <a:spcPts val="0"/>
              </a:spcBef>
              <a:spcAft>
                <a:spcPts val="0"/>
              </a:spcAft>
              <a:buNone/>
            </a:pPr>
            <a:r>
              <a:rPr lang="en" sz="1500" b="1">
                <a:solidFill>
                  <a:schemeClr val="lt1"/>
                </a:solidFill>
                <a:latin typeface="Candara"/>
                <a:ea typeface="Candara"/>
                <a:cs typeface="Candara"/>
                <a:sym typeface="Candara"/>
              </a:rPr>
              <a:t>JASON-3</a:t>
            </a:r>
            <a:endParaRPr sz="1500" b="1">
              <a:solidFill>
                <a:schemeClr val="lt1"/>
              </a:solidFill>
              <a:latin typeface="Candara"/>
              <a:ea typeface="Candara"/>
              <a:cs typeface="Candara"/>
              <a:sym typeface="Candara"/>
            </a:endParaRPr>
          </a:p>
          <a:p>
            <a:pPr marL="0" lvl="0" indent="0" algn="l" rtl="0">
              <a:spcBef>
                <a:spcPts val="0"/>
              </a:spcBef>
              <a:spcAft>
                <a:spcPts val="0"/>
              </a:spcAft>
              <a:buNone/>
            </a:pPr>
            <a:r>
              <a:rPr lang="en" sz="1200" b="1">
                <a:solidFill>
                  <a:schemeClr val="lt1"/>
                </a:solidFill>
                <a:latin typeface="Candara"/>
                <a:ea typeface="Candara"/>
                <a:cs typeface="Candara"/>
                <a:sym typeface="Candara"/>
              </a:rPr>
              <a:t>Operational - July 1, 2016</a:t>
            </a:r>
            <a:endParaRPr sz="1200" b="1">
              <a:solidFill>
                <a:schemeClr val="lt1"/>
              </a:solidFill>
              <a:latin typeface="Candara"/>
              <a:ea typeface="Candara"/>
              <a:cs typeface="Candara"/>
              <a:sym typeface="Candara"/>
            </a:endParaRPr>
          </a:p>
          <a:p>
            <a:pPr marL="0" lvl="0" indent="0" algn="l" rtl="0">
              <a:spcBef>
                <a:spcPts val="0"/>
              </a:spcBef>
              <a:spcAft>
                <a:spcPts val="0"/>
              </a:spcAft>
              <a:buNone/>
            </a:pPr>
            <a:endParaRPr sz="1100" b="1">
              <a:solidFill>
                <a:schemeClr val="lt1"/>
              </a:solidFill>
              <a:latin typeface="Candara"/>
              <a:ea typeface="Candara"/>
              <a:cs typeface="Candara"/>
              <a:sym typeface="Candara"/>
            </a:endParaRPr>
          </a:p>
        </p:txBody>
      </p:sp>
      <p:sp>
        <p:nvSpPr>
          <p:cNvPr id="102" name="Google Shape;102;p20"/>
          <p:cNvSpPr txBox="1"/>
          <p:nvPr/>
        </p:nvSpPr>
        <p:spPr>
          <a:xfrm>
            <a:off x="273638" y="3907875"/>
            <a:ext cx="3826200" cy="723300"/>
          </a:xfrm>
          <a:prstGeom prst="rect">
            <a:avLst/>
          </a:prstGeom>
          <a:noFill/>
          <a:ln>
            <a:noFill/>
          </a:ln>
          <a:effectLst>
            <a:outerShdw blurRad="57150" dist="19050" dir="5400000" algn="bl" rotWithShape="0">
              <a:srgbClr val="000000">
                <a:alpha val="50000"/>
              </a:srgbClr>
            </a:outerShdw>
          </a:effectLst>
        </p:spPr>
        <p:txBody>
          <a:bodyPr spcFirstLastPara="1" wrap="square" lIns="68575" tIns="68575" rIns="68575" bIns="68575" anchor="t" anchorCtr="0">
            <a:spAutoFit/>
          </a:bodyPr>
          <a:lstStyle/>
          <a:p>
            <a:pPr marL="0" lvl="0" indent="0" algn="l" rtl="0">
              <a:spcBef>
                <a:spcPts val="0"/>
              </a:spcBef>
              <a:spcAft>
                <a:spcPts val="0"/>
              </a:spcAft>
              <a:buNone/>
            </a:pPr>
            <a:r>
              <a:rPr lang="en" sz="1500" b="1">
                <a:solidFill>
                  <a:schemeClr val="lt1"/>
                </a:solidFill>
                <a:latin typeface="Candara"/>
                <a:ea typeface="Candara"/>
                <a:cs typeface="Candara"/>
                <a:sym typeface="Candara"/>
              </a:rPr>
              <a:t>SENTINEL-6 Michael Freilich</a:t>
            </a:r>
            <a:endParaRPr sz="1500" b="1">
              <a:solidFill>
                <a:schemeClr val="lt1"/>
              </a:solidFill>
              <a:latin typeface="Candara"/>
              <a:ea typeface="Candara"/>
              <a:cs typeface="Candara"/>
              <a:sym typeface="Candara"/>
            </a:endParaRPr>
          </a:p>
          <a:p>
            <a:pPr marL="0" lvl="0" indent="0" algn="l" rtl="0">
              <a:spcBef>
                <a:spcPts val="0"/>
              </a:spcBef>
              <a:spcAft>
                <a:spcPts val="0"/>
              </a:spcAft>
              <a:buNone/>
            </a:pPr>
            <a:r>
              <a:rPr lang="en" sz="1200" b="1">
                <a:solidFill>
                  <a:schemeClr val="lt1"/>
                </a:solidFill>
                <a:latin typeface="Candara"/>
                <a:ea typeface="Candara"/>
                <a:cs typeface="Candara"/>
                <a:sym typeface="Candara"/>
              </a:rPr>
              <a:t>Sentinel-6 Michael Freilich - Operational - Nov 22, 2021</a:t>
            </a:r>
            <a:endParaRPr sz="1200" b="1">
              <a:solidFill>
                <a:schemeClr val="lt1"/>
              </a:solidFill>
              <a:latin typeface="Candara"/>
              <a:ea typeface="Candara"/>
              <a:cs typeface="Candara"/>
              <a:sym typeface="Candara"/>
            </a:endParaRPr>
          </a:p>
          <a:p>
            <a:pPr marL="0" lvl="0" indent="0" algn="l" rtl="0">
              <a:spcBef>
                <a:spcPts val="0"/>
              </a:spcBef>
              <a:spcAft>
                <a:spcPts val="0"/>
              </a:spcAft>
              <a:buNone/>
            </a:pPr>
            <a:endParaRPr sz="1100" b="1">
              <a:solidFill>
                <a:schemeClr val="lt1"/>
              </a:solidFill>
              <a:latin typeface="Candara"/>
              <a:ea typeface="Candara"/>
              <a:cs typeface="Candara"/>
              <a:sym typeface="Candara"/>
            </a:endParaRPr>
          </a:p>
        </p:txBody>
      </p:sp>
      <p:sp>
        <p:nvSpPr>
          <p:cNvPr id="103" name="Google Shape;103;p20"/>
          <p:cNvSpPr txBox="1"/>
          <p:nvPr/>
        </p:nvSpPr>
        <p:spPr>
          <a:xfrm>
            <a:off x="3171994" y="189375"/>
            <a:ext cx="1712100" cy="554100"/>
          </a:xfrm>
          <a:prstGeom prst="rect">
            <a:avLst/>
          </a:prstGeom>
          <a:noFill/>
          <a:ln>
            <a:noFill/>
          </a:ln>
          <a:effectLst>
            <a:outerShdw blurRad="57150" dist="19050" dir="5400000" algn="bl" rotWithShape="0">
              <a:srgbClr val="000000">
                <a:alpha val="50000"/>
              </a:srgbClr>
            </a:outerShdw>
          </a:effectLst>
        </p:spPr>
        <p:txBody>
          <a:bodyPr spcFirstLastPara="1" wrap="square" lIns="68575" tIns="68575" rIns="68575" bIns="68575" anchor="t" anchorCtr="0">
            <a:spAutoFit/>
          </a:bodyPr>
          <a:lstStyle/>
          <a:p>
            <a:pPr marL="0" lvl="0" indent="0" algn="l" rtl="0">
              <a:spcBef>
                <a:spcPts val="0"/>
              </a:spcBef>
              <a:spcAft>
                <a:spcPts val="0"/>
              </a:spcAft>
              <a:buNone/>
            </a:pPr>
            <a:r>
              <a:rPr lang="en" sz="1500" b="1">
                <a:solidFill>
                  <a:schemeClr val="lt1"/>
                </a:solidFill>
                <a:latin typeface="Candara"/>
                <a:ea typeface="Candara"/>
                <a:cs typeface="Candara"/>
                <a:sym typeface="Candara"/>
              </a:rPr>
              <a:t>SWFO</a:t>
            </a:r>
            <a:endParaRPr sz="1500" b="1">
              <a:solidFill>
                <a:schemeClr val="lt1"/>
              </a:solidFill>
              <a:latin typeface="Candara"/>
              <a:ea typeface="Candara"/>
              <a:cs typeface="Candara"/>
              <a:sym typeface="Candara"/>
            </a:endParaRPr>
          </a:p>
          <a:p>
            <a:pPr marL="0" lvl="0" indent="0" algn="l" rtl="0">
              <a:spcBef>
                <a:spcPts val="0"/>
              </a:spcBef>
              <a:spcAft>
                <a:spcPts val="0"/>
              </a:spcAft>
              <a:buNone/>
            </a:pPr>
            <a:r>
              <a:rPr lang="en" sz="1200" b="1">
                <a:solidFill>
                  <a:schemeClr val="lt1"/>
                </a:solidFill>
                <a:latin typeface="Candara"/>
                <a:ea typeface="Candara"/>
                <a:cs typeface="Candara"/>
                <a:sym typeface="Candara"/>
              </a:rPr>
              <a:t>SWFO-L1 - FY 2025</a:t>
            </a:r>
            <a:endParaRPr sz="1200" b="1">
              <a:solidFill>
                <a:schemeClr val="lt1"/>
              </a:solidFill>
              <a:latin typeface="Candara"/>
              <a:ea typeface="Candara"/>
              <a:cs typeface="Candara"/>
              <a:sym typeface="Candara"/>
            </a:endParaRPr>
          </a:p>
        </p:txBody>
      </p:sp>
      <p:sp>
        <p:nvSpPr>
          <p:cNvPr id="104" name="Google Shape;104;p20"/>
          <p:cNvSpPr txBox="1"/>
          <p:nvPr/>
        </p:nvSpPr>
        <p:spPr>
          <a:xfrm>
            <a:off x="4099763" y="953606"/>
            <a:ext cx="2836500" cy="554100"/>
          </a:xfrm>
          <a:prstGeom prst="rect">
            <a:avLst/>
          </a:prstGeom>
          <a:noFill/>
          <a:ln>
            <a:noFill/>
          </a:ln>
          <a:effectLst>
            <a:outerShdw blurRad="57150" dist="19050" dir="5400000" algn="bl" rotWithShape="0">
              <a:srgbClr val="000000">
                <a:alpha val="50000"/>
              </a:srgbClr>
            </a:outerShdw>
          </a:effectLst>
        </p:spPr>
        <p:txBody>
          <a:bodyPr spcFirstLastPara="1" wrap="square" lIns="68575" tIns="68575" rIns="68575" bIns="68575" anchor="t" anchorCtr="0">
            <a:spAutoFit/>
          </a:bodyPr>
          <a:lstStyle/>
          <a:p>
            <a:pPr marL="0" lvl="0" indent="0" algn="l" rtl="0">
              <a:spcBef>
                <a:spcPts val="0"/>
              </a:spcBef>
              <a:spcAft>
                <a:spcPts val="0"/>
              </a:spcAft>
              <a:buNone/>
            </a:pPr>
            <a:r>
              <a:rPr lang="en" sz="1500" b="1">
                <a:solidFill>
                  <a:schemeClr val="lt1"/>
                </a:solidFill>
                <a:latin typeface="Candara"/>
                <a:ea typeface="Candara"/>
                <a:cs typeface="Candara"/>
                <a:sym typeface="Candara"/>
              </a:rPr>
              <a:t>COSMIC-2</a:t>
            </a:r>
            <a:endParaRPr sz="1500" b="1">
              <a:solidFill>
                <a:schemeClr val="lt1"/>
              </a:solidFill>
              <a:latin typeface="Candara"/>
              <a:ea typeface="Candara"/>
              <a:cs typeface="Candara"/>
              <a:sym typeface="Candara"/>
            </a:endParaRPr>
          </a:p>
          <a:p>
            <a:pPr marL="0" lvl="0" indent="0" algn="l" rtl="0">
              <a:spcBef>
                <a:spcPts val="0"/>
              </a:spcBef>
              <a:spcAft>
                <a:spcPts val="0"/>
              </a:spcAft>
              <a:buNone/>
            </a:pPr>
            <a:r>
              <a:rPr lang="en" sz="1200" b="1">
                <a:solidFill>
                  <a:schemeClr val="lt1"/>
                </a:solidFill>
                <a:latin typeface="Candara"/>
                <a:ea typeface="Candara"/>
                <a:cs typeface="Candara"/>
                <a:sym typeface="Candara"/>
              </a:rPr>
              <a:t>COSMIC-S - Operational - Feb, 25, 2020</a:t>
            </a:r>
            <a:endParaRPr sz="1200" b="1">
              <a:solidFill>
                <a:schemeClr val="lt1"/>
              </a:solidFill>
              <a:latin typeface="Candara"/>
              <a:ea typeface="Candara"/>
              <a:cs typeface="Candara"/>
              <a:sym typeface="Candara"/>
            </a:endParaRPr>
          </a:p>
        </p:txBody>
      </p:sp>
      <p:sp>
        <p:nvSpPr>
          <p:cNvPr id="105" name="Google Shape;105;p20"/>
          <p:cNvSpPr txBox="1"/>
          <p:nvPr/>
        </p:nvSpPr>
        <p:spPr>
          <a:xfrm>
            <a:off x="4262663" y="2477044"/>
            <a:ext cx="2643900" cy="1108200"/>
          </a:xfrm>
          <a:prstGeom prst="rect">
            <a:avLst/>
          </a:prstGeom>
          <a:noFill/>
          <a:ln>
            <a:noFill/>
          </a:ln>
          <a:effectLst>
            <a:outerShdw blurRad="57150" dist="19050" dir="5400000" algn="bl" rotWithShape="0">
              <a:srgbClr val="000000">
                <a:alpha val="50000"/>
              </a:srgbClr>
            </a:outerShdw>
          </a:effectLst>
        </p:spPr>
        <p:txBody>
          <a:bodyPr spcFirstLastPara="1" wrap="square" lIns="68575" tIns="68575" rIns="68575" bIns="68575" anchor="t" anchorCtr="0">
            <a:spAutoFit/>
          </a:bodyPr>
          <a:lstStyle/>
          <a:p>
            <a:pPr marL="0" lvl="0" indent="0" algn="l" rtl="0">
              <a:spcBef>
                <a:spcPts val="0"/>
              </a:spcBef>
              <a:spcAft>
                <a:spcPts val="0"/>
              </a:spcAft>
              <a:buNone/>
            </a:pPr>
            <a:r>
              <a:rPr lang="en" sz="1500" b="1">
                <a:solidFill>
                  <a:schemeClr val="lt1"/>
                </a:solidFill>
                <a:latin typeface="Candara"/>
                <a:ea typeface="Candara"/>
                <a:cs typeface="Candara"/>
                <a:sym typeface="Candara"/>
              </a:rPr>
              <a:t>GOES-R SERIES</a:t>
            </a:r>
            <a:endParaRPr sz="1500" b="1">
              <a:solidFill>
                <a:schemeClr val="lt1"/>
              </a:solidFill>
              <a:latin typeface="Candara"/>
              <a:ea typeface="Candara"/>
              <a:cs typeface="Candara"/>
              <a:sym typeface="Candara"/>
            </a:endParaRPr>
          </a:p>
          <a:p>
            <a:pPr marL="0" lvl="0" indent="0" algn="l" rtl="0">
              <a:spcBef>
                <a:spcPts val="0"/>
              </a:spcBef>
              <a:spcAft>
                <a:spcPts val="0"/>
              </a:spcAft>
              <a:buNone/>
            </a:pPr>
            <a:r>
              <a:rPr lang="en" sz="1200" b="1">
                <a:solidFill>
                  <a:schemeClr val="lt1"/>
                </a:solidFill>
                <a:latin typeface="Candara"/>
                <a:ea typeface="Candara"/>
                <a:cs typeface="Candara"/>
                <a:sym typeface="Candara"/>
              </a:rPr>
              <a:t>GOES-16 - Operational - Dec 18, 2017</a:t>
            </a:r>
            <a:endParaRPr sz="1200" b="1">
              <a:solidFill>
                <a:schemeClr val="lt1"/>
              </a:solidFill>
              <a:latin typeface="Candara"/>
              <a:ea typeface="Candara"/>
              <a:cs typeface="Candara"/>
              <a:sym typeface="Candara"/>
            </a:endParaRPr>
          </a:p>
          <a:p>
            <a:pPr marL="0" lvl="0" indent="0" algn="l" rtl="0">
              <a:spcBef>
                <a:spcPts val="0"/>
              </a:spcBef>
              <a:spcAft>
                <a:spcPts val="0"/>
              </a:spcAft>
              <a:buNone/>
            </a:pPr>
            <a:r>
              <a:rPr lang="en" sz="1200" b="1">
                <a:solidFill>
                  <a:schemeClr val="lt1"/>
                </a:solidFill>
                <a:latin typeface="Candara"/>
                <a:ea typeface="Candara"/>
                <a:cs typeface="Candara"/>
                <a:sym typeface="Candara"/>
              </a:rPr>
              <a:t>GOES-17 - Operational - Feb 12, 2019</a:t>
            </a:r>
            <a:endParaRPr sz="1200" b="1">
              <a:solidFill>
                <a:schemeClr val="lt1"/>
              </a:solidFill>
              <a:latin typeface="Candara"/>
              <a:ea typeface="Candara"/>
              <a:cs typeface="Candara"/>
              <a:sym typeface="Candara"/>
            </a:endParaRPr>
          </a:p>
          <a:p>
            <a:pPr marL="0" lvl="0" indent="0" algn="l" rtl="0">
              <a:spcBef>
                <a:spcPts val="0"/>
              </a:spcBef>
              <a:spcAft>
                <a:spcPts val="0"/>
              </a:spcAft>
              <a:buNone/>
            </a:pPr>
            <a:r>
              <a:rPr lang="en" sz="1200" b="1">
                <a:solidFill>
                  <a:schemeClr val="lt1"/>
                </a:solidFill>
                <a:latin typeface="Candara"/>
                <a:ea typeface="Candara"/>
                <a:cs typeface="Candara"/>
                <a:sym typeface="Candara"/>
              </a:rPr>
              <a:t>GOES-18 - Launched - Mar 1, 2022</a:t>
            </a:r>
            <a:endParaRPr sz="1200" b="1">
              <a:solidFill>
                <a:schemeClr val="lt1"/>
              </a:solidFill>
              <a:latin typeface="Candara"/>
              <a:ea typeface="Candara"/>
              <a:cs typeface="Candara"/>
              <a:sym typeface="Candara"/>
            </a:endParaRPr>
          </a:p>
          <a:p>
            <a:pPr marL="0" lvl="0" indent="0" algn="l" rtl="0">
              <a:spcBef>
                <a:spcPts val="0"/>
              </a:spcBef>
              <a:spcAft>
                <a:spcPts val="0"/>
              </a:spcAft>
              <a:buNone/>
            </a:pPr>
            <a:r>
              <a:rPr lang="en" sz="1200" b="1">
                <a:solidFill>
                  <a:schemeClr val="lt1"/>
                </a:solidFill>
                <a:latin typeface="Candara"/>
                <a:ea typeface="Candara"/>
                <a:cs typeface="Candara"/>
                <a:sym typeface="Candara"/>
              </a:rPr>
              <a:t>GOES-U - FY 2024</a:t>
            </a:r>
            <a:endParaRPr sz="1200" b="1">
              <a:solidFill>
                <a:schemeClr val="lt1"/>
              </a:solidFill>
              <a:latin typeface="Candara"/>
              <a:ea typeface="Candara"/>
              <a:cs typeface="Candara"/>
              <a:sym typeface="Candara"/>
            </a:endParaRPr>
          </a:p>
        </p:txBody>
      </p:sp>
      <p:sp>
        <p:nvSpPr>
          <p:cNvPr id="106" name="Google Shape;106;p20"/>
          <p:cNvSpPr txBox="1"/>
          <p:nvPr/>
        </p:nvSpPr>
        <p:spPr>
          <a:xfrm>
            <a:off x="4347469" y="3951263"/>
            <a:ext cx="2882400" cy="1108200"/>
          </a:xfrm>
          <a:prstGeom prst="rect">
            <a:avLst/>
          </a:prstGeom>
          <a:noFill/>
          <a:ln>
            <a:noFill/>
          </a:ln>
          <a:effectLst>
            <a:outerShdw blurRad="57150" dist="19050" dir="5400000" algn="bl" rotWithShape="0">
              <a:srgbClr val="000000">
                <a:alpha val="50000"/>
              </a:srgbClr>
            </a:outerShdw>
          </a:effectLst>
        </p:spPr>
        <p:txBody>
          <a:bodyPr spcFirstLastPara="1" wrap="square" lIns="68575" tIns="68575" rIns="68575" bIns="68575" anchor="t" anchorCtr="0">
            <a:spAutoFit/>
          </a:bodyPr>
          <a:lstStyle/>
          <a:p>
            <a:pPr marL="0" lvl="0" indent="0" algn="l" rtl="0">
              <a:spcBef>
                <a:spcPts val="0"/>
              </a:spcBef>
              <a:spcAft>
                <a:spcPts val="0"/>
              </a:spcAft>
              <a:buNone/>
            </a:pPr>
            <a:r>
              <a:rPr lang="en" sz="1500" b="1">
                <a:solidFill>
                  <a:schemeClr val="lt1"/>
                </a:solidFill>
                <a:latin typeface="Candara"/>
                <a:ea typeface="Candara"/>
                <a:cs typeface="Candara"/>
                <a:sym typeface="Candara"/>
              </a:rPr>
              <a:t>JPSS SERIES</a:t>
            </a:r>
            <a:endParaRPr sz="1500" b="1">
              <a:solidFill>
                <a:schemeClr val="lt1"/>
              </a:solidFill>
              <a:latin typeface="Candara"/>
              <a:ea typeface="Candara"/>
              <a:cs typeface="Candara"/>
              <a:sym typeface="Candara"/>
            </a:endParaRPr>
          </a:p>
          <a:p>
            <a:pPr marL="0" lvl="0" indent="0" algn="l" rtl="0">
              <a:spcBef>
                <a:spcPts val="0"/>
              </a:spcBef>
              <a:spcAft>
                <a:spcPts val="0"/>
              </a:spcAft>
              <a:buNone/>
            </a:pPr>
            <a:r>
              <a:rPr lang="en" sz="1200" b="1">
                <a:solidFill>
                  <a:schemeClr val="lt1"/>
                </a:solidFill>
                <a:latin typeface="Candara"/>
                <a:ea typeface="Candara"/>
                <a:cs typeface="Candara"/>
                <a:sym typeface="Candara"/>
              </a:rPr>
              <a:t>NOAA-20 - Operational - May 30, 2018</a:t>
            </a:r>
            <a:endParaRPr sz="1200" b="1">
              <a:solidFill>
                <a:schemeClr val="lt1"/>
              </a:solidFill>
              <a:latin typeface="Candara"/>
              <a:ea typeface="Candara"/>
              <a:cs typeface="Candara"/>
              <a:sym typeface="Candara"/>
            </a:endParaRPr>
          </a:p>
          <a:p>
            <a:pPr marL="0" lvl="0" indent="0" algn="l" rtl="0">
              <a:spcBef>
                <a:spcPts val="0"/>
              </a:spcBef>
              <a:spcAft>
                <a:spcPts val="0"/>
              </a:spcAft>
              <a:buNone/>
            </a:pPr>
            <a:r>
              <a:rPr lang="en" sz="1200" b="1">
                <a:solidFill>
                  <a:schemeClr val="lt1"/>
                </a:solidFill>
                <a:latin typeface="Candara"/>
                <a:ea typeface="Candara"/>
                <a:cs typeface="Candara"/>
                <a:sym typeface="Candara"/>
              </a:rPr>
              <a:t>NOAA-21 - Launched Nov 10, 2022</a:t>
            </a:r>
            <a:endParaRPr sz="1200" b="1">
              <a:solidFill>
                <a:schemeClr val="lt1"/>
              </a:solidFill>
              <a:latin typeface="Candara"/>
              <a:ea typeface="Candara"/>
              <a:cs typeface="Candara"/>
              <a:sym typeface="Candara"/>
            </a:endParaRPr>
          </a:p>
          <a:p>
            <a:pPr marL="0" lvl="0" indent="0" algn="l" rtl="0">
              <a:spcBef>
                <a:spcPts val="0"/>
              </a:spcBef>
              <a:spcAft>
                <a:spcPts val="0"/>
              </a:spcAft>
              <a:buNone/>
            </a:pPr>
            <a:r>
              <a:rPr lang="en" sz="1200" b="1">
                <a:solidFill>
                  <a:schemeClr val="lt1"/>
                </a:solidFill>
                <a:latin typeface="Candara"/>
                <a:ea typeface="Candara"/>
                <a:cs typeface="Candara"/>
                <a:sym typeface="Candara"/>
              </a:rPr>
              <a:t>JPSS-3 - FY 2026</a:t>
            </a:r>
            <a:endParaRPr sz="1200" b="1">
              <a:solidFill>
                <a:schemeClr val="lt1"/>
              </a:solidFill>
              <a:latin typeface="Candara"/>
              <a:ea typeface="Candara"/>
              <a:cs typeface="Candara"/>
              <a:sym typeface="Candara"/>
            </a:endParaRPr>
          </a:p>
          <a:p>
            <a:pPr marL="0" lvl="0" indent="0" algn="l" rtl="0">
              <a:spcBef>
                <a:spcPts val="0"/>
              </a:spcBef>
              <a:spcAft>
                <a:spcPts val="0"/>
              </a:spcAft>
              <a:buNone/>
            </a:pPr>
            <a:r>
              <a:rPr lang="en" sz="1200" b="1">
                <a:solidFill>
                  <a:schemeClr val="lt1"/>
                </a:solidFill>
                <a:latin typeface="Candara"/>
                <a:ea typeface="Candara"/>
                <a:cs typeface="Candara"/>
                <a:sym typeface="Candara"/>
              </a:rPr>
              <a:t>JPSS-4 - FY 2031</a:t>
            </a:r>
            <a:endParaRPr sz="1200" b="1">
              <a:solidFill>
                <a:schemeClr val="lt1"/>
              </a:solidFill>
              <a:latin typeface="Candara"/>
              <a:ea typeface="Candara"/>
              <a:cs typeface="Candara"/>
              <a:sym typeface="Candara"/>
            </a:endParaRPr>
          </a:p>
        </p:txBody>
      </p:sp>
      <p:sp>
        <p:nvSpPr>
          <p:cNvPr id="107" name="Google Shape;107;p20"/>
          <p:cNvSpPr txBox="1"/>
          <p:nvPr/>
        </p:nvSpPr>
        <p:spPr>
          <a:xfrm>
            <a:off x="7134300" y="1034381"/>
            <a:ext cx="1753800" cy="369300"/>
          </a:xfrm>
          <a:prstGeom prst="rect">
            <a:avLst/>
          </a:prstGeom>
          <a:noFill/>
          <a:ln>
            <a:noFill/>
          </a:ln>
          <a:effectLst>
            <a:outerShdw blurRad="57150" dist="19050" dir="5400000" algn="bl" rotWithShape="0">
              <a:srgbClr val="000000">
                <a:alpha val="50000"/>
              </a:srgbClr>
            </a:outerShdw>
          </a:effectLst>
        </p:spPr>
        <p:txBody>
          <a:bodyPr spcFirstLastPara="1" wrap="square" lIns="68575" tIns="68575" rIns="68575" bIns="68575" anchor="t" anchorCtr="0">
            <a:spAutoFit/>
          </a:bodyPr>
          <a:lstStyle/>
          <a:p>
            <a:pPr marL="0" lvl="0" indent="0" algn="ctr" rtl="0">
              <a:spcBef>
                <a:spcPts val="0"/>
              </a:spcBef>
              <a:spcAft>
                <a:spcPts val="0"/>
              </a:spcAft>
              <a:buNone/>
            </a:pPr>
            <a:r>
              <a:rPr lang="en" sz="1500" b="1">
                <a:solidFill>
                  <a:schemeClr val="lt1"/>
                </a:solidFill>
                <a:latin typeface="Candara"/>
                <a:ea typeface="Candara"/>
                <a:cs typeface="Candara"/>
                <a:sym typeface="Candara"/>
              </a:rPr>
              <a:t>SW NEXT</a:t>
            </a:r>
            <a:endParaRPr sz="1200" b="1">
              <a:solidFill>
                <a:schemeClr val="lt1"/>
              </a:solidFill>
              <a:latin typeface="Candara"/>
              <a:ea typeface="Candara"/>
              <a:cs typeface="Candara"/>
              <a:sym typeface="Candara"/>
            </a:endParaRPr>
          </a:p>
        </p:txBody>
      </p:sp>
      <p:sp>
        <p:nvSpPr>
          <p:cNvPr id="108" name="Google Shape;108;p20"/>
          <p:cNvSpPr txBox="1"/>
          <p:nvPr/>
        </p:nvSpPr>
        <p:spPr>
          <a:xfrm>
            <a:off x="7041394" y="2846381"/>
            <a:ext cx="1753800" cy="369300"/>
          </a:xfrm>
          <a:prstGeom prst="rect">
            <a:avLst/>
          </a:prstGeom>
          <a:noFill/>
          <a:ln>
            <a:noFill/>
          </a:ln>
          <a:effectLst>
            <a:outerShdw blurRad="57150" dist="19050" dir="5400000" algn="bl" rotWithShape="0">
              <a:srgbClr val="000000">
                <a:alpha val="50000"/>
              </a:srgbClr>
            </a:outerShdw>
          </a:effectLst>
        </p:spPr>
        <p:txBody>
          <a:bodyPr spcFirstLastPara="1" wrap="square" lIns="68575" tIns="68575" rIns="68575" bIns="68575" anchor="t" anchorCtr="0">
            <a:spAutoFit/>
          </a:bodyPr>
          <a:lstStyle/>
          <a:p>
            <a:pPr marL="0" lvl="0" indent="0" algn="ctr" rtl="0">
              <a:spcBef>
                <a:spcPts val="0"/>
              </a:spcBef>
              <a:spcAft>
                <a:spcPts val="0"/>
              </a:spcAft>
              <a:buNone/>
            </a:pPr>
            <a:r>
              <a:rPr lang="en" sz="1500" b="1">
                <a:solidFill>
                  <a:schemeClr val="lt1"/>
                </a:solidFill>
                <a:latin typeface="Candara"/>
                <a:ea typeface="Candara"/>
                <a:cs typeface="Candara"/>
                <a:sym typeface="Candara"/>
              </a:rPr>
              <a:t>GeoXO</a:t>
            </a:r>
            <a:endParaRPr sz="1200" b="1">
              <a:solidFill>
                <a:schemeClr val="lt1"/>
              </a:solidFill>
              <a:latin typeface="Candara"/>
              <a:ea typeface="Candara"/>
              <a:cs typeface="Candara"/>
              <a:sym typeface="Candara"/>
            </a:endParaRPr>
          </a:p>
        </p:txBody>
      </p:sp>
      <p:sp>
        <p:nvSpPr>
          <p:cNvPr id="109" name="Google Shape;109;p20"/>
          <p:cNvSpPr txBox="1"/>
          <p:nvPr/>
        </p:nvSpPr>
        <p:spPr>
          <a:xfrm>
            <a:off x="7041394" y="4320600"/>
            <a:ext cx="1753800" cy="369300"/>
          </a:xfrm>
          <a:prstGeom prst="rect">
            <a:avLst/>
          </a:prstGeom>
          <a:noFill/>
          <a:ln>
            <a:noFill/>
          </a:ln>
          <a:effectLst>
            <a:outerShdw blurRad="57150" dist="19050" dir="5400000" algn="bl" rotWithShape="0">
              <a:srgbClr val="000000">
                <a:alpha val="50000"/>
              </a:srgbClr>
            </a:outerShdw>
          </a:effectLst>
        </p:spPr>
        <p:txBody>
          <a:bodyPr spcFirstLastPara="1" wrap="square" lIns="68575" tIns="68575" rIns="68575" bIns="68575" anchor="t" anchorCtr="0">
            <a:spAutoFit/>
          </a:bodyPr>
          <a:lstStyle/>
          <a:p>
            <a:pPr marL="0" lvl="0" indent="0" algn="ctr" rtl="0">
              <a:spcBef>
                <a:spcPts val="0"/>
              </a:spcBef>
              <a:spcAft>
                <a:spcPts val="0"/>
              </a:spcAft>
              <a:buNone/>
            </a:pPr>
            <a:r>
              <a:rPr lang="en" sz="1500" b="1">
                <a:solidFill>
                  <a:schemeClr val="lt1"/>
                </a:solidFill>
                <a:latin typeface="Candara"/>
                <a:ea typeface="Candara"/>
                <a:cs typeface="Candara"/>
                <a:sym typeface="Candara"/>
              </a:rPr>
              <a:t>LEO Satellites</a:t>
            </a:r>
            <a:endParaRPr sz="1200" b="1">
              <a:solidFill>
                <a:schemeClr val="lt1"/>
              </a:solidFill>
              <a:latin typeface="Candara"/>
              <a:ea typeface="Candara"/>
              <a:cs typeface="Candara"/>
              <a:sym typeface="Candar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1"/>
          <p:cNvSpPr/>
          <p:nvPr/>
        </p:nvSpPr>
        <p:spPr>
          <a:xfrm>
            <a:off x="0" y="0"/>
            <a:ext cx="9144000" cy="51870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90000"/>
              </a:lnSpc>
              <a:spcBef>
                <a:spcPts val="600"/>
              </a:spcBef>
              <a:spcAft>
                <a:spcPts val="0"/>
              </a:spcAft>
              <a:buClr>
                <a:srgbClr val="000000"/>
              </a:buClr>
              <a:buSzPts val="1400"/>
              <a:buFont typeface="Arial"/>
              <a:buNone/>
            </a:pPr>
            <a:endParaRPr sz="1400" b="0" i="0" u="none" strike="noStrike" cap="none">
              <a:solidFill>
                <a:srgbClr val="000000"/>
              </a:solidFill>
              <a:latin typeface="Candara"/>
              <a:ea typeface="Candara"/>
              <a:cs typeface="Candara"/>
              <a:sym typeface="Candara"/>
            </a:endParaRPr>
          </a:p>
        </p:txBody>
      </p:sp>
      <p:grpSp>
        <p:nvGrpSpPr>
          <p:cNvPr id="115" name="Google Shape;115;p21"/>
          <p:cNvGrpSpPr/>
          <p:nvPr/>
        </p:nvGrpSpPr>
        <p:grpSpPr>
          <a:xfrm>
            <a:off x="1216330" y="610644"/>
            <a:ext cx="7365375" cy="3898800"/>
            <a:chOff x="1189973" y="814192"/>
            <a:chExt cx="9820500" cy="5198400"/>
          </a:xfrm>
        </p:grpSpPr>
        <p:sp>
          <p:nvSpPr>
            <p:cNvPr id="116" name="Google Shape;116;p21"/>
            <p:cNvSpPr/>
            <p:nvPr/>
          </p:nvSpPr>
          <p:spPr>
            <a:xfrm>
              <a:off x="1189973" y="814192"/>
              <a:ext cx="9820500" cy="5198400"/>
            </a:xfrm>
            <a:prstGeom prst="rect">
              <a:avLst/>
            </a:prstGeom>
            <a:noFill/>
            <a:ln w="28575"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Candara"/>
                <a:ea typeface="Candara"/>
                <a:cs typeface="Candara"/>
                <a:sym typeface="Candara"/>
              </a:endParaRPr>
            </a:p>
          </p:txBody>
        </p:sp>
        <p:sp>
          <p:nvSpPr>
            <p:cNvPr id="117" name="Google Shape;117;p21"/>
            <p:cNvSpPr/>
            <p:nvPr/>
          </p:nvSpPr>
          <p:spPr>
            <a:xfrm>
              <a:off x="1194424" y="814192"/>
              <a:ext cx="4901700" cy="5198400"/>
            </a:xfrm>
            <a:prstGeom prst="rect">
              <a:avLst/>
            </a:prstGeom>
            <a:noFill/>
            <a:ln w="28575"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Candara"/>
                <a:ea typeface="Candara"/>
                <a:cs typeface="Candara"/>
                <a:sym typeface="Candara"/>
              </a:endParaRPr>
            </a:p>
          </p:txBody>
        </p:sp>
        <p:sp>
          <p:nvSpPr>
            <p:cNvPr id="118" name="Google Shape;118;p21"/>
            <p:cNvSpPr/>
            <p:nvPr/>
          </p:nvSpPr>
          <p:spPr>
            <a:xfrm>
              <a:off x="3700052" y="814192"/>
              <a:ext cx="4901700" cy="5198400"/>
            </a:xfrm>
            <a:prstGeom prst="rect">
              <a:avLst/>
            </a:prstGeom>
            <a:noFill/>
            <a:ln w="28575"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Candara"/>
                <a:ea typeface="Candara"/>
                <a:cs typeface="Candara"/>
                <a:sym typeface="Candara"/>
              </a:endParaRPr>
            </a:p>
          </p:txBody>
        </p:sp>
      </p:grpSp>
      <p:grpSp>
        <p:nvGrpSpPr>
          <p:cNvPr id="119" name="Google Shape;119;p21"/>
          <p:cNvGrpSpPr/>
          <p:nvPr/>
        </p:nvGrpSpPr>
        <p:grpSpPr>
          <a:xfrm>
            <a:off x="1240124" y="1121327"/>
            <a:ext cx="5838280" cy="619650"/>
            <a:chOff x="1221698" y="1495103"/>
            <a:chExt cx="7784373" cy="826200"/>
          </a:xfrm>
        </p:grpSpPr>
        <p:sp>
          <p:nvSpPr>
            <p:cNvPr id="120" name="Google Shape;120;p21"/>
            <p:cNvSpPr/>
            <p:nvPr/>
          </p:nvSpPr>
          <p:spPr>
            <a:xfrm>
              <a:off x="1221698" y="1495103"/>
              <a:ext cx="2502000" cy="8241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Candara"/>
                <a:ea typeface="Candara"/>
                <a:cs typeface="Candara"/>
                <a:sym typeface="Candara"/>
              </a:endParaRPr>
            </a:p>
          </p:txBody>
        </p:sp>
        <p:sp>
          <p:nvSpPr>
            <p:cNvPr id="121" name="Google Shape;121;p21"/>
            <p:cNvSpPr/>
            <p:nvPr/>
          </p:nvSpPr>
          <p:spPr>
            <a:xfrm>
              <a:off x="1222871" y="1497203"/>
              <a:ext cx="7783200" cy="824100"/>
            </a:xfrm>
            <a:prstGeom prst="parallelogram">
              <a:avLst>
                <a:gd name="adj" fmla="val 285230"/>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Candara"/>
                <a:ea typeface="Candara"/>
                <a:cs typeface="Candara"/>
                <a:sym typeface="Candara"/>
              </a:endParaRPr>
            </a:p>
          </p:txBody>
        </p:sp>
      </p:grpSp>
      <p:sp>
        <p:nvSpPr>
          <p:cNvPr id="122" name="Google Shape;122;p21"/>
          <p:cNvSpPr txBox="1"/>
          <p:nvPr/>
        </p:nvSpPr>
        <p:spPr>
          <a:xfrm>
            <a:off x="1200809" y="1121066"/>
            <a:ext cx="753900" cy="300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chemeClr val="lt1"/>
                </a:solidFill>
                <a:latin typeface="Candara"/>
                <a:ea typeface="Candara"/>
                <a:cs typeface="Candara"/>
                <a:sym typeface="Candara"/>
              </a:rPr>
              <a:t>GOES-R</a:t>
            </a:r>
            <a:endParaRPr sz="1100" b="1" i="0" u="none" strike="noStrike" cap="none">
              <a:solidFill>
                <a:schemeClr val="lt1"/>
              </a:solidFill>
              <a:latin typeface="Arial"/>
              <a:ea typeface="Arial"/>
              <a:cs typeface="Arial"/>
              <a:sym typeface="Arial"/>
            </a:endParaRPr>
          </a:p>
        </p:txBody>
      </p:sp>
      <p:sp>
        <p:nvSpPr>
          <p:cNvPr id="123" name="Google Shape;123;p21"/>
          <p:cNvSpPr txBox="1"/>
          <p:nvPr/>
        </p:nvSpPr>
        <p:spPr>
          <a:xfrm>
            <a:off x="1009649" y="4509370"/>
            <a:ext cx="746071" cy="346218"/>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800" b="1" i="0" u="none" strike="noStrike" cap="none">
                <a:solidFill>
                  <a:schemeClr val="lt1"/>
                </a:solidFill>
                <a:latin typeface="Candara"/>
                <a:ea typeface="Candara"/>
                <a:cs typeface="Candara"/>
                <a:sym typeface="Candara"/>
              </a:rPr>
              <a:t>2020</a:t>
            </a:r>
            <a:endParaRPr sz="1400" b="1" i="0" u="none" strike="noStrike" cap="none">
              <a:solidFill>
                <a:schemeClr val="lt1"/>
              </a:solidFill>
              <a:latin typeface="Arial"/>
              <a:ea typeface="Arial"/>
              <a:cs typeface="Arial"/>
              <a:sym typeface="Arial"/>
            </a:endParaRPr>
          </a:p>
        </p:txBody>
      </p:sp>
      <p:sp>
        <p:nvSpPr>
          <p:cNvPr id="124" name="Google Shape;124;p21"/>
          <p:cNvSpPr txBox="1"/>
          <p:nvPr/>
        </p:nvSpPr>
        <p:spPr>
          <a:xfrm>
            <a:off x="6556333" y="4509370"/>
            <a:ext cx="737593" cy="346218"/>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800" b="1" i="0" u="none" strike="noStrike" cap="none">
                <a:solidFill>
                  <a:schemeClr val="lt1"/>
                </a:solidFill>
                <a:latin typeface="Candara"/>
                <a:ea typeface="Candara"/>
                <a:cs typeface="Candara"/>
                <a:sym typeface="Candara"/>
              </a:rPr>
              <a:t>2035</a:t>
            </a:r>
            <a:endParaRPr sz="1400" b="1" i="0" u="none" strike="noStrike" cap="none">
              <a:solidFill>
                <a:schemeClr val="lt1"/>
              </a:solidFill>
              <a:latin typeface="Arial"/>
              <a:ea typeface="Arial"/>
              <a:cs typeface="Arial"/>
              <a:sym typeface="Arial"/>
            </a:endParaRPr>
          </a:p>
        </p:txBody>
      </p:sp>
      <p:sp>
        <p:nvSpPr>
          <p:cNvPr id="125" name="Google Shape;125;p21"/>
          <p:cNvSpPr txBox="1"/>
          <p:nvPr/>
        </p:nvSpPr>
        <p:spPr>
          <a:xfrm>
            <a:off x="4660342" y="4509370"/>
            <a:ext cx="752853" cy="346218"/>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800" b="1" i="0" u="none" strike="noStrike" cap="none">
                <a:solidFill>
                  <a:schemeClr val="lt1"/>
                </a:solidFill>
                <a:latin typeface="Candara"/>
                <a:ea typeface="Candara"/>
                <a:cs typeface="Candara"/>
                <a:sym typeface="Candara"/>
              </a:rPr>
              <a:t>2030</a:t>
            </a:r>
            <a:endParaRPr sz="1400" b="1" i="0" u="none" strike="noStrike" cap="none">
              <a:solidFill>
                <a:schemeClr val="lt1"/>
              </a:solidFill>
              <a:latin typeface="Arial"/>
              <a:ea typeface="Arial"/>
              <a:cs typeface="Arial"/>
              <a:sym typeface="Arial"/>
            </a:endParaRPr>
          </a:p>
        </p:txBody>
      </p:sp>
      <p:sp>
        <p:nvSpPr>
          <p:cNvPr id="126" name="Google Shape;126;p21"/>
          <p:cNvSpPr txBox="1"/>
          <p:nvPr/>
        </p:nvSpPr>
        <p:spPr>
          <a:xfrm>
            <a:off x="2854110" y="4509370"/>
            <a:ext cx="730810" cy="346218"/>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800" b="1" i="0" u="none" strike="noStrike" cap="none">
                <a:solidFill>
                  <a:schemeClr val="lt1"/>
                </a:solidFill>
                <a:latin typeface="Candara"/>
                <a:ea typeface="Candara"/>
                <a:cs typeface="Candara"/>
                <a:sym typeface="Candara"/>
              </a:rPr>
              <a:t>2025</a:t>
            </a:r>
            <a:endParaRPr sz="1400" b="1" i="0" u="none" strike="noStrike" cap="none">
              <a:solidFill>
                <a:schemeClr val="lt1"/>
              </a:solidFill>
              <a:latin typeface="Arial"/>
              <a:ea typeface="Arial"/>
              <a:cs typeface="Arial"/>
              <a:sym typeface="Arial"/>
            </a:endParaRPr>
          </a:p>
        </p:txBody>
      </p:sp>
      <p:sp>
        <p:nvSpPr>
          <p:cNvPr id="127" name="Google Shape;127;p21"/>
          <p:cNvSpPr txBox="1"/>
          <p:nvPr/>
        </p:nvSpPr>
        <p:spPr>
          <a:xfrm>
            <a:off x="8311034" y="4509370"/>
            <a:ext cx="765147" cy="346218"/>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800" b="1" i="0" u="none" strike="noStrike" cap="none">
                <a:solidFill>
                  <a:schemeClr val="lt1"/>
                </a:solidFill>
                <a:latin typeface="Candara"/>
                <a:ea typeface="Candara"/>
                <a:cs typeface="Candara"/>
                <a:sym typeface="Candara"/>
              </a:rPr>
              <a:t>2040</a:t>
            </a:r>
            <a:endParaRPr sz="1400" b="1" i="0" u="none" strike="noStrike" cap="none">
              <a:solidFill>
                <a:schemeClr val="lt1"/>
              </a:solidFill>
              <a:latin typeface="Arial"/>
              <a:ea typeface="Arial"/>
              <a:cs typeface="Arial"/>
              <a:sym typeface="Arial"/>
            </a:endParaRPr>
          </a:p>
        </p:txBody>
      </p:sp>
      <p:grpSp>
        <p:nvGrpSpPr>
          <p:cNvPr id="128" name="Google Shape;128;p21"/>
          <p:cNvGrpSpPr/>
          <p:nvPr/>
        </p:nvGrpSpPr>
        <p:grpSpPr>
          <a:xfrm>
            <a:off x="1995056" y="1113997"/>
            <a:ext cx="7000982" cy="626980"/>
            <a:chOff x="2228275" y="1485329"/>
            <a:chExt cx="9334643" cy="835974"/>
          </a:xfrm>
        </p:grpSpPr>
        <p:sp>
          <p:nvSpPr>
            <p:cNvPr id="129" name="Google Shape;129;p21"/>
            <p:cNvSpPr/>
            <p:nvPr/>
          </p:nvSpPr>
          <p:spPr>
            <a:xfrm>
              <a:off x="2228275" y="1497203"/>
              <a:ext cx="8633700" cy="824100"/>
            </a:xfrm>
            <a:prstGeom prst="parallelogram">
              <a:avLst>
                <a:gd name="adj" fmla="val 815785"/>
              </a:avLst>
            </a:prstGeom>
            <a:solidFill>
              <a:srgbClr val="00B0F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Candara"/>
                <a:ea typeface="Candara"/>
                <a:cs typeface="Candara"/>
                <a:sym typeface="Candara"/>
              </a:endParaRPr>
            </a:p>
          </p:txBody>
        </p:sp>
        <p:sp>
          <p:nvSpPr>
            <p:cNvPr id="130" name="Google Shape;130;p21"/>
            <p:cNvSpPr/>
            <p:nvPr/>
          </p:nvSpPr>
          <p:spPr>
            <a:xfrm>
              <a:off x="10457718" y="1485329"/>
              <a:ext cx="1105200" cy="824100"/>
            </a:xfrm>
            <a:prstGeom prst="diamond">
              <a:avLst/>
            </a:prstGeom>
            <a:solidFill>
              <a:srgbClr val="00B0F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Candara"/>
                <a:ea typeface="Candara"/>
                <a:cs typeface="Candara"/>
                <a:sym typeface="Candara"/>
              </a:endParaRPr>
            </a:p>
          </p:txBody>
        </p:sp>
        <p:sp>
          <p:nvSpPr>
            <p:cNvPr id="131" name="Google Shape;131;p21"/>
            <p:cNvSpPr/>
            <p:nvPr/>
          </p:nvSpPr>
          <p:spPr>
            <a:xfrm>
              <a:off x="9006002" y="1497203"/>
              <a:ext cx="1963200" cy="824100"/>
            </a:xfrm>
            <a:prstGeom prst="rect">
              <a:avLst/>
            </a:prstGeom>
            <a:solidFill>
              <a:srgbClr val="00B0F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Candara"/>
                <a:ea typeface="Candara"/>
                <a:cs typeface="Candara"/>
                <a:sym typeface="Candara"/>
              </a:endParaRPr>
            </a:p>
          </p:txBody>
        </p:sp>
        <p:sp>
          <p:nvSpPr>
            <p:cNvPr id="132" name="Google Shape;132;p21"/>
            <p:cNvSpPr/>
            <p:nvPr/>
          </p:nvSpPr>
          <p:spPr>
            <a:xfrm>
              <a:off x="5878943" y="1877216"/>
              <a:ext cx="4920600" cy="438000"/>
            </a:xfrm>
            <a:prstGeom prst="rect">
              <a:avLst/>
            </a:prstGeom>
            <a:solidFill>
              <a:srgbClr val="00B0F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Candara"/>
                <a:ea typeface="Candara"/>
                <a:cs typeface="Candara"/>
                <a:sym typeface="Candara"/>
              </a:endParaRPr>
            </a:p>
          </p:txBody>
        </p:sp>
        <p:sp>
          <p:nvSpPr>
            <p:cNvPr id="133" name="Google Shape;133;p21"/>
            <p:cNvSpPr/>
            <p:nvPr/>
          </p:nvSpPr>
          <p:spPr>
            <a:xfrm>
              <a:off x="4320791" y="2099992"/>
              <a:ext cx="1710600" cy="209400"/>
            </a:xfrm>
            <a:prstGeom prst="rect">
              <a:avLst/>
            </a:prstGeom>
            <a:solidFill>
              <a:srgbClr val="00B0F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Candara"/>
                <a:ea typeface="Candara"/>
                <a:cs typeface="Candara"/>
                <a:sym typeface="Candara"/>
              </a:endParaRPr>
            </a:p>
          </p:txBody>
        </p:sp>
        <p:sp>
          <p:nvSpPr>
            <p:cNvPr id="134" name="Google Shape;134;p21"/>
            <p:cNvSpPr/>
            <p:nvPr/>
          </p:nvSpPr>
          <p:spPr>
            <a:xfrm>
              <a:off x="7567776" y="1720431"/>
              <a:ext cx="1917600" cy="387600"/>
            </a:xfrm>
            <a:prstGeom prst="rect">
              <a:avLst/>
            </a:prstGeom>
            <a:solidFill>
              <a:srgbClr val="00B0F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Candara"/>
                <a:ea typeface="Candara"/>
                <a:cs typeface="Candara"/>
                <a:sym typeface="Candara"/>
              </a:endParaRPr>
            </a:p>
          </p:txBody>
        </p:sp>
      </p:grpSp>
      <p:grpSp>
        <p:nvGrpSpPr>
          <p:cNvPr id="135" name="Google Shape;135;p21"/>
          <p:cNvGrpSpPr/>
          <p:nvPr/>
        </p:nvGrpSpPr>
        <p:grpSpPr>
          <a:xfrm>
            <a:off x="1238002" y="2289214"/>
            <a:ext cx="6690570" cy="619650"/>
            <a:chOff x="386424" y="1495103"/>
            <a:chExt cx="8619647" cy="826200"/>
          </a:xfrm>
        </p:grpSpPr>
        <p:sp>
          <p:nvSpPr>
            <p:cNvPr id="136" name="Google Shape;136;p21"/>
            <p:cNvSpPr/>
            <p:nvPr/>
          </p:nvSpPr>
          <p:spPr>
            <a:xfrm>
              <a:off x="386424" y="1495103"/>
              <a:ext cx="3337200" cy="824100"/>
            </a:xfrm>
            <a:prstGeom prst="rect">
              <a:avLst/>
            </a:prstGeom>
            <a:solidFill>
              <a:srgbClr val="54813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Candara"/>
                <a:ea typeface="Candara"/>
                <a:cs typeface="Candara"/>
                <a:sym typeface="Candara"/>
              </a:endParaRPr>
            </a:p>
          </p:txBody>
        </p:sp>
        <p:sp>
          <p:nvSpPr>
            <p:cNvPr id="137" name="Google Shape;137;p21"/>
            <p:cNvSpPr/>
            <p:nvPr/>
          </p:nvSpPr>
          <p:spPr>
            <a:xfrm>
              <a:off x="1222871" y="1497203"/>
              <a:ext cx="7783200" cy="824100"/>
            </a:xfrm>
            <a:prstGeom prst="parallelogram">
              <a:avLst>
                <a:gd name="adj" fmla="val 285230"/>
              </a:avLst>
            </a:prstGeom>
            <a:solidFill>
              <a:srgbClr val="54813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Candara"/>
                <a:ea typeface="Candara"/>
                <a:cs typeface="Candara"/>
                <a:sym typeface="Candara"/>
              </a:endParaRPr>
            </a:p>
          </p:txBody>
        </p:sp>
      </p:grpSp>
      <p:sp>
        <p:nvSpPr>
          <p:cNvPr id="138" name="Google Shape;138;p21"/>
          <p:cNvSpPr/>
          <p:nvPr/>
        </p:nvSpPr>
        <p:spPr>
          <a:xfrm>
            <a:off x="1240124" y="3401049"/>
            <a:ext cx="1876500" cy="618000"/>
          </a:xfrm>
          <a:prstGeom prst="rect">
            <a:avLst/>
          </a:prstGeom>
          <a:solidFill>
            <a:srgbClr val="C55A1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Candara"/>
              <a:ea typeface="Candara"/>
              <a:cs typeface="Candara"/>
              <a:sym typeface="Candara"/>
            </a:endParaRPr>
          </a:p>
        </p:txBody>
      </p:sp>
      <p:sp>
        <p:nvSpPr>
          <p:cNvPr id="139" name="Google Shape;139;p21"/>
          <p:cNvSpPr/>
          <p:nvPr/>
        </p:nvSpPr>
        <p:spPr>
          <a:xfrm>
            <a:off x="1241003" y="3402624"/>
            <a:ext cx="3690600" cy="618000"/>
          </a:xfrm>
          <a:prstGeom prst="parallelogram">
            <a:avLst>
              <a:gd name="adj" fmla="val 285230"/>
            </a:avLst>
          </a:prstGeom>
          <a:solidFill>
            <a:srgbClr val="C55A1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Candara"/>
              <a:ea typeface="Candara"/>
              <a:cs typeface="Candara"/>
              <a:sym typeface="Candara"/>
            </a:endParaRPr>
          </a:p>
        </p:txBody>
      </p:sp>
      <p:sp>
        <p:nvSpPr>
          <p:cNvPr id="140" name="Google Shape;140;p21"/>
          <p:cNvSpPr/>
          <p:nvPr/>
        </p:nvSpPr>
        <p:spPr>
          <a:xfrm>
            <a:off x="2037175" y="3410150"/>
            <a:ext cx="6513600" cy="618000"/>
          </a:xfrm>
          <a:prstGeom prst="parallelogram">
            <a:avLst>
              <a:gd name="adj" fmla="val 471883"/>
            </a:avLst>
          </a:prstGeom>
          <a:solidFill>
            <a:srgbClr val="F7CAAC"/>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Candara"/>
              <a:ea typeface="Candara"/>
              <a:cs typeface="Candara"/>
              <a:sym typeface="Candara"/>
            </a:endParaRPr>
          </a:p>
        </p:txBody>
      </p:sp>
      <p:sp>
        <p:nvSpPr>
          <p:cNvPr id="141" name="Google Shape;141;p21"/>
          <p:cNvSpPr/>
          <p:nvPr/>
        </p:nvSpPr>
        <p:spPr>
          <a:xfrm>
            <a:off x="8167139" y="3401255"/>
            <a:ext cx="828900" cy="618000"/>
          </a:xfrm>
          <a:prstGeom prst="diamond">
            <a:avLst/>
          </a:prstGeom>
          <a:solidFill>
            <a:srgbClr val="F7CAAC"/>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Candara"/>
              <a:ea typeface="Candara"/>
              <a:cs typeface="Candara"/>
              <a:sym typeface="Candara"/>
            </a:endParaRPr>
          </a:p>
        </p:txBody>
      </p:sp>
      <p:sp>
        <p:nvSpPr>
          <p:cNvPr id="142" name="Google Shape;142;p21"/>
          <p:cNvSpPr/>
          <p:nvPr/>
        </p:nvSpPr>
        <p:spPr>
          <a:xfrm>
            <a:off x="7078350" y="3410150"/>
            <a:ext cx="1503300" cy="618000"/>
          </a:xfrm>
          <a:prstGeom prst="rect">
            <a:avLst/>
          </a:prstGeom>
          <a:solidFill>
            <a:srgbClr val="F7CAAC"/>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Candara"/>
              <a:ea typeface="Candara"/>
              <a:cs typeface="Candara"/>
              <a:sym typeface="Candara"/>
            </a:endParaRPr>
          </a:p>
        </p:txBody>
      </p:sp>
      <p:sp>
        <p:nvSpPr>
          <p:cNvPr id="143" name="Google Shape;143;p21"/>
          <p:cNvSpPr/>
          <p:nvPr/>
        </p:nvSpPr>
        <p:spPr>
          <a:xfrm>
            <a:off x="4733057" y="3695170"/>
            <a:ext cx="3690600" cy="328500"/>
          </a:xfrm>
          <a:prstGeom prst="rect">
            <a:avLst/>
          </a:prstGeom>
          <a:solidFill>
            <a:srgbClr val="F7CAAC"/>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Candara"/>
              <a:ea typeface="Candara"/>
              <a:cs typeface="Candara"/>
              <a:sym typeface="Candara"/>
            </a:endParaRPr>
          </a:p>
        </p:txBody>
      </p:sp>
      <p:sp>
        <p:nvSpPr>
          <p:cNvPr id="144" name="Google Shape;144;p21"/>
          <p:cNvSpPr/>
          <p:nvPr/>
        </p:nvSpPr>
        <p:spPr>
          <a:xfrm>
            <a:off x="3564443" y="3862252"/>
            <a:ext cx="1283100" cy="157200"/>
          </a:xfrm>
          <a:prstGeom prst="rect">
            <a:avLst/>
          </a:prstGeom>
          <a:solidFill>
            <a:srgbClr val="F7CAAC"/>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Candara"/>
              <a:ea typeface="Candara"/>
              <a:cs typeface="Candara"/>
              <a:sym typeface="Candara"/>
            </a:endParaRPr>
          </a:p>
        </p:txBody>
      </p:sp>
      <p:sp>
        <p:nvSpPr>
          <p:cNvPr id="145" name="Google Shape;145;p21"/>
          <p:cNvSpPr/>
          <p:nvPr/>
        </p:nvSpPr>
        <p:spPr>
          <a:xfrm>
            <a:off x="5999682" y="3577581"/>
            <a:ext cx="1438200" cy="290700"/>
          </a:xfrm>
          <a:prstGeom prst="rect">
            <a:avLst/>
          </a:prstGeom>
          <a:solidFill>
            <a:srgbClr val="F7CAAC"/>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Candara"/>
              <a:ea typeface="Candara"/>
              <a:cs typeface="Candara"/>
              <a:sym typeface="Candara"/>
            </a:endParaRPr>
          </a:p>
        </p:txBody>
      </p:sp>
      <p:sp>
        <p:nvSpPr>
          <p:cNvPr id="146" name="Google Shape;146;p21"/>
          <p:cNvSpPr txBox="1"/>
          <p:nvPr/>
        </p:nvSpPr>
        <p:spPr>
          <a:xfrm>
            <a:off x="1214099" y="3380270"/>
            <a:ext cx="816600" cy="300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chemeClr val="lt1"/>
                </a:solidFill>
                <a:latin typeface="Candara"/>
                <a:ea typeface="Candara"/>
                <a:cs typeface="Candara"/>
                <a:sym typeface="Candara"/>
              </a:rPr>
              <a:t>SWFO + </a:t>
            </a:r>
            <a:endParaRPr sz="1100" b="1" i="0" u="none" strike="noStrike" cap="none">
              <a:solidFill>
                <a:schemeClr val="lt1"/>
              </a:solidFill>
              <a:latin typeface="Arial"/>
              <a:ea typeface="Arial"/>
              <a:cs typeface="Arial"/>
              <a:sym typeface="Arial"/>
            </a:endParaRPr>
          </a:p>
        </p:txBody>
      </p:sp>
      <p:sp>
        <p:nvSpPr>
          <p:cNvPr id="147" name="Google Shape;147;p21"/>
          <p:cNvSpPr txBox="1"/>
          <p:nvPr/>
        </p:nvSpPr>
        <p:spPr>
          <a:xfrm>
            <a:off x="7285625" y="1241877"/>
            <a:ext cx="883800" cy="300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chemeClr val="lt1"/>
                </a:solidFill>
                <a:latin typeface="Candara"/>
                <a:ea typeface="Candara"/>
                <a:cs typeface="Candara"/>
                <a:sym typeface="Candara"/>
              </a:rPr>
              <a:t>GeoXO</a:t>
            </a:r>
            <a:endParaRPr sz="1100" b="1" i="0" u="none" strike="noStrike" cap="none">
              <a:solidFill>
                <a:schemeClr val="lt1"/>
              </a:solidFill>
              <a:latin typeface="Arial"/>
              <a:ea typeface="Arial"/>
              <a:cs typeface="Arial"/>
              <a:sym typeface="Arial"/>
            </a:endParaRPr>
          </a:p>
        </p:txBody>
      </p:sp>
      <p:sp>
        <p:nvSpPr>
          <p:cNvPr id="148" name="Google Shape;148;p21"/>
          <p:cNvSpPr txBox="1"/>
          <p:nvPr/>
        </p:nvSpPr>
        <p:spPr>
          <a:xfrm>
            <a:off x="1210077" y="2271650"/>
            <a:ext cx="632700" cy="300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chemeClr val="lt1"/>
                </a:solidFill>
                <a:latin typeface="Candara"/>
                <a:ea typeface="Candara"/>
                <a:cs typeface="Candara"/>
                <a:sym typeface="Candara"/>
              </a:rPr>
              <a:t>PWS</a:t>
            </a:r>
            <a:endParaRPr sz="1100" b="1" i="0" u="none" strike="noStrike" cap="none">
              <a:solidFill>
                <a:schemeClr val="lt1"/>
              </a:solidFill>
              <a:latin typeface="Arial"/>
              <a:ea typeface="Arial"/>
              <a:cs typeface="Arial"/>
              <a:sym typeface="Arial"/>
            </a:endParaRPr>
          </a:p>
        </p:txBody>
      </p:sp>
      <p:sp>
        <p:nvSpPr>
          <p:cNvPr id="149" name="Google Shape;149;p21"/>
          <p:cNvSpPr txBox="1"/>
          <p:nvPr/>
        </p:nvSpPr>
        <p:spPr>
          <a:xfrm>
            <a:off x="6169907" y="2453516"/>
            <a:ext cx="496200" cy="300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chemeClr val="dk1"/>
                </a:solidFill>
                <a:latin typeface="Candara"/>
                <a:ea typeface="Candara"/>
                <a:cs typeface="Candara"/>
                <a:sym typeface="Candara"/>
              </a:rPr>
              <a:t>LWS</a:t>
            </a:r>
            <a:endParaRPr sz="1100" b="0" i="0" u="none" strike="noStrike" cap="none">
              <a:solidFill>
                <a:srgbClr val="000000"/>
              </a:solidFill>
              <a:latin typeface="Arial"/>
              <a:ea typeface="Arial"/>
              <a:cs typeface="Arial"/>
              <a:sym typeface="Arial"/>
            </a:endParaRPr>
          </a:p>
        </p:txBody>
      </p:sp>
      <p:sp>
        <p:nvSpPr>
          <p:cNvPr id="150" name="Google Shape;150;p21"/>
          <p:cNvSpPr txBox="1"/>
          <p:nvPr/>
        </p:nvSpPr>
        <p:spPr>
          <a:xfrm>
            <a:off x="6799625" y="3453490"/>
            <a:ext cx="1855800" cy="300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chemeClr val="lt1"/>
                </a:solidFill>
                <a:latin typeface="Candara"/>
                <a:ea typeface="Candara"/>
                <a:cs typeface="Candara"/>
                <a:sym typeface="Candara"/>
              </a:rPr>
              <a:t>Space Weather Next</a:t>
            </a:r>
            <a:endParaRPr sz="1100" b="1" i="0" u="none" strike="noStrike" cap="none">
              <a:solidFill>
                <a:schemeClr val="lt1"/>
              </a:solidFill>
              <a:latin typeface="Arial"/>
              <a:ea typeface="Arial"/>
              <a:cs typeface="Arial"/>
              <a:sym typeface="Arial"/>
            </a:endParaRPr>
          </a:p>
        </p:txBody>
      </p:sp>
      <p:sp>
        <p:nvSpPr>
          <p:cNvPr id="151" name="Google Shape;151;p21"/>
          <p:cNvSpPr txBox="1"/>
          <p:nvPr/>
        </p:nvSpPr>
        <p:spPr>
          <a:xfrm>
            <a:off x="1842862" y="860939"/>
            <a:ext cx="494700" cy="291000"/>
          </a:xfrm>
          <a:prstGeom prst="rect">
            <a:avLst/>
          </a:prstGeom>
          <a:noFill/>
          <a:ln>
            <a:noFill/>
          </a:ln>
        </p:spPr>
        <p:txBody>
          <a:bodyPr spcFirstLastPara="1" wrap="square" lIns="68575" tIns="34275" rIns="68575" bIns="34275" anchor="t" anchorCtr="0">
            <a:spAutoFit/>
          </a:bodyPr>
          <a:lstStyle/>
          <a:p>
            <a:pPr marL="0" marR="0" lvl="0" indent="0" algn="ctr" rtl="0">
              <a:lnSpc>
                <a:spcPct val="80000"/>
              </a:lnSpc>
              <a:spcBef>
                <a:spcPts val="0"/>
              </a:spcBef>
              <a:spcAft>
                <a:spcPts val="0"/>
              </a:spcAft>
              <a:buClr>
                <a:srgbClr val="000000"/>
              </a:buClr>
              <a:buSzPts val="900"/>
              <a:buFont typeface="Arial"/>
              <a:buNone/>
            </a:pPr>
            <a:r>
              <a:rPr lang="en" sz="900" b="0" i="0" u="none" strike="noStrike" cap="none">
                <a:solidFill>
                  <a:schemeClr val="lt1"/>
                </a:solidFill>
                <a:latin typeface="Candara"/>
                <a:ea typeface="Candara"/>
                <a:cs typeface="Candara"/>
                <a:sym typeface="Candara"/>
              </a:rPr>
              <a:t>GOES-T</a:t>
            </a:r>
            <a:endParaRPr sz="1100" b="0" i="0" u="none" strike="noStrike" cap="none">
              <a:solidFill>
                <a:schemeClr val="lt1"/>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900"/>
              <a:buFont typeface="Arial"/>
              <a:buNone/>
            </a:pPr>
            <a:r>
              <a:rPr lang="en" sz="900" b="0" i="0" u="none" strike="noStrike" cap="none">
                <a:solidFill>
                  <a:schemeClr val="lt1"/>
                </a:solidFill>
                <a:latin typeface="Candara"/>
                <a:ea typeface="Candara"/>
                <a:cs typeface="Candara"/>
                <a:sym typeface="Candara"/>
              </a:rPr>
              <a:t>2022</a:t>
            </a:r>
            <a:endParaRPr sz="1100" b="0" i="0" u="none" strike="noStrike" cap="none">
              <a:solidFill>
                <a:schemeClr val="lt1"/>
              </a:solidFill>
              <a:latin typeface="Arial"/>
              <a:ea typeface="Arial"/>
              <a:cs typeface="Arial"/>
              <a:sym typeface="Arial"/>
            </a:endParaRPr>
          </a:p>
        </p:txBody>
      </p:sp>
      <p:sp>
        <p:nvSpPr>
          <p:cNvPr id="152" name="Google Shape;152;p21"/>
          <p:cNvSpPr/>
          <p:nvPr/>
        </p:nvSpPr>
        <p:spPr>
          <a:xfrm>
            <a:off x="2037343" y="1186155"/>
            <a:ext cx="123900" cy="208500"/>
          </a:xfrm>
          <a:prstGeom prst="diamond">
            <a:avLst/>
          </a:prstGeom>
          <a:solidFill>
            <a:schemeClr val="l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53" name="Google Shape;153;p21"/>
          <p:cNvSpPr txBox="1"/>
          <p:nvPr/>
        </p:nvSpPr>
        <p:spPr>
          <a:xfrm>
            <a:off x="2487155" y="863562"/>
            <a:ext cx="518400" cy="291000"/>
          </a:xfrm>
          <a:prstGeom prst="rect">
            <a:avLst/>
          </a:prstGeom>
          <a:noFill/>
          <a:ln>
            <a:noFill/>
          </a:ln>
        </p:spPr>
        <p:txBody>
          <a:bodyPr spcFirstLastPara="1" wrap="square" lIns="68575" tIns="34275" rIns="68575" bIns="34275" anchor="t" anchorCtr="0">
            <a:spAutoFit/>
          </a:bodyPr>
          <a:lstStyle/>
          <a:p>
            <a:pPr marL="0" marR="0" lvl="0" indent="0" algn="ctr" rtl="0">
              <a:lnSpc>
                <a:spcPct val="80000"/>
              </a:lnSpc>
              <a:spcBef>
                <a:spcPts val="0"/>
              </a:spcBef>
              <a:spcAft>
                <a:spcPts val="0"/>
              </a:spcAft>
              <a:buClr>
                <a:srgbClr val="000000"/>
              </a:buClr>
              <a:buSzPts val="900"/>
              <a:buFont typeface="Arial"/>
              <a:buNone/>
            </a:pPr>
            <a:r>
              <a:rPr lang="en" sz="900" b="0" i="0" u="none" strike="noStrike" cap="none">
                <a:solidFill>
                  <a:schemeClr val="lt1"/>
                </a:solidFill>
                <a:latin typeface="Candara"/>
                <a:ea typeface="Candara"/>
                <a:cs typeface="Candara"/>
                <a:sym typeface="Candara"/>
              </a:rPr>
              <a:t>GOES-U</a:t>
            </a:r>
            <a:endParaRPr sz="1100" b="0" i="0" u="none" strike="noStrike" cap="none">
              <a:solidFill>
                <a:schemeClr val="lt1"/>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900"/>
              <a:buFont typeface="Arial"/>
              <a:buNone/>
            </a:pPr>
            <a:r>
              <a:rPr lang="en" sz="900" b="0" i="0" u="none" strike="noStrike" cap="none">
                <a:solidFill>
                  <a:schemeClr val="lt1"/>
                </a:solidFill>
                <a:latin typeface="Candara"/>
                <a:ea typeface="Candara"/>
                <a:cs typeface="Candara"/>
                <a:sym typeface="Candara"/>
              </a:rPr>
              <a:t>2024</a:t>
            </a:r>
            <a:endParaRPr sz="1100" b="0" i="0" u="none" strike="noStrike" cap="none">
              <a:solidFill>
                <a:schemeClr val="lt1"/>
              </a:solidFill>
              <a:latin typeface="Arial"/>
              <a:ea typeface="Arial"/>
              <a:cs typeface="Arial"/>
              <a:sym typeface="Arial"/>
            </a:endParaRPr>
          </a:p>
        </p:txBody>
      </p:sp>
      <p:sp>
        <p:nvSpPr>
          <p:cNvPr id="154" name="Google Shape;154;p21"/>
          <p:cNvSpPr/>
          <p:nvPr/>
        </p:nvSpPr>
        <p:spPr>
          <a:xfrm>
            <a:off x="2693515" y="1188779"/>
            <a:ext cx="123900" cy="208500"/>
          </a:xfrm>
          <a:prstGeom prst="diamond">
            <a:avLst/>
          </a:prstGeom>
          <a:solidFill>
            <a:schemeClr val="l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55" name="Google Shape;155;p21"/>
          <p:cNvSpPr txBox="1"/>
          <p:nvPr/>
        </p:nvSpPr>
        <p:spPr>
          <a:xfrm>
            <a:off x="4932655" y="1745255"/>
            <a:ext cx="775800" cy="291000"/>
          </a:xfrm>
          <a:prstGeom prst="rect">
            <a:avLst/>
          </a:prstGeom>
          <a:noFill/>
          <a:ln>
            <a:noFill/>
          </a:ln>
        </p:spPr>
        <p:txBody>
          <a:bodyPr spcFirstLastPara="1" wrap="square" lIns="68575" tIns="34275" rIns="68575" bIns="34275" anchor="t" anchorCtr="0">
            <a:spAutoFit/>
          </a:bodyPr>
          <a:lstStyle/>
          <a:p>
            <a:pPr marL="0" marR="0" lvl="0" indent="0" algn="ctr" rtl="0">
              <a:lnSpc>
                <a:spcPct val="80000"/>
              </a:lnSpc>
              <a:spcBef>
                <a:spcPts val="0"/>
              </a:spcBef>
              <a:spcAft>
                <a:spcPts val="0"/>
              </a:spcAft>
              <a:buClr>
                <a:srgbClr val="000000"/>
              </a:buClr>
              <a:buSzPts val="900"/>
              <a:buFont typeface="Arial"/>
              <a:buNone/>
            </a:pPr>
            <a:r>
              <a:rPr lang="en" sz="900" b="0" i="0" u="none" strike="noStrike" cap="none">
                <a:solidFill>
                  <a:schemeClr val="lt1"/>
                </a:solidFill>
                <a:latin typeface="Candara"/>
                <a:ea typeface="Candara"/>
                <a:cs typeface="Candara"/>
                <a:sym typeface="Candara"/>
              </a:rPr>
              <a:t>Geo-Imager 1</a:t>
            </a:r>
            <a:endParaRPr sz="1100" b="0" i="0" u="none" strike="noStrike" cap="none">
              <a:solidFill>
                <a:schemeClr val="lt1"/>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900"/>
              <a:buFont typeface="Arial"/>
              <a:buNone/>
            </a:pPr>
            <a:r>
              <a:rPr lang="en" sz="900" b="0" i="0" u="none" strike="noStrike" cap="none">
                <a:solidFill>
                  <a:schemeClr val="lt1"/>
                </a:solidFill>
                <a:latin typeface="Candara"/>
                <a:ea typeface="Candara"/>
                <a:cs typeface="Candara"/>
                <a:sym typeface="Candara"/>
              </a:rPr>
              <a:t>2032*</a:t>
            </a:r>
            <a:endParaRPr sz="1100" b="0" i="0" u="none" strike="noStrike" cap="none">
              <a:solidFill>
                <a:schemeClr val="lt1"/>
              </a:solidFill>
              <a:latin typeface="Arial"/>
              <a:ea typeface="Arial"/>
              <a:cs typeface="Arial"/>
              <a:sym typeface="Arial"/>
            </a:endParaRPr>
          </a:p>
        </p:txBody>
      </p:sp>
      <p:sp>
        <p:nvSpPr>
          <p:cNvPr id="156" name="Google Shape;156;p21"/>
          <p:cNvSpPr/>
          <p:nvPr/>
        </p:nvSpPr>
        <p:spPr>
          <a:xfrm>
            <a:off x="5258673" y="1489089"/>
            <a:ext cx="123900" cy="208500"/>
          </a:xfrm>
          <a:prstGeom prst="diamond">
            <a:avLst/>
          </a:prstGeom>
          <a:solidFill>
            <a:srgbClr val="FFFF0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57" name="Google Shape;157;p21"/>
          <p:cNvSpPr txBox="1"/>
          <p:nvPr/>
        </p:nvSpPr>
        <p:spPr>
          <a:xfrm>
            <a:off x="6376381" y="1817729"/>
            <a:ext cx="787800" cy="291000"/>
          </a:xfrm>
          <a:prstGeom prst="rect">
            <a:avLst/>
          </a:prstGeom>
          <a:noFill/>
          <a:ln>
            <a:noFill/>
          </a:ln>
        </p:spPr>
        <p:txBody>
          <a:bodyPr spcFirstLastPara="1" wrap="square" lIns="68575" tIns="34275" rIns="68575" bIns="34275" anchor="t" anchorCtr="0">
            <a:spAutoFit/>
          </a:bodyPr>
          <a:lstStyle/>
          <a:p>
            <a:pPr marL="0" marR="0" lvl="0" indent="0" algn="ctr" rtl="0">
              <a:lnSpc>
                <a:spcPct val="80000"/>
              </a:lnSpc>
              <a:spcBef>
                <a:spcPts val="0"/>
              </a:spcBef>
              <a:spcAft>
                <a:spcPts val="0"/>
              </a:spcAft>
              <a:buClr>
                <a:srgbClr val="000000"/>
              </a:buClr>
              <a:buSzPts val="900"/>
              <a:buFont typeface="Arial"/>
              <a:buNone/>
            </a:pPr>
            <a:r>
              <a:rPr lang="en" sz="900" b="0" i="0" u="none" strike="noStrike" cap="none">
                <a:solidFill>
                  <a:schemeClr val="lt1"/>
                </a:solidFill>
                <a:latin typeface="Candara"/>
                <a:ea typeface="Candara"/>
                <a:cs typeface="Candara"/>
                <a:sym typeface="Candara"/>
              </a:rPr>
              <a:t>Geo-Imager 2</a:t>
            </a:r>
            <a:endParaRPr sz="1100" b="0" i="0" u="none" strike="noStrike" cap="none">
              <a:solidFill>
                <a:schemeClr val="lt1"/>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900"/>
              <a:buFont typeface="Arial"/>
              <a:buNone/>
            </a:pPr>
            <a:r>
              <a:rPr lang="en" sz="900" b="0" i="0" u="none" strike="noStrike" cap="none">
                <a:solidFill>
                  <a:schemeClr val="lt1"/>
                </a:solidFill>
                <a:latin typeface="Candara"/>
                <a:ea typeface="Candara"/>
                <a:cs typeface="Candara"/>
                <a:sym typeface="Candara"/>
              </a:rPr>
              <a:t>2035*</a:t>
            </a:r>
            <a:endParaRPr sz="1100" b="0" i="0" u="none" strike="noStrike" cap="none">
              <a:solidFill>
                <a:schemeClr val="lt1"/>
              </a:solidFill>
              <a:latin typeface="Arial"/>
              <a:ea typeface="Arial"/>
              <a:cs typeface="Arial"/>
              <a:sym typeface="Arial"/>
            </a:endParaRPr>
          </a:p>
        </p:txBody>
      </p:sp>
      <p:sp>
        <p:nvSpPr>
          <p:cNvPr id="158" name="Google Shape;158;p21"/>
          <p:cNvSpPr/>
          <p:nvPr/>
        </p:nvSpPr>
        <p:spPr>
          <a:xfrm>
            <a:off x="6708410" y="1499219"/>
            <a:ext cx="123900" cy="208500"/>
          </a:xfrm>
          <a:prstGeom prst="diamond">
            <a:avLst/>
          </a:prstGeom>
          <a:solidFill>
            <a:srgbClr val="FFFF0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59" name="Google Shape;159;p21"/>
          <p:cNvSpPr txBox="1"/>
          <p:nvPr/>
        </p:nvSpPr>
        <p:spPr>
          <a:xfrm>
            <a:off x="6335224" y="825200"/>
            <a:ext cx="840600" cy="291000"/>
          </a:xfrm>
          <a:prstGeom prst="rect">
            <a:avLst/>
          </a:prstGeom>
          <a:noFill/>
          <a:ln>
            <a:noFill/>
          </a:ln>
        </p:spPr>
        <p:txBody>
          <a:bodyPr spcFirstLastPara="1" wrap="square" lIns="68575" tIns="34275" rIns="68575" bIns="34275" anchor="t" anchorCtr="0">
            <a:spAutoFit/>
          </a:bodyPr>
          <a:lstStyle/>
          <a:p>
            <a:pPr marL="0" marR="0" lvl="0" indent="0" algn="ctr" rtl="0">
              <a:lnSpc>
                <a:spcPct val="80000"/>
              </a:lnSpc>
              <a:spcBef>
                <a:spcPts val="0"/>
              </a:spcBef>
              <a:spcAft>
                <a:spcPts val="0"/>
              </a:spcAft>
              <a:buClr>
                <a:srgbClr val="000000"/>
              </a:buClr>
              <a:buSzPts val="900"/>
              <a:buFont typeface="Arial"/>
              <a:buNone/>
            </a:pPr>
            <a:r>
              <a:rPr lang="en" sz="900" b="0" i="0" u="none" strike="noStrike" cap="none">
                <a:solidFill>
                  <a:schemeClr val="lt1"/>
                </a:solidFill>
                <a:latin typeface="Candara"/>
                <a:ea typeface="Candara"/>
                <a:cs typeface="Candara"/>
                <a:sym typeface="Candara"/>
              </a:rPr>
              <a:t>Geo-Sounder 1</a:t>
            </a:r>
            <a:endParaRPr sz="1100" b="0" i="0" u="none" strike="noStrike" cap="none">
              <a:solidFill>
                <a:schemeClr val="lt1"/>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900"/>
              <a:buFont typeface="Arial"/>
              <a:buNone/>
            </a:pPr>
            <a:r>
              <a:rPr lang="en" sz="900" b="0" i="0" u="none" strike="noStrike" cap="none">
                <a:solidFill>
                  <a:schemeClr val="lt1"/>
                </a:solidFill>
                <a:latin typeface="Candara"/>
                <a:ea typeface="Candara"/>
                <a:cs typeface="Candara"/>
                <a:sym typeface="Candara"/>
              </a:rPr>
              <a:t>2035*</a:t>
            </a:r>
            <a:endParaRPr sz="1100" b="0" i="0" u="none" strike="noStrike" cap="none">
              <a:solidFill>
                <a:schemeClr val="lt1"/>
              </a:solidFill>
              <a:latin typeface="Arial"/>
              <a:ea typeface="Arial"/>
              <a:cs typeface="Arial"/>
              <a:sym typeface="Arial"/>
            </a:endParaRPr>
          </a:p>
        </p:txBody>
      </p:sp>
      <p:sp>
        <p:nvSpPr>
          <p:cNvPr id="160" name="Google Shape;160;p21"/>
          <p:cNvSpPr/>
          <p:nvPr/>
        </p:nvSpPr>
        <p:spPr>
          <a:xfrm>
            <a:off x="6702685" y="1150417"/>
            <a:ext cx="123900" cy="208500"/>
          </a:xfrm>
          <a:prstGeom prst="diamond">
            <a:avLst/>
          </a:prstGeom>
          <a:solidFill>
            <a:srgbClr val="FFFF0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61" name="Google Shape;161;p21"/>
          <p:cNvSpPr txBox="1"/>
          <p:nvPr/>
        </p:nvSpPr>
        <p:spPr>
          <a:xfrm>
            <a:off x="7887890" y="1826340"/>
            <a:ext cx="791400" cy="291000"/>
          </a:xfrm>
          <a:prstGeom prst="rect">
            <a:avLst/>
          </a:prstGeom>
          <a:noFill/>
          <a:ln>
            <a:noFill/>
          </a:ln>
        </p:spPr>
        <p:txBody>
          <a:bodyPr spcFirstLastPara="1" wrap="square" lIns="68575" tIns="34275" rIns="68575" bIns="34275" anchor="t" anchorCtr="0">
            <a:spAutoFit/>
          </a:bodyPr>
          <a:lstStyle/>
          <a:p>
            <a:pPr marL="0" marR="0" lvl="0" indent="0" algn="ctr" rtl="0">
              <a:lnSpc>
                <a:spcPct val="80000"/>
              </a:lnSpc>
              <a:spcBef>
                <a:spcPts val="0"/>
              </a:spcBef>
              <a:spcAft>
                <a:spcPts val="0"/>
              </a:spcAft>
              <a:buClr>
                <a:srgbClr val="000000"/>
              </a:buClr>
              <a:buSzPts val="900"/>
              <a:buFont typeface="Arial"/>
              <a:buNone/>
            </a:pPr>
            <a:r>
              <a:rPr lang="en" sz="900" b="0" i="0" u="none" strike="noStrike" cap="none">
                <a:solidFill>
                  <a:schemeClr val="lt1"/>
                </a:solidFill>
                <a:latin typeface="Candara"/>
                <a:ea typeface="Candara"/>
                <a:cs typeface="Candara"/>
                <a:sym typeface="Candara"/>
              </a:rPr>
              <a:t>Geo-Imager 3</a:t>
            </a:r>
            <a:endParaRPr sz="1100" b="0" i="0" u="none" strike="noStrike" cap="none">
              <a:solidFill>
                <a:schemeClr val="lt1"/>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900"/>
              <a:buFont typeface="Arial"/>
              <a:buNone/>
            </a:pPr>
            <a:r>
              <a:rPr lang="en" sz="900" b="0" i="0" u="none" strike="noStrike" cap="none">
                <a:solidFill>
                  <a:schemeClr val="lt1"/>
                </a:solidFill>
                <a:latin typeface="Candara"/>
                <a:ea typeface="Candara"/>
                <a:cs typeface="Candara"/>
                <a:sym typeface="Candara"/>
              </a:rPr>
              <a:t>2039*</a:t>
            </a:r>
            <a:endParaRPr sz="1100" b="0" i="0" u="none" strike="noStrike" cap="none">
              <a:solidFill>
                <a:schemeClr val="lt1"/>
              </a:solidFill>
              <a:latin typeface="Arial"/>
              <a:ea typeface="Arial"/>
              <a:cs typeface="Arial"/>
              <a:sym typeface="Arial"/>
            </a:endParaRPr>
          </a:p>
        </p:txBody>
      </p:sp>
      <p:sp>
        <p:nvSpPr>
          <p:cNvPr id="162" name="Google Shape;162;p21"/>
          <p:cNvSpPr/>
          <p:nvPr/>
        </p:nvSpPr>
        <p:spPr>
          <a:xfrm>
            <a:off x="8221722" y="1507830"/>
            <a:ext cx="123900" cy="208500"/>
          </a:xfrm>
          <a:prstGeom prst="diamond">
            <a:avLst/>
          </a:prstGeom>
          <a:solidFill>
            <a:srgbClr val="FFFF0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sng" strike="noStrike" cap="none">
              <a:solidFill>
                <a:schemeClr val="lt1"/>
              </a:solidFill>
              <a:latin typeface="Calibri"/>
              <a:ea typeface="Calibri"/>
              <a:cs typeface="Calibri"/>
              <a:sym typeface="Calibri"/>
            </a:endParaRPr>
          </a:p>
        </p:txBody>
      </p:sp>
      <p:sp>
        <p:nvSpPr>
          <p:cNvPr id="163" name="Google Shape;163;p21"/>
          <p:cNvSpPr txBox="1"/>
          <p:nvPr/>
        </p:nvSpPr>
        <p:spPr>
          <a:xfrm>
            <a:off x="8153501" y="788454"/>
            <a:ext cx="852900" cy="291000"/>
          </a:xfrm>
          <a:prstGeom prst="rect">
            <a:avLst/>
          </a:prstGeom>
          <a:noFill/>
          <a:ln>
            <a:noFill/>
          </a:ln>
        </p:spPr>
        <p:txBody>
          <a:bodyPr spcFirstLastPara="1" wrap="square" lIns="68575" tIns="34275" rIns="68575" bIns="34275" anchor="t" anchorCtr="0">
            <a:spAutoFit/>
          </a:bodyPr>
          <a:lstStyle/>
          <a:p>
            <a:pPr marL="0" marR="0" lvl="0" indent="0" algn="ctr" rtl="0">
              <a:lnSpc>
                <a:spcPct val="80000"/>
              </a:lnSpc>
              <a:spcBef>
                <a:spcPts val="0"/>
              </a:spcBef>
              <a:spcAft>
                <a:spcPts val="0"/>
              </a:spcAft>
              <a:buClr>
                <a:srgbClr val="000000"/>
              </a:buClr>
              <a:buSzPts val="900"/>
              <a:buFont typeface="Arial"/>
              <a:buNone/>
            </a:pPr>
            <a:r>
              <a:rPr lang="en" sz="900" b="0" i="0" u="none" strike="noStrike" cap="none">
                <a:solidFill>
                  <a:schemeClr val="lt1"/>
                </a:solidFill>
                <a:latin typeface="Candara"/>
                <a:ea typeface="Candara"/>
                <a:cs typeface="Candara"/>
                <a:sym typeface="Candara"/>
              </a:rPr>
              <a:t>Geo-Sounder 2</a:t>
            </a:r>
            <a:endParaRPr sz="1100" b="0" i="0" u="none" strike="noStrike" cap="none">
              <a:solidFill>
                <a:schemeClr val="lt1"/>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900"/>
              <a:buFont typeface="Arial"/>
              <a:buNone/>
            </a:pPr>
            <a:r>
              <a:rPr lang="en" sz="900" b="0" i="0" u="none" strike="noStrike" cap="none">
                <a:solidFill>
                  <a:schemeClr val="lt1"/>
                </a:solidFill>
                <a:latin typeface="Candara"/>
                <a:ea typeface="Candara"/>
                <a:cs typeface="Candara"/>
                <a:sym typeface="Candara"/>
              </a:rPr>
              <a:t>2040*</a:t>
            </a:r>
            <a:endParaRPr sz="1100" b="0" i="0" u="none" strike="noStrike" cap="none">
              <a:solidFill>
                <a:schemeClr val="lt1"/>
              </a:solidFill>
              <a:latin typeface="Arial"/>
              <a:ea typeface="Arial"/>
              <a:cs typeface="Arial"/>
              <a:sym typeface="Arial"/>
            </a:endParaRPr>
          </a:p>
        </p:txBody>
      </p:sp>
      <p:sp>
        <p:nvSpPr>
          <p:cNvPr id="164" name="Google Shape;164;p21"/>
          <p:cNvSpPr/>
          <p:nvPr/>
        </p:nvSpPr>
        <p:spPr>
          <a:xfrm>
            <a:off x="8526973" y="1189871"/>
            <a:ext cx="123900" cy="208500"/>
          </a:xfrm>
          <a:prstGeom prst="diamond">
            <a:avLst/>
          </a:prstGeom>
          <a:solidFill>
            <a:srgbClr val="FFFF0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65" name="Google Shape;165;p21"/>
          <p:cNvSpPr txBox="1"/>
          <p:nvPr/>
        </p:nvSpPr>
        <p:spPr>
          <a:xfrm>
            <a:off x="1900076" y="2017985"/>
            <a:ext cx="449700" cy="291000"/>
          </a:xfrm>
          <a:prstGeom prst="rect">
            <a:avLst/>
          </a:prstGeom>
          <a:noFill/>
          <a:ln>
            <a:noFill/>
          </a:ln>
        </p:spPr>
        <p:txBody>
          <a:bodyPr spcFirstLastPara="1" wrap="square" lIns="68575" tIns="34275" rIns="68575" bIns="34275" anchor="t" anchorCtr="0">
            <a:spAutoFit/>
          </a:bodyPr>
          <a:lstStyle/>
          <a:p>
            <a:pPr marL="0" marR="0" lvl="0" indent="0" algn="ctr" rtl="0">
              <a:lnSpc>
                <a:spcPct val="80000"/>
              </a:lnSpc>
              <a:spcBef>
                <a:spcPts val="0"/>
              </a:spcBef>
              <a:spcAft>
                <a:spcPts val="0"/>
              </a:spcAft>
              <a:buClr>
                <a:srgbClr val="000000"/>
              </a:buClr>
              <a:buSzPts val="900"/>
              <a:buFont typeface="Arial"/>
              <a:buNone/>
            </a:pPr>
            <a:r>
              <a:rPr lang="en" sz="900" b="0" i="0" u="none" strike="noStrike" cap="none">
                <a:solidFill>
                  <a:schemeClr val="lt1"/>
                </a:solidFill>
                <a:latin typeface="Candara"/>
                <a:ea typeface="Candara"/>
                <a:cs typeface="Candara"/>
                <a:sym typeface="Candara"/>
              </a:rPr>
              <a:t>JPSS-2</a:t>
            </a:r>
            <a:endParaRPr sz="1100" b="0" i="0" u="none" strike="noStrike" cap="none">
              <a:solidFill>
                <a:schemeClr val="lt1"/>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900"/>
              <a:buFont typeface="Arial"/>
              <a:buNone/>
            </a:pPr>
            <a:r>
              <a:rPr lang="en" sz="900" b="0" i="0" u="none" strike="noStrike" cap="none">
                <a:solidFill>
                  <a:schemeClr val="lt1"/>
                </a:solidFill>
                <a:latin typeface="Candara"/>
                <a:ea typeface="Candara"/>
                <a:cs typeface="Candara"/>
                <a:sym typeface="Candara"/>
              </a:rPr>
              <a:t>2022</a:t>
            </a:r>
            <a:endParaRPr sz="1100" b="0" i="0" u="none" strike="noStrike" cap="none">
              <a:solidFill>
                <a:schemeClr val="lt1"/>
              </a:solidFill>
              <a:latin typeface="Arial"/>
              <a:ea typeface="Arial"/>
              <a:cs typeface="Arial"/>
              <a:sym typeface="Arial"/>
            </a:endParaRPr>
          </a:p>
        </p:txBody>
      </p:sp>
      <p:sp>
        <p:nvSpPr>
          <p:cNvPr id="166" name="Google Shape;166;p21"/>
          <p:cNvSpPr/>
          <p:nvPr/>
        </p:nvSpPr>
        <p:spPr>
          <a:xfrm>
            <a:off x="2072171" y="2343201"/>
            <a:ext cx="123900" cy="208500"/>
          </a:xfrm>
          <a:prstGeom prst="diamond">
            <a:avLst/>
          </a:prstGeom>
          <a:solidFill>
            <a:schemeClr val="l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67" name="Google Shape;167;p21"/>
          <p:cNvSpPr txBox="1"/>
          <p:nvPr/>
        </p:nvSpPr>
        <p:spPr>
          <a:xfrm>
            <a:off x="3288372" y="2034584"/>
            <a:ext cx="453600" cy="291000"/>
          </a:xfrm>
          <a:prstGeom prst="rect">
            <a:avLst/>
          </a:prstGeom>
          <a:noFill/>
          <a:ln>
            <a:noFill/>
          </a:ln>
        </p:spPr>
        <p:txBody>
          <a:bodyPr spcFirstLastPara="1" wrap="square" lIns="68575" tIns="34275" rIns="68575" bIns="34275" anchor="t" anchorCtr="0">
            <a:spAutoFit/>
          </a:bodyPr>
          <a:lstStyle/>
          <a:p>
            <a:pPr marL="0" marR="0" lvl="0" indent="0" algn="ctr" rtl="0">
              <a:lnSpc>
                <a:spcPct val="80000"/>
              </a:lnSpc>
              <a:spcBef>
                <a:spcPts val="0"/>
              </a:spcBef>
              <a:spcAft>
                <a:spcPts val="0"/>
              </a:spcAft>
              <a:buClr>
                <a:srgbClr val="000000"/>
              </a:buClr>
              <a:buSzPts val="900"/>
              <a:buFont typeface="Arial"/>
              <a:buNone/>
            </a:pPr>
            <a:r>
              <a:rPr lang="en" sz="900" b="0" i="0" u="none" strike="noStrike" cap="none">
                <a:solidFill>
                  <a:schemeClr val="lt1"/>
                </a:solidFill>
                <a:latin typeface="Candara"/>
                <a:ea typeface="Candara"/>
                <a:cs typeface="Candara"/>
                <a:sym typeface="Candara"/>
              </a:rPr>
              <a:t>JPSS-3</a:t>
            </a:r>
            <a:endParaRPr sz="1100" b="0" i="0" u="none" strike="noStrike" cap="none">
              <a:solidFill>
                <a:schemeClr val="lt1"/>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900"/>
              <a:buFont typeface="Arial"/>
              <a:buNone/>
            </a:pPr>
            <a:r>
              <a:rPr lang="en" sz="900" b="0" i="0" u="none" strike="noStrike" cap="none">
                <a:solidFill>
                  <a:schemeClr val="lt1"/>
                </a:solidFill>
                <a:latin typeface="Candara"/>
                <a:ea typeface="Candara"/>
                <a:cs typeface="Candara"/>
                <a:sym typeface="Candara"/>
              </a:rPr>
              <a:t>2027</a:t>
            </a:r>
            <a:endParaRPr sz="1100" b="0" i="0" u="none" strike="noStrike" cap="none">
              <a:solidFill>
                <a:schemeClr val="lt1"/>
              </a:solidFill>
              <a:latin typeface="Arial"/>
              <a:ea typeface="Arial"/>
              <a:cs typeface="Arial"/>
              <a:sym typeface="Arial"/>
            </a:endParaRPr>
          </a:p>
        </p:txBody>
      </p:sp>
      <p:sp>
        <p:nvSpPr>
          <p:cNvPr id="168" name="Google Shape;168;p21"/>
          <p:cNvSpPr/>
          <p:nvPr/>
        </p:nvSpPr>
        <p:spPr>
          <a:xfrm>
            <a:off x="3462271" y="2359801"/>
            <a:ext cx="123900" cy="208500"/>
          </a:xfrm>
          <a:prstGeom prst="diamond">
            <a:avLst/>
          </a:prstGeom>
          <a:solidFill>
            <a:schemeClr val="l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69" name="Google Shape;169;p21"/>
          <p:cNvSpPr txBox="1"/>
          <p:nvPr/>
        </p:nvSpPr>
        <p:spPr>
          <a:xfrm>
            <a:off x="5097964" y="2034509"/>
            <a:ext cx="458400" cy="291000"/>
          </a:xfrm>
          <a:prstGeom prst="rect">
            <a:avLst/>
          </a:prstGeom>
          <a:noFill/>
          <a:ln>
            <a:noFill/>
          </a:ln>
        </p:spPr>
        <p:txBody>
          <a:bodyPr spcFirstLastPara="1" wrap="square" lIns="68575" tIns="34275" rIns="68575" bIns="34275" anchor="t" anchorCtr="0">
            <a:spAutoFit/>
          </a:bodyPr>
          <a:lstStyle/>
          <a:p>
            <a:pPr marL="0" marR="0" lvl="0" indent="0" algn="ctr" rtl="0">
              <a:lnSpc>
                <a:spcPct val="80000"/>
              </a:lnSpc>
              <a:spcBef>
                <a:spcPts val="0"/>
              </a:spcBef>
              <a:spcAft>
                <a:spcPts val="0"/>
              </a:spcAft>
              <a:buClr>
                <a:srgbClr val="000000"/>
              </a:buClr>
              <a:buSzPts val="900"/>
              <a:buFont typeface="Arial"/>
              <a:buNone/>
            </a:pPr>
            <a:r>
              <a:rPr lang="en" sz="900" b="0" i="0" u="none" strike="noStrike" cap="none">
                <a:solidFill>
                  <a:schemeClr val="lt1"/>
                </a:solidFill>
                <a:latin typeface="Candara"/>
                <a:ea typeface="Candara"/>
                <a:cs typeface="Candara"/>
                <a:sym typeface="Candara"/>
              </a:rPr>
              <a:t>JPSS-4</a:t>
            </a:r>
            <a:endParaRPr sz="1100" b="0" i="0" u="none" strike="noStrike" cap="none">
              <a:solidFill>
                <a:schemeClr val="lt1"/>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900"/>
              <a:buFont typeface="Arial"/>
              <a:buNone/>
            </a:pPr>
            <a:r>
              <a:rPr lang="en" sz="900" b="0" i="0" u="none" strike="noStrike" cap="none">
                <a:solidFill>
                  <a:schemeClr val="lt1"/>
                </a:solidFill>
                <a:latin typeface="Candara"/>
                <a:ea typeface="Candara"/>
                <a:cs typeface="Candara"/>
                <a:sym typeface="Candara"/>
              </a:rPr>
              <a:t>2032</a:t>
            </a:r>
            <a:endParaRPr sz="1100" b="0" i="0" u="none" strike="noStrike" cap="none">
              <a:solidFill>
                <a:schemeClr val="lt1"/>
              </a:solidFill>
              <a:latin typeface="Arial"/>
              <a:ea typeface="Arial"/>
              <a:cs typeface="Arial"/>
              <a:sym typeface="Arial"/>
            </a:endParaRPr>
          </a:p>
        </p:txBody>
      </p:sp>
      <p:sp>
        <p:nvSpPr>
          <p:cNvPr id="170" name="Google Shape;170;p21"/>
          <p:cNvSpPr/>
          <p:nvPr/>
        </p:nvSpPr>
        <p:spPr>
          <a:xfrm>
            <a:off x="5274267" y="2359726"/>
            <a:ext cx="123900" cy="208500"/>
          </a:xfrm>
          <a:prstGeom prst="diamond">
            <a:avLst/>
          </a:prstGeom>
          <a:solidFill>
            <a:schemeClr val="l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sng" strike="noStrike" cap="none">
              <a:solidFill>
                <a:schemeClr val="lt1"/>
              </a:solidFill>
              <a:latin typeface="Calibri"/>
              <a:ea typeface="Calibri"/>
              <a:cs typeface="Calibri"/>
              <a:sym typeface="Calibri"/>
            </a:endParaRPr>
          </a:p>
        </p:txBody>
      </p:sp>
      <p:sp>
        <p:nvSpPr>
          <p:cNvPr id="171" name="Google Shape;171;p21"/>
          <p:cNvSpPr txBox="1"/>
          <p:nvPr/>
        </p:nvSpPr>
        <p:spPr>
          <a:xfrm>
            <a:off x="2870379" y="2905446"/>
            <a:ext cx="825000" cy="291000"/>
          </a:xfrm>
          <a:prstGeom prst="rect">
            <a:avLst/>
          </a:prstGeom>
          <a:noFill/>
          <a:ln>
            <a:noFill/>
          </a:ln>
        </p:spPr>
        <p:txBody>
          <a:bodyPr spcFirstLastPara="1" wrap="square" lIns="68575" tIns="34275" rIns="68575" bIns="34275" anchor="t" anchorCtr="0">
            <a:spAutoFit/>
          </a:bodyPr>
          <a:lstStyle/>
          <a:p>
            <a:pPr marL="0" marR="0" lvl="0" indent="0" algn="r" rtl="0">
              <a:lnSpc>
                <a:spcPct val="80000"/>
              </a:lnSpc>
              <a:spcBef>
                <a:spcPts val="0"/>
              </a:spcBef>
              <a:spcAft>
                <a:spcPts val="0"/>
              </a:spcAft>
              <a:buClr>
                <a:srgbClr val="000000"/>
              </a:buClr>
              <a:buSzPts val="900"/>
              <a:buFont typeface="Arial"/>
              <a:buNone/>
            </a:pPr>
            <a:r>
              <a:rPr lang="en" sz="900" b="0" i="0" u="none" strike="noStrike" cap="none">
                <a:solidFill>
                  <a:schemeClr val="lt1"/>
                </a:solidFill>
                <a:latin typeface="Candara"/>
                <a:ea typeface="Candara"/>
                <a:cs typeface="Candara"/>
                <a:sym typeface="Candara"/>
              </a:rPr>
              <a:t>QuickSounder</a:t>
            </a:r>
            <a:endParaRPr sz="900" b="0" i="0" u="none" strike="noStrike" cap="none">
              <a:solidFill>
                <a:schemeClr val="lt1"/>
              </a:solidFill>
              <a:latin typeface="Candara"/>
              <a:ea typeface="Candara"/>
              <a:cs typeface="Candara"/>
              <a:sym typeface="Candara"/>
            </a:endParaRPr>
          </a:p>
          <a:p>
            <a:pPr marL="0" marR="0" lvl="0" indent="0" algn="r" rtl="0">
              <a:lnSpc>
                <a:spcPct val="80000"/>
              </a:lnSpc>
              <a:spcBef>
                <a:spcPts val="0"/>
              </a:spcBef>
              <a:spcAft>
                <a:spcPts val="0"/>
              </a:spcAft>
              <a:buClr>
                <a:srgbClr val="000000"/>
              </a:buClr>
              <a:buSzPts val="900"/>
              <a:buFont typeface="Arial"/>
              <a:buNone/>
            </a:pPr>
            <a:r>
              <a:rPr lang="en" sz="900" b="0" i="0" u="none" strike="noStrike" cap="none">
                <a:solidFill>
                  <a:schemeClr val="lt1"/>
                </a:solidFill>
                <a:latin typeface="Candara"/>
                <a:ea typeface="Candara"/>
                <a:cs typeface="Candara"/>
                <a:sym typeface="Candara"/>
              </a:rPr>
              <a:t>2025*</a:t>
            </a:r>
            <a:endParaRPr sz="1100" b="0" i="0" u="none" strike="noStrike" cap="none">
              <a:solidFill>
                <a:schemeClr val="lt1"/>
              </a:solidFill>
              <a:latin typeface="Arial"/>
              <a:ea typeface="Arial"/>
              <a:cs typeface="Arial"/>
              <a:sym typeface="Arial"/>
            </a:endParaRPr>
          </a:p>
        </p:txBody>
      </p:sp>
      <p:sp>
        <p:nvSpPr>
          <p:cNvPr id="172" name="Google Shape;172;p21"/>
          <p:cNvSpPr/>
          <p:nvPr/>
        </p:nvSpPr>
        <p:spPr>
          <a:xfrm>
            <a:off x="3053279" y="2677544"/>
            <a:ext cx="123900" cy="208500"/>
          </a:xfrm>
          <a:prstGeom prst="diamond">
            <a:avLst/>
          </a:prstGeom>
          <a:solidFill>
            <a:srgbClr val="FFFF0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73" name="Google Shape;173;p21"/>
          <p:cNvSpPr txBox="1"/>
          <p:nvPr/>
        </p:nvSpPr>
        <p:spPr>
          <a:xfrm>
            <a:off x="2760546" y="3105266"/>
            <a:ext cx="562800" cy="291000"/>
          </a:xfrm>
          <a:prstGeom prst="rect">
            <a:avLst/>
          </a:prstGeom>
          <a:noFill/>
          <a:ln>
            <a:noFill/>
          </a:ln>
        </p:spPr>
        <p:txBody>
          <a:bodyPr spcFirstLastPara="1" wrap="square" lIns="68575" tIns="34275" rIns="68575" bIns="34275" anchor="t" anchorCtr="0">
            <a:spAutoFit/>
          </a:bodyPr>
          <a:lstStyle/>
          <a:p>
            <a:pPr marL="0" marR="0" lvl="0" indent="0" algn="ctr" rtl="0">
              <a:lnSpc>
                <a:spcPct val="80000"/>
              </a:lnSpc>
              <a:spcBef>
                <a:spcPts val="0"/>
              </a:spcBef>
              <a:spcAft>
                <a:spcPts val="0"/>
              </a:spcAft>
              <a:buClr>
                <a:srgbClr val="000000"/>
              </a:buClr>
              <a:buSzPts val="900"/>
              <a:buFont typeface="Arial"/>
              <a:buNone/>
            </a:pPr>
            <a:r>
              <a:rPr lang="en" sz="900" b="0" i="0" u="none" strike="noStrike" cap="none">
                <a:solidFill>
                  <a:schemeClr val="lt1"/>
                </a:solidFill>
                <a:latin typeface="Candara"/>
                <a:ea typeface="Candara"/>
                <a:cs typeface="Candara"/>
                <a:sym typeface="Candara"/>
              </a:rPr>
              <a:t>SWFO-L1</a:t>
            </a:r>
            <a:endParaRPr sz="1100" b="0" i="0" u="none" strike="noStrike" cap="none">
              <a:solidFill>
                <a:schemeClr val="lt1"/>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900"/>
              <a:buFont typeface="Arial"/>
              <a:buNone/>
            </a:pPr>
            <a:r>
              <a:rPr lang="en" sz="900" b="0" i="0" u="none" strike="noStrike" cap="none">
                <a:solidFill>
                  <a:schemeClr val="lt1"/>
                </a:solidFill>
                <a:latin typeface="Candara"/>
                <a:ea typeface="Candara"/>
                <a:cs typeface="Candara"/>
                <a:sym typeface="Candara"/>
              </a:rPr>
              <a:t>2025</a:t>
            </a:r>
            <a:endParaRPr sz="1100" b="0" i="0" u="none" strike="noStrike" cap="none">
              <a:solidFill>
                <a:schemeClr val="lt1"/>
              </a:solidFill>
              <a:latin typeface="Arial"/>
              <a:ea typeface="Arial"/>
              <a:cs typeface="Arial"/>
              <a:sym typeface="Arial"/>
            </a:endParaRPr>
          </a:p>
        </p:txBody>
      </p:sp>
      <p:sp>
        <p:nvSpPr>
          <p:cNvPr id="174" name="Google Shape;174;p21"/>
          <p:cNvSpPr/>
          <p:nvPr/>
        </p:nvSpPr>
        <p:spPr>
          <a:xfrm>
            <a:off x="3032963" y="3430541"/>
            <a:ext cx="123900" cy="208500"/>
          </a:xfrm>
          <a:prstGeom prst="diamond">
            <a:avLst/>
          </a:prstGeom>
          <a:solidFill>
            <a:schemeClr val="l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75" name="Google Shape;175;p21"/>
          <p:cNvSpPr/>
          <p:nvPr/>
        </p:nvSpPr>
        <p:spPr>
          <a:xfrm>
            <a:off x="4836854" y="2685270"/>
            <a:ext cx="123900" cy="208500"/>
          </a:xfrm>
          <a:prstGeom prst="diamond">
            <a:avLst/>
          </a:prstGeom>
          <a:solidFill>
            <a:srgbClr val="FFFF0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76" name="Google Shape;176;p21"/>
          <p:cNvSpPr txBox="1"/>
          <p:nvPr/>
        </p:nvSpPr>
        <p:spPr>
          <a:xfrm>
            <a:off x="4629715" y="2941436"/>
            <a:ext cx="537900" cy="291000"/>
          </a:xfrm>
          <a:prstGeom prst="rect">
            <a:avLst/>
          </a:prstGeom>
          <a:noFill/>
          <a:ln>
            <a:noFill/>
          </a:ln>
        </p:spPr>
        <p:txBody>
          <a:bodyPr spcFirstLastPara="1" wrap="square" lIns="68575" tIns="34275" rIns="68575" bIns="34275" anchor="t" anchorCtr="0">
            <a:spAutoFit/>
          </a:bodyPr>
          <a:lstStyle/>
          <a:p>
            <a:pPr marL="0" marR="0" lvl="0" indent="0" algn="ctr" rtl="0">
              <a:lnSpc>
                <a:spcPct val="80000"/>
              </a:lnSpc>
              <a:spcBef>
                <a:spcPts val="0"/>
              </a:spcBef>
              <a:spcAft>
                <a:spcPts val="0"/>
              </a:spcAft>
              <a:buClr>
                <a:srgbClr val="000000"/>
              </a:buClr>
              <a:buSzPts val="900"/>
              <a:buFont typeface="Arial"/>
              <a:buNone/>
            </a:pPr>
            <a:r>
              <a:rPr lang="en" sz="900" b="0" i="0" u="none" strike="noStrike" cap="none">
                <a:solidFill>
                  <a:schemeClr val="lt1"/>
                </a:solidFill>
                <a:latin typeface="Candara"/>
                <a:ea typeface="Candara"/>
                <a:cs typeface="Candara"/>
                <a:sym typeface="Candara"/>
              </a:rPr>
              <a:t>LWS-1**</a:t>
            </a:r>
            <a:endParaRPr sz="1100" b="0" i="0" u="none" strike="noStrike" cap="none">
              <a:solidFill>
                <a:schemeClr val="lt1"/>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900"/>
              <a:buFont typeface="Arial"/>
              <a:buNone/>
            </a:pPr>
            <a:r>
              <a:rPr lang="en" sz="900" b="0" i="0" u="none" strike="noStrike" cap="none">
                <a:solidFill>
                  <a:schemeClr val="lt1"/>
                </a:solidFill>
                <a:latin typeface="Candara"/>
                <a:ea typeface="Candara"/>
                <a:cs typeface="Candara"/>
                <a:sym typeface="Candara"/>
              </a:rPr>
              <a:t>2030</a:t>
            </a:r>
            <a:endParaRPr sz="1100" b="0" i="0" u="none" strike="noStrike" cap="none">
              <a:solidFill>
                <a:schemeClr val="lt1"/>
              </a:solidFill>
              <a:latin typeface="Arial"/>
              <a:ea typeface="Arial"/>
              <a:cs typeface="Arial"/>
              <a:sym typeface="Arial"/>
            </a:endParaRPr>
          </a:p>
        </p:txBody>
      </p:sp>
      <p:sp>
        <p:nvSpPr>
          <p:cNvPr id="177" name="Google Shape;177;p21"/>
          <p:cNvSpPr txBox="1"/>
          <p:nvPr/>
        </p:nvSpPr>
        <p:spPr>
          <a:xfrm>
            <a:off x="3861962" y="4044899"/>
            <a:ext cx="753900" cy="291000"/>
          </a:xfrm>
          <a:prstGeom prst="rect">
            <a:avLst/>
          </a:prstGeom>
          <a:noFill/>
          <a:ln>
            <a:noFill/>
          </a:ln>
        </p:spPr>
        <p:txBody>
          <a:bodyPr spcFirstLastPara="1" wrap="square" lIns="68575" tIns="34275" rIns="68575" bIns="34275" anchor="t" anchorCtr="0">
            <a:spAutoFit/>
          </a:bodyPr>
          <a:lstStyle/>
          <a:p>
            <a:pPr marL="0" marR="0" lvl="0" indent="0" algn="ctr" rtl="0">
              <a:lnSpc>
                <a:spcPct val="80000"/>
              </a:lnSpc>
              <a:spcBef>
                <a:spcPts val="0"/>
              </a:spcBef>
              <a:spcAft>
                <a:spcPts val="0"/>
              </a:spcAft>
              <a:buClr>
                <a:srgbClr val="000000"/>
              </a:buClr>
              <a:buSzPts val="900"/>
              <a:buFont typeface="Arial"/>
              <a:buNone/>
            </a:pPr>
            <a:r>
              <a:rPr lang="en" sz="900" b="0" i="0" u="none" strike="noStrike" cap="none">
                <a:solidFill>
                  <a:schemeClr val="lt1"/>
                </a:solidFill>
                <a:latin typeface="Candara"/>
                <a:ea typeface="Candara"/>
                <a:cs typeface="Candara"/>
                <a:sym typeface="Candara"/>
              </a:rPr>
              <a:t>SW Next L1A</a:t>
            </a:r>
            <a:endParaRPr sz="1100" b="0" i="0" u="none" strike="noStrike" cap="none">
              <a:solidFill>
                <a:schemeClr val="lt1"/>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900"/>
              <a:buFont typeface="Arial"/>
              <a:buNone/>
            </a:pPr>
            <a:r>
              <a:rPr lang="en" sz="900" b="0" i="0" u="none" strike="noStrike" cap="none">
                <a:solidFill>
                  <a:schemeClr val="lt1"/>
                </a:solidFill>
                <a:latin typeface="Candara"/>
                <a:ea typeface="Candara"/>
                <a:cs typeface="Candara"/>
                <a:sym typeface="Candara"/>
              </a:rPr>
              <a:t>2029*</a:t>
            </a:r>
            <a:endParaRPr sz="1100" b="0" i="0" u="none" strike="noStrike" cap="none">
              <a:solidFill>
                <a:schemeClr val="lt1"/>
              </a:solidFill>
              <a:latin typeface="Arial"/>
              <a:ea typeface="Arial"/>
              <a:cs typeface="Arial"/>
              <a:sym typeface="Arial"/>
            </a:endParaRPr>
          </a:p>
        </p:txBody>
      </p:sp>
      <p:sp>
        <p:nvSpPr>
          <p:cNvPr id="178" name="Google Shape;178;p21"/>
          <p:cNvSpPr/>
          <p:nvPr/>
        </p:nvSpPr>
        <p:spPr>
          <a:xfrm>
            <a:off x="4525030" y="3788732"/>
            <a:ext cx="123900" cy="208500"/>
          </a:xfrm>
          <a:prstGeom prst="diamond">
            <a:avLst/>
          </a:prstGeom>
          <a:solidFill>
            <a:srgbClr val="FFFF0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79" name="Google Shape;179;p21"/>
          <p:cNvSpPr txBox="1"/>
          <p:nvPr/>
        </p:nvSpPr>
        <p:spPr>
          <a:xfrm>
            <a:off x="4519264" y="4044899"/>
            <a:ext cx="750300" cy="291000"/>
          </a:xfrm>
          <a:prstGeom prst="rect">
            <a:avLst/>
          </a:prstGeom>
          <a:noFill/>
          <a:ln>
            <a:noFill/>
          </a:ln>
        </p:spPr>
        <p:txBody>
          <a:bodyPr spcFirstLastPara="1" wrap="square" lIns="68575" tIns="34275" rIns="68575" bIns="34275" anchor="t" anchorCtr="0">
            <a:spAutoFit/>
          </a:bodyPr>
          <a:lstStyle/>
          <a:p>
            <a:pPr marL="0" marR="0" lvl="0" indent="0" algn="ctr" rtl="0">
              <a:lnSpc>
                <a:spcPct val="80000"/>
              </a:lnSpc>
              <a:spcBef>
                <a:spcPts val="0"/>
              </a:spcBef>
              <a:spcAft>
                <a:spcPts val="0"/>
              </a:spcAft>
              <a:buClr>
                <a:srgbClr val="000000"/>
              </a:buClr>
              <a:buSzPts val="900"/>
              <a:buFont typeface="Arial"/>
              <a:buNone/>
            </a:pPr>
            <a:r>
              <a:rPr lang="en" sz="900" b="0" i="0" u="none" strike="noStrike" cap="none">
                <a:solidFill>
                  <a:schemeClr val="lt1"/>
                </a:solidFill>
                <a:latin typeface="Candara"/>
                <a:ea typeface="Candara"/>
                <a:cs typeface="Candara"/>
                <a:sym typeface="Candara"/>
              </a:rPr>
              <a:t>SW Next L1B</a:t>
            </a:r>
            <a:endParaRPr sz="1100" b="0" i="0" u="none" strike="noStrike" cap="none">
              <a:solidFill>
                <a:schemeClr val="lt1"/>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900"/>
              <a:buFont typeface="Arial"/>
              <a:buNone/>
            </a:pPr>
            <a:r>
              <a:rPr lang="en" sz="900" b="0" i="0" u="none" strike="noStrike" cap="none">
                <a:solidFill>
                  <a:schemeClr val="lt1"/>
                </a:solidFill>
                <a:latin typeface="Candara"/>
                <a:ea typeface="Candara"/>
                <a:cs typeface="Candara"/>
                <a:sym typeface="Candara"/>
              </a:rPr>
              <a:t>2030*</a:t>
            </a:r>
            <a:endParaRPr sz="1100" b="0" i="0" u="none" strike="noStrike" cap="none">
              <a:solidFill>
                <a:schemeClr val="lt1"/>
              </a:solidFill>
              <a:latin typeface="Arial"/>
              <a:ea typeface="Arial"/>
              <a:cs typeface="Arial"/>
              <a:sym typeface="Arial"/>
            </a:endParaRPr>
          </a:p>
        </p:txBody>
      </p:sp>
      <p:sp>
        <p:nvSpPr>
          <p:cNvPr id="180" name="Google Shape;180;p21"/>
          <p:cNvSpPr/>
          <p:nvPr/>
        </p:nvSpPr>
        <p:spPr>
          <a:xfrm>
            <a:off x="4832657" y="3788732"/>
            <a:ext cx="123900" cy="208500"/>
          </a:xfrm>
          <a:prstGeom prst="diamond">
            <a:avLst/>
          </a:prstGeom>
          <a:solidFill>
            <a:srgbClr val="FFFF0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81" name="Google Shape;181;p21"/>
          <p:cNvSpPr txBox="1"/>
          <p:nvPr/>
        </p:nvSpPr>
        <p:spPr>
          <a:xfrm>
            <a:off x="6120782" y="4044899"/>
            <a:ext cx="746700" cy="291000"/>
          </a:xfrm>
          <a:prstGeom prst="rect">
            <a:avLst/>
          </a:prstGeom>
          <a:noFill/>
          <a:ln>
            <a:noFill/>
          </a:ln>
        </p:spPr>
        <p:txBody>
          <a:bodyPr spcFirstLastPara="1" wrap="square" lIns="68575" tIns="34275" rIns="68575" bIns="34275" anchor="t" anchorCtr="0">
            <a:spAutoFit/>
          </a:bodyPr>
          <a:lstStyle/>
          <a:p>
            <a:pPr marL="0" marR="0" lvl="0" indent="0" algn="ctr" rtl="0">
              <a:lnSpc>
                <a:spcPct val="80000"/>
              </a:lnSpc>
              <a:spcBef>
                <a:spcPts val="0"/>
              </a:spcBef>
              <a:spcAft>
                <a:spcPts val="0"/>
              </a:spcAft>
              <a:buClr>
                <a:srgbClr val="000000"/>
              </a:buClr>
              <a:buSzPts val="900"/>
              <a:buFont typeface="Arial"/>
              <a:buNone/>
            </a:pPr>
            <a:r>
              <a:rPr lang="en" sz="900" b="0" i="0" u="none" strike="noStrike" cap="none">
                <a:solidFill>
                  <a:schemeClr val="lt1"/>
                </a:solidFill>
                <a:latin typeface="Candara"/>
                <a:ea typeface="Candara"/>
                <a:cs typeface="Candara"/>
                <a:sym typeface="Candara"/>
              </a:rPr>
              <a:t>SW Next L1C</a:t>
            </a:r>
            <a:endParaRPr sz="1100" b="0" i="0" u="none" strike="noStrike" cap="none">
              <a:solidFill>
                <a:schemeClr val="lt1"/>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900"/>
              <a:buFont typeface="Arial"/>
              <a:buNone/>
            </a:pPr>
            <a:r>
              <a:rPr lang="en" sz="900" b="0" i="0" u="none" strike="noStrike" cap="none">
                <a:solidFill>
                  <a:schemeClr val="lt1"/>
                </a:solidFill>
                <a:latin typeface="Candara"/>
                <a:ea typeface="Candara"/>
                <a:cs typeface="Candara"/>
                <a:sym typeface="Candara"/>
              </a:rPr>
              <a:t>2035*</a:t>
            </a:r>
            <a:endParaRPr sz="1100" b="0" i="0" u="none" strike="noStrike" cap="none">
              <a:solidFill>
                <a:schemeClr val="lt1"/>
              </a:solidFill>
              <a:latin typeface="Arial"/>
              <a:ea typeface="Arial"/>
              <a:cs typeface="Arial"/>
              <a:sym typeface="Arial"/>
            </a:endParaRPr>
          </a:p>
        </p:txBody>
      </p:sp>
      <p:sp>
        <p:nvSpPr>
          <p:cNvPr id="182" name="Google Shape;182;p21"/>
          <p:cNvSpPr/>
          <p:nvPr/>
        </p:nvSpPr>
        <p:spPr>
          <a:xfrm>
            <a:off x="6690788" y="3788732"/>
            <a:ext cx="123900" cy="208500"/>
          </a:xfrm>
          <a:prstGeom prst="diamond">
            <a:avLst/>
          </a:prstGeom>
          <a:solidFill>
            <a:srgbClr val="FFFF0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83" name="Google Shape;183;p21"/>
          <p:cNvSpPr txBox="1"/>
          <p:nvPr/>
        </p:nvSpPr>
        <p:spPr>
          <a:xfrm>
            <a:off x="4570146" y="3470991"/>
            <a:ext cx="883800" cy="291000"/>
          </a:xfrm>
          <a:prstGeom prst="rect">
            <a:avLst/>
          </a:prstGeom>
          <a:noFill/>
          <a:ln>
            <a:noFill/>
          </a:ln>
        </p:spPr>
        <p:txBody>
          <a:bodyPr spcFirstLastPara="1" wrap="square" lIns="68575" tIns="34275" rIns="68575" bIns="34275" anchor="t" anchorCtr="0">
            <a:spAutoFit/>
          </a:bodyPr>
          <a:lstStyle/>
          <a:p>
            <a:pPr marL="0" marR="0" lvl="0" indent="0" algn="ctr" rtl="0">
              <a:lnSpc>
                <a:spcPct val="80000"/>
              </a:lnSpc>
              <a:spcBef>
                <a:spcPts val="0"/>
              </a:spcBef>
              <a:spcAft>
                <a:spcPts val="0"/>
              </a:spcAft>
              <a:buClr>
                <a:srgbClr val="000000"/>
              </a:buClr>
              <a:buSzPts val="900"/>
              <a:buFont typeface="Arial"/>
              <a:buNone/>
            </a:pPr>
            <a:r>
              <a:rPr lang="en" sz="900" b="0" i="0" u="none" strike="noStrike" cap="none">
                <a:solidFill>
                  <a:schemeClr val="dk1"/>
                </a:solidFill>
                <a:latin typeface="Candara"/>
                <a:ea typeface="Candara"/>
                <a:cs typeface="Candara"/>
                <a:sym typeface="Candara"/>
              </a:rPr>
              <a:t>ESA Vigil</a:t>
            </a:r>
            <a:endParaRPr sz="1100" b="0" i="0" u="none" strike="noStrike" cap="none">
              <a:solidFill>
                <a:srgbClr val="000000"/>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900"/>
              <a:buFont typeface="Arial"/>
              <a:buNone/>
            </a:pPr>
            <a:r>
              <a:rPr lang="en" sz="900" b="0" i="0" u="none" strike="noStrike" cap="none">
                <a:solidFill>
                  <a:schemeClr val="dk1"/>
                </a:solidFill>
                <a:latin typeface="Candara"/>
                <a:ea typeface="Candara"/>
                <a:cs typeface="Candara"/>
                <a:sym typeface="Candara"/>
              </a:rPr>
              <a:t>2029*</a:t>
            </a:r>
            <a:endParaRPr sz="1100" b="0" i="0" u="none" strike="noStrike" cap="none">
              <a:solidFill>
                <a:srgbClr val="000000"/>
              </a:solidFill>
              <a:latin typeface="Arial"/>
              <a:ea typeface="Arial"/>
              <a:cs typeface="Arial"/>
              <a:sym typeface="Arial"/>
            </a:endParaRPr>
          </a:p>
        </p:txBody>
      </p:sp>
      <p:sp>
        <p:nvSpPr>
          <p:cNvPr id="184" name="Google Shape;184;p21"/>
          <p:cNvSpPr/>
          <p:nvPr/>
        </p:nvSpPr>
        <p:spPr>
          <a:xfrm>
            <a:off x="4543010" y="3505471"/>
            <a:ext cx="123900" cy="208500"/>
          </a:xfrm>
          <a:prstGeom prst="diamond">
            <a:avLst/>
          </a:prstGeom>
          <a:solidFill>
            <a:srgbClr val="FFFF0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85" name="Google Shape;185;p21"/>
          <p:cNvSpPr txBox="1"/>
          <p:nvPr/>
        </p:nvSpPr>
        <p:spPr>
          <a:xfrm>
            <a:off x="7084436" y="4059808"/>
            <a:ext cx="757500" cy="291000"/>
          </a:xfrm>
          <a:prstGeom prst="rect">
            <a:avLst/>
          </a:prstGeom>
          <a:noFill/>
          <a:ln>
            <a:noFill/>
          </a:ln>
        </p:spPr>
        <p:txBody>
          <a:bodyPr spcFirstLastPara="1" wrap="square" lIns="68575" tIns="34275" rIns="68575" bIns="34275" anchor="t" anchorCtr="0">
            <a:spAutoFit/>
          </a:bodyPr>
          <a:lstStyle/>
          <a:p>
            <a:pPr marL="0" marR="0" lvl="0" indent="0" algn="ctr" rtl="0">
              <a:lnSpc>
                <a:spcPct val="80000"/>
              </a:lnSpc>
              <a:spcBef>
                <a:spcPts val="0"/>
              </a:spcBef>
              <a:spcAft>
                <a:spcPts val="0"/>
              </a:spcAft>
              <a:buClr>
                <a:srgbClr val="000000"/>
              </a:buClr>
              <a:buSzPts val="900"/>
              <a:buFont typeface="Arial"/>
              <a:buNone/>
            </a:pPr>
            <a:r>
              <a:rPr lang="en" sz="900" b="0" i="0" u="none" strike="noStrike" cap="none">
                <a:solidFill>
                  <a:schemeClr val="lt1"/>
                </a:solidFill>
                <a:latin typeface="Candara"/>
                <a:ea typeface="Candara"/>
                <a:cs typeface="Candara"/>
                <a:sym typeface="Candara"/>
              </a:rPr>
              <a:t>SW Next L1D</a:t>
            </a:r>
            <a:endParaRPr sz="1100" b="0" i="0" u="none" strike="noStrike" cap="none">
              <a:solidFill>
                <a:schemeClr val="lt1"/>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900"/>
              <a:buFont typeface="Arial"/>
              <a:buNone/>
            </a:pPr>
            <a:r>
              <a:rPr lang="en" sz="900" b="0" i="0" u="none" strike="noStrike" cap="none">
                <a:solidFill>
                  <a:schemeClr val="lt1"/>
                </a:solidFill>
                <a:latin typeface="Candara"/>
                <a:ea typeface="Candara"/>
                <a:cs typeface="Candara"/>
                <a:sym typeface="Candara"/>
              </a:rPr>
              <a:t>2037*</a:t>
            </a:r>
            <a:endParaRPr sz="1100" b="0" i="0" u="none" strike="noStrike" cap="none">
              <a:solidFill>
                <a:schemeClr val="lt1"/>
              </a:solidFill>
              <a:latin typeface="Arial"/>
              <a:ea typeface="Arial"/>
              <a:cs typeface="Arial"/>
              <a:sym typeface="Arial"/>
            </a:endParaRPr>
          </a:p>
        </p:txBody>
      </p:sp>
      <p:sp>
        <p:nvSpPr>
          <p:cNvPr id="186" name="Google Shape;186;p21"/>
          <p:cNvSpPr/>
          <p:nvPr/>
        </p:nvSpPr>
        <p:spPr>
          <a:xfrm>
            <a:off x="7212593" y="3803642"/>
            <a:ext cx="123900" cy="208500"/>
          </a:xfrm>
          <a:prstGeom prst="diamond">
            <a:avLst/>
          </a:prstGeom>
          <a:solidFill>
            <a:srgbClr val="FFFF0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87" name="Google Shape;187;p21"/>
          <p:cNvSpPr/>
          <p:nvPr/>
        </p:nvSpPr>
        <p:spPr>
          <a:xfrm>
            <a:off x="99544" y="1781685"/>
            <a:ext cx="240944" cy="369667"/>
          </a:xfrm>
          <a:prstGeom prst="diamond">
            <a:avLst/>
          </a:prstGeom>
          <a:solidFill>
            <a:schemeClr val="l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88" name="Google Shape;188;p21"/>
          <p:cNvSpPr txBox="1"/>
          <p:nvPr/>
        </p:nvSpPr>
        <p:spPr>
          <a:xfrm>
            <a:off x="191583" y="1555674"/>
            <a:ext cx="1025309" cy="758639"/>
          </a:xfrm>
          <a:prstGeom prst="rect">
            <a:avLst/>
          </a:prstGeom>
          <a:noFill/>
          <a:ln>
            <a:noFill/>
          </a:ln>
        </p:spPr>
        <p:txBody>
          <a:bodyPr spcFirstLastPara="1" wrap="square" lIns="68575" tIns="34275" rIns="68575" bIns="34275" anchor="t" anchorCtr="0">
            <a:spAutoFit/>
          </a:bodyPr>
          <a:lstStyle/>
          <a:p>
            <a:pPr marL="0" marR="0" lvl="0" indent="0" algn="ctr" rtl="0">
              <a:lnSpc>
                <a:spcPct val="80000"/>
              </a:lnSpc>
              <a:spcBef>
                <a:spcPts val="0"/>
              </a:spcBef>
              <a:spcAft>
                <a:spcPts val="0"/>
              </a:spcAft>
              <a:buClr>
                <a:srgbClr val="000000"/>
              </a:buClr>
              <a:buSzPts val="1200"/>
              <a:buFont typeface="Arial"/>
              <a:buNone/>
            </a:pPr>
            <a:r>
              <a:rPr lang="en" sz="1400" b="1" i="0" u="none" strike="noStrike" cap="none">
                <a:solidFill>
                  <a:schemeClr val="lt1"/>
                </a:solidFill>
                <a:latin typeface="Candara"/>
                <a:ea typeface="Candara"/>
                <a:cs typeface="Candara"/>
                <a:sym typeface="Candara"/>
              </a:rPr>
              <a:t>Legacy Program Launch Dates</a:t>
            </a:r>
            <a:endParaRPr sz="1200" b="1" i="0" u="none" strike="noStrike" cap="none">
              <a:solidFill>
                <a:schemeClr val="lt1"/>
              </a:solidFill>
              <a:latin typeface="Arial"/>
              <a:ea typeface="Arial"/>
              <a:cs typeface="Arial"/>
              <a:sym typeface="Arial"/>
            </a:endParaRPr>
          </a:p>
        </p:txBody>
      </p:sp>
      <p:sp>
        <p:nvSpPr>
          <p:cNvPr id="189" name="Google Shape;189;p21"/>
          <p:cNvSpPr/>
          <p:nvPr/>
        </p:nvSpPr>
        <p:spPr>
          <a:xfrm>
            <a:off x="99544" y="2862768"/>
            <a:ext cx="240944" cy="369667"/>
          </a:xfrm>
          <a:prstGeom prst="diamond">
            <a:avLst/>
          </a:prstGeom>
          <a:solidFill>
            <a:srgbClr val="FFFF0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90" name="Google Shape;190;p21"/>
          <p:cNvSpPr txBox="1"/>
          <p:nvPr/>
        </p:nvSpPr>
        <p:spPr>
          <a:xfrm>
            <a:off x="169812" y="2507494"/>
            <a:ext cx="1062455" cy="1177215"/>
          </a:xfrm>
          <a:prstGeom prst="rect">
            <a:avLst/>
          </a:prstGeom>
          <a:noFill/>
          <a:ln>
            <a:noFill/>
          </a:ln>
        </p:spPr>
        <p:txBody>
          <a:bodyPr spcFirstLastPara="1" wrap="square" lIns="68575" tIns="34275" rIns="68575" bIns="34275" anchor="t" anchorCtr="0">
            <a:spAutoFit/>
          </a:bodyPr>
          <a:lstStyle/>
          <a:p>
            <a:pPr marL="0" marR="0" lvl="0" indent="0" algn="ctr" rtl="0">
              <a:lnSpc>
                <a:spcPct val="80000"/>
              </a:lnSpc>
              <a:spcBef>
                <a:spcPts val="0"/>
              </a:spcBef>
              <a:spcAft>
                <a:spcPts val="0"/>
              </a:spcAft>
              <a:buClr>
                <a:srgbClr val="000000"/>
              </a:buClr>
              <a:buSzPts val="1200"/>
              <a:buFont typeface="Arial"/>
              <a:buNone/>
            </a:pPr>
            <a:r>
              <a:rPr lang="en" sz="1400" b="1" i="0" u="none" strike="noStrike" cap="none">
                <a:solidFill>
                  <a:schemeClr val="lt1"/>
                </a:solidFill>
                <a:latin typeface="Candara"/>
                <a:ea typeface="Candara"/>
                <a:cs typeface="Candara"/>
                <a:sym typeface="Candara"/>
              </a:rPr>
              <a:t>Next Generation Program Launch Dates </a:t>
            </a:r>
            <a:br>
              <a:rPr lang="en" sz="1400" b="1" i="0" u="none" strike="noStrike" cap="none">
                <a:solidFill>
                  <a:schemeClr val="lt1"/>
                </a:solidFill>
                <a:latin typeface="Candara"/>
                <a:ea typeface="Candara"/>
                <a:cs typeface="Candara"/>
                <a:sym typeface="Candara"/>
              </a:rPr>
            </a:br>
            <a:r>
              <a:rPr lang="en" sz="1000" b="1" i="0" u="none" strike="noStrike" cap="none">
                <a:solidFill>
                  <a:schemeClr val="lt1"/>
                </a:solidFill>
                <a:latin typeface="Candara"/>
                <a:ea typeface="Candara"/>
                <a:cs typeface="Candara"/>
                <a:sym typeface="Candara"/>
              </a:rPr>
              <a:t>(dates are notional)</a:t>
            </a:r>
            <a:endParaRPr sz="900" b="1" i="0" u="none" strike="noStrike" cap="none">
              <a:solidFill>
                <a:schemeClr val="lt1"/>
              </a:solidFill>
              <a:latin typeface="Arial"/>
              <a:ea typeface="Arial"/>
              <a:cs typeface="Arial"/>
              <a:sym typeface="Arial"/>
            </a:endParaRPr>
          </a:p>
        </p:txBody>
      </p:sp>
      <p:sp>
        <p:nvSpPr>
          <p:cNvPr id="191" name="Google Shape;191;p21"/>
          <p:cNvSpPr txBox="1"/>
          <p:nvPr/>
        </p:nvSpPr>
        <p:spPr>
          <a:xfrm>
            <a:off x="5801819" y="2949113"/>
            <a:ext cx="549900" cy="291000"/>
          </a:xfrm>
          <a:prstGeom prst="rect">
            <a:avLst/>
          </a:prstGeom>
          <a:noFill/>
          <a:ln>
            <a:noFill/>
          </a:ln>
        </p:spPr>
        <p:txBody>
          <a:bodyPr spcFirstLastPara="1" wrap="square" lIns="68575" tIns="34275" rIns="68575" bIns="34275" anchor="t" anchorCtr="0">
            <a:spAutoFit/>
          </a:bodyPr>
          <a:lstStyle/>
          <a:p>
            <a:pPr marL="0" marR="0" lvl="0" indent="0" algn="ctr" rtl="0">
              <a:lnSpc>
                <a:spcPct val="80000"/>
              </a:lnSpc>
              <a:spcBef>
                <a:spcPts val="0"/>
              </a:spcBef>
              <a:spcAft>
                <a:spcPts val="0"/>
              </a:spcAft>
              <a:buClr>
                <a:srgbClr val="000000"/>
              </a:buClr>
              <a:buSzPts val="900"/>
              <a:buFont typeface="Arial"/>
              <a:buNone/>
            </a:pPr>
            <a:r>
              <a:rPr lang="en" sz="900" b="0" i="0" u="none" strike="noStrike" cap="none">
                <a:solidFill>
                  <a:schemeClr val="lt1"/>
                </a:solidFill>
                <a:latin typeface="Candara"/>
                <a:ea typeface="Candara"/>
                <a:cs typeface="Candara"/>
                <a:sym typeface="Candara"/>
              </a:rPr>
              <a:t>LWS-2**</a:t>
            </a:r>
            <a:endParaRPr sz="1100" b="0" i="0" u="none" strike="noStrike" cap="none">
              <a:solidFill>
                <a:schemeClr val="lt1"/>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900"/>
              <a:buFont typeface="Arial"/>
              <a:buNone/>
            </a:pPr>
            <a:r>
              <a:rPr lang="en" sz="900" b="0" i="0" u="none" strike="noStrike" cap="none">
                <a:solidFill>
                  <a:schemeClr val="lt1"/>
                </a:solidFill>
                <a:latin typeface="Candara"/>
                <a:ea typeface="Candara"/>
                <a:cs typeface="Candara"/>
                <a:sym typeface="Candara"/>
              </a:rPr>
              <a:t>2033</a:t>
            </a:r>
            <a:endParaRPr sz="1100" b="0" i="0" u="none" strike="noStrike" cap="none">
              <a:solidFill>
                <a:schemeClr val="lt1"/>
              </a:solidFill>
              <a:latin typeface="Arial"/>
              <a:ea typeface="Arial"/>
              <a:cs typeface="Arial"/>
              <a:sym typeface="Arial"/>
            </a:endParaRPr>
          </a:p>
        </p:txBody>
      </p:sp>
      <p:sp>
        <p:nvSpPr>
          <p:cNvPr id="192" name="Google Shape;192;p21"/>
          <p:cNvSpPr txBox="1"/>
          <p:nvPr/>
        </p:nvSpPr>
        <p:spPr>
          <a:xfrm>
            <a:off x="7201455" y="2954195"/>
            <a:ext cx="558600" cy="291000"/>
          </a:xfrm>
          <a:prstGeom prst="rect">
            <a:avLst/>
          </a:prstGeom>
          <a:noFill/>
          <a:ln>
            <a:noFill/>
          </a:ln>
        </p:spPr>
        <p:txBody>
          <a:bodyPr spcFirstLastPara="1" wrap="square" lIns="68575" tIns="34275" rIns="68575" bIns="34275" anchor="t" anchorCtr="0">
            <a:spAutoFit/>
          </a:bodyPr>
          <a:lstStyle/>
          <a:p>
            <a:pPr marL="0" marR="0" lvl="0" indent="0" algn="ctr" rtl="0">
              <a:lnSpc>
                <a:spcPct val="80000"/>
              </a:lnSpc>
              <a:spcBef>
                <a:spcPts val="0"/>
              </a:spcBef>
              <a:spcAft>
                <a:spcPts val="0"/>
              </a:spcAft>
              <a:buClr>
                <a:srgbClr val="000000"/>
              </a:buClr>
              <a:buSzPts val="900"/>
              <a:buFont typeface="Arial"/>
              <a:buNone/>
            </a:pPr>
            <a:r>
              <a:rPr lang="en" sz="900" b="0" i="0" u="none" strike="noStrike" cap="none">
                <a:solidFill>
                  <a:schemeClr val="lt1"/>
                </a:solidFill>
                <a:latin typeface="Candara"/>
                <a:ea typeface="Candara"/>
                <a:cs typeface="Candara"/>
                <a:sym typeface="Candara"/>
              </a:rPr>
              <a:t>LWS-4**</a:t>
            </a:r>
            <a:endParaRPr sz="1100" b="0" i="0" u="none" strike="noStrike" cap="none">
              <a:solidFill>
                <a:schemeClr val="lt1"/>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900"/>
              <a:buFont typeface="Arial"/>
              <a:buNone/>
            </a:pPr>
            <a:r>
              <a:rPr lang="en" sz="900" b="0" i="0" u="none" strike="noStrike" cap="none">
                <a:solidFill>
                  <a:schemeClr val="lt1"/>
                </a:solidFill>
                <a:latin typeface="Candara"/>
                <a:ea typeface="Candara"/>
                <a:cs typeface="Candara"/>
                <a:sym typeface="Candara"/>
              </a:rPr>
              <a:t>2037</a:t>
            </a:r>
            <a:endParaRPr sz="1100" b="0" i="0" u="none" strike="noStrike" cap="none">
              <a:solidFill>
                <a:schemeClr val="lt1"/>
              </a:solidFill>
              <a:latin typeface="Arial"/>
              <a:ea typeface="Arial"/>
              <a:cs typeface="Arial"/>
              <a:sym typeface="Arial"/>
            </a:endParaRPr>
          </a:p>
        </p:txBody>
      </p:sp>
      <p:sp>
        <p:nvSpPr>
          <p:cNvPr id="193" name="Google Shape;193;p21"/>
          <p:cNvSpPr txBox="1"/>
          <p:nvPr/>
        </p:nvSpPr>
        <p:spPr>
          <a:xfrm>
            <a:off x="7909295" y="2941436"/>
            <a:ext cx="553500" cy="291000"/>
          </a:xfrm>
          <a:prstGeom prst="rect">
            <a:avLst/>
          </a:prstGeom>
          <a:noFill/>
          <a:ln>
            <a:noFill/>
          </a:ln>
        </p:spPr>
        <p:txBody>
          <a:bodyPr spcFirstLastPara="1" wrap="square" lIns="68575" tIns="34275" rIns="68575" bIns="34275" anchor="t" anchorCtr="0">
            <a:spAutoFit/>
          </a:bodyPr>
          <a:lstStyle/>
          <a:p>
            <a:pPr marL="0" marR="0" lvl="0" indent="0" algn="ctr" rtl="0">
              <a:lnSpc>
                <a:spcPct val="80000"/>
              </a:lnSpc>
              <a:spcBef>
                <a:spcPts val="0"/>
              </a:spcBef>
              <a:spcAft>
                <a:spcPts val="0"/>
              </a:spcAft>
              <a:buClr>
                <a:srgbClr val="000000"/>
              </a:buClr>
              <a:buSzPts val="900"/>
              <a:buFont typeface="Arial"/>
              <a:buNone/>
            </a:pPr>
            <a:r>
              <a:rPr lang="en" sz="900" b="0" i="0" u="none" strike="noStrike" cap="none">
                <a:solidFill>
                  <a:schemeClr val="lt1"/>
                </a:solidFill>
                <a:latin typeface="Candara"/>
                <a:ea typeface="Candara"/>
                <a:cs typeface="Candara"/>
                <a:sym typeface="Candara"/>
              </a:rPr>
              <a:t>LWS-5**</a:t>
            </a:r>
            <a:endParaRPr sz="1100" b="0" i="0" u="none" strike="noStrike" cap="none">
              <a:solidFill>
                <a:schemeClr val="lt1"/>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900"/>
              <a:buFont typeface="Arial"/>
              <a:buNone/>
            </a:pPr>
            <a:r>
              <a:rPr lang="en" sz="900" b="0" i="0" u="none" strike="noStrike" cap="none">
                <a:solidFill>
                  <a:schemeClr val="lt1"/>
                </a:solidFill>
                <a:latin typeface="Candara"/>
                <a:ea typeface="Candara"/>
                <a:cs typeface="Candara"/>
                <a:sym typeface="Candara"/>
              </a:rPr>
              <a:t>2039</a:t>
            </a:r>
            <a:endParaRPr sz="1100" b="0" i="0" u="none" strike="noStrike" cap="none">
              <a:solidFill>
                <a:schemeClr val="lt1"/>
              </a:solidFill>
              <a:latin typeface="Arial"/>
              <a:ea typeface="Arial"/>
              <a:cs typeface="Arial"/>
              <a:sym typeface="Arial"/>
            </a:endParaRPr>
          </a:p>
        </p:txBody>
      </p:sp>
      <p:grpSp>
        <p:nvGrpSpPr>
          <p:cNvPr id="194" name="Google Shape;194;p21"/>
          <p:cNvGrpSpPr/>
          <p:nvPr/>
        </p:nvGrpSpPr>
        <p:grpSpPr>
          <a:xfrm>
            <a:off x="2619378" y="2290789"/>
            <a:ext cx="6353350" cy="621376"/>
            <a:chOff x="2228275" y="1497203"/>
            <a:chExt cx="8471133" cy="828502"/>
          </a:xfrm>
        </p:grpSpPr>
        <p:sp>
          <p:nvSpPr>
            <p:cNvPr id="195" name="Google Shape;195;p21"/>
            <p:cNvSpPr/>
            <p:nvPr/>
          </p:nvSpPr>
          <p:spPr>
            <a:xfrm>
              <a:off x="2228275" y="1497203"/>
              <a:ext cx="7980000" cy="824100"/>
            </a:xfrm>
            <a:prstGeom prst="parallelogram">
              <a:avLst>
                <a:gd name="adj" fmla="val 815785"/>
              </a:avLst>
            </a:prstGeom>
            <a:solidFill>
              <a:srgbClr val="A8D08C"/>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Candara"/>
                <a:ea typeface="Candara"/>
                <a:cs typeface="Candara"/>
                <a:sym typeface="Candara"/>
              </a:endParaRPr>
            </a:p>
          </p:txBody>
        </p:sp>
        <p:sp>
          <p:nvSpPr>
            <p:cNvPr id="196" name="Google Shape;196;p21"/>
            <p:cNvSpPr/>
            <p:nvPr/>
          </p:nvSpPr>
          <p:spPr>
            <a:xfrm>
              <a:off x="9594208" y="1499636"/>
              <a:ext cx="1105200" cy="824100"/>
            </a:xfrm>
            <a:prstGeom prst="diamond">
              <a:avLst/>
            </a:prstGeom>
            <a:solidFill>
              <a:srgbClr val="A8D08C"/>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Candara"/>
                <a:ea typeface="Candara"/>
                <a:cs typeface="Candara"/>
                <a:sym typeface="Candara"/>
              </a:endParaRPr>
            </a:p>
          </p:txBody>
        </p:sp>
        <p:sp>
          <p:nvSpPr>
            <p:cNvPr id="197" name="Google Shape;197;p21"/>
            <p:cNvSpPr/>
            <p:nvPr/>
          </p:nvSpPr>
          <p:spPr>
            <a:xfrm>
              <a:off x="9006002" y="1497203"/>
              <a:ext cx="1094400" cy="824100"/>
            </a:xfrm>
            <a:prstGeom prst="rect">
              <a:avLst/>
            </a:prstGeom>
            <a:solidFill>
              <a:srgbClr val="A8D08C"/>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Candara"/>
                <a:ea typeface="Candara"/>
                <a:cs typeface="Candara"/>
                <a:sym typeface="Candara"/>
              </a:endParaRPr>
            </a:p>
          </p:txBody>
        </p:sp>
        <p:sp>
          <p:nvSpPr>
            <p:cNvPr id="198" name="Google Shape;198;p21"/>
            <p:cNvSpPr/>
            <p:nvPr/>
          </p:nvSpPr>
          <p:spPr>
            <a:xfrm>
              <a:off x="5878943" y="1871818"/>
              <a:ext cx="4088100" cy="443400"/>
            </a:xfrm>
            <a:prstGeom prst="rect">
              <a:avLst/>
            </a:prstGeom>
            <a:solidFill>
              <a:srgbClr val="A8D08C"/>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Candara"/>
                <a:ea typeface="Candara"/>
                <a:cs typeface="Candara"/>
                <a:sym typeface="Candara"/>
              </a:endParaRPr>
            </a:p>
          </p:txBody>
        </p:sp>
        <p:sp>
          <p:nvSpPr>
            <p:cNvPr id="199" name="Google Shape;199;p21"/>
            <p:cNvSpPr/>
            <p:nvPr/>
          </p:nvSpPr>
          <p:spPr>
            <a:xfrm>
              <a:off x="4960542" y="2029052"/>
              <a:ext cx="1842900" cy="285900"/>
            </a:xfrm>
            <a:prstGeom prst="rect">
              <a:avLst/>
            </a:prstGeom>
            <a:solidFill>
              <a:srgbClr val="A8D08C"/>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Candara"/>
                <a:ea typeface="Candara"/>
                <a:cs typeface="Candara"/>
                <a:sym typeface="Candara"/>
              </a:endParaRPr>
            </a:p>
          </p:txBody>
        </p:sp>
        <p:sp>
          <p:nvSpPr>
            <p:cNvPr id="200" name="Google Shape;200;p21"/>
            <p:cNvSpPr/>
            <p:nvPr/>
          </p:nvSpPr>
          <p:spPr>
            <a:xfrm>
              <a:off x="7567776" y="1720431"/>
              <a:ext cx="1917600" cy="387600"/>
            </a:xfrm>
            <a:prstGeom prst="rect">
              <a:avLst/>
            </a:prstGeom>
            <a:solidFill>
              <a:srgbClr val="A8D08C"/>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Candara"/>
                <a:ea typeface="Candara"/>
                <a:cs typeface="Candara"/>
                <a:sym typeface="Candara"/>
              </a:endParaRPr>
            </a:p>
          </p:txBody>
        </p:sp>
        <p:sp>
          <p:nvSpPr>
            <p:cNvPr id="201" name="Google Shape;201;p21"/>
            <p:cNvSpPr/>
            <p:nvPr/>
          </p:nvSpPr>
          <p:spPr>
            <a:xfrm>
              <a:off x="3511248" y="2180805"/>
              <a:ext cx="1480500" cy="144900"/>
            </a:xfrm>
            <a:prstGeom prst="rect">
              <a:avLst/>
            </a:prstGeom>
            <a:solidFill>
              <a:srgbClr val="A8D08C"/>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Candara"/>
                <a:ea typeface="Candara"/>
                <a:cs typeface="Candara"/>
                <a:sym typeface="Candara"/>
              </a:endParaRPr>
            </a:p>
          </p:txBody>
        </p:sp>
        <p:sp>
          <p:nvSpPr>
            <p:cNvPr id="202" name="Google Shape;202;p21"/>
            <p:cNvSpPr/>
            <p:nvPr/>
          </p:nvSpPr>
          <p:spPr>
            <a:xfrm>
              <a:off x="4232399" y="2131598"/>
              <a:ext cx="1480500" cy="144900"/>
            </a:xfrm>
            <a:prstGeom prst="rect">
              <a:avLst/>
            </a:prstGeom>
            <a:solidFill>
              <a:srgbClr val="A8D08C"/>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Candara"/>
                <a:ea typeface="Candara"/>
                <a:cs typeface="Candara"/>
                <a:sym typeface="Candara"/>
              </a:endParaRPr>
            </a:p>
          </p:txBody>
        </p:sp>
        <p:sp>
          <p:nvSpPr>
            <p:cNvPr id="203" name="Google Shape;203;p21"/>
            <p:cNvSpPr/>
            <p:nvPr/>
          </p:nvSpPr>
          <p:spPr>
            <a:xfrm>
              <a:off x="8427955" y="1611156"/>
              <a:ext cx="1480500" cy="144900"/>
            </a:xfrm>
            <a:prstGeom prst="rect">
              <a:avLst/>
            </a:prstGeom>
            <a:solidFill>
              <a:srgbClr val="A8D08C"/>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Candara"/>
                <a:ea typeface="Candara"/>
                <a:cs typeface="Candara"/>
                <a:sym typeface="Candara"/>
              </a:endParaRPr>
            </a:p>
          </p:txBody>
        </p:sp>
        <p:sp>
          <p:nvSpPr>
            <p:cNvPr id="204" name="Google Shape;204;p21"/>
            <p:cNvSpPr/>
            <p:nvPr/>
          </p:nvSpPr>
          <p:spPr>
            <a:xfrm>
              <a:off x="7003413" y="1801039"/>
              <a:ext cx="1480500" cy="144900"/>
            </a:xfrm>
            <a:prstGeom prst="rect">
              <a:avLst/>
            </a:prstGeom>
            <a:solidFill>
              <a:srgbClr val="A8D08C"/>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Candara"/>
                <a:ea typeface="Candara"/>
                <a:cs typeface="Candara"/>
                <a:sym typeface="Candara"/>
              </a:endParaRPr>
            </a:p>
          </p:txBody>
        </p:sp>
      </p:grpSp>
      <p:sp>
        <p:nvSpPr>
          <p:cNvPr id="205" name="Google Shape;205;p21"/>
          <p:cNvSpPr txBox="1"/>
          <p:nvPr/>
        </p:nvSpPr>
        <p:spPr>
          <a:xfrm>
            <a:off x="6658175" y="2400550"/>
            <a:ext cx="2138700" cy="300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chemeClr val="lt1"/>
                </a:solidFill>
                <a:latin typeface="Candara"/>
                <a:ea typeface="Candara"/>
                <a:cs typeface="Candara"/>
                <a:sym typeface="Candara"/>
              </a:rPr>
              <a:t>LEO Weather Satellites</a:t>
            </a:r>
            <a:endParaRPr sz="1100" b="1" i="0" u="none" strike="noStrike" cap="none">
              <a:solidFill>
                <a:schemeClr val="lt1"/>
              </a:solidFill>
              <a:latin typeface="Arial"/>
              <a:ea typeface="Arial"/>
              <a:cs typeface="Arial"/>
              <a:sym typeface="Arial"/>
            </a:endParaRPr>
          </a:p>
        </p:txBody>
      </p:sp>
      <p:sp>
        <p:nvSpPr>
          <p:cNvPr id="206" name="Google Shape;206;p21"/>
          <p:cNvSpPr/>
          <p:nvPr/>
        </p:nvSpPr>
        <p:spPr>
          <a:xfrm>
            <a:off x="6014971" y="2696267"/>
            <a:ext cx="123900" cy="208500"/>
          </a:xfrm>
          <a:prstGeom prst="diamond">
            <a:avLst/>
          </a:prstGeom>
          <a:solidFill>
            <a:srgbClr val="FFFF0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07" name="Google Shape;207;p21"/>
          <p:cNvSpPr txBox="1"/>
          <p:nvPr/>
        </p:nvSpPr>
        <p:spPr>
          <a:xfrm>
            <a:off x="6496568" y="2942560"/>
            <a:ext cx="553500" cy="291000"/>
          </a:xfrm>
          <a:prstGeom prst="rect">
            <a:avLst/>
          </a:prstGeom>
          <a:noFill/>
          <a:ln>
            <a:noFill/>
          </a:ln>
        </p:spPr>
        <p:txBody>
          <a:bodyPr spcFirstLastPara="1" wrap="square" lIns="68575" tIns="34275" rIns="68575" bIns="34275" anchor="t" anchorCtr="0">
            <a:spAutoFit/>
          </a:bodyPr>
          <a:lstStyle/>
          <a:p>
            <a:pPr marL="0" marR="0" lvl="0" indent="0" algn="ctr" rtl="0">
              <a:lnSpc>
                <a:spcPct val="80000"/>
              </a:lnSpc>
              <a:spcBef>
                <a:spcPts val="0"/>
              </a:spcBef>
              <a:spcAft>
                <a:spcPts val="0"/>
              </a:spcAft>
              <a:buClr>
                <a:srgbClr val="000000"/>
              </a:buClr>
              <a:buSzPts val="900"/>
              <a:buFont typeface="Arial"/>
              <a:buNone/>
            </a:pPr>
            <a:r>
              <a:rPr lang="en" sz="900" b="0" i="0" u="none" strike="noStrike" cap="none">
                <a:solidFill>
                  <a:schemeClr val="lt1"/>
                </a:solidFill>
                <a:latin typeface="Candara"/>
                <a:ea typeface="Candara"/>
                <a:cs typeface="Candara"/>
                <a:sym typeface="Candara"/>
              </a:rPr>
              <a:t>LWS-3**</a:t>
            </a:r>
            <a:endParaRPr sz="1100" b="0" i="0" u="none" strike="noStrike" cap="none">
              <a:solidFill>
                <a:schemeClr val="lt1"/>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900"/>
              <a:buFont typeface="Arial"/>
              <a:buNone/>
            </a:pPr>
            <a:r>
              <a:rPr lang="en" sz="900" b="0" i="0" u="none" strike="noStrike" cap="none">
                <a:solidFill>
                  <a:schemeClr val="lt1"/>
                </a:solidFill>
                <a:latin typeface="Candara"/>
                <a:ea typeface="Candara"/>
                <a:cs typeface="Candara"/>
                <a:sym typeface="Candara"/>
              </a:rPr>
              <a:t>2035</a:t>
            </a:r>
            <a:endParaRPr sz="1100" b="0" i="0" u="none" strike="noStrike" cap="none">
              <a:solidFill>
                <a:schemeClr val="lt1"/>
              </a:solidFill>
              <a:latin typeface="Arial"/>
              <a:ea typeface="Arial"/>
              <a:cs typeface="Arial"/>
              <a:sym typeface="Arial"/>
            </a:endParaRPr>
          </a:p>
        </p:txBody>
      </p:sp>
      <p:sp>
        <p:nvSpPr>
          <p:cNvPr id="208" name="Google Shape;208;p21"/>
          <p:cNvSpPr/>
          <p:nvPr/>
        </p:nvSpPr>
        <p:spPr>
          <a:xfrm>
            <a:off x="6711523" y="2696267"/>
            <a:ext cx="123900" cy="208500"/>
          </a:xfrm>
          <a:prstGeom prst="diamond">
            <a:avLst/>
          </a:prstGeom>
          <a:solidFill>
            <a:srgbClr val="FFFF0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09" name="Google Shape;209;p21"/>
          <p:cNvSpPr/>
          <p:nvPr/>
        </p:nvSpPr>
        <p:spPr>
          <a:xfrm>
            <a:off x="7414593" y="2696267"/>
            <a:ext cx="123900" cy="208500"/>
          </a:xfrm>
          <a:prstGeom prst="diamond">
            <a:avLst/>
          </a:prstGeom>
          <a:solidFill>
            <a:srgbClr val="FFFF0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10" name="Google Shape;210;p21"/>
          <p:cNvSpPr/>
          <p:nvPr/>
        </p:nvSpPr>
        <p:spPr>
          <a:xfrm>
            <a:off x="8124250" y="2696267"/>
            <a:ext cx="123900" cy="208500"/>
          </a:xfrm>
          <a:prstGeom prst="diamond">
            <a:avLst/>
          </a:prstGeom>
          <a:solidFill>
            <a:srgbClr val="FFFF0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11" name="Google Shape;211;p21"/>
          <p:cNvSpPr/>
          <p:nvPr/>
        </p:nvSpPr>
        <p:spPr>
          <a:xfrm>
            <a:off x="4836804" y="2694176"/>
            <a:ext cx="123900" cy="208500"/>
          </a:xfrm>
          <a:prstGeom prst="diamond">
            <a:avLst/>
          </a:prstGeom>
          <a:solidFill>
            <a:srgbClr val="FFFF0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12" name="Google Shape;212;p21"/>
          <p:cNvSpPr txBox="1"/>
          <p:nvPr/>
        </p:nvSpPr>
        <p:spPr>
          <a:xfrm>
            <a:off x="2030625" y="4898606"/>
            <a:ext cx="68424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lt1"/>
                </a:solidFill>
                <a:latin typeface="Candara"/>
                <a:ea typeface="Candara"/>
                <a:cs typeface="Candara"/>
                <a:sym typeface="Candara"/>
              </a:rPr>
              <a:t>** LWS mission sequencing after QuickSounder are subject to change based on the assessment of periodic mission impact assessments</a:t>
            </a:r>
            <a:endParaRPr sz="900" b="0" i="0" u="none" strike="noStrike" cap="none">
              <a:solidFill>
                <a:schemeClr val="lt1"/>
              </a:solidFill>
              <a:latin typeface="Candara"/>
              <a:ea typeface="Candara"/>
              <a:cs typeface="Candara"/>
              <a:sym typeface="Candara"/>
            </a:endParaRPr>
          </a:p>
        </p:txBody>
      </p:sp>
      <p:sp>
        <p:nvSpPr>
          <p:cNvPr id="213" name="Google Shape;213;p21"/>
          <p:cNvSpPr txBox="1">
            <a:spLocks noGrp="1"/>
          </p:cNvSpPr>
          <p:nvPr>
            <p:ph type="title" idx="4294967295"/>
          </p:nvPr>
        </p:nvSpPr>
        <p:spPr>
          <a:xfrm>
            <a:off x="388650" y="-4600"/>
            <a:ext cx="8477400" cy="6141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1E4E79"/>
              </a:buClr>
              <a:buSzPts val="3300"/>
              <a:buFont typeface="Calibri"/>
              <a:buNone/>
            </a:pPr>
            <a:r>
              <a:rPr lang="en" sz="3100" b="1" i="0" u="none" strike="noStrike" cap="none">
                <a:solidFill>
                  <a:schemeClr val="lt1"/>
                </a:solidFill>
                <a:latin typeface="Candara"/>
                <a:ea typeface="Candara"/>
                <a:cs typeface="Candara"/>
                <a:sym typeface="Candara"/>
              </a:rPr>
              <a:t>NESDIS Plans for Future Satellites</a:t>
            </a:r>
            <a:endParaRPr sz="3100" b="1" i="0" u="none" strike="noStrike" cap="none">
              <a:solidFill>
                <a:schemeClr val="lt1"/>
              </a:solidFill>
              <a:latin typeface="Candara"/>
              <a:ea typeface="Candara"/>
              <a:cs typeface="Candara"/>
              <a:sym typeface="Candara"/>
            </a:endParaRPr>
          </a:p>
        </p:txBody>
      </p:sp>
      <p:pic>
        <p:nvPicPr>
          <p:cNvPr id="214" name="Google Shape;214;p21"/>
          <p:cNvPicPr preferRelativeResize="0"/>
          <p:nvPr/>
        </p:nvPicPr>
        <p:blipFill rotWithShape="1">
          <a:blip r:embed="rId3">
            <a:alphaModFix/>
          </a:blip>
          <a:srcRect/>
          <a:stretch/>
        </p:blipFill>
        <p:spPr>
          <a:xfrm>
            <a:off x="174877" y="4461304"/>
            <a:ext cx="632702" cy="63272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2"/>
          <p:cNvSpPr/>
          <p:nvPr/>
        </p:nvSpPr>
        <p:spPr>
          <a:xfrm>
            <a:off x="0" y="0"/>
            <a:ext cx="9144000" cy="51435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90000"/>
              </a:lnSpc>
              <a:spcBef>
                <a:spcPts val="6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22"/>
          <p:cNvSpPr txBox="1">
            <a:spLocks noGrp="1"/>
          </p:cNvSpPr>
          <p:nvPr>
            <p:ph type="title"/>
          </p:nvPr>
        </p:nvSpPr>
        <p:spPr>
          <a:xfrm>
            <a:off x="0" y="-17352"/>
            <a:ext cx="9144000" cy="6984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600"/>
              </a:spcBef>
              <a:spcAft>
                <a:spcPts val="0"/>
              </a:spcAft>
              <a:buSzPts val="3300"/>
              <a:buNone/>
            </a:pPr>
            <a:r>
              <a:rPr lang="en" sz="3100">
                <a:solidFill>
                  <a:schemeClr val="lt1"/>
                </a:solidFill>
                <a:latin typeface="Candara"/>
                <a:ea typeface="Candara"/>
                <a:cs typeface="Candara"/>
                <a:sym typeface="Candara"/>
              </a:rPr>
              <a:t>The NESDIS Common Cloud Framework</a:t>
            </a:r>
            <a:endParaRPr sz="3100">
              <a:solidFill>
                <a:schemeClr val="lt1"/>
              </a:solidFill>
              <a:latin typeface="Candara"/>
              <a:ea typeface="Candara"/>
              <a:cs typeface="Candara"/>
              <a:sym typeface="Candara"/>
            </a:endParaRPr>
          </a:p>
        </p:txBody>
      </p:sp>
      <p:sp>
        <p:nvSpPr>
          <p:cNvPr id="222" name="Google Shape;222;p22"/>
          <p:cNvSpPr txBox="1"/>
          <p:nvPr/>
        </p:nvSpPr>
        <p:spPr>
          <a:xfrm>
            <a:off x="2167594" y="932944"/>
            <a:ext cx="6347700" cy="381633"/>
          </a:xfrm>
          <a:prstGeom prst="rect">
            <a:avLst/>
          </a:prstGeom>
          <a:noFill/>
          <a:ln>
            <a:noFill/>
          </a:ln>
        </p:spPr>
        <p:txBody>
          <a:bodyPr spcFirstLastPara="1" wrap="square" lIns="68575" tIns="68575" rIns="68575" bIns="68575" anchor="t" anchorCtr="0">
            <a:spAutoFit/>
          </a:bodyPr>
          <a:lstStyle/>
          <a:p>
            <a:pPr marL="0" marR="0" lvl="0" indent="0" algn="l" rtl="0">
              <a:lnSpc>
                <a:spcPct val="90000"/>
              </a:lnSpc>
              <a:spcBef>
                <a:spcPts val="600"/>
              </a:spcBef>
              <a:spcAft>
                <a:spcPts val="0"/>
              </a:spcAft>
              <a:buClr>
                <a:schemeClr val="dk1"/>
              </a:buClr>
              <a:buSzPts val="800"/>
              <a:buFont typeface="Arial"/>
              <a:buNone/>
            </a:pPr>
            <a:endParaRPr sz="1200" b="1" i="1" u="none" strike="noStrike" cap="none">
              <a:solidFill>
                <a:srgbClr val="000000"/>
              </a:solidFill>
              <a:latin typeface="Arial"/>
              <a:ea typeface="Arial"/>
              <a:cs typeface="Arial"/>
              <a:sym typeface="Arial"/>
            </a:endParaRPr>
          </a:p>
        </p:txBody>
      </p:sp>
      <p:sp>
        <p:nvSpPr>
          <p:cNvPr id="223" name="Google Shape;223;p22"/>
          <p:cNvSpPr txBox="1"/>
          <p:nvPr/>
        </p:nvSpPr>
        <p:spPr>
          <a:xfrm>
            <a:off x="36244" y="2918569"/>
            <a:ext cx="2647500" cy="6141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600"/>
              </a:spcBef>
              <a:spcAft>
                <a:spcPts val="0"/>
              </a:spcAft>
              <a:buClr>
                <a:srgbClr val="000000"/>
              </a:buClr>
              <a:buSzPts val="2100"/>
              <a:buFont typeface="Arial"/>
              <a:buNone/>
            </a:pPr>
            <a:endParaRPr sz="800" b="0" i="0" u="none" strike="noStrike" cap="none">
              <a:solidFill>
                <a:srgbClr val="FFFFFF"/>
              </a:solidFill>
              <a:latin typeface="Arial"/>
              <a:ea typeface="Arial"/>
              <a:cs typeface="Arial"/>
              <a:sym typeface="Arial"/>
            </a:endParaRPr>
          </a:p>
        </p:txBody>
      </p:sp>
      <p:pic>
        <p:nvPicPr>
          <p:cNvPr id="224" name="Google Shape;224;p22"/>
          <p:cNvPicPr preferRelativeResize="0"/>
          <p:nvPr/>
        </p:nvPicPr>
        <p:blipFill rotWithShape="1">
          <a:blip r:embed="rId3">
            <a:alphaModFix/>
          </a:blip>
          <a:srcRect/>
          <a:stretch/>
        </p:blipFill>
        <p:spPr>
          <a:xfrm>
            <a:off x="1126575" y="2037450"/>
            <a:ext cx="6905501" cy="2949750"/>
          </a:xfrm>
          <a:prstGeom prst="rect">
            <a:avLst/>
          </a:prstGeom>
          <a:noFill/>
          <a:ln>
            <a:noFill/>
          </a:ln>
        </p:spPr>
      </p:pic>
      <p:sp>
        <p:nvSpPr>
          <p:cNvPr id="225" name="Google Shape;225;p22"/>
          <p:cNvSpPr txBox="1"/>
          <p:nvPr/>
        </p:nvSpPr>
        <p:spPr>
          <a:xfrm>
            <a:off x="154506" y="669206"/>
            <a:ext cx="8713500" cy="1351500"/>
          </a:xfrm>
          <a:prstGeom prst="rect">
            <a:avLst/>
          </a:prstGeom>
          <a:noFill/>
          <a:ln>
            <a:noFill/>
          </a:ln>
        </p:spPr>
        <p:txBody>
          <a:bodyPr spcFirstLastPara="1" wrap="square" lIns="68575" tIns="68575" rIns="68575" bIns="68575" anchor="t" anchorCtr="0">
            <a:spAutoFit/>
          </a:bodyPr>
          <a:lstStyle/>
          <a:p>
            <a:pPr marL="0" marR="0" lvl="0" indent="0" algn="l" rtl="0">
              <a:lnSpc>
                <a:spcPct val="90000"/>
              </a:lnSpc>
              <a:spcBef>
                <a:spcPts val="600"/>
              </a:spcBef>
              <a:spcAft>
                <a:spcPts val="0"/>
              </a:spcAft>
              <a:buClr>
                <a:srgbClr val="000000"/>
              </a:buClr>
              <a:buSzPts val="1500"/>
              <a:buFont typeface="Arial"/>
              <a:buNone/>
            </a:pPr>
            <a:r>
              <a:rPr lang="en" sz="1500" b="1" i="0" u="none" strike="noStrike" cap="none">
                <a:solidFill>
                  <a:srgbClr val="00B0F0"/>
                </a:solidFill>
                <a:latin typeface="Candara"/>
                <a:ea typeface="Candara"/>
                <a:cs typeface="Candara"/>
                <a:sym typeface="Candara"/>
              </a:rPr>
              <a:t>What is NESDIS Common Cloud Framework (NCCF):</a:t>
            </a:r>
            <a:r>
              <a:rPr lang="en" sz="1500" b="0" i="0" u="none" strike="noStrike" cap="none">
                <a:solidFill>
                  <a:srgbClr val="00B0F0"/>
                </a:solidFill>
                <a:latin typeface="Candara"/>
                <a:ea typeface="Candara"/>
                <a:cs typeface="Candara"/>
                <a:sym typeface="Candara"/>
              </a:rPr>
              <a:t>  </a:t>
            </a:r>
            <a:r>
              <a:rPr lang="en" sz="1300" b="0" i="0" u="none" strike="noStrike" cap="none">
                <a:solidFill>
                  <a:schemeClr val="lt1"/>
                </a:solidFill>
                <a:latin typeface="Candara"/>
                <a:ea typeface="Candara"/>
                <a:cs typeface="Candara"/>
                <a:sym typeface="Candara"/>
              </a:rPr>
              <a:t>A framework of services that can change to meet the organizations mission and science needs. The NCCF is secure, scalable, fault tolerant, data source agnostic solution that is capable of processing near real-time data flows.  </a:t>
            </a:r>
            <a:endParaRPr sz="1300" b="0" i="0" u="sng" strike="noStrike" cap="none">
              <a:solidFill>
                <a:schemeClr val="lt1"/>
              </a:solidFill>
              <a:latin typeface="Candara"/>
              <a:ea typeface="Candara"/>
              <a:cs typeface="Candara"/>
              <a:sym typeface="Candara"/>
            </a:endParaRPr>
          </a:p>
          <a:p>
            <a:pPr marL="0" marR="0" lvl="0" indent="0" algn="l" rtl="0">
              <a:lnSpc>
                <a:spcPct val="90000"/>
              </a:lnSpc>
              <a:spcBef>
                <a:spcPts val="600"/>
              </a:spcBef>
              <a:spcAft>
                <a:spcPts val="0"/>
              </a:spcAft>
              <a:buClr>
                <a:srgbClr val="000000"/>
              </a:buClr>
              <a:buSzPts val="1500"/>
              <a:buFont typeface="Arial"/>
              <a:buNone/>
            </a:pPr>
            <a:r>
              <a:rPr lang="en" sz="1500" b="1" i="0" u="none" strike="noStrike" cap="none">
                <a:solidFill>
                  <a:srgbClr val="00B0F0"/>
                </a:solidFill>
                <a:latin typeface="Candara"/>
                <a:ea typeface="Candara"/>
                <a:cs typeface="Candara"/>
                <a:sym typeface="Candara"/>
              </a:rPr>
              <a:t>Vision of NCCF Implementation: </a:t>
            </a:r>
            <a:r>
              <a:rPr lang="en" sz="1300" b="0" i="0" u="none" strike="noStrike" cap="none">
                <a:solidFill>
                  <a:schemeClr val="lt1"/>
                </a:solidFill>
                <a:latin typeface="Candara"/>
                <a:ea typeface="Candara"/>
                <a:cs typeface="Candara"/>
                <a:sym typeface="Candara"/>
              </a:rPr>
              <a:t>Migrate and consolidate on-premise IT services onto the NCCF to reduce costs, increase IT provisioning speed, and scale seamlessly while ensuring that systems maintain their current high level of security, reliability, and performance.</a:t>
            </a:r>
            <a:endParaRPr sz="1300" b="1" i="0" u="none" strike="noStrike" cap="none">
              <a:solidFill>
                <a:schemeClr val="lt1"/>
              </a:solidFill>
              <a:latin typeface="Candara"/>
              <a:ea typeface="Candara"/>
              <a:cs typeface="Candara"/>
              <a:sym typeface="Candara"/>
            </a:endParaRPr>
          </a:p>
        </p:txBody>
      </p:sp>
      <p:pic>
        <p:nvPicPr>
          <p:cNvPr id="226" name="Google Shape;226;p22"/>
          <p:cNvPicPr preferRelativeResize="0"/>
          <p:nvPr/>
        </p:nvPicPr>
        <p:blipFill rotWithShape="1">
          <a:blip r:embed="rId4">
            <a:alphaModFix/>
          </a:blip>
          <a:srcRect/>
          <a:stretch/>
        </p:blipFill>
        <p:spPr>
          <a:xfrm>
            <a:off x="8676422" y="4650925"/>
            <a:ext cx="412674" cy="4127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Blue Green">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397</Words>
  <Application>Microsoft Office PowerPoint</Application>
  <PresentationFormat>On-screen Show (16:9)</PresentationFormat>
  <Paragraphs>96</Paragraphs>
  <Slides>5</Slides>
  <Notes>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vt:i4>
      </vt:variant>
    </vt:vector>
  </HeadingPairs>
  <TitlesOfParts>
    <vt:vector size="12" baseType="lpstr">
      <vt:lpstr>Candara</vt:lpstr>
      <vt:lpstr>Noto Sans</vt:lpstr>
      <vt:lpstr>Arial</vt:lpstr>
      <vt:lpstr>Calibri</vt:lpstr>
      <vt:lpstr>NTR</vt:lpstr>
      <vt:lpstr>Office Theme</vt:lpstr>
      <vt:lpstr>Office Theme</vt:lpstr>
      <vt:lpstr>PowerPoint Presentation</vt:lpstr>
      <vt:lpstr>PowerPoint Presentation</vt:lpstr>
      <vt:lpstr>NOAA Has Future Satellite Missions</vt:lpstr>
      <vt:lpstr>NESDIS Plans for Future Satellites</vt:lpstr>
      <vt:lpstr>The NESDIS Common Cloud Framework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Katy Matthews</dc:creator>
  <cp:lastModifiedBy>Katy Matthews</cp:lastModifiedBy>
  <cp:revision>1</cp:revision>
  <dcterms:modified xsi:type="dcterms:W3CDTF">2022-11-30T05:54:52Z</dcterms:modified>
</cp:coreProperties>
</file>