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jM4UVKv14kA0M+LJOe9n5q9HwS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8" name="Google Shape;6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522fce16df_2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1522fce16df_2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22fce16df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0" name="Google Shape;80;g1522fce16df_2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2.png"/><Relationship Id="rId6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6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6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 flipH="1">
            <a:off x="-4784" y="-14542"/>
            <a:ext cx="12199163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8" name="Google Shape;18;p6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6"/>
          <p:cNvPicPr preferRelativeResize="0"/>
          <p:nvPr/>
        </p:nvPicPr>
        <p:blipFill rotWithShape="1">
          <a:blip r:embed="rId6">
            <a:alphaModFix amt="34000"/>
          </a:blip>
          <a:srcRect b="669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6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7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7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7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7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7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30 November-01 December 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50627df9c6_0_8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g150627df9c6_0_8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g150627df9c6_0_8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9" name="Google Shape;39;p8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8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8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9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0" name="Google Shape;50;p9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9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0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9" name="Google Shape;59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0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0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Plenary, 1-4  November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5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5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"/>
          <p:cNvSpPr txBox="1"/>
          <p:nvPr>
            <p:ph type="title"/>
          </p:nvPr>
        </p:nvSpPr>
        <p:spPr>
          <a:xfrm>
            <a:off x="-4748700" y="-1678050"/>
            <a:ext cx="9130800" cy="39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>
                <a:solidFill>
                  <a:srgbClr val="F1C232"/>
                </a:solidFill>
              </a:rPr>
              <a:t>CEOS-COAST AHT Extension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Paul DiGiacomo, NOAA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2.10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2022 CEOS Plenary 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Biarritz, France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Nov 30-Dec 1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522fce16df_2_7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❖"/>
            </a:pPr>
            <a:r>
              <a:rPr lang="en-GB" sz="2600"/>
              <a:t>Each Ad Hoc Team will have an initial two-year term and will be required to report at the Plenary after completion of their first year on progress and expectation to meet objectives by the end of the two-year term. </a:t>
            </a:r>
            <a:endParaRPr sz="2600"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❖"/>
            </a:pPr>
            <a:r>
              <a:rPr lang="en-GB" sz="2600">
                <a:solidFill>
                  <a:srgbClr val="FF0000"/>
                </a:solidFill>
              </a:rPr>
              <a:t>If it is clear that the objective of the Ad Hoc Team will exceed the initial two-year term, the Ad Hoc Team will either: </a:t>
            </a:r>
            <a:endParaRPr sz="2600">
              <a:solidFill>
                <a:srgbClr val="FF0000"/>
              </a:solidFill>
            </a:endParaRPr>
          </a:p>
          <a:p>
            <a:pPr indent="-3937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en-GB" sz="2600"/>
              <a:t>identify an existing permanent mechanism for the activities of the Ad Hoc Team; </a:t>
            </a:r>
            <a:endParaRPr sz="2600"/>
          </a:p>
          <a:p>
            <a:pPr indent="-3937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en-GB" sz="2600"/>
              <a:t>recommend Plenary consider the creation of a new permanent mechanism; </a:t>
            </a:r>
            <a:endParaRPr sz="2600"/>
          </a:p>
          <a:p>
            <a:pPr indent="-3937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▪"/>
            </a:pPr>
            <a:r>
              <a:rPr lang="en-GB" sz="2600">
                <a:solidFill>
                  <a:srgbClr val="FF0000"/>
                </a:solidFill>
              </a:rPr>
              <a:t>or request that Plenary grant a one year extension of the Ad Hoc Team.</a:t>
            </a:r>
            <a:endParaRPr sz="2600">
              <a:solidFill>
                <a:srgbClr val="FF0000"/>
              </a:solidFill>
            </a:endParaRPr>
          </a:p>
        </p:txBody>
      </p:sp>
      <p:sp>
        <p:nvSpPr>
          <p:cNvPr id="77" name="Google Shape;77;g1522fce16df_2_7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GB">
                <a:solidFill>
                  <a:srgbClr val="F1C232"/>
                </a:solidFill>
              </a:rPr>
              <a:t>CEOS Governance and Processes</a:t>
            </a:r>
            <a:endParaRPr b="1">
              <a:solidFill>
                <a:srgbClr val="F1C23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22fce16df_2_0"/>
          <p:cNvSpPr txBox="1"/>
          <p:nvPr/>
        </p:nvSpPr>
        <p:spPr>
          <a:xfrm>
            <a:off x="94020" y="103248"/>
            <a:ext cx="8668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GB" sz="4400" u="none" cap="none" strike="noStrike">
                <a:solidFill>
                  <a:srgbClr val="F1C232"/>
                </a:solidFill>
                <a:latin typeface="Arial"/>
                <a:ea typeface="Arial"/>
                <a:cs typeface="Arial"/>
                <a:sym typeface="Arial"/>
              </a:rPr>
              <a:t>Continuity of CEOS-COAST</a:t>
            </a:r>
            <a:endParaRPr b="1" i="0" sz="1400" u="none" cap="none" strike="noStrike">
              <a:solidFill>
                <a:srgbClr val="F1C2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1522fce16df_2_0"/>
          <p:cNvSpPr txBox="1"/>
          <p:nvPr/>
        </p:nvSpPr>
        <p:spPr>
          <a:xfrm>
            <a:off x="10265664" y="6574604"/>
            <a:ext cx="192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522fce16df_2_0"/>
          <p:cNvSpPr txBox="1"/>
          <p:nvPr/>
        </p:nvSpPr>
        <p:spPr>
          <a:xfrm>
            <a:off x="257250" y="1123800"/>
            <a:ext cx="11934000" cy="54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discussion and action during CEOS Plenary: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Request that Plenary grant CEOS-COAST a one year extension for a third year as an Ad Hoc Team (see supporting document).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During 2023, the Oceans Coordination Team, led by Paul DiGiacomo, will identify a governance framework best suited to COAST and other CEOS ocean-related work activities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SIT TW 2023 propose a governance solution to sustain CEOS-COAST (and possibly other) activities for consideration at Plenary 2023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2021-10-07T09:33:41Z</dcterms:created>
  <dc:creator>Elizabeth Marion Rose</dc:creator>
</cp:coreProperties>
</file>