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Montserrat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1e28ab32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191e28ab320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 Medium"/>
              <a:buNone/>
              <a:defRPr i="0" sz="8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76051" y="175950"/>
            <a:ext cx="81516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700"/>
              <a:t>Review of Matters for Decision or Endorsement</a:t>
            </a:r>
            <a:endParaRPr i="1" sz="3200"/>
          </a:p>
        </p:txBody>
      </p:sp>
      <p:sp>
        <p:nvSpPr>
          <p:cNvPr id="56" name="Google Shape;56;p6"/>
          <p:cNvSpPr/>
          <p:nvPr/>
        </p:nvSpPr>
        <p:spPr>
          <a:xfrm>
            <a:off x="7266250" y="3491300"/>
            <a:ext cx="4844700" cy="29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Selma Cherchali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CNES, 2022 CEOS Chair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Biarritz, France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Nov. 29 – Dec. 1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Day 1: Items for </a:t>
            </a:r>
            <a:r>
              <a:rPr lang="en-GB" sz="4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Decision</a:t>
            </a:r>
            <a:r>
              <a:rPr lang="en-GB" sz="4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331975" y="1276700"/>
            <a:ext cx="11735100" cy="3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87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1.4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Agency Nomination for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 CEOS Chair</a:t>
            </a:r>
            <a:r>
              <a:rPr i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(Eric Laliberté, CSA)</a:t>
            </a:r>
            <a:endParaRPr i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1.6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Long-term and equitable plan for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Executive Officer continuity</a:t>
            </a:r>
            <a:endParaRPr b="1" i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1.12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Nomination for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WGClimate Vice Chair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(Wenying Su of NASA)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1.13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Nomination for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WGCV Vice Chair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(Cody Anderson of USGS)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1.13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Updated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WGCV Terms of Reference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1.18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AC-VC Whitepaper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i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“Monitoring Surface PM2.5: An International Constellation Approach to Enhancing the Role of Satellite Observations”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Day 2: Items for Decision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357100" y="1138550"/>
            <a:ext cx="11735100" cy="48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87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2.3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Terms of Reference for a CEOS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‘New Space’ Task Team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2.4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Action for CEOS to prepare a way forward for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increased coordination on standards organisations engagement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2.5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Action for CEOS to develop the concept of a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Interoperability Framework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 other interested parties (e.g., WGISS, WGCV) and to come back with a concrete proposal for SIT-38 consideration.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2.7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Proposal for a CEOS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Ecosystem Extent Task Team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2.8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Extension of the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Ocean Coordination Group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another 6-12 months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marR="0" rtl="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2.10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1-year extension of the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COAST Ad Hoc Team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