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32012" y="3727388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SIT Chair Team</a:t>
            </a:r>
            <a:b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</a:b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SIT Vice-Chair Team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#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2.26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96628-7A4F-423B-A83D-42159749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84" y="1108811"/>
            <a:ext cx="6157185" cy="2179335"/>
          </a:xfrm>
        </p:spPr>
        <p:txBody>
          <a:bodyPr/>
          <a:lstStyle/>
          <a:p>
            <a:r>
              <a:rPr lang="en-US" sz="4800" dirty="0"/>
              <a:t>CEOS Contribution</a:t>
            </a:r>
            <a:br>
              <a:rPr lang="en-US" sz="4800" dirty="0"/>
            </a:br>
            <a:r>
              <a:rPr lang="en-US" sz="4800" dirty="0"/>
              <a:t>on Oceans</a:t>
            </a: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43209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Context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090E4-68CD-4CD9-AB67-E4A4E5704971}"/>
              </a:ext>
            </a:extLst>
          </p:cNvPr>
          <p:cNvSpPr txBox="1"/>
          <p:nvPr/>
        </p:nvSpPr>
        <p:spPr>
          <a:xfrm>
            <a:off x="357308" y="1351383"/>
            <a:ext cx="1163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SIT-TW 2021 discussion on CEOS ocean activities and coordination: 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“..Mark Dowell (COM/JRC) added that the idea of the CEOS ocean and coastal strategy should be given serious consideration, it is perfect timing and there are new opportunities.</a:t>
            </a:r>
          </a:p>
          <a:p>
            <a:pPr lvl="1"/>
            <a:r>
              <a:rPr lang="en-US" sz="2000" dirty="0"/>
              <a:t>- investigate the need for “an overarching CEOS Ocean Strategy for 2022”…support the creation of cross-cutting activities for CEOS.</a:t>
            </a:r>
          </a:p>
          <a:p>
            <a:pPr lvl="0"/>
            <a:r>
              <a:rPr lang="en-US" sz="2000" dirty="0"/>
              <a:t>        - suggested focus on the UN Decade of Ocean Science for Sustainable Development.”</a:t>
            </a:r>
          </a:p>
          <a:p>
            <a:pPr lvl="0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DD0B8-7E84-C64B-8F6C-DE2B94A9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67" y="3845354"/>
            <a:ext cx="6700466" cy="24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43209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Context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090E4-68CD-4CD9-AB67-E4A4E5704971}"/>
              </a:ext>
            </a:extLst>
          </p:cNvPr>
          <p:cNvSpPr txBox="1"/>
          <p:nvPr/>
        </p:nvSpPr>
        <p:spPr>
          <a:xfrm>
            <a:off x="333032" y="1149082"/>
            <a:ext cx="69773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IGOS demonstrated a holistic approach for thematic requirements setting and observation coordination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Crucial lesson was for the key user bodies to engage and coordinate the definition of requirements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stakeholders and activities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GOOS/IOC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 Decade of Ocean </a:t>
            </a:r>
            <a:r>
              <a:rPr lang="en-US" sz="2000" dirty="0" smtClean="0"/>
              <a:t>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SDG Stakeholders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GEO </a:t>
            </a:r>
            <a:r>
              <a:rPr lang="en-US" sz="2000" dirty="0" err="1"/>
              <a:t>BluePlanet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Thematic groups: GHRSST, IOCCG, IOVWST, OSTST</a:t>
            </a:r>
          </a:p>
          <a:p>
            <a:pPr lvl="1"/>
            <a:r>
              <a:rPr lang="en-US" sz="20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internal groups </a:t>
            </a:r>
            <a:r>
              <a:rPr lang="en-US" sz="2000" b="1" dirty="0" smtClean="0"/>
              <a:t>include (but not limited to):</a:t>
            </a: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Ocean VCs: OCR, SST, OST, OSVW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COVERAGE &amp; </a:t>
            </a:r>
            <a:r>
              <a:rPr lang="en-US" sz="2000" dirty="0" smtClean="0"/>
              <a:t>COAST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WGCV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0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5AB0-F53E-7648-A8A5-49F2AAF9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36" y="1351383"/>
            <a:ext cx="3829856" cy="49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3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43209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A way </a:t>
            </a:r>
            <a:r>
              <a:rPr lang="en-AU" dirty="0" smtClean="0"/>
              <a:t>forward? 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090E4-68CD-4CD9-AB67-E4A4E5704971}"/>
              </a:ext>
            </a:extLst>
          </p:cNvPr>
          <p:cNvSpPr txBox="1"/>
          <p:nvPr/>
        </p:nvSpPr>
        <p:spPr>
          <a:xfrm>
            <a:off x="308756" y="1246187"/>
            <a:ext cx="69773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Options moving forward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Improved communication of our ocean ‘offer’?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Better coordination and linking of existing activities?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Identifying new opportunities?</a:t>
            </a:r>
          </a:p>
          <a:p>
            <a:pPr lvl="1"/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Prerequisite </a:t>
            </a:r>
            <a:r>
              <a:rPr lang="en-US" sz="2000" b="1" dirty="0"/>
              <a:t>is clear user need and counterpart(s)?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</a:t>
            </a:r>
            <a:r>
              <a:rPr lang="en-US" sz="2000" b="1" dirty="0"/>
              <a:t>a response to the IOC Decade of the Oceans</a:t>
            </a:r>
            <a:r>
              <a:rPr lang="en-US" sz="2000" b="1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Aligned to SDGs and statistical office needs?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Other reference points?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Multiple CEOS groups would </a:t>
            </a:r>
            <a:r>
              <a:rPr lang="en-US" sz="2000" b="1" dirty="0" smtClean="0"/>
              <a:t>need to be </a:t>
            </a:r>
            <a:r>
              <a:rPr lang="en-US" sz="2000" b="1" dirty="0"/>
              <a:t>involved – SIT Chair to provide oversight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Propose preparation of SIT-37 discussion by our relevant technical experts on the need for and optimal form of further CEOS coordination on ocean observations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0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4E90B-BC18-8543-99AA-8ABF2E44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19" y="1166541"/>
            <a:ext cx="3813331" cy="50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790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469</TotalTime>
  <Words>284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Bold</vt:lpstr>
      <vt:lpstr>Courier New</vt:lpstr>
      <vt:lpstr>Quire Sans</vt:lpstr>
      <vt:lpstr>Wingdings</vt:lpstr>
      <vt:lpstr>ceos</vt:lpstr>
      <vt:lpstr>CEOS Contribution on Oceans</vt:lpstr>
      <vt:lpstr>Context </vt:lpstr>
      <vt:lpstr>Context </vt:lpstr>
      <vt:lpstr>A way forward?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Jonathon Ross</cp:lastModifiedBy>
  <cp:revision>71</cp:revision>
  <dcterms:created xsi:type="dcterms:W3CDTF">2021-10-07T09:33:41Z</dcterms:created>
  <dcterms:modified xsi:type="dcterms:W3CDTF">2021-11-01T22:49:53Z</dcterms:modified>
</cp:coreProperties>
</file>