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gEl1eOTBC6/7M0gjCKNEwUQd2+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GB" sz="1000" u="sng">
                <a:solidFill>
                  <a:schemeClr val="dk1"/>
                </a:solidFill>
                <a:highlight>
                  <a:schemeClr val="lt1"/>
                </a:highlight>
              </a:rPr>
              <a:t>COAST directly supported the Chair’s theme: “Space- based Earth Observation Data for Open Science and Decision Support”</a:t>
            </a: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: </a:t>
            </a: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data accessibility, transparency, and reproducibility.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COAST accomplished this for Data Deployments in the Cloud – Increase the number of free/open datasets in clouds for improved access and use.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Analysis Ready Data (ARD) and Earth Analytics Interoperability Lab (EAIL) use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participation in EOTEC DevNet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participation/contributions to Sustainable Development Goals (SDGs) Toolkits 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Solidarity with COVERAGE as a UN Ocean Decade Contribution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Ensure COAST brochure and outreach content met updated CEOS Branding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COAST expanded CEOS Outreach with GEO on Engaging Users showcase webinar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Updated and added significant content on the CEOS Website 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flipH="1">
            <a:off x="-4785" y="-14542"/>
            <a:ext cx="12199163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7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CEOS COAST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dk1"/>
                </a:solidFill>
              </a:rPr>
              <a:t>25</a:t>
            </a:r>
            <a:endParaRPr b="1" sz="2200">
              <a:solidFill>
                <a:schemeClr val="dk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dk1"/>
                </a:solidFill>
              </a:rPr>
              <a:t>Pa</a:t>
            </a:r>
            <a:r>
              <a:rPr b="1" lang="en-GB" sz="2200">
                <a:solidFill>
                  <a:schemeClr val="accent1"/>
                </a:solidFill>
              </a:rPr>
              <a:t>ul M. DiGiacomo, NOAA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2021 CEOS Plenary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1-4 November 2021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311105" y="1282815"/>
            <a:ext cx="111060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COAST was formally endorsed by the IOC as a UN Ocean Decade Contribution on June 8th - World Ocean Day (NOAA submitted the application paperwork on behalf of CEOS)</a:t>
            </a:r>
            <a:endParaRPr sz="2000">
              <a:solidFill>
                <a:schemeClr val="dk1"/>
              </a:solidFill>
            </a:endParaRPr>
          </a:p>
          <a:p>
            <a:pPr indent="-298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Submission of our AHT Terms of Reference and Implementation Plan (December 2020)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Proceeding under co-leadership by ISRO and NOAA for 2 Pilot areas (Land2Sea and Sea2Land)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28575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Pilot product development is advancing in 5 thematic areas and progressing more earnestly in 3 of the geographical pilot areas (Chesapeake Bay, Bay of Bengal, and W Coast of Africa) - with outreach to the La Plata Estuary and small island nations (Marshall Islands and USVI)).  Engaging in Co-Design and Co-Development: Open, transparent, and accessible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Engagement</a:t>
            </a:r>
            <a:r>
              <a:rPr lang="en-GB" sz="2000">
                <a:solidFill>
                  <a:schemeClr val="dk1"/>
                </a:solidFill>
              </a:rPr>
              <a:t> with SEO and use of the EAIL content, including informal EAIL training sessions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4" name="Google Shape;74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>
                <a:solidFill>
                  <a:srgbClr val="FF9900"/>
                </a:solidFill>
              </a:rPr>
              <a:t>Progress Since 2020 Plenary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0" t="89211"/>
          <a:stretch/>
        </p:blipFill>
        <p:spPr>
          <a:xfrm>
            <a:off x="2711175" y="3033266"/>
            <a:ext cx="6769650" cy="6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/>
        </p:nvSpPr>
        <p:spPr>
          <a:xfrm>
            <a:off x="94025" y="103250"/>
            <a:ext cx="9286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GB" sz="4400">
                <a:solidFill>
                  <a:srgbClr val="FF9900"/>
                </a:solidFill>
              </a:rPr>
              <a:t>ogress since 2020 Plenary (cont)</a:t>
            </a:r>
            <a:endParaRPr b="0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357105" y="1290957"/>
            <a:ext cx="11112000" cy="5418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SDG AHT participation/contributions for SDG 14.1.1 and 6.3.2 </a:t>
            </a:r>
            <a:r>
              <a:rPr lang="en-GB" sz="1800">
                <a:solidFill>
                  <a:schemeClr val="dk1"/>
                </a:solidFill>
              </a:rPr>
              <a:t>(GEO BluePlanet &amp; AquaWatch)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Successful Outreach and Engagement Efforts were executed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E-brochure (compliant with 2021 CEOS branding guidelines) &amp; Website content updates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ECO Magazine Article published on May 17th, 2021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GEO Virtual Summit 2021 side session on June 21, 2021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Engaging Users Webinar hosted by GEO on October 5th, 2021 (utilizing guidance by WG CapD and EOTEC DevNet ; jointly planned with CEOS CEO and GEO Secretariat.  Thank CEOS members for promotion via social media, websites &amp; networks.)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Potential for adding a Blue Carbon theme to the Land2Sea Pilot in 2022</a:t>
            </a:r>
            <a:endParaRPr sz="2000">
              <a:solidFill>
                <a:schemeClr val="dk1"/>
              </a:solidFill>
            </a:endParaRPr>
          </a:p>
          <a:p>
            <a:pPr indent="-2397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We are seeking no actions for COAST at CEOS Plenary 2021, but strongly support the efforts by others on ARD and especially funding continuity for sustainment of the EAIL</a:t>
            </a:r>
            <a:endParaRPr sz="2000">
              <a:solidFill>
                <a:schemeClr val="dk1"/>
              </a:solidFill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2021-10-07T09:33:41Z</dcterms:created>
  <dc:creator>Elizabeth Marion Rose</dc:creator>
</cp:coreProperties>
</file>