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648" r:id="rId5"/>
    <p:sldMasterId id="2147483654"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Lst>
  <p:sldSz cy="5143500" cx="9144000"/>
  <p:notesSz cx="6858000" cy="9144000"/>
  <p:embeddedFontLst>
    <p:embeddedFont>
      <p:font typeface="Helvetica Neue"/>
      <p:regular r:id="rId34"/>
      <p:bold r:id="rId35"/>
      <p:italic r:id="rId36"/>
      <p:boldItalic r:id="rId3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 uri="http://customooxmlschemas.google.com/">
      <go:slidesCustomData xmlns:go="http://customooxmlschemas.google.com/" r:id="rId38" roundtripDataSignature="AMtx7mhm2vq/yYgiVfXgfUH7FbKooJdZn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F333D52B-36E9-47D4-A2C9-7B9A470660E9}">
  <a:tblStyle styleId="{F333D52B-36E9-47D4-A2C9-7B9A470660E9}" styleName="Table_0">
    <a:wholeTbl>
      <a:tcTxStyle b="off" i="off">
        <a:font>
          <a:latin typeface="Arial"/>
          <a:ea typeface="Arial"/>
          <a:cs typeface="Arial"/>
        </a:font>
        <a:srgbClr val="000000"/>
      </a:tcTx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3.xml"/><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2.xml"/><Relationship Id="rId26" Type="http://schemas.openxmlformats.org/officeDocument/2006/relationships/slide" Target="slides/slide19.xml"/><Relationship Id="rId25" Type="http://schemas.openxmlformats.org/officeDocument/2006/relationships/slide" Target="slides/slide18.xml"/><Relationship Id="rId28" Type="http://schemas.openxmlformats.org/officeDocument/2006/relationships/slide" Target="slides/slide21.xml"/><Relationship Id="rId27" Type="http://schemas.openxmlformats.org/officeDocument/2006/relationships/slide" Target="slides/slide20.xml"/><Relationship Id="rId5" Type="http://schemas.openxmlformats.org/officeDocument/2006/relationships/slideMaster" Target="slideMasters/slideMaster1.xml"/><Relationship Id="rId6" Type="http://schemas.openxmlformats.org/officeDocument/2006/relationships/slideMaster" Target="slideMasters/slideMaster2.xml"/><Relationship Id="rId29" Type="http://schemas.openxmlformats.org/officeDocument/2006/relationships/slide" Target="slides/slide22.xml"/><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slide" Target="slides/slide24.xml"/><Relationship Id="rId30" Type="http://schemas.openxmlformats.org/officeDocument/2006/relationships/slide" Target="slides/slide23.xml"/><Relationship Id="rId11" Type="http://schemas.openxmlformats.org/officeDocument/2006/relationships/slide" Target="slides/slide4.xml"/><Relationship Id="rId33" Type="http://schemas.openxmlformats.org/officeDocument/2006/relationships/slide" Target="slides/slide26.xml"/><Relationship Id="rId10" Type="http://schemas.openxmlformats.org/officeDocument/2006/relationships/slide" Target="slides/slide3.xml"/><Relationship Id="rId32" Type="http://schemas.openxmlformats.org/officeDocument/2006/relationships/slide" Target="slides/slide25.xml"/><Relationship Id="rId13" Type="http://schemas.openxmlformats.org/officeDocument/2006/relationships/slide" Target="slides/slide6.xml"/><Relationship Id="rId35" Type="http://schemas.openxmlformats.org/officeDocument/2006/relationships/font" Target="fonts/HelveticaNeue-bold.fntdata"/><Relationship Id="rId12" Type="http://schemas.openxmlformats.org/officeDocument/2006/relationships/slide" Target="slides/slide5.xml"/><Relationship Id="rId34" Type="http://schemas.openxmlformats.org/officeDocument/2006/relationships/font" Target="fonts/HelveticaNeue-regular.fntdata"/><Relationship Id="rId15" Type="http://schemas.openxmlformats.org/officeDocument/2006/relationships/slide" Target="slides/slide8.xml"/><Relationship Id="rId37" Type="http://schemas.openxmlformats.org/officeDocument/2006/relationships/font" Target="fonts/HelveticaNeue-boldItalic.fntdata"/><Relationship Id="rId14" Type="http://schemas.openxmlformats.org/officeDocument/2006/relationships/slide" Target="slides/slide7.xml"/><Relationship Id="rId36" Type="http://schemas.openxmlformats.org/officeDocument/2006/relationships/font" Target="fonts/HelveticaNeue-italic.fntdata"/><Relationship Id="rId17" Type="http://schemas.openxmlformats.org/officeDocument/2006/relationships/slide" Target="slides/slide10.xml"/><Relationship Id="rId16" Type="http://schemas.openxmlformats.org/officeDocument/2006/relationships/slide" Target="slides/slide9.xml"/><Relationship Id="rId38" Type="http://customschemas.google.com/relationships/presentationmetadata" Target="metadata"/><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 name="Google Shape;4;n"/>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25000"/>
              </a:lnSpc>
              <a:spcBef>
                <a:spcPts val="0"/>
              </a:spcBef>
              <a:spcAft>
                <a:spcPts val="0"/>
              </a:spcAft>
              <a:buClr>
                <a:srgbClr val="000000"/>
              </a:buClr>
              <a:buSzPts val="1400"/>
              <a:buFont typeface="Arial"/>
              <a:buNone/>
              <a:defRPr b="0" i="0" sz="2400" u="none" cap="none" strike="noStrike">
                <a:solidFill>
                  <a:srgbClr val="000000"/>
                </a:solidFill>
                <a:latin typeface="Avenir"/>
                <a:ea typeface="Avenir"/>
                <a:cs typeface="Avenir"/>
                <a:sym typeface="Avenir"/>
              </a:defRPr>
            </a:lvl1pPr>
            <a:lvl2pPr indent="-228600" lvl="1" marL="914400" marR="0" rtl="0" algn="l">
              <a:lnSpc>
                <a:spcPct val="125000"/>
              </a:lnSpc>
              <a:spcBef>
                <a:spcPts val="0"/>
              </a:spcBef>
              <a:spcAft>
                <a:spcPts val="0"/>
              </a:spcAft>
              <a:buClr>
                <a:srgbClr val="000000"/>
              </a:buClr>
              <a:buSzPts val="1400"/>
              <a:buFont typeface="Arial"/>
              <a:buNone/>
              <a:defRPr b="0" i="0" sz="2400" u="none" cap="none" strike="noStrike">
                <a:solidFill>
                  <a:srgbClr val="000000"/>
                </a:solidFill>
                <a:latin typeface="Avenir"/>
                <a:ea typeface="Avenir"/>
                <a:cs typeface="Avenir"/>
                <a:sym typeface="Avenir"/>
              </a:defRPr>
            </a:lvl2pPr>
            <a:lvl3pPr indent="-228600" lvl="2" marL="1371600" marR="0" rtl="0" algn="l">
              <a:lnSpc>
                <a:spcPct val="125000"/>
              </a:lnSpc>
              <a:spcBef>
                <a:spcPts val="0"/>
              </a:spcBef>
              <a:spcAft>
                <a:spcPts val="0"/>
              </a:spcAft>
              <a:buClr>
                <a:srgbClr val="000000"/>
              </a:buClr>
              <a:buSzPts val="1400"/>
              <a:buFont typeface="Arial"/>
              <a:buNone/>
              <a:defRPr b="0" i="0" sz="2400" u="none" cap="none" strike="noStrike">
                <a:solidFill>
                  <a:srgbClr val="000000"/>
                </a:solidFill>
                <a:latin typeface="Avenir"/>
                <a:ea typeface="Avenir"/>
                <a:cs typeface="Avenir"/>
                <a:sym typeface="Avenir"/>
              </a:defRPr>
            </a:lvl3pPr>
            <a:lvl4pPr indent="-228600" lvl="3" marL="1828800" marR="0" rtl="0" algn="l">
              <a:lnSpc>
                <a:spcPct val="125000"/>
              </a:lnSpc>
              <a:spcBef>
                <a:spcPts val="0"/>
              </a:spcBef>
              <a:spcAft>
                <a:spcPts val="0"/>
              </a:spcAft>
              <a:buClr>
                <a:srgbClr val="000000"/>
              </a:buClr>
              <a:buSzPts val="1400"/>
              <a:buFont typeface="Arial"/>
              <a:buNone/>
              <a:defRPr b="0" i="0" sz="2400" u="none" cap="none" strike="noStrike">
                <a:solidFill>
                  <a:srgbClr val="000000"/>
                </a:solidFill>
                <a:latin typeface="Avenir"/>
                <a:ea typeface="Avenir"/>
                <a:cs typeface="Avenir"/>
                <a:sym typeface="Avenir"/>
              </a:defRPr>
            </a:lvl4pPr>
            <a:lvl5pPr indent="-228600" lvl="4" marL="2286000" marR="0" rtl="0" algn="l">
              <a:lnSpc>
                <a:spcPct val="125000"/>
              </a:lnSpc>
              <a:spcBef>
                <a:spcPts val="0"/>
              </a:spcBef>
              <a:spcAft>
                <a:spcPts val="0"/>
              </a:spcAft>
              <a:buClr>
                <a:srgbClr val="000000"/>
              </a:buClr>
              <a:buSzPts val="1400"/>
              <a:buFont typeface="Arial"/>
              <a:buNone/>
              <a:defRPr b="0" i="0" sz="2400" u="none" cap="none" strike="noStrike">
                <a:solidFill>
                  <a:srgbClr val="000000"/>
                </a:solidFill>
                <a:latin typeface="Avenir"/>
                <a:ea typeface="Avenir"/>
                <a:cs typeface="Avenir"/>
                <a:sym typeface="Avenir"/>
              </a:defRPr>
            </a:lvl5pPr>
            <a:lvl6pPr indent="-228600" lvl="5" marL="2743200" marR="0" rtl="0" algn="l">
              <a:lnSpc>
                <a:spcPct val="125000"/>
              </a:lnSpc>
              <a:spcBef>
                <a:spcPts val="0"/>
              </a:spcBef>
              <a:spcAft>
                <a:spcPts val="0"/>
              </a:spcAft>
              <a:buClr>
                <a:srgbClr val="000000"/>
              </a:buClr>
              <a:buSzPts val="1400"/>
              <a:buFont typeface="Arial"/>
              <a:buNone/>
              <a:defRPr b="0" i="0" sz="2400" u="none" cap="none" strike="noStrike">
                <a:solidFill>
                  <a:srgbClr val="000000"/>
                </a:solidFill>
                <a:latin typeface="Avenir"/>
                <a:ea typeface="Avenir"/>
                <a:cs typeface="Avenir"/>
                <a:sym typeface="Avenir"/>
              </a:defRPr>
            </a:lvl6pPr>
            <a:lvl7pPr indent="-228600" lvl="6" marL="3200400" marR="0" rtl="0" algn="l">
              <a:lnSpc>
                <a:spcPct val="125000"/>
              </a:lnSpc>
              <a:spcBef>
                <a:spcPts val="0"/>
              </a:spcBef>
              <a:spcAft>
                <a:spcPts val="0"/>
              </a:spcAft>
              <a:buClr>
                <a:srgbClr val="000000"/>
              </a:buClr>
              <a:buSzPts val="1400"/>
              <a:buFont typeface="Arial"/>
              <a:buNone/>
              <a:defRPr b="0" i="0" sz="2400" u="none" cap="none" strike="noStrike">
                <a:solidFill>
                  <a:srgbClr val="000000"/>
                </a:solidFill>
                <a:latin typeface="Avenir"/>
                <a:ea typeface="Avenir"/>
                <a:cs typeface="Avenir"/>
                <a:sym typeface="Avenir"/>
              </a:defRPr>
            </a:lvl7pPr>
            <a:lvl8pPr indent="-228600" lvl="7" marL="3657600" marR="0" rtl="0" algn="l">
              <a:lnSpc>
                <a:spcPct val="125000"/>
              </a:lnSpc>
              <a:spcBef>
                <a:spcPts val="0"/>
              </a:spcBef>
              <a:spcAft>
                <a:spcPts val="0"/>
              </a:spcAft>
              <a:buClr>
                <a:srgbClr val="000000"/>
              </a:buClr>
              <a:buSzPts val="1400"/>
              <a:buFont typeface="Arial"/>
              <a:buNone/>
              <a:defRPr b="0" i="0" sz="2400" u="none" cap="none" strike="noStrike">
                <a:solidFill>
                  <a:srgbClr val="000000"/>
                </a:solidFill>
                <a:latin typeface="Avenir"/>
                <a:ea typeface="Avenir"/>
                <a:cs typeface="Avenir"/>
                <a:sym typeface="Avenir"/>
              </a:defRPr>
            </a:lvl8pPr>
            <a:lvl9pPr indent="-228600" lvl="8" marL="4114800" marR="0" rtl="0" algn="l">
              <a:lnSpc>
                <a:spcPct val="125000"/>
              </a:lnSpc>
              <a:spcBef>
                <a:spcPts val="0"/>
              </a:spcBef>
              <a:spcAft>
                <a:spcPts val="0"/>
              </a:spcAft>
              <a:buClr>
                <a:srgbClr val="000000"/>
              </a:buClr>
              <a:buSzPts val="1400"/>
              <a:buFont typeface="Arial"/>
              <a:buNone/>
              <a:defRPr b="0" i="0" sz="2400" u="none" cap="none" strike="noStrike">
                <a:solidFill>
                  <a:srgbClr val="000000"/>
                </a:solidFill>
                <a:latin typeface="Avenir"/>
                <a:ea typeface="Avenir"/>
                <a:cs typeface="Avenir"/>
                <a:sym typeface="Avenir"/>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 name="Shape 99"/>
        <p:cNvGrpSpPr/>
        <p:nvPr/>
      </p:nvGrpSpPr>
      <p:grpSpPr>
        <a:xfrm>
          <a:off x="0" y="0"/>
          <a:ext cx="0" cy="0"/>
          <a:chOff x="0" y="0"/>
          <a:chExt cx="0" cy="0"/>
        </a:xfrm>
      </p:grpSpPr>
      <p:sp>
        <p:nvSpPr>
          <p:cNvPr id="100" name="Google Shape;100;gf8ccf0adf1_16_5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25000"/>
              </a:lnSpc>
              <a:spcBef>
                <a:spcPts val="0"/>
              </a:spcBef>
              <a:spcAft>
                <a:spcPts val="0"/>
              </a:spcAft>
              <a:buSzPts val="1400"/>
              <a:buNone/>
            </a:pPr>
            <a:r>
              <a:t/>
            </a:r>
            <a:endParaRPr/>
          </a:p>
        </p:txBody>
      </p:sp>
      <p:sp>
        <p:nvSpPr>
          <p:cNvPr id="101" name="Google Shape;101;gf8ccf0adf1_16_5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gf8ccf0adf1_9_8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25000"/>
              </a:lnSpc>
              <a:spcBef>
                <a:spcPts val="0"/>
              </a:spcBef>
              <a:spcAft>
                <a:spcPts val="0"/>
              </a:spcAft>
              <a:buSzPts val="1400"/>
              <a:buNone/>
            </a:pPr>
            <a:r>
              <a:t/>
            </a:r>
            <a:endParaRPr/>
          </a:p>
        </p:txBody>
      </p:sp>
      <p:sp>
        <p:nvSpPr>
          <p:cNvPr id="195" name="Google Shape;195;gf8ccf0adf1_9_8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gf8ccf0adf1_9_9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25000"/>
              </a:lnSpc>
              <a:spcBef>
                <a:spcPts val="0"/>
              </a:spcBef>
              <a:spcAft>
                <a:spcPts val="0"/>
              </a:spcAft>
              <a:buSzPts val="1400"/>
              <a:buNone/>
            </a:pPr>
            <a:r>
              <a:t/>
            </a:r>
            <a:endParaRPr/>
          </a:p>
        </p:txBody>
      </p:sp>
      <p:sp>
        <p:nvSpPr>
          <p:cNvPr id="206" name="Google Shape;206;gf8ccf0adf1_9_9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gf6737e1db1_1_18: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25000"/>
              </a:lnSpc>
              <a:spcBef>
                <a:spcPts val="0"/>
              </a:spcBef>
              <a:spcAft>
                <a:spcPts val="0"/>
              </a:spcAft>
              <a:buSzPts val="1400"/>
              <a:buNone/>
            </a:pPr>
            <a:r>
              <a:t/>
            </a:r>
            <a:endParaRPr/>
          </a:p>
        </p:txBody>
      </p:sp>
      <p:sp>
        <p:nvSpPr>
          <p:cNvPr id="213" name="Google Shape;213;gf6737e1db1_1_1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 name="Shape 225"/>
        <p:cNvGrpSpPr/>
        <p:nvPr/>
      </p:nvGrpSpPr>
      <p:grpSpPr>
        <a:xfrm>
          <a:off x="0" y="0"/>
          <a:ext cx="0" cy="0"/>
          <a:chOff x="0" y="0"/>
          <a:chExt cx="0" cy="0"/>
        </a:xfrm>
      </p:grpSpPr>
      <p:sp>
        <p:nvSpPr>
          <p:cNvPr id="226" name="Google Shape;226;gf6737e1db1_1_35: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25000"/>
              </a:lnSpc>
              <a:spcBef>
                <a:spcPts val="0"/>
              </a:spcBef>
              <a:spcAft>
                <a:spcPts val="0"/>
              </a:spcAft>
              <a:buSzPts val="1400"/>
              <a:buNone/>
            </a:pPr>
            <a:r>
              <a:t/>
            </a:r>
            <a:endParaRPr/>
          </a:p>
        </p:txBody>
      </p:sp>
      <p:sp>
        <p:nvSpPr>
          <p:cNvPr id="227" name="Google Shape;227;gf6737e1db1_1_3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 name="Shape 235"/>
        <p:cNvGrpSpPr/>
        <p:nvPr/>
      </p:nvGrpSpPr>
      <p:grpSpPr>
        <a:xfrm>
          <a:off x="0" y="0"/>
          <a:ext cx="0" cy="0"/>
          <a:chOff x="0" y="0"/>
          <a:chExt cx="0" cy="0"/>
        </a:xfrm>
      </p:grpSpPr>
      <p:sp>
        <p:nvSpPr>
          <p:cNvPr id="236" name="Google Shape;236;gf6737e1db1_1_45: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25000"/>
              </a:lnSpc>
              <a:spcBef>
                <a:spcPts val="0"/>
              </a:spcBef>
              <a:spcAft>
                <a:spcPts val="0"/>
              </a:spcAft>
              <a:buSzPts val="1400"/>
              <a:buNone/>
            </a:pPr>
            <a:r>
              <a:t/>
            </a:r>
            <a:endParaRPr/>
          </a:p>
        </p:txBody>
      </p:sp>
      <p:sp>
        <p:nvSpPr>
          <p:cNvPr id="237" name="Google Shape;237;gf6737e1db1_1_4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 name="Shape 244"/>
        <p:cNvGrpSpPr/>
        <p:nvPr/>
      </p:nvGrpSpPr>
      <p:grpSpPr>
        <a:xfrm>
          <a:off x="0" y="0"/>
          <a:ext cx="0" cy="0"/>
          <a:chOff x="0" y="0"/>
          <a:chExt cx="0" cy="0"/>
        </a:xfrm>
      </p:grpSpPr>
      <p:sp>
        <p:nvSpPr>
          <p:cNvPr id="245" name="Google Shape;245;gf6737e1db1_1_5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46" name="Google Shape;246;gf6737e1db1_1_53: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25000"/>
              </a:lnSpc>
              <a:spcBef>
                <a:spcPts val="0"/>
              </a:spcBef>
              <a:spcAft>
                <a:spcPts val="0"/>
              </a:spcAft>
              <a:buClr>
                <a:srgbClr val="000000"/>
              </a:buClr>
              <a:buSzPts val="1400"/>
              <a:buFont typeface="Arial"/>
              <a:buNone/>
            </a:pPr>
            <a:r>
              <a:rPr lang="en-US"/>
              <a:t>We are piloting a methodology in Paraguay that integrates remote sensing and forest inventory data into a model to estimate aboveground forest biomass. </a:t>
            </a:r>
            <a:endParaRPr/>
          </a:p>
          <a:p>
            <a:pPr indent="-228600" lvl="0" marL="457200" marR="0" rtl="0" algn="l">
              <a:lnSpc>
                <a:spcPct val="125000"/>
              </a:lnSpc>
              <a:spcBef>
                <a:spcPts val="0"/>
              </a:spcBef>
              <a:spcAft>
                <a:spcPts val="0"/>
              </a:spcAft>
              <a:buClr>
                <a:srgbClr val="000000"/>
              </a:buClr>
              <a:buSzPts val="1400"/>
              <a:buFont typeface="Arial"/>
              <a:buNone/>
            </a:pPr>
            <a:r>
              <a:t/>
            </a:r>
            <a:endParaRPr/>
          </a:p>
          <a:p>
            <a:pPr indent="-228600" lvl="0" marL="457200" marR="0" rtl="0" algn="l">
              <a:lnSpc>
                <a:spcPct val="125000"/>
              </a:lnSpc>
              <a:spcBef>
                <a:spcPts val="0"/>
              </a:spcBef>
              <a:spcAft>
                <a:spcPts val="0"/>
              </a:spcAft>
              <a:buClr>
                <a:srgbClr val="000000"/>
              </a:buClr>
              <a:buSzPts val="1400"/>
              <a:buFont typeface="Arial"/>
              <a:buNone/>
            </a:pPr>
            <a:r>
              <a:rPr lang="en-US"/>
              <a:t>The model uses LiDAR measurements from the GEDI mission, a Landsat tree canopy cover dataset, and forest type information to predict biomass at our field plots. These datasets are spatially explicit and therefore cover the entirety of Paraguay’s vast and often inaccessible forests. </a:t>
            </a:r>
            <a:endParaRPr/>
          </a:p>
        </p:txBody>
      </p:sp>
      <p:sp>
        <p:nvSpPr>
          <p:cNvPr id="247" name="Google Shape;247;gf6737e1db1_1_53: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 name="Shape 261"/>
        <p:cNvGrpSpPr/>
        <p:nvPr/>
      </p:nvGrpSpPr>
      <p:grpSpPr>
        <a:xfrm>
          <a:off x="0" y="0"/>
          <a:ext cx="0" cy="0"/>
          <a:chOff x="0" y="0"/>
          <a:chExt cx="0" cy="0"/>
        </a:xfrm>
      </p:grpSpPr>
      <p:sp>
        <p:nvSpPr>
          <p:cNvPr id="262" name="Google Shape;262;gf6737e1db1_1_75: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25000"/>
              </a:lnSpc>
              <a:spcBef>
                <a:spcPts val="0"/>
              </a:spcBef>
              <a:spcAft>
                <a:spcPts val="0"/>
              </a:spcAft>
              <a:buSzPts val="1400"/>
              <a:buNone/>
            </a:pPr>
            <a:r>
              <a:t/>
            </a:r>
            <a:endParaRPr/>
          </a:p>
        </p:txBody>
      </p:sp>
      <p:sp>
        <p:nvSpPr>
          <p:cNvPr id="263" name="Google Shape;263;gf6737e1db1_1_7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 name="Shape 269"/>
        <p:cNvGrpSpPr/>
        <p:nvPr/>
      </p:nvGrpSpPr>
      <p:grpSpPr>
        <a:xfrm>
          <a:off x="0" y="0"/>
          <a:ext cx="0" cy="0"/>
          <a:chOff x="0" y="0"/>
          <a:chExt cx="0" cy="0"/>
        </a:xfrm>
      </p:grpSpPr>
      <p:sp>
        <p:nvSpPr>
          <p:cNvPr id="270" name="Google Shape;270;gf8ccf0adf1_9_10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25000"/>
              </a:lnSpc>
              <a:spcBef>
                <a:spcPts val="0"/>
              </a:spcBef>
              <a:spcAft>
                <a:spcPts val="0"/>
              </a:spcAft>
              <a:buSzPts val="1400"/>
              <a:buNone/>
            </a:pPr>
            <a:r>
              <a:t/>
            </a:r>
            <a:endParaRPr/>
          </a:p>
        </p:txBody>
      </p:sp>
      <p:sp>
        <p:nvSpPr>
          <p:cNvPr id="271" name="Google Shape;271;gf8ccf0adf1_9_10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 name="Shape 276"/>
        <p:cNvGrpSpPr/>
        <p:nvPr/>
      </p:nvGrpSpPr>
      <p:grpSpPr>
        <a:xfrm>
          <a:off x="0" y="0"/>
          <a:ext cx="0" cy="0"/>
          <a:chOff x="0" y="0"/>
          <a:chExt cx="0" cy="0"/>
        </a:xfrm>
      </p:grpSpPr>
      <p:sp>
        <p:nvSpPr>
          <p:cNvPr id="277" name="Google Shape;277;gfb163bbbcd_1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78" name="Google Shape;278;gfb163bbbcd_1_0: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25000"/>
              </a:lnSpc>
              <a:spcBef>
                <a:spcPts val="0"/>
              </a:spcBef>
              <a:spcAft>
                <a:spcPts val="0"/>
              </a:spcAft>
              <a:buSzPts val="1400"/>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 name="Shape 284"/>
        <p:cNvGrpSpPr/>
        <p:nvPr/>
      </p:nvGrpSpPr>
      <p:grpSpPr>
        <a:xfrm>
          <a:off x="0" y="0"/>
          <a:ext cx="0" cy="0"/>
          <a:chOff x="0" y="0"/>
          <a:chExt cx="0" cy="0"/>
        </a:xfrm>
      </p:grpSpPr>
      <p:sp>
        <p:nvSpPr>
          <p:cNvPr id="285" name="Google Shape;285;gfb163bbbcd_1_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86" name="Google Shape;286;gfb163bbbcd_1_5: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25000"/>
              </a:lnSpc>
              <a:spcBef>
                <a:spcPts val="0"/>
              </a:spcBef>
              <a:spcAft>
                <a:spcPts val="0"/>
              </a:spcAft>
              <a:buSzPts val="14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 name="Shape 106"/>
        <p:cNvGrpSpPr/>
        <p:nvPr/>
      </p:nvGrpSpPr>
      <p:grpSpPr>
        <a:xfrm>
          <a:off x="0" y="0"/>
          <a:ext cx="0" cy="0"/>
          <a:chOff x="0" y="0"/>
          <a:chExt cx="0" cy="0"/>
        </a:xfrm>
      </p:grpSpPr>
      <p:sp>
        <p:nvSpPr>
          <p:cNvPr id="107" name="Google Shape;107;gf8ccf0adf1_16_6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25000"/>
              </a:lnSpc>
              <a:spcBef>
                <a:spcPts val="0"/>
              </a:spcBef>
              <a:spcAft>
                <a:spcPts val="0"/>
              </a:spcAft>
              <a:buSzPts val="1400"/>
              <a:buNone/>
            </a:pPr>
            <a:r>
              <a:t/>
            </a:r>
            <a:endParaRPr/>
          </a:p>
        </p:txBody>
      </p:sp>
      <p:sp>
        <p:nvSpPr>
          <p:cNvPr id="108" name="Google Shape;108;gf8ccf0adf1_16_6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1" name="Shape 291"/>
        <p:cNvGrpSpPr/>
        <p:nvPr/>
      </p:nvGrpSpPr>
      <p:grpSpPr>
        <a:xfrm>
          <a:off x="0" y="0"/>
          <a:ext cx="0" cy="0"/>
          <a:chOff x="0" y="0"/>
          <a:chExt cx="0" cy="0"/>
        </a:xfrm>
      </p:grpSpPr>
      <p:sp>
        <p:nvSpPr>
          <p:cNvPr id="292" name="Google Shape;292;gfb163bbbcd_1_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93" name="Google Shape;293;gfb163bbbcd_1_10: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25000"/>
              </a:lnSpc>
              <a:spcBef>
                <a:spcPts val="0"/>
              </a:spcBef>
              <a:spcAft>
                <a:spcPts val="0"/>
              </a:spcAft>
              <a:buClr>
                <a:schemeClr val="dk1"/>
              </a:buClr>
              <a:buSzPts val="1100"/>
              <a:buFont typeface="Arial"/>
              <a:buNone/>
            </a:pPr>
            <a:r>
              <a:rPr lang="en-US" sz="1500"/>
              <a:t>Question(s): How can the EO community addressing GHG and AFOLU establish closer links to the Carbon Cycle Community? To better address issues on: differences in the timescale of products; possible issues of double "accounting"; and other internal inconsistencies. Are the current biosphere models fit-for-purpose - for the longer term MVS needs? Are there missing coordination mechanisms to assist in this dialogue?</a:t>
            </a:r>
            <a:endParaRPr sz="1500"/>
          </a:p>
          <a:p>
            <a:pPr indent="0" lvl="0" marL="0" rtl="0" algn="l">
              <a:lnSpc>
                <a:spcPct val="125000"/>
              </a:lnSpc>
              <a:spcBef>
                <a:spcPts val="0"/>
              </a:spcBef>
              <a:spcAft>
                <a:spcPts val="0"/>
              </a:spcAft>
              <a:buClr>
                <a:schemeClr val="dk1"/>
              </a:buClr>
              <a:buSzPts val="1100"/>
              <a:buFont typeface="Arial"/>
              <a:buNone/>
            </a:pPr>
            <a:r>
              <a:t/>
            </a:r>
            <a:endParaRPr/>
          </a:p>
          <a:p>
            <a:pPr indent="0" lvl="0" marL="0" rtl="0" algn="l">
              <a:lnSpc>
                <a:spcPct val="125000"/>
              </a:lnSpc>
              <a:spcBef>
                <a:spcPts val="0"/>
              </a:spcBef>
              <a:spcAft>
                <a:spcPts val="0"/>
              </a:spcAft>
              <a:buSzPts val="1400"/>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 name="Shape 300"/>
        <p:cNvGrpSpPr/>
        <p:nvPr/>
      </p:nvGrpSpPr>
      <p:grpSpPr>
        <a:xfrm>
          <a:off x="0" y="0"/>
          <a:ext cx="0" cy="0"/>
          <a:chOff x="0" y="0"/>
          <a:chExt cx="0" cy="0"/>
        </a:xfrm>
      </p:grpSpPr>
      <p:sp>
        <p:nvSpPr>
          <p:cNvPr id="301" name="Google Shape;301;gfb163bbbcd_1_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02" name="Google Shape;302;gfb163bbbcd_1_15: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25000"/>
              </a:lnSpc>
              <a:spcBef>
                <a:spcPts val="0"/>
              </a:spcBef>
              <a:spcAft>
                <a:spcPts val="0"/>
              </a:spcAft>
              <a:buSzPts val="1400"/>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9" name="Shape 319"/>
        <p:cNvGrpSpPr/>
        <p:nvPr/>
      </p:nvGrpSpPr>
      <p:grpSpPr>
        <a:xfrm>
          <a:off x="0" y="0"/>
          <a:ext cx="0" cy="0"/>
          <a:chOff x="0" y="0"/>
          <a:chExt cx="0" cy="0"/>
        </a:xfrm>
      </p:grpSpPr>
      <p:sp>
        <p:nvSpPr>
          <p:cNvPr id="320" name="Google Shape;320;gcb64dcebc3_0_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25000"/>
              </a:lnSpc>
              <a:spcBef>
                <a:spcPts val="0"/>
              </a:spcBef>
              <a:spcAft>
                <a:spcPts val="0"/>
              </a:spcAft>
              <a:buSzPts val="1400"/>
              <a:buNone/>
            </a:pPr>
            <a:r>
              <a:t/>
            </a:r>
            <a:endParaRPr/>
          </a:p>
        </p:txBody>
      </p:sp>
      <p:sp>
        <p:nvSpPr>
          <p:cNvPr id="321" name="Google Shape;321;gcb64dcebc3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6" name="Shape 326"/>
        <p:cNvGrpSpPr/>
        <p:nvPr/>
      </p:nvGrpSpPr>
      <p:grpSpPr>
        <a:xfrm>
          <a:off x="0" y="0"/>
          <a:ext cx="0" cy="0"/>
          <a:chOff x="0" y="0"/>
          <a:chExt cx="0" cy="0"/>
        </a:xfrm>
      </p:grpSpPr>
      <p:sp>
        <p:nvSpPr>
          <p:cNvPr id="327" name="Google Shape;327;gf8ccf0adf1_9_12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25000"/>
              </a:lnSpc>
              <a:spcBef>
                <a:spcPts val="0"/>
              </a:spcBef>
              <a:spcAft>
                <a:spcPts val="0"/>
              </a:spcAft>
              <a:buSzPts val="1400"/>
              <a:buNone/>
            </a:pPr>
            <a:r>
              <a:t/>
            </a:r>
            <a:endParaRPr/>
          </a:p>
        </p:txBody>
      </p:sp>
      <p:sp>
        <p:nvSpPr>
          <p:cNvPr id="328" name="Google Shape;328;gf8ccf0adf1_9_12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3" name="Shape 333"/>
        <p:cNvGrpSpPr/>
        <p:nvPr/>
      </p:nvGrpSpPr>
      <p:grpSpPr>
        <a:xfrm>
          <a:off x="0" y="0"/>
          <a:ext cx="0" cy="0"/>
          <a:chOff x="0" y="0"/>
          <a:chExt cx="0" cy="0"/>
        </a:xfrm>
      </p:grpSpPr>
      <p:sp>
        <p:nvSpPr>
          <p:cNvPr id="334" name="Google Shape;334;gf8ccf0adf1_9_13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25000"/>
              </a:lnSpc>
              <a:spcBef>
                <a:spcPts val="0"/>
              </a:spcBef>
              <a:spcAft>
                <a:spcPts val="0"/>
              </a:spcAft>
              <a:buSzPts val="1400"/>
              <a:buNone/>
            </a:pPr>
            <a:r>
              <a:t/>
            </a:r>
            <a:endParaRPr/>
          </a:p>
        </p:txBody>
      </p:sp>
      <p:sp>
        <p:nvSpPr>
          <p:cNvPr id="335" name="Google Shape;335;gf8ccf0adf1_9_13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0" name="Shape 340"/>
        <p:cNvGrpSpPr/>
        <p:nvPr/>
      </p:nvGrpSpPr>
      <p:grpSpPr>
        <a:xfrm>
          <a:off x="0" y="0"/>
          <a:ext cx="0" cy="0"/>
          <a:chOff x="0" y="0"/>
          <a:chExt cx="0" cy="0"/>
        </a:xfrm>
      </p:grpSpPr>
      <p:sp>
        <p:nvSpPr>
          <p:cNvPr id="341" name="Google Shape;341;gf8ccf0adf1_9_10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25000"/>
              </a:lnSpc>
              <a:spcBef>
                <a:spcPts val="0"/>
              </a:spcBef>
              <a:spcAft>
                <a:spcPts val="0"/>
              </a:spcAft>
              <a:buSzPts val="1400"/>
              <a:buNone/>
            </a:pPr>
            <a:r>
              <a:t/>
            </a:r>
            <a:endParaRPr/>
          </a:p>
        </p:txBody>
      </p:sp>
      <p:sp>
        <p:nvSpPr>
          <p:cNvPr id="342" name="Google Shape;342;gf8ccf0adf1_9_10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8" name="Shape 348"/>
        <p:cNvGrpSpPr/>
        <p:nvPr/>
      </p:nvGrpSpPr>
      <p:grpSpPr>
        <a:xfrm>
          <a:off x="0" y="0"/>
          <a:ext cx="0" cy="0"/>
          <a:chOff x="0" y="0"/>
          <a:chExt cx="0" cy="0"/>
        </a:xfrm>
      </p:grpSpPr>
      <p:sp>
        <p:nvSpPr>
          <p:cNvPr id="349" name="Google Shape;349;gf8ccf0adf1_9_13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25000"/>
              </a:lnSpc>
              <a:spcBef>
                <a:spcPts val="0"/>
              </a:spcBef>
              <a:spcAft>
                <a:spcPts val="0"/>
              </a:spcAft>
              <a:buSzPts val="1400"/>
              <a:buNone/>
            </a:pPr>
            <a:r>
              <a:t/>
            </a:r>
            <a:endParaRPr/>
          </a:p>
        </p:txBody>
      </p:sp>
      <p:sp>
        <p:nvSpPr>
          <p:cNvPr id="350" name="Google Shape;350;gf8ccf0adf1_9_13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 name="Shape 117"/>
        <p:cNvGrpSpPr/>
        <p:nvPr/>
      </p:nvGrpSpPr>
      <p:grpSpPr>
        <a:xfrm>
          <a:off x="0" y="0"/>
          <a:ext cx="0" cy="0"/>
          <a:chOff x="0" y="0"/>
          <a:chExt cx="0" cy="0"/>
        </a:xfrm>
      </p:grpSpPr>
      <p:sp>
        <p:nvSpPr>
          <p:cNvPr id="118" name="Google Shape;118;gf8ccf0adf1_16_6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25000"/>
              </a:lnSpc>
              <a:spcBef>
                <a:spcPts val="0"/>
              </a:spcBef>
              <a:spcAft>
                <a:spcPts val="0"/>
              </a:spcAft>
              <a:buSzPts val="1400"/>
              <a:buNone/>
            </a:pPr>
            <a:r>
              <a:t/>
            </a:r>
            <a:endParaRPr/>
          </a:p>
        </p:txBody>
      </p:sp>
      <p:sp>
        <p:nvSpPr>
          <p:cNvPr id="119" name="Google Shape;119;gf8ccf0adf1_16_6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 name="Shape 124"/>
        <p:cNvGrpSpPr/>
        <p:nvPr/>
      </p:nvGrpSpPr>
      <p:grpSpPr>
        <a:xfrm>
          <a:off x="0" y="0"/>
          <a:ext cx="0" cy="0"/>
          <a:chOff x="0" y="0"/>
          <a:chExt cx="0" cy="0"/>
        </a:xfrm>
      </p:grpSpPr>
      <p:sp>
        <p:nvSpPr>
          <p:cNvPr id="125" name="Google Shape;125;gf8ccf0adf1_9_1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25000"/>
              </a:lnSpc>
              <a:spcBef>
                <a:spcPts val="0"/>
              </a:spcBef>
              <a:spcAft>
                <a:spcPts val="0"/>
              </a:spcAft>
              <a:buSzPts val="1400"/>
              <a:buNone/>
            </a:pPr>
            <a:r>
              <a:t/>
            </a:r>
            <a:endParaRPr/>
          </a:p>
        </p:txBody>
      </p:sp>
      <p:sp>
        <p:nvSpPr>
          <p:cNvPr id="126" name="Google Shape;126;gf8ccf0adf1_9_1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 name="Shape 131"/>
        <p:cNvGrpSpPr/>
        <p:nvPr/>
      </p:nvGrpSpPr>
      <p:grpSpPr>
        <a:xfrm>
          <a:off x="0" y="0"/>
          <a:ext cx="0" cy="0"/>
          <a:chOff x="0" y="0"/>
          <a:chExt cx="0" cy="0"/>
        </a:xfrm>
      </p:grpSpPr>
      <p:sp>
        <p:nvSpPr>
          <p:cNvPr id="132" name="Google Shape;132;gf8ccf0adf1_9_2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25000"/>
              </a:lnSpc>
              <a:spcBef>
                <a:spcPts val="0"/>
              </a:spcBef>
              <a:spcAft>
                <a:spcPts val="0"/>
              </a:spcAft>
              <a:buSzPts val="1400"/>
              <a:buNone/>
            </a:pPr>
            <a:r>
              <a:t/>
            </a:r>
            <a:endParaRPr/>
          </a:p>
        </p:txBody>
      </p:sp>
      <p:sp>
        <p:nvSpPr>
          <p:cNvPr id="133" name="Google Shape;133;gf8ccf0adf1_9_2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gf8ccf0adf1_9_3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25000"/>
              </a:lnSpc>
              <a:spcBef>
                <a:spcPts val="0"/>
              </a:spcBef>
              <a:spcAft>
                <a:spcPts val="0"/>
              </a:spcAft>
              <a:buSzPts val="1400"/>
              <a:buNone/>
            </a:pPr>
            <a:r>
              <a:t/>
            </a:r>
            <a:endParaRPr/>
          </a:p>
        </p:txBody>
      </p:sp>
      <p:sp>
        <p:nvSpPr>
          <p:cNvPr id="141" name="Google Shape;141;gf8ccf0adf1_9_3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gf8ccf0adf1_9_3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25000"/>
              </a:lnSpc>
              <a:spcBef>
                <a:spcPts val="0"/>
              </a:spcBef>
              <a:spcAft>
                <a:spcPts val="0"/>
              </a:spcAft>
              <a:buSzPts val="1400"/>
              <a:buNone/>
            </a:pPr>
            <a:r>
              <a:t/>
            </a:r>
            <a:endParaRPr/>
          </a:p>
        </p:txBody>
      </p:sp>
      <p:sp>
        <p:nvSpPr>
          <p:cNvPr id="148" name="Google Shape;148;gf8ccf0adf1_9_3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gf8ccf0adf1_9_4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25000"/>
              </a:lnSpc>
              <a:spcBef>
                <a:spcPts val="0"/>
              </a:spcBef>
              <a:spcAft>
                <a:spcPts val="0"/>
              </a:spcAft>
              <a:buSzPts val="1400"/>
              <a:buNone/>
            </a:pPr>
            <a:r>
              <a:t/>
            </a:r>
            <a:endParaRPr/>
          </a:p>
        </p:txBody>
      </p:sp>
      <p:sp>
        <p:nvSpPr>
          <p:cNvPr id="155" name="Google Shape;155;gf8ccf0adf1_9_4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gf8ccf0adf1_16_7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25000"/>
              </a:lnSpc>
              <a:spcBef>
                <a:spcPts val="0"/>
              </a:spcBef>
              <a:spcAft>
                <a:spcPts val="0"/>
              </a:spcAft>
              <a:buSzPts val="1400"/>
              <a:buNone/>
            </a:pPr>
            <a:r>
              <a:t/>
            </a:r>
            <a:endParaRPr/>
          </a:p>
        </p:txBody>
      </p:sp>
      <p:sp>
        <p:nvSpPr>
          <p:cNvPr id="162" name="Google Shape;162;gf8ccf0adf1_16_7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jpg"/><Relationship Id="rId3" Type="http://schemas.openxmlformats.org/officeDocument/2006/relationships/image" Target="../media/image10.jpg"/><Relationship Id="rId4" Type="http://schemas.openxmlformats.org/officeDocument/2006/relationships/image" Target="../media/image6.jpg"/><Relationship Id="rId5" Type="http://schemas.openxmlformats.org/officeDocument/2006/relationships/image" Target="../media/image1.png"/><Relationship Id="rId6" Type="http://schemas.openxmlformats.org/officeDocument/2006/relationships/image" Target="../media/image4.png"/><Relationship Id="rId7"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4.png"/><Relationship Id="rId3" Type="http://schemas.openxmlformats.org/officeDocument/2006/relationships/image" Target="../media/image1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8.png"/><Relationship Id="rId3"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8.png"/><Relationship Id="rId3"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8.png"/><Relationship Id="rId3"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2.jp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11" name="Shape 11"/>
        <p:cNvGrpSpPr/>
        <p:nvPr/>
      </p:nvGrpSpPr>
      <p:grpSpPr>
        <a:xfrm>
          <a:off x="0" y="0"/>
          <a:ext cx="0" cy="0"/>
          <a:chOff x="0" y="0"/>
          <a:chExt cx="0" cy="0"/>
        </a:xfrm>
      </p:grpSpPr>
      <p:pic>
        <p:nvPicPr>
          <p:cNvPr id="12" name="Google Shape;12;gf8ccf0adf1_16_6"/>
          <p:cNvPicPr preferRelativeResize="0"/>
          <p:nvPr/>
        </p:nvPicPr>
        <p:blipFill rotWithShape="1">
          <a:blip r:embed="rId2">
            <a:alphaModFix/>
          </a:blip>
          <a:srcRect b="0" l="0" r="0" t="0"/>
          <a:stretch/>
        </p:blipFill>
        <p:spPr>
          <a:xfrm>
            <a:off x="2476313" y="1699298"/>
            <a:ext cx="6216118" cy="2067535"/>
          </a:xfrm>
          <a:prstGeom prst="rect">
            <a:avLst/>
          </a:prstGeom>
          <a:noFill/>
          <a:ln>
            <a:noFill/>
          </a:ln>
        </p:spPr>
      </p:pic>
      <p:pic>
        <p:nvPicPr>
          <p:cNvPr id="13" name="Google Shape;13;gf8ccf0adf1_16_6"/>
          <p:cNvPicPr preferRelativeResize="0"/>
          <p:nvPr/>
        </p:nvPicPr>
        <p:blipFill rotWithShape="1">
          <a:blip r:embed="rId3">
            <a:alphaModFix/>
          </a:blip>
          <a:srcRect b="-113" l="0" r="0" t="0"/>
          <a:stretch/>
        </p:blipFill>
        <p:spPr>
          <a:xfrm flipH="1" rot="10800000">
            <a:off x="2118210" y="3618186"/>
            <a:ext cx="4043667" cy="1528573"/>
          </a:xfrm>
          <a:prstGeom prst="rect">
            <a:avLst/>
          </a:prstGeom>
          <a:noFill/>
          <a:ln>
            <a:noFill/>
          </a:ln>
        </p:spPr>
      </p:pic>
      <p:pic>
        <p:nvPicPr>
          <p:cNvPr descr="A picture containing nature&#10;&#10;Description automatically generated" id="14" name="Google Shape;14;gf8ccf0adf1_16_6"/>
          <p:cNvPicPr preferRelativeResize="0"/>
          <p:nvPr/>
        </p:nvPicPr>
        <p:blipFill rotWithShape="1">
          <a:blip r:embed="rId4">
            <a:alphaModFix/>
          </a:blip>
          <a:srcRect b="0" l="0" r="0" t="0"/>
          <a:stretch/>
        </p:blipFill>
        <p:spPr>
          <a:xfrm>
            <a:off x="6358008" y="-1"/>
            <a:ext cx="2785992" cy="2015111"/>
          </a:xfrm>
          <a:prstGeom prst="rect">
            <a:avLst/>
          </a:prstGeom>
          <a:noFill/>
          <a:ln>
            <a:noFill/>
          </a:ln>
        </p:spPr>
      </p:pic>
      <p:sp>
        <p:nvSpPr>
          <p:cNvPr id="15" name="Google Shape;15;gf8ccf0adf1_16_6"/>
          <p:cNvSpPr/>
          <p:nvPr/>
        </p:nvSpPr>
        <p:spPr>
          <a:xfrm flipH="1">
            <a:off x="4092295" y="1476329"/>
            <a:ext cx="5063603" cy="3675839"/>
          </a:xfrm>
          <a:custGeom>
            <a:rect b="b" l="l" r="r" t="t"/>
            <a:pathLst>
              <a:path extrusionOk="0" h="4901119" w="6751471">
                <a:moveTo>
                  <a:pt x="0" y="4901119"/>
                </a:moveTo>
                <a:cubicBezTo>
                  <a:pt x="794" y="3261063"/>
                  <a:pt x="1588" y="1640056"/>
                  <a:pt x="2382" y="0"/>
                </a:cubicBezTo>
                <a:lnTo>
                  <a:pt x="6751471" y="4901119"/>
                </a:lnTo>
                <a:lnTo>
                  <a:pt x="0" y="4901119"/>
                </a:lnTo>
                <a:close/>
              </a:path>
            </a:pathLst>
          </a:custGeom>
          <a:solidFill>
            <a:schemeClr val="accent4"/>
          </a:solidFill>
          <a:ln>
            <a:noFill/>
          </a:ln>
          <a:effectLst>
            <a:outerShdw blurRad="50800" rotWithShape="0" algn="br" dir="13500000" dist="38100">
              <a:srgbClr val="000000">
                <a:alpha val="40000"/>
              </a:srgbClr>
            </a:outerShdw>
          </a:effectLst>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6" name="Google Shape;16;gf8ccf0adf1_16_6"/>
          <p:cNvSpPr/>
          <p:nvPr/>
        </p:nvSpPr>
        <p:spPr>
          <a:xfrm flipH="1">
            <a:off x="-3588" y="-10906"/>
            <a:ext cx="9149373" cy="5156191"/>
          </a:xfrm>
          <a:custGeom>
            <a:rect b="b" l="l" r="r" t="t"/>
            <a:pathLst>
              <a:path extrusionOk="0" h="6836301" w="14761910">
                <a:moveTo>
                  <a:pt x="11356917" y="6833935"/>
                </a:moveTo>
                <a:lnTo>
                  <a:pt x="0" y="12611"/>
                </a:lnTo>
                <a:lnTo>
                  <a:pt x="14761631" y="0"/>
                </a:lnTo>
                <a:cubicBezTo>
                  <a:pt x="14763636" y="1138989"/>
                  <a:pt x="14754117" y="2277978"/>
                  <a:pt x="14756122" y="3416967"/>
                </a:cubicBezTo>
                <a:cubicBezTo>
                  <a:pt x="14754955" y="4555956"/>
                  <a:pt x="14759552" y="5697312"/>
                  <a:pt x="14758385" y="6836301"/>
                </a:cubicBezTo>
                <a:lnTo>
                  <a:pt x="11356917" y="6833935"/>
                </a:lnTo>
                <a:close/>
              </a:path>
            </a:pathLst>
          </a:custGeom>
          <a:solidFill>
            <a:schemeClr val="accent1"/>
          </a:solidFill>
          <a:ln>
            <a:noFill/>
          </a:ln>
          <a:effectLst>
            <a:outerShdw blurRad="50800" rotWithShape="0" algn="t" dir="2700000" dist="38100">
              <a:srgbClr val="000000">
                <a:alpha val="40000"/>
              </a:srgbClr>
            </a:outerShdw>
          </a:effectLst>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17" name="Google Shape;17;gf8ccf0adf1_16_6"/>
          <p:cNvPicPr preferRelativeResize="0"/>
          <p:nvPr/>
        </p:nvPicPr>
        <p:blipFill rotWithShape="1">
          <a:blip r:embed="rId5">
            <a:alphaModFix/>
          </a:blip>
          <a:srcRect b="0" l="0" r="0" t="0"/>
          <a:stretch/>
        </p:blipFill>
        <p:spPr>
          <a:xfrm>
            <a:off x="103823" y="3983624"/>
            <a:ext cx="2054172" cy="1131386"/>
          </a:xfrm>
          <a:prstGeom prst="rect">
            <a:avLst/>
          </a:prstGeom>
          <a:noFill/>
          <a:ln>
            <a:noFill/>
          </a:ln>
          <a:effectLst>
            <a:outerShdw blurRad="50800" rotWithShape="0" algn="tl" dir="2700000" dist="38100">
              <a:srgbClr val="000000">
                <a:alpha val="40000"/>
              </a:srgbClr>
            </a:outerShdw>
          </a:effectLst>
        </p:spPr>
      </p:pic>
      <p:pic>
        <p:nvPicPr>
          <p:cNvPr id="18" name="Google Shape;18;gf8ccf0adf1_16_6"/>
          <p:cNvPicPr preferRelativeResize="0"/>
          <p:nvPr/>
        </p:nvPicPr>
        <p:blipFill rotWithShape="1">
          <a:blip r:embed="rId6">
            <a:alphaModFix amt="34000"/>
          </a:blip>
          <a:srcRect b="-8773" l="32582" r="8554" t="2399"/>
          <a:stretch/>
        </p:blipFill>
        <p:spPr>
          <a:xfrm rot="5400000">
            <a:off x="4300715" y="-762125"/>
            <a:ext cx="4091455" cy="5610663"/>
          </a:xfrm>
          <a:prstGeom prst="rtTriangle">
            <a:avLst/>
          </a:prstGeom>
          <a:noFill/>
          <a:ln>
            <a:noFill/>
          </a:ln>
        </p:spPr>
      </p:pic>
      <p:pic>
        <p:nvPicPr>
          <p:cNvPr id="19" name="Google Shape;19;gf8ccf0adf1_16_6"/>
          <p:cNvPicPr preferRelativeResize="0"/>
          <p:nvPr/>
        </p:nvPicPr>
        <p:blipFill rotWithShape="1">
          <a:blip r:embed="rId7">
            <a:alphaModFix amt="34000"/>
          </a:blip>
          <a:srcRect b="672" l="54016" r="11355" t="36081"/>
          <a:stretch/>
        </p:blipFill>
        <p:spPr>
          <a:xfrm rot="-5400000">
            <a:off x="4344481" y="3614964"/>
            <a:ext cx="1289782" cy="1775104"/>
          </a:xfrm>
          <a:prstGeom prst="rtTriangle">
            <a:avLst/>
          </a:prstGeom>
          <a:noFill/>
          <a:ln>
            <a:noFill/>
          </a:ln>
        </p:spPr>
      </p:pic>
      <p:sp>
        <p:nvSpPr>
          <p:cNvPr id="20" name="Google Shape;20;gf8ccf0adf1_16_6"/>
          <p:cNvSpPr txBox="1"/>
          <p:nvPr>
            <p:ph type="title"/>
          </p:nvPr>
        </p:nvSpPr>
        <p:spPr>
          <a:xfrm>
            <a:off x="132035" y="131954"/>
            <a:ext cx="4617889" cy="2979484"/>
          </a:xfrm>
          <a:prstGeom prst="rect">
            <a:avLst/>
          </a:prstGeom>
          <a:noFill/>
          <a:ln>
            <a:noFill/>
          </a:ln>
        </p:spPr>
        <p:txBody>
          <a:bodyPr anchorCtr="0" anchor="t" bIns="34275" lIns="68575" spcFirstLastPara="1" rIns="68575" wrap="square" tIns="34275">
            <a:noAutofit/>
          </a:bodyPr>
          <a:lstStyle>
            <a:lvl1pPr lvl="0" marR="0" rtl="0" algn="l">
              <a:lnSpc>
                <a:spcPct val="90000"/>
              </a:lnSpc>
              <a:spcBef>
                <a:spcPts val="0"/>
              </a:spcBef>
              <a:spcAft>
                <a:spcPts val="0"/>
              </a:spcAft>
              <a:buClr>
                <a:schemeClr val="lt1"/>
              </a:buClr>
              <a:buSzPts val="6000"/>
              <a:buFont typeface="Arial"/>
              <a:buNone/>
              <a:defRPr b="0" i="0" sz="60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76" name="Shape 76"/>
        <p:cNvGrpSpPr/>
        <p:nvPr/>
      </p:nvGrpSpPr>
      <p:grpSpPr>
        <a:xfrm>
          <a:off x="0" y="0"/>
          <a:ext cx="0" cy="0"/>
          <a:chOff x="0" y="0"/>
          <a:chExt cx="0" cy="0"/>
        </a:xfrm>
      </p:grpSpPr>
      <p:sp>
        <p:nvSpPr>
          <p:cNvPr id="77" name="Google Shape;77;p19"/>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Autofit/>
          </a:bodyPr>
          <a:lstStyle>
            <a:lvl1pPr lvl="0" marR="0" rtl="0" algn="ctr">
              <a:lnSpc>
                <a:spcPct val="100000"/>
              </a:lnSpc>
              <a:spcBef>
                <a:spcPts val="0"/>
              </a:spcBef>
              <a:spcAft>
                <a:spcPts val="0"/>
              </a:spcAft>
              <a:buClr>
                <a:srgbClr val="000000"/>
              </a:buClr>
              <a:buSzPts val="5200"/>
              <a:buFont typeface="Arial"/>
              <a:buChar char="●"/>
              <a:defRPr b="0" i="0" sz="5200" u="none" cap="none" strike="noStrike">
                <a:solidFill>
                  <a:srgbClr val="000000"/>
                </a:solidFill>
                <a:latin typeface="Arial"/>
                <a:ea typeface="Arial"/>
                <a:cs typeface="Arial"/>
                <a:sym typeface="Arial"/>
              </a:defRPr>
            </a:lvl1pPr>
            <a:lvl2pPr lvl="1" marR="0" rtl="0" algn="ctr">
              <a:lnSpc>
                <a:spcPct val="100000"/>
              </a:lnSpc>
              <a:spcBef>
                <a:spcPts val="0"/>
              </a:spcBef>
              <a:spcAft>
                <a:spcPts val="0"/>
              </a:spcAft>
              <a:buClr>
                <a:srgbClr val="000000"/>
              </a:buClr>
              <a:buSzPts val="5200"/>
              <a:buFont typeface="Arial"/>
              <a:buChar char="○"/>
              <a:defRPr b="0" i="0" sz="5200" u="none" cap="none" strike="noStrike">
                <a:solidFill>
                  <a:srgbClr val="000000"/>
                </a:solidFill>
                <a:latin typeface="Arial"/>
                <a:ea typeface="Arial"/>
                <a:cs typeface="Arial"/>
                <a:sym typeface="Arial"/>
              </a:defRPr>
            </a:lvl2pPr>
            <a:lvl3pPr lvl="2" marR="0" rtl="0" algn="ctr">
              <a:lnSpc>
                <a:spcPct val="100000"/>
              </a:lnSpc>
              <a:spcBef>
                <a:spcPts val="0"/>
              </a:spcBef>
              <a:spcAft>
                <a:spcPts val="0"/>
              </a:spcAft>
              <a:buClr>
                <a:srgbClr val="000000"/>
              </a:buClr>
              <a:buSzPts val="5200"/>
              <a:buFont typeface="Arial"/>
              <a:buChar char="■"/>
              <a:defRPr b="0" i="0" sz="5200" u="none" cap="none" strike="noStrike">
                <a:solidFill>
                  <a:srgbClr val="000000"/>
                </a:solidFill>
                <a:latin typeface="Arial"/>
                <a:ea typeface="Arial"/>
                <a:cs typeface="Arial"/>
                <a:sym typeface="Arial"/>
              </a:defRPr>
            </a:lvl3pPr>
            <a:lvl4pPr lvl="3" marR="0" rtl="0" algn="ctr">
              <a:lnSpc>
                <a:spcPct val="100000"/>
              </a:lnSpc>
              <a:spcBef>
                <a:spcPts val="0"/>
              </a:spcBef>
              <a:spcAft>
                <a:spcPts val="0"/>
              </a:spcAft>
              <a:buClr>
                <a:srgbClr val="000000"/>
              </a:buClr>
              <a:buSzPts val="5200"/>
              <a:buFont typeface="Arial"/>
              <a:buChar char="●"/>
              <a:defRPr b="0" i="0" sz="5200" u="none" cap="none" strike="noStrike">
                <a:solidFill>
                  <a:srgbClr val="000000"/>
                </a:solidFill>
                <a:latin typeface="Arial"/>
                <a:ea typeface="Arial"/>
                <a:cs typeface="Arial"/>
                <a:sym typeface="Arial"/>
              </a:defRPr>
            </a:lvl4pPr>
            <a:lvl5pPr lvl="4" marR="0" rtl="0" algn="ctr">
              <a:lnSpc>
                <a:spcPct val="100000"/>
              </a:lnSpc>
              <a:spcBef>
                <a:spcPts val="0"/>
              </a:spcBef>
              <a:spcAft>
                <a:spcPts val="0"/>
              </a:spcAft>
              <a:buClr>
                <a:srgbClr val="000000"/>
              </a:buClr>
              <a:buSzPts val="5200"/>
              <a:buFont typeface="Arial"/>
              <a:buChar char="○"/>
              <a:defRPr b="0" i="0" sz="5200" u="none" cap="none" strike="noStrike">
                <a:solidFill>
                  <a:srgbClr val="000000"/>
                </a:solidFill>
                <a:latin typeface="Arial"/>
                <a:ea typeface="Arial"/>
                <a:cs typeface="Arial"/>
                <a:sym typeface="Arial"/>
              </a:defRPr>
            </a:lvl5pPr>
            <a:lvl6pPr lvl="5" marR="0" rtl="0" algn="ctr">
              <a:lnSpc>
                <a:spcPct val="100000"/>
              </a:lnSpc>
              <a:spcBef>
                <a:spcPts val="0"/>
              </a:spcBef>
              <a:spcAft>
                <a:spcPts val="0"/>
              </a:spcAft>
              <a:buClr>
                <a:srgbClr val="000000"/>
              </a:buClr>
              <a:buSzPts val="5200"/>
              <a:buFont typeface="Arial"/>
              <a:buChar char="■"/>
              <a:defRPr b="0" i="0" sz="5200" u="none" cap="none" strike="noStrike">
                <a:solidFill>
                  <a:srgbClr val="000000"/>
                </a:solidFill>
                <a:latin typeface="Arial"/>
                <a:ea typeface="Arial"/>
                <a:cs typeface="Arial"/>
                <a:sym typeface="Arial"/>
              </a:defRPr>
            </a:lvl6pPr>
            <a:lvl7pPr lvl="6" marR="0" rtl="0" algn="ctr">
              <a:lnSpc>
                <a:spcPct val="100000"/>
              </a:lnSpc>
              <a:spcBef>
                <a:spcPts val="0"/>
              </a:spcBef>
              <a:spcAft>
                <a:spcPts val="0"/>
              </a:spcAft>
              <a:buClr>
                <a:srgbClr val="000000"/>
              </a:buClr>
              <a:buSzPts val="5200"/>
              <a:buFont typeface="Arial"/>
              <a:buChar char="●"/>
              <a:defRPr b="0" i="0" sz="5200" u="none" cap="none" strike="noStrike">
                <a:solidFill>
                  <a:srgbClr val="000000"/>
                </a:solidFill>
                <a:latin typeface="Arial"/>
                <a:ea typeface="Arial"/>
                <a:cs typeface="Arial"/>
                <a:sym typeface="Arial"/>
              </a:defRPr>
            </a:lvl7pPr>
            <a:lvl8pPr lvl="7" marR="0" rtl="0" algn="ctr">
              <a:lnSpc>
                <a:spcPct val="100000"/>
              </a:lnSpc>
              <a:spcBef>
                <a:spcPts val="0"/>
              </a:spcBef>
              <a:spcAft>
                <a:spcPts val="0"/>
              </a:spcAft>
              <a:buClr>
                <a:srgbClr val="000000"/>
              </a:buClr>
              <a:buSzPts val="5200"/>
              <a:buFont typeface="Arial"/>
              <a:buChar char="○"/>
              <a:defRPr b="0" i="0" sz="5200" u="none" cap="none" strike="noStrike">
                <a:solidFill>
                  <a:srgbClr val="000000"/>
                </a:solidFill>
                <a:latin typeface="Arial"/>
                <a:ea typeface="Arial"/>
                <a:cs typeface="Arial"/>
                <a:sym typeface="Arial"/>
              </a:defRPr>
            </a:lvl8pPr>
            <a:lvl9pPr lvl="8" marR="0" rtl="0" algn="ctr">
              <a:lnSpc>
                <a:spcPct val="100000"/>
              </a:lnSpc>
              <a:spcBef>
                <a:spcPts val="0"/>
              </a:spcBef>
              <a:spcAft>
                <a:spcPts val="0"/>
              </a:spcAft>
              <a:buClr>
                <a:srgbClr val="000000"/>
              </a:buClr>
              <a:buSzPts val="5200"/>
              <a:buFont typeface="Arial"/>
              <a:buChar char="■"/>
              <a:defRPr b="0" i="0" sz="5200" u="none" cap="none" strike="noStrike">
                <a:solidFill>
                  <a:srgbClr val="000000"/>
                </a:solidFill>
                <a:latin typeface="Arial"/>
                <a:ea typeface="Arial"/>
                <a:cs typeface="Arial"/>
                <a:sym typeface="Arial"/>
              </a:defRPr>
            </a:lvl9pPr>
          </a:lstStyle>
          <a:p/>
        </p:txBody>
      </p:sp>
      <p:sp>
        <p:nvSpPr>
          <p:cNvPr id="78" name="Google Shape;78;p19"/>
          <p:cNvSpPr txBox="1"/>
          <p:nvPr>
            <p:ph idx="1" type="subTitle"/>
          </p:nvPr>
        </p:nvSpPr>
        <p:spPr>
          <a:xfrm>
            <a:off x="311700" y="2834125"/>
            <a:ext cx="8520600" cy="7926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1pPr>
            <a:lvl2pPr lvl="1" marR="0" rtl="0" algn="ct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2pPr>
            <a:lvl3pPr lvl="2" marR="0" rtl="0" algn="ct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3pPr>
            <a:lvl4pPr lvl="3" marR="0" rtl="0" algn="ct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4pPr>
            <a:lvl5pPr lvl="4" marR="0" rtl="0" algn="ct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5pPr>
            <a:lvl6pPr lvl="5" marR="0" rtl="0" algn="ct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6pPr>
            <a:lvl7pPr lvl="6" marR="0" rtl="0" algn="ct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7pPr>
            <a:lvl8pPr lvl="7" marR="0" rtl="0" algn="ct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8pPr>
            <a:lvl9pPr lvl="8" marR="0" rtl="0" algn="ct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9pPr>
          </a:lstStyle>
          <a:p/>
        </p:txBody>
      </p:sp>
      <p:sp>
        <p:nvSpPr>
          <p:cNvPr id="79" name="Google Shape;79;p19"/>
          <p:cNvSpPr txBox="1"/>
          <p:nvPr>
            <p:ph idx="12" type="sldNum"/>
          </p:nvPr>
        </p:nvSpPr>
        <p:spPr>
          <a:xfrm>
            <a:off x="8472458" y="4663216"/>
            <a:ext cx="548700" cy="393600"/>
          </a:xfrm>
          <a:prstGeom prst="rect">
            <a:avLst/>
          </a:prstGeom>
          <a:noFill/>
          <a:ln>
            <a:noFill/>
          </a:ln>
        </p:spPr>
        <p:txBody>
          <a:bodyPr anchorCtr="0" anchor="t" bIns="45700" lIns="45700" spcFirstLastPara="1" rIns="45700" wrap="square" tIns="4570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rgbClr val="002569"/>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rgbClr val="002569"/>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rgbClr val="002569"/>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rgbClr val="002569"/>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rgbClr val="002569"/>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rgbClr val="002569"/>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rgbClr val="002569"/>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rgbClr val="002569"/>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rgbClr val="00256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showMasterSp="0">
  <p:cSld name="1_Blank">
    <p:spTree>
      <p:nvGrpSpPr>
        <p:cNvPr id="80" name="Shape 80"/>
        <p:cNvGrpSpPr/>
        <p:nvPr/>
      </p:nvGrpSpPr>
      <p:grpSpPr>
        <a:xfrm>
          <a:off x="0" y="0"/>
          <a:ext cx="0" cy="0"/>
          <a:chOff x="0" y="0"/>
          <a:chExt cx="0" cy="0"/>
        </a:xfrm>
      </p:grpSpPr>
      <p:sp>
        <p:nvSpPr>
          <p:cNvPr id="81" name="Google Shape;81;p20"/>
          <p:cNvSpPr/>
          <p:nvPr>
            <p:ph idx="12" type="sldNum"/>
          </p:nvPr>
        </p:nvSpPr>
        <p:spPr>
          <a:xfrm>
            <a:off x="8763000" y="4972050"/>
            <a:ext cx="304800" cy="140400"/>
          </a:xfrm>
          <a:prstGeom prst="roundRect">
            <a:avLst>
              <a:gd fmla="val 16667" name="adj"/>
            </a:avLst>
          </a:prstGeom>
          <a:solidFill>
            <a:schemeClr val="lt1">
              <a:alpha val="45490"/>
            </a:schemeClr>
          </a:solidFill>
          <a:ln cap="flat" cmpd="sng" w="25400">
            <a:solidFill>
              <a:schemeClr val="dk2">
                <a:alpha val="60000"/>
              </a:schemeClr>
            </a:solidFill>
            <a:prstDash val="solid"/>
            <a:round/>
            <a:headEnd len="sm" w="sm" type="none"/>
            <a:tailEnd len="sm" w="sm" type="none"/>
          </a:ln>
        </p:spPr>
        <p:txBody>
          <a:bodyPr anchorCtr="0" anchor="t" bIns="0" lIns="0" spcFirstLastPara="1" rIns="0" wrap="square" tIns="0">
            <a:noAutofit/>
          </a:bodyPr>
          <a:lstStyle>
            <a:lvl1pPr indent="0" lvl="0" marL="0" marR="0" algn="ctr">
              <a:lnSpc>
                <a:spcPct val="100000"/>
              </a:lnSpc>
              <a:spcBef>
                <a:spcPts val="0"/>
              </a:spcBef>
              <a:spcAft>
                <a:spcPts val="0"/>
              </a:spcAft>
              <a:buClr>
                <a:srgbClr val="000000"/>
              </a:buClr>
              <a:buSzPts val="1100"/>
              <a:buFont typeface="Arial"/>
              <a:buNone/>
              <a:defRPr b="0" i="1" sz="1100" u="none" cap="none" strike="noStrike">
                <a:solidFill>
                  <a:schemeClr val="dk2"/>
                </a:solidFill>
                <a:latin typeface="Helvetica Neue"/>
                <a:ea typeface="Helvetica Neue"/>
                <a:cs typeface="Helvetica Neue"/>
                <a:sym typeface="Helvetica Neue"/>
              </a:defRPr>
            </a:lvl1pPr>
            <a:lvl2pPr indent="0" lvl="1" marL="0" marR="0" algn="ctr">
              <a:lnSpc>
                <a:spcPct val="100000"/>
              </a:lnSpc>
              <a:spcBef>
                <a:spcPts val="0"/>
              </a:spcBef>
              <a:spcAft>
                <a:spcPts val="0"/>
              </a:spcAft>
              <a:buClr>
                <a:srgbClr val="000000"/>
              </a:buClr>
              <a:buSzPts val="1100"/>
              <a:buFont typeface="Arial"/>
              <a:buNone/>
              <a:defRPr b="0" i="1" sz="1100" u="none" cap="none" strike="noStrike">
                <a:solidFill>
                  <a:schemeClr val="dk2"/>
                </a:solidFill>
                <a:latin typeface="Helvetica Neue"/>
                <a:ea typeface="Helvetica Neue"/>
                <a:cs typeface="Helvetica Neue"/>
                <a:sym typeface="Helvetica Neue"/>
              </a:defRPr>
            </a:lvl2pPr>
            <a:lvl3pPr indent="0" lvl="2" marL="0" marR="0" algn="ctr">
              <a:lnSpc>
                <a:spcPct val="100000"/>
              </a:lnSpc>
              <a:spcBef>
                <a:spcPts val="0"/>
              </a:spcBef>
              <a:spcAft>
                <a:spcPts val="0"/>
              </a:spcAft>
              <a:buClr>
                <a:srgbClr val="000000"/>
              </a:buClr>
              <a:buSzPts val="1100"/>
              <a:buFont typeface="Arial"/>
              <a:buNone/>
              <a:defRPr b="0" i="1" sz="1100" u="none" cap="none" strike="noStrike">
                <a:solidFill>
                  <a:schemeClr val="dk2"/>
                </a:solidFill>
                <a:latin typeface="Helvetica Neue"/>
                <a:ea typeface="Helvetica Neue"/>
                <a:cs typeface="Helvetica Neue"/>
                <a:sym typeface="Helvetica Neue"/>
              </a:defRPr>
            </a:lvl3pPr>
            <a:lvl4pPr indent="0" lvl="3" marL="0" marR="0" algn="ctr">
              <a:lnSpc>
                <a:spcPct val="100000"/>
              </a:lnSpc>
              <a:spcBef>
                <a:spcPts val="0"/>
              </a:spcBef>
              <a:spcAft>
                <a:spcPts val="0"/>
              </a:spcAft>
              <a:buClr>
                <a:srgbClr val="000000"/>
              </a:buClr>
              <a:buSzPts val="1100"/>
              <a:buFont typeface="Arial"/>
              <a:buNone/>
              <a:defRPr b="0" i="1" sz="1100" u="none" cap="none" strike="noStrike">
                <a:solidFill>
                  <a:schemeClr val="dk2"/>
                </a:solidFill>
                <a:latin typeface="Helvetica Neue"/>
                <a:ea typeface="Helvetica Neue"/>
                <a:cs typeface="Helvetica Neue"/>
                <a:sym typeface="Helvetica Neue"/>
              </a:defRPr>
            </a:lvl4pPr>
            <a:lvl5pPr indent="0" lvl="4" marL="0" marR="0" algn="ctr">
              <a:lnSpc>
                <a:spcPct val="100000"/>
              </a:lnSpc>
              <a:spcBef>
                <a:spcPts val="0"/>
              </a:spcBef>
              <a:spcAft>
                <a:spcPts val="0"/>
              </a:spcAft>
              <a:buClr>
                <a:srgbClr val="000000"/>
              </a:buClr>
              <a:buSzPts val="1100"/>
              <a:buFont typeface="Arial"/>
              <a:buNone/>
              <a:defRPr b="0" i="1" sz="1100" u="none" cap="none" strike="noStrike">
                <a:solidFill>
                  <a:schemeClr val="dk2"/>
                </a:solidFill>
                <a:latin typeface="Helvetica Neue"/>
                <a:ea typeface="Helvetica Neue"/>
                <a:cs typeface="Helvetica Neue"/>
                <a:sym typeface="Helvetica Neue"/>
              </a:defRPr>
            </a:lvl5pPr>
            <a:lvl6pPr indent="0" lvl="5" marL="0" marR="0" algn="ctr">
              <a:lnSpc>
                <a:spcPct val="100000"/>
              </a:lnSpc>
              <a:spcBef>
                <a:spcPts val="0"/>
              </a:spcBef>
              <a:spcAft>
                <a:spcPts val="0"/>
              </a:spcAft>
              <a:buClr>
                <a:srgbClr val="000000"/>
              </a:buClr>
              <a:buSzPts val="1100"/>
              <a:buFont typeface="Arial"/>
              <a:buNone/>
              <a:defRPr b="0" i="1" sz="1100" u="none" cap="none" strike="noStrike">
                <a:solidFill>
                  <a:schemeClr val="dk2"/>
                </a:solidFill>
                <a:latin typeface="Helvetica Neue"/>
                <a:ea typeface="Helvetica Neue"/>
                <a:cs typeface="Helvetica Neue"/>
                <a:sym typeface="Helvetica Neue"/>
              </a:defRPr>
            </a:lvl6pPr>
            <a:lvl7pPr indent="0" lvl="6" marL="0" marR="0" algn="ctr">
              <a:lnSpc>
                <a:spcPct val="100000"/>
              </a:lnSpc>
              <a:spcBef>
                <a:spcPts val="0"/>
              </a:spcBef>
              <a:spcAft>
                <a:spcPts val="0"/>
              </a:spcAft>
              <a:buClr>
                <a:srgbClr val="000000"/>
              </a:buClr>
              <a:buSzPts val="1100"/>
              <a:buFont typeface="Arial"/>
              <a:buNone/>
              <a:defRPr b="0" i="1" sz="1100" u="none" cap="none" strike="noStrike">
                <a:solidFill>
                  <a:schemeClr val="dk2"/>
                </a:solidFill>
                <a:latin typeface="Helvetica Neue"/>
                <a:ea typeface="Helvetica Neue"/>
                <a:cs typeface="Helvetica Neue"/>
                <a:sym typeface="Helvetica Neue"/>
              </a:defRPr>
            </a:lvl7pPr>
            <a:lvl8pPr indent="0" lvl="7" marL="0" marR="0" algn="ctr">
              <a:lnSpc>
                <a:spcPct val="100000"/>
              </a:lnSpc>
              <a:spcBef>
                <a:spcPts val="0"/>
              </a:spcBef>
              <a:spcAft>
                <a:spcPts val="0"/>
              </a:spcAft>
              <a:buClr>
                <a:srgbClr val="000000"/>
              </a:buClr>
              <a:buSzPts val="1100"/>
              <a:buFont typeface="Arial"/>
              <a:buNone/>
              <a:defRPr b="0" i="1" sz="1100" u="none" cap="none" strike="noStrike">
                <a:solidFill>
                  <a:schemeClr val="dk2"/>
                </a:solidFill>
                <a:latin typeface="Helvetica Neue"/>
                <a:ea typeface="Helvetica Neue"/>
                <a:cs typeface="Helvetica Neue"/>
                <a:sym typeface="Helvetica Neue"/>
              </a:defRPr>
            </a:lvl8pPr>
            <a:lvl9pPr indent="0" lvl="8" marL="0" marR="0" algn="ctr">
              <a:lnSpc>
                <a:spcPct val="100000"/>
              </a:lnSpc>
              <a:spcBef>
                <a:spcPts val="0"/>
              </a:spcBef>
              <a:spcAft>
                <a:spcPts val="0"/>
              </a:spcAft>
              <a:buClr>
                <a:srgbClr val="000000"/>
              </a:buClr>
              <a:buSzPts val="1100"/>
              <a:buFont typeface="Arial"/>
              <a:buNone/>
              <a:defRPr b="0" i="1" sz="1100" u="none" cap="none" strike="noStrike">
                <a:solidFill>
                  <a:schemeClr val="dk2"/>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en-US"/>
              <a:t>‹#›</a:t>
            </a:fld>
            <a:endParaRPr/>
          </a:p>
        </p:txBody>
      </p:sp>
      <p:sp>
        <p:nvSpPr>
          <p:cNvPr id="82" name="Google Shape;82;p20"/>
          <p:cNvSpPr txBox="1"/>
          <p:nvPr>
            <p:ph idx="1" type="body"/>
          </p:nvPr>
        </p:nvSpPr>
        <p:spPr>
          <a:xfrm>
            <a:off x="76200" y="914400"/>
            <a:ext cx="8991600" cy="3943200"/>
          </a:xfrm>
          <a:prstGeom prst="rect">
            <a:avLst/>
          </a:prstGeom>
          <a:noFill/>
          <a:ln>
            <a:noFill/>
          </a:ln>
        </p:spPr>
        <p:txBody>
          <a:bodyPr anchorCtr="0" anchor="t" bIns="45700" lIns="91425" spcFirstLastPara="1" rIns="91425" wrap="square" tIns="45700">
            <a:noAutofit/>
          </a:bodyPr>
          <a:lstStyle>
            <a:lvl1pPr indent="-355600" lvl="0" marL="457200" marR="0" rtl="0" algn="l">
              <a:lnSpc>
                <a:spcPct val="100000"/>
              </a:lnSpc>
              <a:spcBef>
                <a:spcPts val="500"/>
              </a:spcBef>
              <a:spcAft>
                <a:spcPts val="0"/>
              </a:spcAft>
              <a:buClr>
                <a:srgbClr val="002569"/>
              </a:buClr>
              <a:buSzPts val="2000"/>
              <a:buFont typeface="Arial"/>
              <a:buChar char="•"/>
              <a:defRPr b="1" i="0" sz="2000" u="none" cap="none" strike="noStrike">
                <a:solidFill>
                  <a:srgbClr val="002569"/>
                </a:solidFill>
                <a:latin typeface="Helvetica Neue"/>
                <a:ea typeface="Helvetica Neue"/>
                <a:cs typeface="Helvetica Neue"/>
                <a:sym typeface="Helvetica Neue"/>
              </a:defRPr>
            </a:lvl1pPr>
            <a:lvl2pPr indent="-355600" lvl="1" marL="914400" marR="0" rtl="0" algn="l">
              <a:lnSpc>
                <a:spcPct val="100000"/>
              </a:lnSpc>
              <a:spcBef>
                <a:spcPts val="500"/>
              </a:spcBef>
              <a:spcAft>
                <a:spcPts val="0"/>
              </a:spcAft>
              <a:buClr>
                <a:srgbClr val="002569"/>
              </a:buClr>
              <a:buSzPts val="2000"/>
              <a:buFont typeface="Courier New"/>
              <a:buChar char="o"/>
              <a:defRPr b="0" i="0" sz="2000" u="none" cap="none" strike="noStrike">
                <a:solidFill>
                  <a:srgbClr val="002569"/>
                </a:solidFill>
                <a:latin typeface="Helvetica Neue"/>
                <a:ea typeface="Helvetica Neue"/>
                <a:cs typeface="Helvetica Neue"/>
                <a:sym typeface="Helvetica Neue"/>
              </a:defRPr>
            </a:lvl2pPr>
            <a:lvl3pPr indent="-355600" lvl="2" marL="1371600" marR="0" rtl="0" algn="l">
              <a:lnSpc>
                <a:spcPct val="100000"/>
              </a:lnSpc>
              <a:spcBef>
                <a:spcPts val="500"/>
              </a:spcBef>
              <a:spcAft>
                <a:spcPts val="0"/>
              </a:spcAft>
              <a:buClr>
                <a:srgbClr val="002569"/>
              </a:buClr>
              <a:buSzPts val="2000"/>
              <a:buFont typeface="Noto Sans Symbols"/>
              <a:buChar char="▪"/>
              <a:defRPr b="0" i="0" sz="2000" u="none" cap="none" strike="noStrike">
                <a:solidFill>
                  <a:srgbClr val="002569"/>
                </a:solidFill>
                <a:latin typeface="Helvetica Neue"/>
                <a:ea typeface="Helvetica Neue"/>
                <a:cs typeface="Helvetica Neue"/>
                <a:sym typeface="Helvetica Neue"/>
              </a:defRPr>
            </a:lvl3pPr>
            <a:lvl4pPr indent="-355600" lvl="3" marL="1828800" marR="0" rtl="0" algn="l">
              <a:lnSpc>
                <a:spcPct val="100000"/>
              </a:lnSpc>
              <a:spcBef>
                <a:spcPts val="500"/>
              </a:spcBef>
              <a:spcAft>
                <a:spcPts val="0"/>
              </a:spcAft>
              <a:buClr>
                <a:srgbClr val="002569"/>
              </a:buClr>
              <a:buSzPts val="2000"/>
              <a:buFont typeface="Arial"/>
              <a:buChar char="▪"/>
              <a:defRPr b="0" i="0" sz="2000" u="none" cap="none" strike="noStrike">
                <a:solidFill>
                  <a:srgbClr val="002569"/>
                </a:solidFill>
                <a:latin typeface="Helvetica Neue"/>
                <a:ea typeface="Helvetica Neue"/>
                <a:cs typeface="Helvetica Neue"/>
                <a:sym typeface="Helvetica Neue"/>
              </a:defRPr>
            </a:lvl4pPr>
            <a:lvl5pPr indent="-355600" lvl="4" marL="2286000" marR="0" rtl="0" algn="l">
              <a:lnSpc>
                <a:spcPct val="100000"/>
              </a:lnSpc>
              <a:spcBef>
                <a:spcPts val="500"/>
              </a:spcBef>
              <a:spcAft>
                <a:spcPts val="0"/>
              </a:spcAft>
              <a:buClr>
                <a:srgbClr val="002569"/>
              </a:buClr>
              <a:buSzPts val="2000"/>
              <a:buFont typeface="Arial"/>
              <a:buChar char="•"/>
              <a:defRPr b="0" i="0" sz="2000" u="none" cap="none" strike="noStrike">
                <a:solidFill>
                  <a:srgbClr val="002569"/>
                </a:solidFill>
                <a:latin typeface="Helvetica Neue"/>
                <a:ea typeface="Helvetica Neue"/>
                <a:cs typeface="Helvetica Neue"/>
                <a:sym typeface="Helvetica Neue"/>
              </a:defRPr>
            </a:lvl5pPr>
            <a:lvl6pPr indent="-228600" lvl="5" marL="2743200" marR="0" rtl="0" algn="l">
              <a:lnSpc>
                <a:spcPct val="100000"/>
              </a:lnSpc>
              <a:spcBef>
                <a:spcPts val="500"/>
              </a:spcBef>
              <a:spcAft>
                <a:spcPts val="0"/>
              </a:spcAft>
              <a:buClr>
                <a:srgbClr val="000000"/>
              </a:buClr>
              <a:buSzPts val="1400"/>
              <a:buFont typeface="Arial"/>
              <a:buNone/>
              <a:defRPr b="0" i="0" sz="2400" u="none" cap="none" strike="noStrike">
                <a:solidFill>
                  <a:srgbClr val="002569"/>
                </a:solidFill>
                <a:latin typeface="Arial"/>
                <a:ea typeface="Arial"/>
                <a:cs typeface="Arial"/>
                <a:sym typeface="Arial"/>
              </a:defRPr>
            </a:lvl6pPr>
            <a:lvl7pPr indent="-228600" lvl="6" marL="3200400" marR="0" rtl="0" algn="l">
              <a:lnSpc>
                <a:spcPct val="100000"/>
              </a:lnSpc>
              <a:spcBef>
                <a:spcPts val="500"/>
              </a:spcBef>
              <a:spcAft>
                <a:spcPts val="0"/>
              </a:spcAft>
              <a:buClr>
                <a:srgbClr val="000000"/>
              </a:buClr>
              <a:buSzPts val="1400"/>
              <a:buFont typeface="Arial"/>
              <a:buNone/>
              <a:defRPr b="0" i="0" sz="2400" u="none" cap="none" strike="noStrike">
                <a:solidFill>
                  <a:srgbClr val="002569"/>
                </a:solidFill>
                <a:latin typeface="Arial"/>
                <a:ea typeface="Arial"/>
                <a:cs typeface="Arial"/>
                <a:sym typeface="Arial"/>
              </a:defRPr>
            </a:lvl7pPr>
            <a:lvl8pPr indent="-228600" lvl="7" marL="3657600" marR="0" rtl="0" algn="l">
              <a:lnSpc>
                <a:spcPct val="100000"/>
              </a:lnSpc>
              <a:spcBef>
                <a:spcPts val="500"/>
              </a:spcBef>
              <a:spcAft>
                <a:spcPts val="0"/>
              </a:spcAft>
              <a:buClr>
                <a:srgbClr val="000000"/>
              </a:buClr>
              <a:buSzPts val="1400"/>
              <a:buFont typeface="Arial"/>
              <a:buNone/>
              <a:defRPr b="0" i="0" sz="2400" u="none" cap="none" strike="noStrike">
                <a:solidFill>
                  <a:srgbClr val="002569"/>
                </a:solidFill>
                <a:latin typeface="Arial"/>
                <a:ea typeface="Arial"/>
                <a:cs typeface="Arial"/>
                <a:sym typeface="Arial"/>
              </a:defRPr>
            </a:lvl8pPr>
            <a:lvl9pPr indent="-228600" lvl="8" marL="4114800" marR="0" rtl="0" algn="l">
              <a:lnSpc>
                <a:spcPct val="100000"/>
              </a:lnSpc>
              <a:spcBef>
                <a:spcPts val="500"/>
              </a:spcBef>
              <a:spcAft>
                <a:spcPts val="0"/>
              </a:spcAft>
              <a:buClr>
                <a:srgbClr val="000000"/>
              </a:buClr>
              <a:buSzPts val="1400"/>
              <a:buFont typeface="Arial"/>
              <a:buNone/>
              <a:defRPr b="0" i="0" sz="2400" u="none" cap="none" strike="noStrike">
                <a:solidFill>
                  <a:srgbClr val="002569"/>
                </a:solidFill>
                <a:latin typeface="Arial"/>
                <a:ea typeface="Arial"/>
                <a:cs typeface="Arial"/>
                <a:sym typeface="Arial"/>
              </a:defRPr>
            </a:lvl9pPr>
          </a:lstStyle>
          <a:p/>
        </p:txBody>
      </p:sp>
      <p:sp>
        <p:nvSpPr>
          <p:cNvPr id="83" name="Google Shape;83;p20"/>
          <p:cNvSpPr txBox="1"/>
          <p:nvPr>
            <p:ph idx="2" type="body"/>
          </p:nvPr>
        </p:nvSpPr>
        <p:spPr>
          <a:xfrm>
            <a:off x="1981200" y="57150"/>
            <a:ext cx="4953000" cy="6858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100000"/>
              </a:lnSpc>
              <a:spcBef>
                <a:spcPts val="500"/>
              </a:spcBef>
              <a:spcAft>
                <a:spcPts val="0"/>
              </a:spcAft>
              <a:buClr>
                <a:schemeClr val="lt1"/>
              </a:buClr>
              <a:buSzPts val="2800"/>
              <a:buFont typeface="Arial"/>
              <a:buNone/>
              <a:defRPr b="1" i="0" sz="2800" u="none" cap="none" strike="noStrike">
                <a:solidFill>
                  <a:schemeClr val="lt1"/>
                </a:solidFill>
                <a:latin typeface="Helvetica Neue"/>
                <a:ea typeface="Helvetica Neue"/>
                <a:cs typeface="Helvetica Neue"/>
                <a:sym typeface="Helvetica Neue"/>
              </a:defRPr>
            </a:lvl1pPr>
            <a:lvl2pPr indent="-381000" lvl="1" marL="914400" marR="0" rtl="0" algn="l">
              <a:lnSpc>
                <a:spcPct val="100000"/>
              </a:lnSpc>
              <a:spcBef>
                <a:spcPts val="500"/>
              </a:spcBef>
              <a:spcAft>
                <a:spcPts val="0"/>
              </a:spcAft>
              <a:buClr>
                <a:srgbClr val="002569"/>
              </a:buClr>
              <a:buSzPts val="2400"/>
              <a:buFont typeface="Arial"/>
              <a:buChar char="•"/>
              <a:defRPr b="0" i="0" sz="2400" u="none" cap="none" strike="noStrike">
                <a:solidFill>
                  <a:srgbClr val="002569"/>
                </a:solidFill>
                <a:latin typeface="Arial"/>
                <a:ea typeface="Arial"/>
                <a:cs typeface="Arial"/>
                <a:sym typeface="Arial"/>
              </a:defRPr>
            </a:lvl2pPr>
            <a:lvl3pPr indent="-381000" lvl="2" marL="1371600" marR="0" rtl="0" algn="l">
              <a:lnSpc>
                <a:spcPct val="100000"/>
              </a:lnSpc>
              <a:spcBef>
                <a:spcPts val="500"/>
              </a:spcBef>
              <a:spcAft>
                <a:spcPts val="0"/>
              </a:spcAft>
              <a:buClr>
                <a:srgbClr val="002569"/>
              </a:buClr>
              <a:buSzPts val="2400"/>
              <a:buFont typeface="Arial"/>
              <a:buChar char="o"/>
              <a:defRPr b="0" i="0" sz="2400" u="none" cap="none" strike="noStrike">
                <a:solidFill>
                  <a:srgbClr val="002569"/>
                </a:solidFill>
                <a:latin typeface="Arial"/>
                <a:ea typeface="Arial"/>
                <a:cs typeface="Arial"/>
                <a:sym typeface="Arial"/>
              </a:defRPr>
            </a:lvl3pPr>
            <a:lvl4pPr indent="-381000" lvl="3" marL="1828800" marR="0" rtl="0" algn="l">
              <a:lnSpc>
                <a:spcPct val="100000"/>
              </a:lnSpc>
              <a:spcBef>
                <a:spcPts val="500"/>
              </a:spcBef>
              <a:spcAft>
                <a:spcPts val="0"/>
              </a:spcAft>
              <a:buClr>
                <a:srgbClr val="002569"/>
              </a:buClr>
              <a:buSzPts val="2400"/>
              <a:buFont typeface="Arial"/>
              <a:buChar char="▪"/>
              <a:defRPr b="0" i="0" sz="2400" u="none" cap="none" strike="noStrike">
                <a:solidFill>
                  <a:srgbClr val="002569"/>
                </a:solidFill>
                <a:latin typeface="Arial"/>
                <a:ea typeface="Arial"/>
                <a:cs typeface="Arial"/>
                <a:sym typeface="Arial"/>
              </a:defRPr>
            </a:lvl4pPr>
            <a:lvl5pPr indent="-381000" lvl="4" marL="2286000" marR="0" rtl="0" algn="l">
              <a:lnSpc>
                <a:spcPct val="100000"/>
              </a:lnSpc>
              <a:spcBef>
                <a:spcPts val="500"/>
              </a:spcBef>
              <a:spcAft>
                <a:spcPts val="0"/>
              </a:spcAft>
              <a:buClr>
                <a:srgbClr val="002569"/>
              </a:buClr>
              <a:buSzPts val="2400"/>
              <a:buFont typeface="Arial"/>
              <a:buChar char="•"/>
              <a:defRPr b="0" i="0" sz="2400" u="none" cap="none" strike="noStrike">
                <a:solidFill>
                  <a:srgbClr val="002569"/>
                </a:solidFill>
                <a:latin typeface="Arial"/>
                <a:ea typeface="Arial"/>
                <a:cs typeface="Arial"/>
                <a:sym typeface="Arial"/>
              </a:defRPr>
            </a:lvl5pPr>
            <a:lvl6pPr indent="-228600" lvl="5" marL="2743200" marR="0" rtl="0" algn="l">
              <a:lnSpc>
                <a:spcPct val="100000"/>
              </a:lnSpc>
              <a:spcBef>
                <a:spcPts val="500"/>
              </a:spcBef>
              <a:spcAft>
                <a:spcPts val="0"/>
              </a:spcAft>
              <a:buClr>
                <a:srgbClr val="000000"/>
              </a:buClr>
              <a:buSzPts val="1400"/>
              <a:buFont typeface="Arial"/>
              <a:buNone/>
              <a:defRPr b="0" i="0" sz="2400" u="none" cap="none" strike="noStrike">
                <a:solidFill>
                  <a:srgbClr val="002569"/>
                </a:solidFill>
                <a:latin typeface="Arial"/>
                <a:ea typeface="Arial"/>
                <a:cs typeface="Arial"/>
                <a:sym typeface="Arial"/>
              </a:defRPr>
            </a:lvl6pPr>
            <a:lvl7pPr indent="-228600" lvl="6" marL="3200400" marR="0" rtl="0" algn="l">
              <a:lnSpc>
                <a:spcPct val="100000"/>
              </a:lnSpc>
              <a:spcBef>
                <a:spcPts val="500"/>
              </a:spcBef>
              <a:spcAft>
                <a:spcPts val="0"/>
              </a:spcAft>
              <a:buClr>
                <a:srgbClr val="000000"/>
              </a:buClr>
              <a:buSzPts val="1400"/>
              <a:buFont typeface="Arial"/>
              <a:buNone/>
              <a:defRPr b="0" i="0" sz="2400" u="none" cap="none" strike="noStrike">
                <a:solidFill>
                  <a:srgbClr val="002569"/>
                </a:solidFill>
                <a:latin typeface="Arial"/>
                <a:ea typeface="Arial"/>
                <a:cs typeface="Arial"/>
                <a:sym typeface="Arial"/>
              </a:defRPr>
            </a:lvl7pPr>
            <a:lvl8pPr indent="-228600" lvl="7" marL="3657600" marR="0" rtl="0" algn="l">
              <a:lnSpc>
                <a:spcPct val="100000"/>
              </a:lnSpc>
              <a:spcBef>
                <a:spcPts val="500"/>
              </a:spcBef>
              <a:spcAft>
                <a:spcPts val="0"/>
              </a:spcAft>
              <a:buClr>
                <a:srgbClr val="000000"/>
              </a:buClr>
              <a:buSzPts val="1400"/>
              <a:buFont typeface="Arial"/>
              <a:buNone/>
              <a:defRPr b="0" i="0" sz="2400" u="none" cap="none" strike="noStrike">
                <a:solidFill>
                  <a:srgbClr val="002569"/>
                </a:solidFill>
                <a:latin typeface="Arial"/>
                <a:ea typeface="Arial"/>
                <a:cs typeface="Arial"/>
                <a:sym typeface="Arial"/>
              </a:defRPr>
            </a:lvl8pPr>
            <a:lvl9pPr indent="-228600" lvl="8" marL="4114800" marR="0" rtl="0" algn="l">
              <a:lnSpc>
                <a:spcPct val="100000"/>
              </a:lnSpc>
              <a:spcBef>
                <a:spcPts val="500"/>
              </a:spcBef>
              <a:spcAft>
                <a:spcPts val="0"/>
              </a:spcAft>
              <a:buClr>
                <a:srgbClr val="000000"/>
              </a:buClr>
              <a:buSzPts val="1400"/>
              <a:buFont typeface="Arial"/>
              <a:buNone/>
              <a:defRPr b="0" i="0" sz="2400" u="none" cap="none" strike="noStrike">
                <a:solidFill>
                  <a:srgbClr val="002569"/>
                </a:solidFill>
                <a:latin typeface="Arial"/>
                <a:ea typeface="Arial"/>
                <a:cs typeface="Arial"/>
                <a:sym typeface="Arial"/>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howMasterSp="0">
  <p:cSld name="Blank">
    <p:spTree>
      <p:nvGrpSpPr>
        <p:cNvPr id="84" name="Shape 84"/>
        <p:cNvGrpSpPr/>
        <p:nvPr/>
      </p:nvGrpSpPr>
      <p:grpSpPr>
        <a:xfrm>
          <a:off x="0" y="0"/>
          <a:ext cx="0" cy="0"/>
          <a:chOff x="0" y="0"/>
          <a:chExt cx="0" cy="0"/>
        </a:xfrm>
      </p:grpSpPr>
      <p:sp>
        <p:nvSpPr>
          <p:cNvPr id="85" name="Google Shape;85;p21"/>
          <p:cNvSpPr/>
          <p:nvPr>
            <p:ph idx="12" type="sldNum"/>
          </p:nvPr>
        </p:nvSpPr>
        <p:spPr>
          <a:xfrm>
            <a:off x="8763000" y="4972050"/>
            <a:ext cx="304800" cy="140400"/>
          </a:xfrm>
          <a:prstGeom prst="roundRect">
            <a:avLst>
              <a:gd fmla="val 16667" name="adj"/>
            </a:avLst>
          </a:prstGeom>
          <a:solidFill>
            <a:schemeClr val="lt1">
              <a:alpha val="47843"/>
            </a:schemeClr>
          </a:solidFill>
          <a:ln cap="flat" cmpd="sng" w="25400">
            <a:solidFill>
              <a:schemeClr val="dk2">
                <a:alpha val="60000"/>
              </a:schemeClr>
            </a:solidFill>
            <a:prstDash val="solid"/>
            <a:round/>
            <a:headEnd len="sm" w="sm" type="none"/>
            <a:tailEnd len="sm" w="sm" type="none"/>
          </a:ln>
        </p:spPr>
        <p:txBody>
          <a:bodyPr anchorCtr="0" anchor="t" bIns="0" lIns="0" spcFirstLastPara="1" rIns="0" wrap="square" tIns="0">
            <a:noAutofit/>
          </a:bodyPr>
          <a:lstStyle>
            <a:lvl1pPr indent="0" lvl="0" marL="0" marR="0" algn="ctr">
              <a:lnSpc>
                <a:spcPct val="100000"/>
              </a:lnSpc>
              <a:spcBef>
                <a:spcPts val="0"/>
              </a:spcBef>
              <a:spcAft>
                <a:spcPts val="0"/>
              </a:spcAft>
              <a:buClr>
                <a:srgbClr val="000000"/>
              </a:buClr>
              <a:buSzPts val="1100"/>
              <a:buFont typeface="Arial"/>
              <a:buNone/>
              <a:defRPr b="0" i="1" sz="1100" u="none" cap="none" strike="noStrike">
                <a:solidFill>
                  <a:schemeClr val="dk2"/>
                </a:solidFill>
                <a:latin typeface="Helvetica Neue"/>
                <a:ea typeface="Helvetica Neue"/>
                <a:cs typeface="Helvetica Neue"/>
                <a:sym typeface="Helvetica Neue"/>
              </a:defRPr>
            </a:lvl1pPr>
            <a:lvl2pPr indent="0" lvl="1" marL="0" marR="0" algn="ctr">
              <a:lnSpc>
                <a:spcPct val="100000"/>
              </a:lnSpc>
              <a:spcBef>
                <a:spcPts val="0"/>
              </a:spcBef>
              <a:spcAft>
                <a:spcPts val="0"/>
              </a:spcAft>
              <a:buClr>
                <a:srgbClr val="000000"/>
              </a:buClr>
              <a:buSzPts val="1100"/>
              <a:buFont typeface="Arial"/>
              <a:buNone/>
              <a:defRPr b="0" i="1" sz="1100" u="none" cap="none" strike="noStrike">
                <a:solidFill>
                  <a:schemeClr val="dk2"/>
                </a:solidFill>
                <a:latin typeface="Helvetica Neue"/>
                <a:ea typeface="Helvetica Neue"/>
                <a:cs typeface="Helvetica Neue"/>
                <a:sym typeface="Helvetica Neue"/>
              </a:defRPr>
            </a:lvl2pPr>
            <a:lvl3pPr indent="0" lvl="2" marL="0" marR="0" algn="ctr">
              <a:lnSpc>
                <a:spcPct val="100000"/>
              </a:lnSpc>
              <a:spcBef>
                <a:spcPts val="0"/>
              </a:spcBef>
              <a:spcAft>
                <a:spcPts val="0"/>
              </a:spcAft>
              <a:buClr>
                <a:srgbClr val="000000"/>
              </a:buClr>
              <a:buSzPts val="1100"/>
              <a:buFont typeface="Arial"/>
              <a:buNone/>
              <a:defRPr b="0" i="1" sz="1100" u="none" cap="none" strike="noStrike">
                <a:solidFill>
                  <a:schemeClr val="dk2"/>
                </a:solidFill>
                <a:latin typeface="Helvetica Neue"/>
                <a:ea typeface="Helvetica Neue"/>
                <a:cs typeface="Helvetica Neue"/>
                <a:sym typeface="Helvetica Neue"/>
              </a:defRPr>
            </a:lvl3pPr>
            <a:lvl4pPr indent="0" lvl="3" marL="0" marR="0" algn="ctr">
              <a:lnSpc>
                <a:spcPct val="100000"/>
              </a:lnSpc>
              <a:spcBef>
                <a:spcPts val="0"/>
              </a:spcBef>
              <a:spcAft>
                <a:spcPts val="0"/>
              </a:spcAft>
              <a:buClr>
                <a:srgbClr val="000000"/>
              </a:buClr>
              <a:buSzPts val="1100"/>
              <a:buFont typeface="Arial"/>
              <a:buNone/>
              <a:defRPr b="0" i="1" sz="1100" u="none" cap="none" strike="noStrike">
                <a:solidFill>
                  <a:schemeClr val="dk2"/>
                </a:solidFill>
                <a:latin typeface="Helvetica Neue"/>
                <a:ea typeface="Helvetica Neue"/>
                <a:cs typeface="Helvetica Neue"/>
                <a:sym typeface="Helvetica Neue"/>
              </a:defRPr>
            </a:lvl4pPr>
            <a:lvl5pPr indent="0" lvl="4" marL="0" marR="0" algn="ctr">
              <a:lnSpc>
                <a:spcPct val="100000"/>
              </a:lnSpc>
              <a:spcBef>
                <a:spcPts val="0"/>
              </a:spcBef>
              <a:spcAft>
                <a:spcPts val="0"/>
              </a:spcAft>
              <a:buClr>
                <a:srgbClr val="000000"/>
              </a:buClr>
              <a:buSzPts val="1100"/>
              <a:buFont typeface="Arial"/>
              <a:buNone/>
              <a:defRPr b="0" i="1" sz="1100" u="none" cap="none" strike="noStrike">
                <a:solidFill>
                  <a:schemeClr val="dk2"/>
                </a:solidFill>
                <a:latin typeface="Helvetica Neue"/>
                <a:ea typeface="Helvetica Neue"/>
                <a:cs typeface="Helvetica Neue"/>
                <a:sym typeface="Helvetica Neue"/>
              </a:defRPr>
            </a:lvl5pPr>
            <a:lvl6pPr indent="0" lvl="5" marL="0" marR="0" algn="ctr">
              <a:lnSpc>
                <a:spcPct val="100000"/>
              </a:lnSpc>
              <a:spcBef>
                <a:spcPts val="0"/>
              </a:spcBef>
              <a:spcAft>
                <a:spcPts val="0"/>
              </a:spcAft>
              <a:buClr>
                <a:srgbClr val="000000"/>
              </a:buClr>
              <a:buSzPts val="1100"/>
              <a:buFont typeface="Arial"/>
              <a:buNone/>
              <a:defRPr b="0" i="1" sz="1100" u="none" cap="none" strike="noStrike">
                <a:solidFill>
                  <a:schemeClr val="dk2"/>
                </a:solidFill>
                <a:latin typeface="Helvetica Neue"/>
                <a:ea typeface="Helvetica Neue"/>
                <a:cs typeface="Helvetica Neue"/>
                <a:sym typeface="Helvetica Neue"/>
              </a:defRPr>
            </a:lvl6pPr>
            <a:lvl7pPr indent="0" lvl="6" marL="0" marR="0" algn="ctr">
              <a:lnSpc>
                <a:spcPct val="100000"/>
              </a:lnSpc>
              <a:spcBef>
                <a:spcPts val="0"/>
              </a:spcBef>
              <a:spcAft>
                <a:spcPts val="0"/>
              </a:spcAft>
              <a:buClr>
                <a:srgbClr val="000000"/>
              </a:buClr>
              <a:buSzPts val="1100"/>
              <a:buFont typeface="Arial"/>
              <a:buNone/>
              <a:defRPr b="0" i="1" sz="1100" u="none" cap="none" strike="noStrike">
                <a:solidFill>
                  <a:schemeClr val="dk2"/>
                </a:solidFill>
                <a:latin typeface="Helvetica Neue"/>
                <a:ea typeface="Helvetica Neue"/>
                <a:cs typeface="Helvetica Neue"/>
                <a:sym typeface="Helvetica Neue"/>
              </a:defRPr>
            </a:lvl7pPr>
            <a:lvl8pPr indent="0" lvl="7" marL="0" marR="0" algn="ctr">
              <a:lnSpc>
                <a:spcPct val="100000"/>
              </a:lnSpc>
              <a:spcBef>
                <a:spcPts val="0"/>
              </a:spcBef>
              <a:spcAft>
                <a:spcPts val="0"/>
              </a:spcAft>
              <a:buClr>
                <a:srgbClr val="000000"/>
              </a:buClr>
              <a:buSzPts val="1100"/>
              <a:buFont typeface="Arial"/>
              <a:buNone/>
              <a:defRPr b="0" i="1" sz="1100" u="none" cap="none" strike="noStrike">
                <a:solidFill>
                  <a:schemeClr val="dk2"/>
                </a:solidFill>
                <a:latin typeface="Helvetica Neue"/>
                <a:ea typeface="Helvetica Neue"/>
                <a:cs typeface="Helvetica Neue"/>
                <a:sym typeface="Helvetica Neue"/>
              </a:defRPr>
            </a:lvl8pPr>
            <a:lvl9pPr indent="0" lvl="8" marL="0" marR="0" algn="ctr">
              <a:lnSpc>
                <a:spcPct val="100000"/>
              </a:lnSpc>
              <a:spcBef>
                <a:spcPts val="0"/>
              </a:spcBef>
              <a:spcAft>
                <a:spcPts val="0"/>
              </a:spcAft>
              <a:buClr>
                <a:srgbClr val="000000"/>
              </a:buClr>
              <a:buSzPts val="1100"/>
              <a:buFont typeface="Arial"/>
              <a:buNone/>
              <a:defRPr b="0" i="1" sz="1100" u="none" cap="none" strike="noStrike">
                <a:solidFill>
                  <a:schemeClr val="dk2"/>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en-US"/>
              <a:t>‹#›</a:t>
            </a:fld>
            <a:endParaRPr/>
          </a:p>
        </p:txBody>
      </p:sp>
      <p:sp>
        <p:nvSpPr>
          <p:cNvPr id="86" name="Google Shape;86;p21"/>
          <p:cNvSpPr txBox="1"/>
          <p:nvPr>
            <p:ph idx="1" type="body"/>
          </p:nvPr>
        </p:nvSpPr>
        <p:spPr>
          <a:xfrm>
            <a:off x="457200" y="1200150"/>
            <a:ext cx="8153400" cy="3543300"/>
          </a:xfrm>
          <a:prstGeom prst="rect">
            <a:avLst/>
          </a:prstGeom>
          <a:noFill/>
          <a:ln>
            <a:noFill/>
          </a:ln>
        </p:spPr>
        <p:txBody>
          <a:bodyPr anchorCtr="0" anchor="t" bIns="45700" lIns="91425" spcFirstLastPara="1" rIns="91425" wrap="square" tIns="45700">
            <a:noAutofit/>
          </a:bodyPr>
          <a:lstStyle>
            <a:lvl1pPr indent="-355600" lvl="0" marL="457200" marR="0" rtl="0" algn="l">
              <a:lnSpc>
                <a:spcPct val="100000"/>
              </a:lnSpc>
              <a:spcBef>
                <a:spcPts val="500"/>
              </a:spcBef>
              <a:spcAft>
                <a:spcPts val="0"/>
              </a:spcAft>
              <a:buClr>
                <a:srgbClr val="002569"/>
              </a:buClr>
              <a:buSzPts val="2000"/>
              <a:buFont typeface="Arial"/>
              <a:buChar char="•"/>
              <a:defRPr b="0" i="0" sz="2000" u="none" cap="none" strike="noStrike">
                <a:solidFill>
                  <a:srgbClr val="002569"/>
                </a:solidFill>
                <a:latin typeface="Helvetica Neue"/>
                <a:ea typeface="Helvetica Neue"/>
                <a:cs typeface="Helvetica Neue"/>
                <a:sym typeface="Helvetica Neue"/>
              </a:defRPr>
            </a:lvl1pPr>
            <a:lvl2pPr indent="-355600" lvl="1" marL="914400" marR="0" rtl="0" algn="l">
              <a:lnSpc>
                <a:spcPct val="100000"/>
              </a:lnSpc>
              <a:spcBef>
                <a:spcPts val="500"/>
              </a:spcBef>
              <a:spcAft>
                <a:spcPts val="0"/>
              </a:spcAft>
              <a:buClr>
                <a:srgbClr val="002569"/>
              </a:buClr>
              <a:buSzPts val="2000"/>
              <a:buFont typeface="Courier New"/>
              <a:buChar char="o"/>
              <a:defRPr b="0" i="0" sz="2000" u="none" cap="none" strike="noStrike">
                <a:solidFill>
                  <a:srgbClr val="002569"/>
                </a:solidFill>
                <a:latin typeface="Helvetica Neue"/>
                <a:ea typeface="Helvetica Neue"/>
                <a:cs typeface="Helvetica Neue"/>
                <a:sym typeface="Helvetica Neue"/>
              </a:defRPr>
            </a:lvl2pPr>
            <a:lvl3pPr indent="-355600" lvl="2" marL="1371600" marR="0" rtl="0" algn="l">
              <a:lnSpc>
                <a:spcPct val="100000"/>
              </a:lnSpc>
              <a:spcBef>
                <a:spcPts val="500"/>
              </a:spcBef>
              <a:spcAft>
                <a:spcPts val="0"/>
              </a:spcAft>
              <a:buClr>
                <a:srgbClr val="002569"/>
              </a:buClr>
              <a:buSzPts val="2000"/>
              <a:buFont typeface="Noto Sans Symbols"/>
              <a:buChar char="▪"/>
              <a:defRPr b="0" i="0" sz="2000" u="none" cap="none" strike="noStrike">
                <a:solidFill>
                  <a:srgbClr val="002569"/>
                </a:solidFill>
                <a:latin typeface="Helvetica Neue"/>
                <a:ea typeface="Helvetica Neue"/>
                <a:cs typeface="Helvetica Neue"/>
                <a:sym typeface="Helvetica Neue"/>
              </a:defRPr>
            </a:lvl3pPr>
            <a:lvl4pPr indent="-355600" lvl="3" marL="1828800" marR="0" rtl="0" algn="l">
              <a:lnSpc>
                <a:spcPct val="100000"/>
              </a:lnSpc>
              <a:spcBef>
                <a:spcPts val="500"/>
              </a:spcBef>
              <a:spcAft>
                <a:spcPts val="0"/>
              </a:spcAft>
              <a:buClr>
                <a:srgbClr val="002569"/>
              </a:buClr>
              <a:buSzPts val="2000"/>
              <a:buFont typeface="Arial"/>
              <a:buChar char="▪"/>
              <a:defRPr b="0" i="0" sz="2000" u="none" cap="none" strike="noStrike">
                <a:solidFill>
                  <a:srgbClr val="002569"/>
                </a:solidFill>
                <a:latin typeface="Helvetica Neue"/>
                <a:ea typeface="Helvetica Neue"/>
                <a:cs typeface="Helvetica Neue"/>
                <a:sym typeface="Helvetica Neue"/>
              </a:defRPr>
            </a:lvl4pPr>
            <a:lvl5pPr indent="-355600" lvl="4" marL="2286000" marR="0" rtl="0" algn="l">
              <a:lnSpc>
                <a:spcPct val="100000"/>
              </a:lnSpc>
              <a:spcBef>
                <a:spcPts val="500"/>
              </a:spcBef>
              <a:spcAft>
                <a:spcPts val="0"/>
              </a:spcAft>
              <a:buClr>
                <a:srgbClr val="002569"/>
              </a:buClr>
              <a:buSzPts val="2000"/>
              <a:buFont typeface="Arial"/>
              <a:buChar char="•"/>
              <a:defRPr b="0" i="0" sz="2000" u="none" cap="none" strike="noStrike">
                <a:solidFill>
                  <a:srgbClr val="002569"/>
                </a:solidFill>
                <a:latin typeface="Helvetica Neue"/>
                <a:ea typeface="Helvetica Neue"/>
                <a:cs typeface="Helvetica Neue"/>
                <a:sym typeface="Helvetica Neue"/>
              </a:defRPr>
            </a:lvl5pPr>
            <a:lvl6pPr indent="-228600" lvl="5" marL="2743200" marR="0" rtl="0" algn="l">
              <a:lnSpc>
                <a:spcPct val="100000"/>
              </a:lnSpc>
              <a:spcBef>
                <a:spcPts val="500"/>
              </a:spcBef>
              <a:spcAft>
                <a:spcPts val="0"/>
              </a:spcAft>
              <a:buClr>
                <a:srgbClr val="000000"/>
              </a:buClr>
              <a:buSzPts val="1400"/>
              <a:buFont typeface="Arial"/>
              <a:buNone/>
              <a:defRPr b="0" i="0" sz="2400" u="none" cap="none" strike="noStrike">
                <a:solidFill>
                  <a:srgbClr val="002569"/>
                </a:solidFill>
                <a:latin typeface="Arial"/>
                <a:ea typeface="Arial"/>
                <a:cs typeface="Arial"/>
                <a:sym typeface="Arial"/>
              </a:defRPr>
            </a:lvl6pPr>
            <a:lvl7pPr indent="-228600" lvl="6" marL="3200400" marR="0" rtl="0" algn="l">
              <a:lnSpc>
                <a:spcPct val="100000"/>
              </a:lnSpc>
              <a:spcBef>
                <a:spcPts val="500"/>
              </a:spcBef>
              <a:spcAft>
                <a:spcPts val="0"/>
              </a:spcAft>
              <a:buClr>
                <a:srgbClr val="000000"/>
              </a:buClr>
              <a:buSzPts val="1400"/>
              <a:buFont typeface="Arial"/>
              <a:buNone/>
              <a:defRPr b="0" i="0" sz="2400" u="none" cap="none" strike="noStrike">
                <a:solidFill>
                  <a:srgbClr val="002569"/>
                </a:solidFill>
                <a:latin typeface="Arial"/>
                <a:ea typeface="Arial"/>
                <a:cs typeface="Arial"/>
                <a:sym typeface="Arial"/>
              </a:defRPr>
            </a:lvl7pPr>
            <a:lvl8pPr indent="-228600" lvl="7" marL="3657600" marR="0" rtl="0" algn="l">
              <a:lnSpc>
                <a:spcPct val="100000"/>
              </a:lnSpc>
              <a:spcBef>
                <a:spcPts val="500"/>
              </a:spcBef>
              <a:spcAft>
                <a:spcPts val="0"/>
              </a:spcAft>
              <a:buClr>
                <a:srgbClr val="000000"/>
              </a:buClr>
              <a:buSzPts val="1400"/>
              <a:buFont typeface="Arial"/>
              <a:buNone/>
              <a:defRPr b="0" i="0" sz="2400" u="none" cap="none" strike="noStrike">
                <a:solidFill>
                  <a:srgbClr val="002569"/>
                </a:solidFill>
                <a:latin typeface="Arial"/>
                <a:ea typeface="Arial"/>
                <a:cs typeface="Arial"/>
                <a:sym typeface="Arial"/>
              </a:defRPr>
            </a:lvl8pPr>
            <a:lvl9pPr indent="-228600" lvl="8" marL="4114800" marR="0" rtl="0" algn="l">
              <a:lnSpc>
                <a:spcPct val="100000"/>
              </a:lnSpc>
              <a:spcBef>
                <a:spcPts val="500"/>
              </a:spcBef>
              <a:spcAft>
                <a:spcPts val="0"/>
              </a:spcAft>
              <a:buClr>
                <a:srgbClr val="000000"/>
              </a:buClr>
              <a:buSzPts val="1400"/>
              <a:buFont typeface="Arial"/>
              <a:buNone/>
              <a:defRPr b="0" i="0" sz="2400" u="none" cap="none" strike="noStrike">
                <a:solidFill>
                  <a:srgbClr val="002569"/>
                </a:solidFill>
                <a:latin typeface="Arial"/>
                <a:ea typeface="Arial"/>
                <a:cs typeface="Arial"/>
                <a:sym typeface="Arial"/>
              </a:defRPr>
            </a:lvl9pPr>
          </a:lstStyle>
          <a:p/>
        </p:txBody>
      </p:sp>
      <p:sp>
        <p:nvSpPr>
          <p:cNvPr id="87" name="Google Shape;87;p21"/>
          <p:cNvSpPr/>
          <p:nvPr/>
        </p:nvSpPr>
        <p:spPr>
          <a:xfrm>
            <a:off x="76200" y="4972050"/>
            <a:ext cx="2362200" cy="140400"/>
          </a:xfrm>
          <a:prstGeom prst="roundRect">
            <a:avLst>
              <a:gd fmla="val 16667" name="adj"/>
            </a:avLst>
          </a:prstGeom>
          <a:solidFill>
            <a:schemeClr val="lt1">
              <a:alpha val="47843"/>
            </a:schemeClr>
          </a:solidFill>
          <a:ln cap="flat" cmpd="sng" w="25400">
            <a:solidFill>
              <a:schemeClr val="dk2">
                <a:alpha val="60000"/>
              </a:schemeClr>
            </a:solidFill>
            <a:prstDash val="solid"/>
            <a:round/>
            <a:headEnd len="sm" w="sm" type="none"/>
            <a:tailEnd len="sm" w="sm" type="none"/>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1100"/>
              <a:buFont typeface="Arial"/>
              <a:buNone/>
            </a:pPr>
            <a:r>
              <a:rPr b="0" i="1" lang="en-US" sz="1100" u="none" cap="none" strike="noStrike">
                <a:solidFill>
                  <a:schemeClr val="dk2"/>
                </a:solidFill>
                <a:latin typeface="Helvetica Neue"/>
                <a:ea typeface="Helvetica Neue"/>
                <a:cs typeface="Helvetica Neue"/>
                <a:sym typeface="Helvetica Neue"/>
              </a:rPr>
              <a:t>CEOS Plenary 2020, 20-22 October</a:t>
            </a:r>
            <a:endParaRPr b="0" i="1" sz="1100" u="none" cap="none" strike="noStrike">
              <a:solidFill>
                <a:schemeClr val="dk2"/>
              </a:solidFill>
              <a:latin typeface="Helvetica Neue"/>
              <a:ea typeface="Helvetica Neue"/>
              <a:cs typeface="Helvetica Neue"/>
              <a:sym typeface="Helvetica Neue"/>
            </a:endParaRPr>
          </a:p>
        </p:txBody>
      </p:sp>
      <p:sp>
        <p:nvSpPr>
          <p:cNvPr id="88" name="Google Shape;88;p21"/>
          <p:cNvSpPr txBox="1"/>
          <p:nvPr>
            <p:ph idx="2" type="body"/>
          </p:nvPr>
        </p:nvSpPr>
        <p:spPr>
          <a:xfrm>
            <a:off x="2057400" y="228600"/>
            <a:ext cx="4953000" cy="3999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500"/>
              </a:spcBef>
              <a:spcAft>
                <a:spcPts val="0"/>
              </a:spcAft>
              <a:buClr>
                <a:schemeClr val="lt1"/>
              </a:buClr>
              <a:buSzPts val="2400"/>
              <a:buFont typeface="Arial"/>
              <a:buNone/>
              <a:defRPr b="0" i="0" sz="2400" u="none" cap="none" strike="noStrike">
                <a:solidFill>
                  <a:schemeClr val="lt1"/>
                </a:solidFill>
                <a:latin typeface="Helvetica Neue"/>
                <a:ea typeface="Helvetica Neue"/>
                <a:cs typeface="Helvetica Neue"/>
                <a:sym typeface="Helvetica Neue"/>
              </a:defRPr>
            </a:lvl1pPr>
            <a:lvl2pPr indent="-381000" lvl="1" marL="914400" marR="0" rtl="0" algn="l">
              <a:lnSpc>
                <a:spcPct val="100000"/>
              </a:lnSpc>
              <a:spcBef>
                <a:spcPts val="500"/>
              </a:spcBef>
              <a:spcAft>
                <a:spcPts val="0"/>
              </a:spcAft>
              <a:buClr>
                <a:srgbClr val="002569"/>
              </a:buClr>
              <a:buSzPts val="2400"/>
              <a:buFont typeface="Arial"/>
              <a:buChar char="•"/>
              <a:defRPr b="0" i="0" sz="2400" u="none" cap="none" strike="noStrike">
                <a:solidFill>
                  <a:srgbClr val="002569"/>
                </a:solidFill>
                <a:latin typeface="Arial"/>
                <a:ea typeface="Arial"/>
                <a:cs typeface="Arial"/>
                <a:sym typeface="Arial"/>
              </a:defRPr>
            </a:lvl2pPr>
            <a:lvl3pPr indent="-381000" lvl="2" marL="1371600" marR="0" rtl="0" algn="l">
              <a:lnSpc>
                <a:spcPct val="100000"/>
              </a:lnSpc>
              <a:spcBef>
                <a:spcPts val="500"/>
              </a:spcBef>
              <a:spcAft>
                <a:spcPts val="0"/>
              </a:spcAft>
              <a:buClr>
                <a:srgbClr val="002569"/>
              </a:buClr>
              <a:buSzPts val="2400"/>
              <a:buFont typeface="Arial"/>
              <a:buChar char="o"/>
              <a:defRPr b="0" i="0" sz="2400" u="none" cap="none" strike="noStrike">
                <a:solidFill>
                  <a:srgbClr val="002569"/>
                </a:solidFill>
                <a:latin typeface="Arial"/>
                <a:ea typeface="Arial"/>
                <a:cs typeface="Arial"/>
                <a:sym typeface="Arial"/>
              </a:defRPr>
            </a:lvl3pPr>
            <a:lvl4pPr indent="-381000" lvl="3" marL="1828800" marR="0" rtl="0" algn="l">
              <a:lnSpc>
                <a:spcPct val="100000"/>
              </a:lnSpc>
              <a:spcBef>
                <a:spcPts val="500"/>
              </a:spcBef>
              <a:spcAft>
                <a:spcPts val="0"/>
              </a:spcAft>
              <a:buClr>
                <a:srgbClr val="002569"/>
              </a:buClr>
              <a:buSzPts val="2400"/>
              <a:buFont typeface="Arial"/>
              <a:buChar char="▪"/>
              <a:defRPr b="0" i="0" sz="2400" u="none" cap="none" strike="noStrike">
                <a:solidFill>
                  <a:srgbClr val="002569"/>
                </a:solidFill>
                <a:latin typeface="Arial"/>
                <a:ea typeface="Arial"/>
                <a:cs typeface="Arial"/>
                <a:sym typeface="Arial"/>
              </a:defRPr>
            </a:lvl4pPr>
            <a:lvl5pPr indent="-381000" lvl="4" marL="2286000" marR="0" rtl="0" algn="l">
              <a:lnSpc>
                <a:spcPct val="100000"/>
              </a:lnSpc>
              <a:spcBef>
                <a:spcPts val="500"/>
              </a:spcBef>
              <a:spcAft>
                <a:spcPts val="0"/>
              </a:spcAft>
              <a:buClr>
                <a:srgbClr val="002569"/>
              </a:buClr>
              <a:buSzPts val="2400"/>
              <a:buFont typeface="Arial"/>
              <a:buChar char="•"/>
              <a:defRPr b="0" i="0" sz="2400" u="none" cap="none" strike="noStrike">
                <a:solidFill>
                  <a:srgbClr val="002569"/>
                </a:solidFill>
                <a:latin typeface="Arial"/>
                <a:ea typeface="Arial"/>
                <a:cs typeface="Arial"/>
                <a:sym typeface="Arial"/>
              </a:defRPr>
            </a:lvl5pPr>
            <a:lvl6pPr indent="-228600" lvl="5" marL="2743200" marR="0" rtl="0" algn="l">
              <a:lnSpc>
                <a:spcPct val="100000"/>
              </a:lnSpc>
              <a:spcBef>
                <a:spcPts val="500"/>
              </a:spcBef>
              <a:spcAft>
                <a:spcPts val="0"/>
              </a:spcAft>
              <a:buClr>
                <a:srgbClr val="000000"/>
              </a:buClr>
              <a:buSzPts val="1400"/>
              <a:buFont typeface="Arial"/>
              <a:buNone/>
              <a:defRPr b="0" i="0" sz="2400" u="none" cap="none" strike="noStrike">
                <a:solidFill>
                  <a:srgbClr val="002569"/>
                </a:solidFill>
                <a:latin typeface="Arial"/>
                <a:ea typeface="Arial"/>
                <a:cs typeface="Arial"/>
                <a:sym typeface="Arial"/>
              </a:defRPr>
            </a:lvl6pPr>
            <a:lvl7pPr indent="-228600" lvl="6" marL="3200400" marR="0" rtl="0" algn="l">
              <a:lnSpc>
                <a:spcPct val="100000"/>
              </a:lnSpc>
              <a:spcBef>
                <a:spcPts val="500"/>
              </a:spcBef>
              <a:spcAft>
                <a:spcPts val="0"/>
              </a:spcAft>
              <a:buClr>
                <a:srgbClr val="000000"/>
              </a:buClr>
              <a:buSzPts val="1400"/>
              <a:buFont typeface="Arial"/>
              <a:buNone/>
              <a:defRPr b="0" i="0" sz="2400" u="none" cap="none" strike="noStrike">
                <a:solidFill>
                  <a:srgbClr val="002569"/>
                </a:solidFill>
                <a:latin typeface="Arial"/>
                <a:ea typeface="Arial"/>
                <a:cs typeface="Arial"/>
                <a:sym typeface="Arial"/>
              </a:defRPr>
            </a:lvl7pPr>
            <a:lvl8pPr indent="-228600" lvl="7" marL="3657600" marR="0" rtl="0" algn="l">
              <a:lnSpc>
                <a:spcPct val="100000"/>
              </a:lnSpc>
              <a:spcBef>
                <a:spcPts val="500"/>
              </a:spcBef>
              <a:spcAft>
                <a:spcPts val="0"/>
              </a:spcAft>
              <a:buClr>
                <a:srgbClr val="000000"/>
              </a:buClr>
              <a:buSzPts val="1400"/>
              <a:buFont typeface="Arial"/>
              <a:buNone/>
              <a:defRPr b="0" i="0" sz="2400" u="none" cap="none" strike="noStrike">
                <a:solidFill>
                  <a:srgbClr val="002569"/>
                </a:solidFill>
                <a:latin typeface="Arial"/>
                <a:ea typeface="Arial"/>
                <a:cs typeface="Arial"/>
                <a:sym typeface="Arial"/>
              </a:defRPr>
            </a:lvl8pPr>
            <a:lvl9pPr indent="-228600" lvl="8" marL="4114800" marR="0" rtl="0" algn="l">
              <a:lnSpc>
                <a:spcPct val="100000"/>
              </a:lnSpc>
              <a:spcBef>
                <a:spcPts val="500"/>
              </a:spcBef>
              <a:spcAft>
                <a:spcPts val="0"/>
              </a:spcAft>
              <a:buClr>
                <a:srgbClr val="000000"/>
              </a:buClr>
              <a:buSzPts val="1400"/>
              <a:buFont typeface="Arial"/>
              <a:buNone/>
              <a:defRPr b="0" i="0" sz="2400" u="none" cap="none" strike="noStrike">
                <a:solidFill>
                  <a:srgbClr val="002569"/>
                </a:solidFill>
                <a:latin typeface="Arial"/>
                <a:ea typeface="Arial"/>
                <a:cs typeface="Arial"/>
                <a:sym typeface="Arial"/>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89" name="Shape 89"/>
        <p:cNvGrpSpPr/>
        <p:nvPr/>
      </p:nvGrpSpPr>
      <p:grpSpPr>
        <a:xfrm>
          <a:off x="0" y="0"/>
          <a:ext cx="0" cy="0"/>
          <a:chOff x="0" y="0"/>
          <a:chExt cx="0" cy="0"/>
        </a:xfrm>
      </p:grpSpPr>
      <p:sp>
        <p:nvSpPr>
          <p:cNvPr id="90" name="Google Shape;90;gf6737e1db1_1_8"/>
          <p:cNvSpPr/>
          <p:nvPr/>
        </p:nvSpPr>
        <p:spPr>
          <a:xfrm>
            <a:off x="0" y="1"/>
            <a:ext cx="9144000" cy="778119"/>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2"/>
              </a:solidFill>
              <a:latin typeface="Arial"/>
              <a:ea typeface="Arial"/>
              <a:cs typeface="Arial"/>
              <a:sym typeface="Arial"/>
            </a:endParaRPr>
          </a:p>
        </p:txBody>
      </p:sp>
      <p:pic>
        <p:nvPicPr>
          <p:cNvPr id="91" name="Google Shape;91;gf6737e1db1_1_8"/>
          <p:cNvPicPr preferRelativeResize="0"/>
          <p:nvPr/>
        </p:nvPicPr>
        <p:blipFill rotWithShape="1">
          <a:blip r:embed="rId2">
            <a:alphaModFix amt="34000"/>
          </a:blip>
          <a:srcRect b="35419" l="51339" r="-2839" t="39269"/>
          <a:stretch/>
        </p:blipFill>
        <p:spPr>
          <a:xfrm flipH="1">
            <a:off x="6978316" y="0"/>
            <a:ext cx="2165684" cy="778119"/>
          </a:xfrm>
          <a:prstGeom prst="rect">
            <a:avLst/>
          </a:prstGeom>
          <a:noFill/>
          <a:ln>
            <a:noFill/>
          </a:ln>
        </p:spPr>
      </p:pic>
      <p:pic>
        <p:nvPicPr>
          <p:cNvPr id="92" name="Google Shape;92;gf6737e1db1_1_8"/>
          <p:cNvPicPr preferRelativeResize="0"/>
          <p:nvPr/>
        </p:nvPicPr>
        <p:blipFill rotWithShape="1">
          <a:blip r:embed="rId3">
            <a:alphaModFix/>
          </a:blip>
          <a:srcRect b="0" l="0" r="0" t="0"/>
          <a:stretch/>
        </p:blipFill>
        <p:spPr>
          <a:xfrm>
            <a:off x="7343775" y="83742"/>
            <a:ext cx="1520925" cy="602579"/>
          </a:xfrm>
          <a:prstGeom prst="rect">
            <a:avLst/>
          </a:prstGeom>
          <a:noFill/>
          <a:ln>
            <a:noFill/>
          </a:ln>
          <a:effectLst>
            <a:outerShdw blurRad="50800" rotWithShape="0" algn="tl" dir="2700000" dist="38100">
              <a:srgbClr val="000000">
                <a:alpha val="40000"/>
              </a:srgbClr>
            </a:outerShdw>
          </a:effectLst>
        </p:spPr>
      </p:pic>
      <p:sp>
        <p:nvSpPr>
          <p:cNvPr id="93" name="Google Shape;93;gf6737e1db1_1_8"/>
          <p:cNvSpPr/>
          <p:nvPr/>
        </p:nvSpPr>
        <p:spPr>
          <a:xfrm>
            <a:off x="-1334" y="4930953"/>
            <a:ext cx="9145333" cy="212547"/>
          </a:xfrm>
          <a:prstGeom prst="rect">
            <a:avLst/>
          </a:prstGeom>
          <a:solidFill>
            <a:schemeClr val="accent4"/>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2"/>
              </a:solidFill>
              <a:latin typeface="Arial"/>
              <a:ea typeface="Arial"/>
              <a:cs typeface="Arial"/>
              <a:sym typeface="Arial"/>
            </a:endParaRPr>
          </a:p>
        </p:txBody>
      </p:sp>
      <p:sp>
        <p:nvSpPr>
          <p:cNvPr id="94" name="Google Shape;94;gf6737e1db1_1_8"/>
          <p:cNvSpPr/>
          <p:nvPr/>
        </p:nvSpPr>
        <p:spPr>
          <a:xfrm flipH="1" rot="10800000">
            <a:off x="-3378" y="4905327"/>
            <a:ext cx="9147378" cy="44645"/>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2"/>
              </a:solidFill>
              <a:latin typeface="Arial"/>
              <a:ea typeface="Arial"/>
              <a:cs typeface="Arial"/>
              <a:sym typeface="Arial"/>
            </a:endParaRPr>
          </a:p>
        </p:txBody>
      </p:sp>
      <p:sp>
        <p:nvSpPr>
          <p:cNvPr id="95" name="Google Shape;95;gf6737e1db1_1_8"/>
          <p:cNvSpPr txBox="1"/>
          <p:nvPr/>
        </p:nvSpPr>
        <p:spPr>
          <a:xfrm>
            <a:off x="7699248" y="4930953"/>
            <a:ext cx="1444085" cy="230833"/>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Clr>
                <a:srgbClr val="000000"/>
              </a:buClr>
              <a:buSzPts val="1100"/>
              <a:buFont typeface="Arial"/>
              <a:buNone/>
            </a:pPr>
            <a:r>
              <a:rPr b="1" i="0" lang="en-US" sz="1100" u="none" cap="none" strike="noStrike">
                <a:solidFill>
                  <a:schemeClr val="accent1"/>
                </a:solidFill>
                <a:latin typeface="Arial"/>
                <a:ea typeface="Arial"/>
                <a:cs typeface="Arial"/>
                <a:sym typeface="Arial"/>
              </a:rPr>
              <a:t>Slide </a:t>
            </a:r>
            <a:fld id="{00000000-1234-1234-1234-123412341234}" type="slidenum">
              <a:rPr b="1" i="0" lang="en-US" sz="1100" u="none" cap="none" strike="noStrike">
                <a:solidFill>
                  <a:schemeClr val="accent1"/>
                </a:solidFill>
                <a:latin typeface="Arial"/>
                <a:ea typeface="Arial"/>
                <a:cs typeface="Arial"/>
                <a:sym typeface="Arial"/>
              </a:rPr>
              <a:t>‹#›</a:t>
            </a:fld>
            <a:endParaRPr b="1" i="0" sz="1100" u="none" cap="none" strike="noStrike">
              <a:solidFill>
                <a:schemeClr val="accent1"/>
              </a:solidFill>
              <a:latin typeface="Arial"/>
              <a:ea typeface="Arial"/>
              <a:cs typeface="Arial"/>
              <a:sym typeface="Arial"/>
            </a:endParaRPr>
          </a:p>
        </p:txBody>
      </p:sp>
      <p:sp>
        <p:nvSpPr>
          <p:cNvPr id="96" name="Google Shape;96;gf6737e1db1_1_8"/>
          <p:cNvSpPr txBox="1"/>
          <p:nvPr/>
        </p:nvSpPr>
        <p:spPr>
          <a:xfrm>
            <a:off x="-18288" y="4922099"/>
            <a:ext cx="3694176" cy="230833"/>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100"/>
              <a:buFont typeface="Arial"/>
              <a:buNone/>
            </a:pPr>
            <a:r>
              <a:rPr b="1" i="0" lang="en-US" sz="1100" u="none" cap="none" strike="noStrike">
                <a:solidFill>
                  <a:schemeClr val="accent1"/>
                </a:solidFill>
                <a:latin typeface="Arial"/>
                <a:ea typeface="Arial"/>
                <a:cs typeface="Arial"/>
                <a:sym typeface="Arial"/>
              </a:rPr>
              <a:t>CEOS Plenary, 1-4  November 2021</a:t>
            </a:r>
            <a:endParaRPr b="0" i="0" sz="1100" u="none" cap="none" strike="noStrike">
              <a:solidFill>
                <a:srgbClr val="000000"/>
              </a:solidFill>
              <a:latin typeface="Arial"/>
              <a:ea typeface="Arial"/>
              <a:cs typeface="Arial"/>
              <a:sym typeface="Arial"/>
            </a:endParaRPr>
          </a:p>
        </p:txBody>
      </p:sp>
      <p:sp>
        <p:nvSpPr>
          <p:cNvPr id="97" name="Google Shape;97;gf6737e1db1_1_8"/>
          <p:cNvSpPr txBox="1"/>
          <p:nvPr>
            <p:ph idx="1" type="body"/>
          </p:nvPr>
        </p:nvSpPr>
        <p:spPr>
          <a:xfrm>
            <a:off x="243175" y="1168900"/>
            <a:ext cx="8621550" cy="3497153"/>
          </a:xfrm>
          <a:prstGeom prst="rect">
            <a:avLst/>
          </a:prstGeom>
          <a:noFill/>
          <a:ln>
            <a:noFill/>
          </a:ln>
        </p:spPr>
        <p:txBody>
          <a:bodyPr anchorCtr="0" anchor="t" bIns="34275" lIns="68575" spcFirstLastPara="1" rIns="68575" wrap="square" tIns="34275">
            <a:noAutofit/>
          </a:bodyPr>
          <a:lstStyle>
            <a:lvl1pPr indent="-361950" lvl="0" marL="457200" marR="0" rtl="0" algn="l">
              <a:lnSpc>
                <a:spcPct val="90000"/>
              </a:lnSpc>
              <a:spcBef>
                <a:spcPts val="800"/>
              </a:spcBef>
              <a:spcAft>
                <a:spcPts val="0"/>
              </a:spcAft>
              <a:buClr>
                <a:schemeClr val="dk1"/>
              </a:buClr>
              <a:buSzPts val="2100"/>
              <a:buFont typeface="Noto Sans Symbols"/>
              <a:buChar char="❖"/>
              <a:defRPr b="0" i="0" sz="2100" u="none" cap="none" strike="noStrike">
                <a:solidFill>
                  <a:schemeClr val="dk1"/>
                </a:solidFill>
                <a:latin typeface="Arial"/>
                <a:ea typeface="Arial"/>
                <a:cs typeface="Arial"/>
                <a:sym typeface="Arial"/>
              </a:defRPr>
            </a:lvl1pPr>
            <a:lvl2pPr indent="-342900" lvl="1" marL="914400" marR="0" rtl="0" algn="l">
              <a:lnSpc>
                <a:spcPct val="90000"/>
              </a:lnSpc>
              <a:spcBef>
                <a:spcPts val="400"/>
              </a:spcBef>
              <a:spcAft>
                <a:spcPts val="0"/>
              </a:spcAft>
              <a:buClr>
                <a:schemeClr val="dk1"/>
              </a:buClr>
              <a:buSzPts val="1800"/>
              <a:buFont typeface="Noto Sans Symbols"/>
              <a:buChar char="▪"/>
              <a:defRPr b="0" i="0" sz="1800" u="none" cap="none" strike="noStrike">
                <a:solidFill>
                  <a:schemeClr val="dk1"/>
                </a:solidFill>
                <a:latin typeface="Arial"/>
                <a:ea typeface="Arial"/>
                <a:cs typeface="Arial"/>
                <a:sym typeface="Arial"/>
              </a:defRPr>
            </a:lvl2pPr>
            <a:lvl3pPr indent="-323850" lvl="2" marL="1371600" marR="0" rtl="0" algn="l">
              <a:lnSpc>
                <a:spcPct val="90000"/>
              </a:lnSpc>
              <a:spcBef>
                <a:spcPts val="400"/>
              </a:spcBef>
              <a:spcAft>
                <a:spcPts val="0"/>
              </a:spcAft>
              <a:buClr>
                <a:schemeClr val="dk1"/>
              </a:buClr>
              <a:buSzPts val="1500"/>
              <a:buFont typeface="Courier New"/>
              <a:buChar char="o"/>
              <a:defRPr b="0" i="0" sz="1500" u="none" cap="none" strike="noStrike">
                <a:solidFill>
                  <a:schemeClr val="dk1"/>
                </a:solidFill>
                <a:latin typeface="Arial"/>
                <a:ea typeface="Arial"/>
                <a:cs typeface="Arial"/>
                <a:sym typeface="Arial"/>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indent="-323850" lvl="5" marL="27432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6pPr>
            <a:lvl7pPr indent="-323850" lvl="6" marL="32004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7pPr>
            <a:lvl8pPr indent="-323850" lvl="7" marL="3657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8pPr>
            <a:lvl9pPr indent="-323850" lvl="8" marL="41148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9pPr>
          </a:lstStyle>
          <a:p/>
        </p:txBody>
      </p:sp>
      <p:sp>
        <p:nvSpPr>
          <p:cNvPr id="98" name="Google Shape;98;gf6737e1db1_1_8"/>
          <p:cNvSpPr txBox="1"/>
          <p:nvPr>
            <p:ph type="title"/>
          </p:nvPr>
        </p:nvSpPr>
        <p:spPr>
          <a:xfrm>
            <a:off x="132036" y="131954"/>
            <a:ext cx="7040148" cy="584252"/>
          </a:xfrm>
          <a:prstGeom prst="rect">
            <a:avLst/>
          </a:prstGeom>
          <a:noFill/>
          <a:ln>
            <a:noFill/>
          </a:ln>
        </p:spPr>
        <p:txBody>
          <a:bodyPr anchorCtr="0" anchor="t" bIns="34275" lIns="68575" spcFirstLastPara="1" rIns="68575" wrap="square" tIns="34275">
            <a:noAutofit/>
          </a:bodyPr>
          <a:lstStyle>
            <a:lvl1pPr lvl="0" marR="0" rtl="0" algn="l">
              <a:lnSpc>
                <a:spcPct val="90000"/>
              </a:lnSpc>
              <a:spcBef>
                <a:spcPts val="0"/>
              </a:spcBef>
              <a:spcAft>
                <a:spcPts val="0"/>
              </a:spcAft>
              <a:buClr>
                <a:schemeClr val="lt1"/>
              </a:buClr>
              <a:buSzPts val="3300"/>
              <a:buFont typeface="Arial"/>
              <a:buNone/>
              <a:defRPr b="0" i="0" sz="33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21" name="Shape 21"/>
        <p:cNvGrpSpPr/>
        <p:nvPr/>
      </p:nvGrpSpPr>
      <p:grpSpPr>
        <a:xfrm>
          <a:off x="0" y="0"/>
          <a:ext cx="0" cy="0"/>
          <a:chOff x="0" y="0"/>
          <a:chExt cx="0" cy="0"/>
        </a:xfrm>
      </p:grpSpPr>
      <p:sp>
        <p:nvSpPr>
          <p:cNvPr id="22" name="Google Shape;22;gf8ccf0adf1_16_16"/>
          <p:cNvSpPr/>
          <p:nvPr/>
        </p:nvSpPr>
        <p:spPr>
          <a:xfrm>
            <a:off x="0" y="1"/>
            <a:ext cx="9144000" cy="778119"/>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2"/>
              </a:solidFill>
              <a:latin typeface="Arial"/>
              <a:ea typeface="Arial"/>
              <a:cs typeface="Arial"/>
              <a:sym typeface="Arial"/>
            </a:endParaRPr>
          </a:p>
        </p:txBody>
      </p:sp>
      <p:pic>
        <p:nvPicPr>
          <p:cNvPr id="23" name="Google Shape;23;gf8ccf0adf1_16_16"/>
          <p:cNvPicPr preferRelativeResize="0"/>
          <p:nvPr/>
        </p:nvPicPr>
        <p:blipFill rotWithShape="1">
          <a:blip r:embed="rId2">
            <a:alphaModFix amt="34000"/>
          </a:blip>
          <a:srcRect b="35419" l="51339" r="-2839" t="39269"/>
          <a:stretch/>
        </p:blipFill>
        <p:spPr>
          <a:xfrm flipH="1">
            <a:off x="6978316" y="0"/>
            <a:ext cx="2165684" cy="778119"/>
          </a:xfrm>
          <a:prstGeom prst="rect">
            <a:avLst/>
          </a:prstGeom>
          <a:noFill/>
          <a:ln>
            <a:noFill/>
          </a:ln>
        </p:spPr>
      </p:pic>
      <p:pic>
        <p:nvPicPr>
          <p:cNvPr id="24" name="Google Shape;24;gf8ccf0adf1_16_16"/>
          <p:cNvPicPr preferRelativeResize="0"/>
          <p:nvPr/>
        </p:nvPicPr>
        <p:blipFill rotWithShape="1">
          <a:blip r:embed="rId3">
            <a:alphaModFix/>
          </a:blip>
          <a:srcRect b="0" l="0" r="0" t="0"/>
          <a:stretch/>
        </p:blipFill>
        <p:spPr>
          <a:xfrm>
            <a:off x="7343775" y="83742"/>
            <a:ext cx="1520925" cy="602579"/>
          </a:xfrm>
          <a:prstGeom prst="rect">
            <a:avLst/>
          </a:prstGeom>
          <a:noFill/>
          <a:ln>
            <a:noFill/>
          </a:ln>
          <a:effectLst>
            <a:outerShdw blurRad="50800" rotWithShape="0" algn="tl" dir="2700000" dist="38100">
              <a:srgbClr val="000000">
                <a:alpha val="40000"/>
              </a:srgbClr>
            </a:outerShdw>
          </a:effectLst>
        </p:spPr>
      </p:pic>
      <p:sp>
        <p:nvSpPr>
          <p:cNvPr id="25" name="Google Shape;25;gf8ccf0adf1_16_16"/>
          <p:cNvSpPr/>
          <p:nvPr/>
        </p:nvSpPr>
        <p:spPr>
          <a:xfrm>
            <a:off x="-1334" y="4930953"/>
            <a:ext cx="9145333" cy="212547"/>
          </a:xfrm>
          <a:prstGeom prst="rect">
            <a:avLst/>
          </a:prstGeom>
          <a:solidFill>
            <a:schemeClr val="accent4"/>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2"/>
              </a:solidFill>
              <a:latin typeface="Arial"/>
              <a:ea typeface="Arial"/>
              <a:cs typeface="Arial"/>
              <a:sym typeface="Arial"/>
            </a:endParaRPr>
          </a:p>
        </p:txBody>
      </p:sp>
      <p:sp>
        <p:nvSpPr>
          <p:cNvPr id="26" name="Google Shape;26;gf8ccf0adf1_16_16"/>
          <p:cNvSpPr/>
          <p:nvPr/>
        </p:nvSpPr>
        <p:spPr>
          <a:xfrm flipH="1" rot="10800000">
            <a:off x="-3378" y="4905327"/>
            <a:ext cx="9147378" cy="44645"/>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2"/>
              </a:solidFill>
              <a:latin typeface="Arial"/>
              <a:ea typeface="Arial"/>
              <a:cs typeface="Arial"/>
              <a:sym typeface="Arial"/>
            </a:endParaRPr>
          </a:p>
        </p:txBody>
      </p:sp>
      <p:sp>
        <p:nvSpPr>
          <p:cNvPr id="27" name="Google Shape;27;gf8ccf0adf1_16_16"/>
          <p:cNvSpPr txBox="1"/>
          <p:nvPr/>
        </p:nvSpPr>
        <p:spPr>
          <a:xfrm>
            <a:off x="7699248" y="4930953"/>
            <a:ext cx="1444085" cy="230833"/>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Clr>
                <a:srgbClr val="000000"/>
              </a:buClr>
              <a:buSzPts val="1100"/>
              <a:buFont typeface="Arial"/>
              <a:buNone/>
            </a:pPr>
            <a:r>
              <a:rPr b="1" i="0" lang="en-US" sz="1100" u="none" cap="none" strike="noStrike">
                <a:solidFill>
                  <a:schemeClr val="accent1"/>
                </a:solidFill>
                <a:latin typeface="Arial"/>
                <a:ea typeface="Arial"/>
                <a:cs typeface="Arial"/>
                <a:sym typeface="Arial"/>
              </a:rPr>
              <a:t>Slide </a:t>
            </a:r>
            <a:fld id="{00000000-1234-1234-1234-123412341234}" type="slidenum">
              <a:rPr b="1" i="0" lang="en-US" sz="1100" u="none" cap="none" strike="noStrike">
                <a:solidFill>
                  <a:schemeClr val="accent1"/>
                </a:solidFill>
                <a:latin typeface="Arial"/>
                <a:ea typeface="Arial"/>
                <a:cs typeface="Arial"/>
                <a:sym typeface="Arial"/>
              </a:rPr>
              <a:t>‹#›</a:t>
            </a:fld>
            <a:endParaRPr b="1" i="0" sz="1100" u="none" cap="none" strike="noStrike">
              <a:solidFill>
                <a:schemeClr val="accent1"/>
              </a:solidFill>
              <a:latin typeface="Arial"/>
              <a:ea typeface="Arial"/>
              <a:cs typeface="Arial"/>
              <a:sym typeface="Arial"/>
            </a:endParaRPr>
          </a:p>
        </p:txBody>
      </p:sp>
      <p:sp>
        <p:nvSpPr>
          <p:cNvPr id="28" name="Google Shape;28;gf8ccf0adf1_16_16"/>
          <p:cNvSpPr txBox="1"/>
          <p:nvPr/>
        </p:nvSpPr>
        <p:spPr>
          <a:xfrm>
            <a:off x="-18288" y="4922099"/>
            <a:ext cx="3694176" cy="230833"/>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100"/>
              <a:buFont typeface="Arial"/>
              <a:buNone/>
            </a:pPr>
            <a:r>
              <a:rPr b="1" i="0" lang="en-US" sz="1100" u="none" cap="none" strike="noStrike">
                <a:solidFill>
                  <a:schemeClr val="accent1"/>
                </a:solidFill>
                <a:latin typeface="Arial"/>
                <a:ea typeface="Arial"/>
                <a:cs typeface="Arial"/>
                <a:sym typeface="Arial"/>
              </a:rPr>
              <a:t>CEOS Plenary, 1-4  November 2021</a:t>
            </a:r>
            <a:endParaRPr b="0" i="0" sz="1100" u="none" cap="none" strike="noStrike">
              <a:solidFill>
                <a:srgbClr val="000000"/>
              </a:solidFill>
              <a:latin typeface="Arial"/>
              <a:ea typeface="Arial"/>
              <a:cs typeface="Arial"/>
              <a:sym typeface="Arial"/>
            </a:endParaRPr>
          </a:p>
        </p:txBody>
      </p:sp>
      <p:sp>
        <p:nvSpPr>
          <p:cNvPr id="29" name="Google Shape;29;gf8ccf0adf1_16_16"/>
          <p:cNvSpPr txBox="1"/>
          <p:nvPr>
            <p:ph idx="1" type="body"/>
          </p:nvPr>
        </p:nvSpPr>
        <p:spPr>
          <a:xfrm>
            <a:off x="243175" y="1168900"/>
            <a:ext cx="8621550" cy="3497153"/>
          </a:xfrm>
          <a:prstGeom prst="rect">
            <a:avLst/>
          </a:prstGeom>
          <a:noFill/>
          <a:ln>
            <a:noFill/>
          </a:ln>
        </p:spPr>
        <p:txBody>
          <a:bodyPr anchorCtr="0" anchor="t" bIns="34275" lIns="68575" spcFirstLastPara="1" rIns="68575" wrap="square" tIns="34275">
            <a:noAutofit/>
          </a:bodyPr>
          <a:lstStyle>
            <a:lvl1pPr indent="-361950" lvl="0" marL="457200" marR="0" rtl="0" algn="l">
              <a:lnSpc>
                <a:spcPct val="90000"/>
              </a:lnSpc>
              <a:spcBef>
                <a:spcPts val="800"/>
              </a:spcBef>
              <a:spcAft>
                <a:spcPts val="0"/>
              </a:spcAft>
              <a:buClr>
                <a:schemeClr val="dk1"/>
              </a:buClr>
              <a:buSzPts val="2100"/>
              <a:buFont typeface="Noto Sans Symbols"/>
              <a:buChar char="❖"/>
              <a:defRPr b="0" i="0" sz="2100" u="none" cap="none" strike="noStrike">
                <a:solidFill>
                  <a:schemeClr val="dk1"/>
                </a:solidFill>
                <a:latin typeface="Arial"/>
                <a:ea typeface="Arial"/>
                <a:cs typeface="Arial"/>
                <a:sym typeface="Arial"/>
              </a:defRPr>
            </a:lvl1pPr>
            <a:lvl2pPr indent="-342900" lvl="1" marL="914400" marR="0" rtl="0" algn="l">
              <a:lnSpc>
                <a:spcPct val="90000"/>
              </a:lnSpc>
              <a:spcBef>
                <a:spcPts val="400"/>
              </a:spcBef>
              <a:spcAft>
                <a:spcPts val="0"/>
              </a:spcAft>
              <a:buClr>
                <a:schemeClr val="dk1"/>
              </a:buClr>
              <a:buSzPts val="1800"/>
              <a:buFont typeface="Noto Sans Symbols"/>
              <a:buChar char="▪"/>
              <a:defRPr b="0" i="0" sz="1800" u="none" cap="none" strike="noStrike">
                <a:solidFill>
                  <a:schemeClr val="dk1"/>
                </a:solidFill>
                <a:latin typeface="Arial"/>
                <a:ea typeface="Arial"/>
                <a:cs typeface="Arial"/>
                <a:sym typeface="Arial"/>
              </a:defRPr>
            </a:lvl2pPr>
            <a:lvl3pPr indent="-323850" lvl="2" marL="1371600" marR="0" rtl="0" algn="l">
              <a:lnSpc>
                <a:spcPct val="90000"/>
              </a:lnSpc>
              <a:spcBef>
                <a:spcPts val="400"/>
              </a:spcBef>
              <a:spcAft>
                <a:spcPts val="0"/>
              </a:spcAft>
              <a:buClr>
                <a:schemeClr val="dk1"/>
              </a:buClr>
              <a:buSzPts val="1500"/>
              <a:buFont typeface="Courier New"/>
              <a:buChar char="o"/>
              <a:defRPr b="0" i="0" sz="1500" u="none" cap="none" strike="noStrike">
                <a:solidFill>
                  <a:schemeClr val="dk1"/>
                </a:solidFill>
                <a:latin typeface="Arial"/>
                <a:ea typeface="Arial"/>
                <a:cs typeface="Arial"/>
                <a:sym typeface="Arial"/>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indent="-323850" lvl="5" marL="27432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6pPr>
            <a:lvl7pPr indent="-323850" lvl="6" marL="32004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7pPr>
            <a:lvl8pPr indent="-323850" lvl="7" marL="3657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8pPr>
            <a:lvl9pPr indent="-323850" lvl="8" marL="41148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9pPr>
          </a:lstStyle>
          <a:p/>
        </p:txBody>
      </p:sp>
      <p:sp>
        <p:nvSpPr>
          <p:cNvPr id="30" name="Google Shape;30;gf8ccf0adf1_16_16"/>
          <p:cNvSpPr txBox="1"/>
          <p:nvPr>
            <p:ph type="title"/>
          </p:nvPr>
        </p:nvSpPr>
        <p:spPr>
          <a:xfrm>
            <a:off x="132036" y="131954"/>
            <a:ext cx="7040148" cy="584252"/>
          </a:xfrm>
          <a:prstGeom prst="rect">
            <a:avLst/>
          </a:prstGeom>
          <a:noFill/>
          <a:ln>
            <a:noFill/>
          </a:ln>
        </p:spPr>
        <p:txBody>
          <a:bodyPr anchorCtr="0" anchor="t" bIns="34275" lIns="68575" spcFirstLastPara="1" rIns="68575" wrap="square" tIns="34275">
            <a:noAutofit/>
          </a:bodyPr>
          <a:lstStyle>
            <a:lvl1pPr lvl="0" marR="0" rtl="0" algn="l">
              <a:lnSpc>
                <a:spcPct val="90000"/>
              </a:lnSpc>
              <a:spcBef>
                <a:spcPts val="0"/>
              </a:spcBef>
              <a:spcAft>
                <a:spcPts val="0"/>
              </a:spcAft>
              <a:buClr>
                <a:schemeClr val="lt1"/>
              </a:buClr>
              <a:buSzPts val="3300"/>
              <a:buFont typeface="Arial"/>
              <a:buNone/>
              <a:defRPr b="0" i="0" sz="33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spTree>
      <p:nvGrpSpPr>
        <p:cNvPr id="31" name="Shape 31"/>
        <p:cNvGrpSpPr/>
        <p:nvPr/>
      </p:nvGrpSpPr>
      <p:grpSpPr>
        <a:xfrm>
          <a:off x="0" y="0"/>
          <a:ext cx="0" cy="0"/>
          <a:chOff x="0" y="0"/>
          <a:chExt cx="0" cy="0"/>
        </a:xfrm>
      </p:grpSpPr>
      <p:sp>
        <p:nvSpPr>
          <p:cNvPr id="32" name="Google Shape;32;gf8ccf0adf1_16_26"/>
          <p:cNvSpPr/>
          <p:nvPr/>
        </p:nvSpPr>
        <p:spPr>
          <a:xfrm>
            <a:off x="0" y="1"/>
            <a:ext cx="9144000" cy="778119"/>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2"/>
              </a:solidFill>
              <a:latin typeface="Arial"/>
              <a:ea typeface="Arial"/>
              <a:cs typeface="Arial"/>
              <a:sym typeface="Arial"/>
            </a:endParaRPr>
          </a:p>
        </p:txBody>
      </p:sp>
      <p:pic>
        <p:nvPicPr>
          <p:cNvPr id="33" name="Google Shape;33;gf8ccf0adf1_16_26"/>
          <p:cNvPicPr preferRelativeResize="0"/>
          <p:nvPr/>
        </p:nvPicPr>
        <p:blipFill rotWithShape="1">
          <a:blip r:embed="rId2">
            <a:alphaModFix amt="34000"/>
          </a:blip>
          <a:srcRect b="35419" l="51339" r="-2839" t="39269"/>
          <a:stretch/>
        </p:blipFill>
        <p:spPr>
          <a:xfrm flipH="1">
            <a:off x="6978316" y="0"/>
            <a:ext cx="2165684" cy="778119"/>
          </a:xfrm>
          <a:prstGeom prst="rect">
            <a:avLst/>
          </a:prstGeom>
          <a:noFill/>
          <a:ln>
            <a:noFill/>
          </a:ln>
        </p:spPr>
      </p:pic>
      <p:pic>
        <p:nvPicPr>
          <p:cNvPr id="34" name="Google Shape;34;gf8ccf0adf1_16_26"/>
          <p:cNvPicPr preferRelativeResize="0"/>
          <p:nvPr/>
        </p:nvPicPr>
        <p:blipFill rotWithShape="1">
          <a:blip r:embed="rId3">
            <a:alphaModFix/>
          </a:blip>
          <a:srcRect b="0" l="0" r="0" t="0"/>
          <a:stretch/>
        </p:blipFill>
        <p:spPr>
          <a:xfrm>
            <a:off x="7343775" y="83742"/>
            <a:ext cx="1520925" cy="602579"/>
          </a:xfrm>
          <a:prstGeom prst="rect">
            <a:avLst/>
          </a:prstGeom>
          <a:noFill/>
          <a:ln>
            <a:noFill/>
          </a:ln>
          <a:effectLst>
            <a:outerShdw blurRad="50800" rotWithShape="0" algn="tl" dir="2700000" dist="38100">
              <a:srgbClr val="000000">
                <a:alpha val="40000"/>
              </a:srgbClr>
            </a:outerShdw>
          </a:effectLst>
        </p:spPr>
      </p:pic>
      <p:sp>
        <p:nvSpPr>
          <p:cNvPr id="35" name="Google Shape;35;gf8ccf0adf1_16_26"/>
          <p:cNvSpPr/>
          <p:nvPr/>
        </p:nvSpPr>
        <p:spPr>
          <a:xfrm>
            <a:off x="-1334" y="4930953"/>
            <a:ext cx="9145333" cy="212547"/>
          </a:xfrm>
          <a:prstGeom prst="rect">
            <a:avLst/>
          </a:prstGeom>
          <a:solidFill>
            <a:schemeClr val="accent4"/>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2"/>
              </a:solidFill>
              <a:latin typeface="Arial"/>
              <a:ea typeface="Arial"/>
              <a:cs typeface="Arial"/>
              <a:sym typeface="Arial"/>
            </a:endParaRPr>
          </a:p>
        </p:txBody>
      </p:sp>
      <p:sp>
        <p:nvSpPr>
          <p:cNvPr id="36" name="Google Shape;36;gf8ccf0adf1_16_26"/>
          <p:cNvSpPr/>
          <p:nvPr/>
        </p:nvSpPr>
        <p:spPr>
          <a:xfrm flipH="1" rot="10800000">
            <a:off x="-3378" y="4905327"/>
            <a:ext cx="9147378" cy="44645"/>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2"/>
              </a:solidFill>
              <a:latin typeface="Arial"/>
              <a:ea typeface="Arial"/>
              <a:cs typeface="Arial"/>
              <a:sym typeface="Arial"/>
            </a:endParaRPr>
          </a:p>
        </p:txBody>
      </p:sp>
      <p:sp>
        <p:nvSpPr>
          <p:cNvPr id="37" name="Google Shape;37;gf8ccf0adf1_16_26"/>
          <p:cNvSpPr txBox="1"/>
          <p:nvPr>
            <p:ph idx="1" type="body"/>
          </p:nvPr>
        </p:nvSpPr>
        <p:spPr>
          <a:xfrm>
            <a:off x="289974" y="1084442"/>
            <a:ext cx="4131756" cy="3581612"/>
          </a:xfrm>
          <a:prstGeom prst="rect">
            <a:avLst/>
          </a:prstGeom>
          <a:noFill/>
          <a:ln>
            <a:noFill/>
          </a:ln>
        </p:spPr>
        <p:txBody>
          <a:bodyPr anchorCtr="0" anchor="t" bIns="34275" lIns="68575" spcFirstLastPara="1" rIns="68575" wrap="square" tIns="34275">
            <a:noAutofit/>
          </a:bodyPr>
          <a:lstStyle>
            <a:lvl1pPr indent="-361950" lvl="0" marL="457200" marR="0" rtl="0" algn="l">
              <a:lnSpc>
                <a:spcPct val="90000"/>
              </a:lnSpc>
              <a:spcBef>
                <a:spcPts val="800"/>
              </a:spcBef>
              <a:spcAft>
                <a:spcPts val="0"/>
              </a:spcAft>
              <a:buClr>
                <a:schemeClr val="dk1"/>
              </a:buClr>
              <a:buSzPts val="2100"/>
              <a:buFont typeface="Noto Sans Symbols"/>
              <a:buChar char="❖"/>
              <a:defRPr b="0" i="0" sz="2100" u="none" cap="none" strike="noStrike">
                <a:solidFill>
                  <a:schemeClr val="dk1"/>
                </a:solidFill>
                <a:latin typeface="Arial"/>
                <a:ea typeface="Arial"/>
                <a:cs typeface="Arial"/>
                <a:sym typeface="Arial"/>
              </a:defRPr>
            </a:lvl1pPr>
            <a:lvl2pPr indent="-342900" lvl="1" marL="914400" marR="0" rtl="0" algn="l">
              <a:lnSpc>
                <a:spcPct val="90000"/>
              </a:lnSpc>
              <a:spcBef>
                <a:spcPts val="400"/>
              </a:spcBef>
              <a:spcAft>
                <a:spcPts val="0"/>
              </a:spcAft>
              <a:buClr>
                <a:schemeClr val="dk1"/>
              </a:buClr>
              <a:buSzPts val="1800"/>
              <a:buFont typeface="Noto Sans Symbols"/>
              <a:buChar char="▪"/>
              <a:defRPr b="0" i="0" sz="1800" u="none" cap="none" strike="noStrike">
                <a:solidFill>
                  <a:schemeClr val="dk1"/>
                </a:solidFill>
                <a:latin typeface="Arial"/>
                <a:ea typeface="Arial"/>
                <a:cs typeface="Arial"/>
                <a:sym typeface="Arial"/>
              </a:defRPr>
            </a:lvl2pPr>
            <a:lvl3pPr indent="-323850" lvl="2" marL="1371600" marR="0" rtl="0" algn="l">
              <a:lnSpc>
                <a:spcPct val="90000"/>
              </a:lnSpc>
              <a:spcBef>
                <a:spcPts val="400"/>
              </a:spcBef>
              <a:spcAft>
                <a:spcPts val="0"/>
              </a:spcAft>
              <a:buClr>
                <a:schemeClr val="dk1"/>
              </a:buClr>
              <a:buSzPts val="1500"/>
              <a:buFont typeface="Courier New"/>
              <a:buChar char="o"/>
              <a:defRPr b="0" i="0" sz="1500" u="none" cap="none" strike="noStrike">
                <a:solidFill>
                  <a:schemeClr val="dk1"/>
                </a:solidFill>
                <a:latin typeface="Arial"/>
                <a:ea typeface="Arial"/>
                <a:cs typeface="Arial"/>
                <a:sym typeface="Arial"/>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indent="-323850" lvl="5" marL="27432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6pPr>
            <a:lvl7pPr indent="-323850" lvl="6" marL="32004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7pPr>
            <a:lvl8pPr indent="-323850" lvl="7" marL="3657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8pPr>
            <a:lvl9pPr indent="-323850" lvl="8" marL="41148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9pPr>
          </a:lstStyle>
          <a:p/>
        </p:txBody>
      </p:sp>
      <p:sp>
        <p:nvSpPr>
          <p:cNvPr id="38" name="Google Shape;38;gf8ccf0adf1_16_26"/>
          <p:cNvSpPr txBox="1"/>
          <p:nvPr>
            <p:ph idx="2" type="body"/>
          </p:nvPr>
        </p:nvSpPr>
        <p:spPr>
          <a:xfrm>
            <a:off x="4722271" y="1084442"/>
            <a:ext cx="4131756" cy="3581612"/>
          </a:xfrm>
          <a:prstGeom prst="rect">
            <a:avLst/>
          </a:prstGeom>
          <a:noFill/>
          <a:ln>
            <a:noFill/>
          </a:ln>
        </p:spPr>
        <p:txBody>
          <a:bodyPr anchorCtr="0" anchor="t" bIns="34275" lIns="68575" spcFirstLastPara="1" rIns="68575" wrap="square" tIns="34275">
            <a:noAutofit/>
          </a:bodyPr>
          <a:lstStyle>
            <a:lvl1pPr indent="-361950" lvl="0" marL="457200" marR="0" rtl="0" algn="l">
              <a:lnSpc>
                <a:spcPct val="90000"/>
              </a:lnSpc>
              <a:spcBef>
                <a:spcPts val="800"/>
              </a:spcBef>
              <a:spcAft>
                <a:spcPts val="0"/>
              </a:spcAft>
              <a:buClr>
                <a:schemeClr val="dk1"/>
              </a:buClr>
              <a:buSzPts val="2100"/>
              <a:buFont typeface="Noto Sans Symbols"/>
              <a:buChar char="❖"/>
              <a:defRPr b="0" i="0" sz="2100" u="none" cap="none" strike="noStrike">
                <a:solidFill>
                  <a:schemeClr val="dk1"/>
                </a:solidFill>
                <a:latin typeface="Arial"/>
                <a:ea typeface="Arial"/>
                <a:cs typeface="Arial"/>
                <a:sym typeface="Arial"/>
              </a:defRPr>
            </a:lvl1pPr>
            <a:lvl2pPr indent="-342900" lvl="1" marL="914400" marR="0" rtl="0" algn="l">
              <a:lnSpc>
                <a:spcPct val="90000"/>
              </a:lnSpc>
              <a:spcBef>
                <a:spcPts val="400"/>
              </a:spcBef>
              <a:spcAft>
                <a:spcPts val="0"/>
              </a:spcAft>
              <a:buClr>
                <a:schemeClr val="dk1"/>
              </a:buClr>
              <a:buSzPts val="1800"/>
              <a:buFont typeface="Noto Sans Symbols"/>
              <a:buChar char="▪"/>
              <a:defRPr b="0" i="0" sz="1800" u="none" cap="none" strike="noStrike">
                <a:solidFill>
                  <a:schemeClr val="dk1"/>
                </a:solidFill>
                <a:latin typeface="Arial"/>
                <a:ea typeface="Arial"/>
                <a:cs typeface="Arial"/>
                <a:sym typeface="Arial"/>
              </a:defRPr>
            </a:lvl2pPr>
            <a:lvl3pPr indent="-323850" lvl="2" marL="1371600" marR="0" rtl="0" algn="l">
              <a:lnSpc>
                <a:spcPct val="90000"/>
              </a:lnSpc>
              <a:spcBef>
                <a:spcPts val="400"/>
              </a:spcBef>
              <a:spcAft>
                <a:spcPts val="0"/>
              </a:spcAft>
              <a:buClr>
                <a:schemeClr val="dk1"/>
              </a:buClr>
              <a:buSzPts val="1500"/>
              <a:buFont typeface="Courier New"/>
              <a:buChar char="o"/>
              <a:defRPr b="0" i="0" sz="1500" u="none" cap="none" strike="noStrike">
                <a:solidFill>
                  <a:schemeClr val="dk1"/>
                </a:solidFill>
                <a:latin typeface="Arial"/>
                <a:ea typeface="Arial"/>
                <a:cs typeface="Arial"/>
                <a:sym typeface="Arial"/>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indent="-323850" lvl="5" marL="27432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6pPr>
            <a:lvl7pPr indent="-323850" lvl="6" marL="32004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7pPr>
            <a:lvl8pPr indent="-323850" lvl="7" marL="3657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8pPr>
            <a:lvl9pPr indent="-323850" lvl="8" marL="41148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9pPr>
          </a:lstStyle>
          <a:p/>
        </p:txBody>
      </p:sp>
      <p:sp>
        <p:nvSpPr>
          <p:cNvPr id="39" name="Google Shape;39;gf8ccf0adf1_16_26"/>
          <p:cNvSpPr txBox="1"/>
          <p:nvPr/>
        </p:nvSpPr>
        <p:spPr>
          <a:xfrm>
            <a:off x="7699248" y="4930953"/>
            <a:ext cx="1444085" cy="230833"/>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Clr>
                <a:srgbClr val="000000"/>
              </a:buClr>
              <a:buSzPts val="1100"/>
              <a:buFont typeface="Arial"/>
              <a:buNone/>
            </a:pPr>
            <a:r>
              <a:rPr b="1" i="0" lang="en-US" sz="1100" u="none" cap="none" strike="noStrike">
                <a:solidFill>
                  <a:schemeClr val="accent1"/>
                </a:solidFill>
                <a:latin typeface="Arial"/>
                <a:ea typeface="Arial"/>
                <a:cs typeface="Arial"/>
                <a:sym typeface="Arial"/>
              </a:rPr>
              <a:t>Slide </a:t>
            </a:r>
            <a:fld id="{00000000-1234-1234-1234-123412341234}" type="slidenum">
              <a:rPr b="1" i="0" lang="en-US" sz="1100" u="none" cap="none" strike="noStrike">
                <a:solidFill>
                  <a:schemeClr val="accent1"/>
                </a:solidFill>
                <a:latin typeface="Arial"/>
                <a:ea typeface="Arial"/>
                <a:cs typeface="Arial"/>
                <a:sym typeface="Arial"/>
              </a:rPr>
              <a:t>‹#›</a:t>
            </a:fld>
            <a:endParaRPr b="1" i="0" sz="1100" u="none" cap="none" strike="noStrike">
              <a:solidFill>
                <a:schemeClr val="accent1"/>
              </a:solidFill>
              <a:latin typeface="Arial"/>
              <a:ea typeface="Arial"/>
              <a:cs typeface="Arial"/>
              <a:sym typeface="Arial"/>
            </a:endParaRPr>
          </a:p>
        </p:txBody>
      </p:sp>
      <p:sp>
        <p:nvSpPr>
          <p:cNvPr id="40" name="Google Shape;40;gf8ccf0adf1_16_26"/>
          <p:cNvSpPr txBox="1"/>
          <p:nvPr>
            <p:ph type="title"/>
          </p:nvPr>
        </p:nvSpPr>
        <p:spPr>
          <a:xfrm>
            <a:off x="132036" y="131954"/>
            <a:ext cx="7040148" cy="584252"/>
          </a:xfrm>
          <a:prstGeom prst="rect">
            <a:avLst/>
          </a:prstGeom>
          <a:noFill/>
          <a:ln>
            <a:noFill/>
          </a:ln>
        </p:spPr>
        <p:txBody>
          <a:bodyPr anchorCtr="0" anchor="t" bIns="34275" lIns="68575" spcFirstLastPara="1" rIns="68575" wrap="square" tIns="34275">
            <a:noAutofit/>
          </a:bodyPr>
          <a:lstStyle>
            <a:lvl1pPr lvl="0" marR="0" rtl="0" algn="l">
              <a:lnSpc>
                <a:spcPct val="90000"/>
              </a:lnSpc>
              <a:spcBef>
                <a:spcPts val="0"/>
              </a:spcBef>
              <a:spcAft>
                <a:spcPts val="0"/>
              </a:spcAft>
              <a:buClr>
                <a:schemeClr val="lt1"/>
              </a:buClr>
              <a:buSzPts val="3300"/>
              <a:buFont typeface="Arial"/>
              <a:buNone/>
              <a:defRPr b="0" i="0" sz="33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41" name="Google Shape;41;gf8ccf0adf1_16_26"/>
          <p:cNvSpPr txBox="1"/>
          <p:nvPr/>
        </p:nvSpPr>
        <p:spPr>
          <a:xfrm>
            <a:off x="-18288" y="4922099"/>
            <a:ext cx="3694176" cy="230833"/>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100"/>
              <a:buFont typeface="Arial"/>
              <a:buNone/>
            </a:pPr>
            <a:r>
              <a:rPr b="1" i="0" lang="en-US" sz="1100" u="none" cap="none" strike="noStrike">
                <a:solidFill>
                  <a:schemeClr val="accent1"/>
                </a:solidFill>
                <a:latin typeface="Arial"/>
                <a:ea typeface="Arial"/>
                <a:cs typeface="Arial"/>
                <a:sym typeface="Arial"/>
              </a:rPr>
              <a:t>CEOS Plenary, 1-4  November 2021</a:t>
            </a:r>
            <a:endParaRPr b="0" i="0" sz="11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42" name="Shape 42"/>
        <p:cNvGrpSpPr/>
        <p:nvPr/>
      </p:nvGrpSpPr>
      <p:grpSpPr>
        <a:xfrm>
          <a:off x="0" y="0"/>
          <a:ext cx="0" cy="0"/>
          <a:chOff x="0" y="0"/>
          <a:chExt cx="0" cy="0"/>
        </a:xfrm>
      </p:grpSpPr>
      <p:sp>
        <p:nvSpPr>
          <p:cNvPr id="43" name="Google Shape;43;gf8ccf0adf1_16_37"/>
          <p:cNvSpPr/>
          <p:nvPr/>
        </p:nvSpPr>
        <p:spPr>
          <a:xfrm>
            <a:off x="0" y="1"/>
            <a:ext cx="9144000" cy="778119"/>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2"/>
              </a:solidFill>
              <a:latin typeface="Arial"/>
              <a:ea typeface="Arial"/>
              <a:cs typeface="Arial"/>
              <a:sym typeface="Arial"/>
            </a:endParaRPr>
          </a:p>
        </p:txBody>
      </p:sp>
      <p:pic>
        <p:nvPicPr>
          <p:cNvPr id="44" name="Google Shape;44;gf8ccf0adf1_16_37"/>
          <p:cNvPicPr preferRelativeResize="0"/>
          <p:nvPr/>
        </p:nvPicPr>
        <p:blipFill rotWithShape="1">
          <a:blip r:embed="rId2">
            <a:alphaModFix amt="34000"/>
          </a:blip>
          <a:srcRect b="35419" l="51339" r="-2839" t="39269"/>
          <a:stretch/>
        </p:blipFill>
        <p:spPr>
          <a:xfrm flipH="1">
            <a:off x="6978316" y="0"/>
            <a:ext cx="2165684" cy="778119"/>
          </a:xfrm>
          <a:prstGeom prst="rect">
            <a:avLst/>
          </a:prstGeom>
          <a:noFill/>
          <a:ln>
            <a:noFill/>
          </a:ln>
        </p:spPr>
      </p:pic>
      <p:pic>
        <p:nvPicPr>
          <p:cNvPr id="45" name="Google Shape;45;gf8ccf0adf1_16_37"/>
          <p:cNvPicPr preferRelativeResize="0"/>
          <p:nvPr/>
        </p:nvPicPr>
        <p:blipFill rotWithShape="1">
          <a:blip r:embed="rId3">
            <a:alphaModFix/>
          </a:blip>
          <a:srcRect b="0" l="0" r="0" t="0"/>
          <a:stretch/>
        </p:blipFill>
        <p:spPr>
          <a:xfrm>
            <a:off x="7343775" y="83742"/>
            <a:ext cx="1520925" cy="602579"/>
          </a:xfrm>
          <a:prstGeom prst="rect">
            <a:avLst/>
          </a:prstGeom>
          <a:noFill/>
          <a:ln>
            <a:noFill/>
          </a:ln>
          <a:effectLst>
            <a:outerShdw blurRad="50800" rotWithShape="0" algn="tl" dir="2700000" dist="38100">
              <a:srgbClr val="000000">
                <a:alpha val="40000"/>
              </a:srgbClr>
            </a:outerShdw>
          </a:effectLst>
        </p:spPr>
      </p:pic>
      <p:sp>
        <p:nvSpPr>
          <p:cNvPr id="46" name="Google Shape;46;gf8ccf0adf1_16_37"/>
          <p:cNvSpPr/>
          <p:nvPr/>
        </p:nvSpPr>
        <p:spPr>
          <a:xfrm>
            <a:off x="-1334" y="4930953"/>
            <a:ext cx="9145333" cy="212547"/>
          </a:xfrm>
          <a:prstGeom prst="rect">
            <a:avLst/>
          </a:prstGeom>
          <a:solidFill>
            <a:schemeClr val="accent4"/>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2"/>
              </a:solidFill>
              <a:latin typeface="Arial"/>
              <a:ea typeface="Arial"/>
              <a:cs typeface="Arial"/>
              <a:sym typeface="Arial"/>
            </a:endParaRPr>
          </a:p>
        </p:txBody>
      </p:sp>
      <p:sp>
        <p:nvSpPr>
          <p:cNvPr id="47" name="Google Shape;47;gf8ccf0adf1_16_37"/>
          <p:cNvSpPr/>
          <p:nvPr/>
        </p:nvSpPr>
        <p:spPr>
          <a:xfrm flipH="1" rot="10800000">
            <a:off x="-3378" y="4905327"/>
            <a:ext cx="9147378" cy="44645"/>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2"/>
              </a:solidFill>
              <a:latin typeface="Arial"/>
              <a:ea typeface="Arial"/>
              <a:cs typeface="Arial"/>
              <a:sym typeface="Arial"/>
            </a:endParaRPr>
          </a:p>
        </p:txBody>
      </p:sp>
      <p:sp>
        <p:nvSpPr>
          <p:cNvPr id="48" name="Google Shape;48;gf8ccf0adf1_16_37"/>
          <p:cNvSpPr txBox="1"/>
          <p:nvPr/>
        </p:nvSpPr>
        <p:spPr>
          <a:xfrm>
            <a:off x="7699248" y="4930953"/>
            <a:ext cx="1444085" cy="230833"/>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Clr>
                <a:srgbClr val="000000"/>
              </a:buClr>
              <a:buSzPts val="1100"/>
              <a:buFont typeface="Arial"/>
              <a:buNone/>
            </a:pPr>
            <a:r>
              <a:rPr b="1" i="0" lang="en-US" sz="1100" u="none" cap="none" strike="noStrike">
                <a:solidFill>
                  <a:schemeClr val="accent1"/>
                </a:solidFill>
                <a:latin typeface="Arial"/>
                <a:ea typeface="Arial"/>
                <a:cs typeface="Arial"/>
                <a:sym typeface="Arial"/>
              </a:rPr>
              <a:t>Slide </a:t>
            </a:r>
            <a:fld id="{00000000-1234-1234-1234-123412341234}" type="slidenum">
              <a:rPr b="1" i="0" lang="en-US" sz="1100" u="none" cap="none" strike="noStrike">
                <a:solidFill>
                  <a:schemeClr val="accent1"/>
                </a:solidFill>
                <a:latin typeface="Arial"/>
                <a:ea typeface="Arial"/>
                <a:cs typeface="Arial"/>
                <a:sym typeface="Arial"/>
              </a:rPr>
              <a:t>‹#›</a:t>
            </a:fld>
            <a:endParaRPr b="1" i="0" sz="1100" u="none" cap="none" strike="noStrike">
              <a:solidFill>
                <a:schemeClr val="accent1"/>
              </a:solidFill>
              <a:latin typeface="Arial"/>
              <a:ea typeface="Arial"/>
              <a:cs typeface="Arial"/>
              <a:sym typeface="Arial"/>
            </a:endParaRPr>
          </a:p>
        </p:txBody>
      </p:sp>
      <p:sp>
        <p:nvSpPr>
          <p:cNvPr id="49" name="Google Shape;49;gf8ccf0adf1_16_37"/>
          <p:cNvSpPr txBox="1"/>
          <p:nvPr>
            <p:ph type="title"/>
          </p:nvPr>
        </p:nvSpPr>
        <p:spPr>
          <a:xfrm>
            <a:off x="132036" y="131954"/>
            <a:ext cx="7040148" cy="584252"/>
          </a:xfrm>
          <a:prstGeom prst="rect">
            <a:avLst/>
          </a:prstGeom>
          <a:noFill/>
          <a:ln>
            <a:noFill/>
          </a:ln>
        </p:spPr>
        <p:txBody>
          <a:bodyPr anchorCtr="0" anchor="t" bIns="34275" lIns="68575" spcFirstLastPara="1" rIns="68575" wrap="square" tIns="34275">
            <a:noAutofit/>
          </a:bodyPr>
          <a:lstStyle>
            <a:lvl1pPr lvl="0" marR="0" rtl="0" algn="l">
              <a:lnSpc>
                <a:spcPct val="90000"/>
              </a:lnSpc>
              <a:spcBef>
                <a:spcPts val="0"/>
              </a:spcBef>
              <a:spcAft>
                <a:spcPts val="0"/>
              </a:spcAft>
              <a:buClr>
                <a:schemeClr val="lt1"/>
              </a:buClr>
              <a:buSzPts val="3300"/>
              <a:buFont typeface="Arial"/>
              <a:buNone/>
              <a:defRPr b="0" i="0" sz="33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50" name="Google Shape;50;gf8ccf0adf1_16_37"/>
          <p:cNvSpPr txBox="1"/>
          <p:nvPr/>
        </p:nvSpPr>
        <p:spPr>
          <a:xfrm>
            <a:off x="-18288" y="4922099"/>
            <a:ext cx="3694176" cy="230833"/>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100"/>
              <a:buFont typeface="Arial"/>
              <a:buNone/>
            </a:pPr>
            <a:r>
              <a:rPr b="1" i="0" lang="en-US" sz="1100" u="none" cap="none" strike="noStrike">
                <a:solidFill>
                  <a:schemeClr val="accent1"/>
                </a:solidFill>
                <a:latin typeface="Arial"/>
                <a:ea typeface="Arial"/>
                <a:cs typeface="Arial"/>
                <a:sym typeface="Arial"/>
              </a:rPr>
              <a:t>CEOS Plenary, 1-4  November 2021</a:t>
            </a:r>
            <a:endParaRPr b="0" i="0" sz="11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p:cSld name="Content with Caption">
    <p:spTree>
      <p:nvGrpSpPr>
        <p:cNvPr id="51" name="Shape 51"/>
        <p:cNvGrpSpPr/>
        <p:nvPr/>
      </p:nvGrpSpPr>
      <p:grpSpPr>
        <a:xfrm>
          <a:off x="0" y="0"/>
          <a:ext cx="0" cy="0"/>
          <a:chOff x="0" y="0"/>
          <a:chExt cx="0" cy="0"/>
        </a:xfrm>
      </p:grpSpPr>
      <p:sp>
        <p:nvSpPr>
          <p:cNvPr id="52" name="Google Shape;52;gf8ccf0adf1_16_46"/>
          <p:cNvSpPr/>
          <p:nvPr/>
        </p:nvSpPr>
        <p:spPr>
          <a:xfrm>
            <a:off x="0" y="1"/>
            <a:ext cx="9144000" cy="778119"/>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2"/>
              </a:solidFill>
              <a:latin typeface="Arial"/>
              <a:ea typeface="Arial"/>
              <a:cs typeface="Arial"/>
              <a:sym typeface="Arial"/>
            </a:endParaRPr>
          </a:p>
        </p:txBody>
      </p:sp>
      <p:pic>
        <p:nvPicPr>
          <p:cNvPr id="53" name="Google Shape;53;gf8ccf0adf1_16_46"/>
          <p:cNvPicPr preferRelativeResize="0"/>
          <p:nvPr/>
        </p:nvPicPr>
        <p:blipFill rotWithShape="1">
          <a:blip r:embed="rId2">
            <a:alphaModFix amt="34000"/>
          </a:blip>
          <a:srcRect b="35419" l="51339" r="-2839" t="39269"/>
          <a:stretch/>
        </p:blipFill>
        <p:spPr>
          <a:xfrm flipH="1">
            <a:off x="6978316" y="0"/>
            <a:ext cx="2165684" cy="778119"/>
          </a:xfrm>
          <a:prstGeom prst="rect">
            <a:avLst/>
          </a:prstGeom>
          <a:noFill/>
          <a:ln>
            <a:noFill/>
          </a:ln>
        </p:spPr>
      </p:pic>
      <p:pic>
        <p:nvPicPr>
          <p:cNvPr id="54" name="Google Shape;54;gf8ccf0adf1_16_46"/>
          <p:cNvPicPr preferRelativeResize="0"/>
          <p:nvPr/>
        </p:nvPicPr>
        <p:blipFill rotWithShape="1">
          <a:blip r:embed="rId3">
            <a:alphaModFix/>
          </a:blip>
          <a:srcRect b="0" l="0" r="0" t="0"/>
          <a:stretch/>
        </p:blipFill>
        <p:spPr>
          <a:xfrm>
            <a:off x="7343775" y="83742"/>
            <a:ext cx="1520925" cy="602579"/>
          </a:xfrm>
          <a:prstGeom prst="rect">
            <a:avLst/>
          </a:prstGeom>
          <a:noFill/>
          <a:ln>
            <a:noFill/>
          </a:ln>
          <a:effectLst>
            <a:outerShdw blurRad="50800" rotWithShape="0" algn="tl" dir="2700000" dist="38100">
              <a:srgbClr val="000000">
                <a:alpha val="40000"/>
              </a:srgbClr>
            </a:outerShdw>
          </a:effectLst>
        </p:spPr>
      </p:pic>
      <p:sp>
        <p:nvSpPr>
          <p:cNvPr id="55" name="Google Shape;55;gf8ccf0adf1_16_46"/>
          <p:cNvSpPr/>
          <p:nvPr/>
        </p:nvSpPr>
        <p:spPr>
          <a:xfrm>
            <a:off x="-1334" y="4930953"/>
            <a:ext cx="9145333" cy="212547"/>
          </a:xfrm>
          <a:prstGeom prst="rect">
            <a:avLst/>
          </a:prstGeom>
          <a:solidFill>
            <a:schemeClr val="accent4"/>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2"/>
              </a:solidFill>
              <a:latin typeface="Arial"/>
              <a:ea typeface="Arial"/>
              <a:cs typeface="Arial"/>
              <a:sym typeface="Arial"/>
            </a:endParaRPr>
          </a:p>
        </p:txBody>
      </p:sp>
      <p:sp>
        <p:nvSpPr>
          <p:cNvPr id="56" name="Google Shape;56;gf8ccf0adf1_16_46"/>
          <p:cNvSpPr/>
          <p:nvPr/>
        </p:nvSpPr>
        <p:spPr>
          <a:xfrm flipH="1" rot="10800000">
            <a:off x="-3378" y="4905327"/>
            <a:ext cx="9147378" cy="44645"/>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2"/>
              </a:solidFill>
              <a:latin typeface="Arial"/>
              <a:ea typeface="Arial"/>
              <a:cs typeface="Arial"/>
              <a:sym typeface="Arial"/>
            </a:endParaRPr>
          </a:p>
        </p:txBody>
      </p:sp>
      <p:sp>
        <p:nvSpPr>
          <p:cNvPr id="57" name="Google Shape;57;gf8ccf0adf1_16_46"/>
          <p:cNvSpPr txBox="1"/>
          <p:nvPr>
            <p:ph idx="1" type="body"/>
          </p:nvPr>
        </p:nvSpPr>
        <p:spPr>
          <a:xfrm>
            <a:off x="3885009" y="1030389"/>
            <a:ext cx="4629150" cy="3520801"/>
          </a:xfrm>
          <a:prstGeom prst="rect">
            <a:avLst/>
          </a:prstGeom>
          <a:noFill/>
          <a:ln>
            <a:noFill/>
          </a:ln>
        </p:spPr>
        <p:txBody>
          <a:bodyPr anchorCtr="0" anchor="t" bIns="34275" lIns="68575" spcFirstLastPara="1" rIns="68575" wrap="square" tIns="34275">
            <a:noAutofit/>
          </a:bodyPr>
          <a:lstStyle>
            <a:lvl1pPr indent="-381000" lvl="0" marL="457200" marR="0" rtl="0" algn="l">
              <a:lnSpc>
                <a:spcPct val="90000"/>
              </a:lnSpc>
              <a:spcBef>
                <a:spcPts val="800"/>
              </a:spcBef>
              <a:spcAft>
                <a:spcPts val="0"/>
              </a:spcAft>
              <a:buClr>
                <a:schemeClr val="dk1"/>
              </a:buClr>
              <a:buSzPts val="2400"/>
              <a:buFont typeface="Noto Sans Symbols"/>
              <a:buChar char="❖"/>
              <a:defRPr b="0" i="0" sz="2400" u="none" cap="none" strike="noStrike">
                <a:solidFill>
                  <a:schemeClr val="dk1"/>
                </a:solidFill>
                <a:latin typeface="Arial"/>
                <a:ea typeface="Arial"/>
                <a:cs typeface="Arial"/>
                <a:sym typeface="Arial"/>
              </a:defRPr>
            </a:lvl1pPr>
            <a:lvl2pPr indent="-361950" lvl="1" marL="914400" marR="0" rtl="0" algn="l">
              <a:lnSpc>
                <a:spcPct val="90000"/>
              </a:lnSpc>
              <a:spcBef>
                <a:spcPts val="400"/>
              </a:spcBef>
              <a:spcAft>
                <a:spcPts val="0"/>
              </a:spcAft>
              <a:buClr>
                <a:schemeClr val="dk1"/>
              </a:buClr>
              <a:buSzPts val="2100"/>
              <a:buFont typeface="Noto Sans Symbols"/>
              <a:buChar char="▪"/>
              <a:defRPr b="0" i="0" sz="2100" u="none" cap="none" strike="noStrike">
                <a:solidFill>
                  <a:schemeClr val="dk1"/>
                </a:solidFill>
                <a:latin typeface="Arial"/>
                <a:ea typeface="Arial"/>
                <a:cs typeface="Arial"/>
                <a:sym typeface="Arial"/>
              </a:defRPr>
            </a:lvl2pPr>
            <a:lvl3pPr indent="-342900" lvl="2" marL="1371600" marR="0" rtl="0" algn="l">
              <a:lnSpc>
                <a:spcPct val="90000"/>
              </a:lnSpc>
              <a:spcBef>
                <a:spcPts val="400"/>
              </a:spcBef>
              <a:spcAft>
                <a:spcPts val="0"/>
              </a:spcAft>
              <a:buClr>
                <a:schemeClr val="dk1"/>
              </a:buClr>
              <a:buSzPts val="1800"/>
              <a:buFont typeface="Courier New"/>
              <a:buChar char="o"/>
              <a:defRPr b="0" i="0" sz="1800" u="none" cap="none" strike="noStrike">
                <a:solidFill>
                  <a:schemeClr val="dk1"/>
                </a:solidFill>
                <a:latin typeface="Arial"/>
                <a:ea typeface="Arial"/>
                <a:cs typeface="Arial"/>
                <a:sym typeface="Arial"/>
              </a:defRPr>
            </a:lvl3pPr>
            <a:lvl4pPr indent="-323850" lvl="3" marL="18288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4pPr>
            <a:lvl5pPr indent="-323850" lvl="4" marL="22860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5pPr>
            <a:lvl6pPr indent="-323850" lvl="5" marL="27432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6pPr>
            <a:lvl7pPr indent="-323850" lvl="6" marL="32004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7pPr>
            <a:lvl8pPr indent="-323850" lvl="7" marL="3657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8pPr>
            <a:lvl9pPr indent="-323850" lvl="8" marL="41148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9pPr>
          </a:lstStyle>
          <a:p/>
        </p:txBody>
      </p:sp>
      <p:sp>
        <p:nvSpPr>
          <p:cNvPr id="58" name="Google Shape;58;gf8ccf0adf1_16_46"/>
          <p:cNvSpPr txBox="1"/>
          <p:nvPr>
            <p:ph idx="2" type="body"/>
          </p:nvPr>
        </p:nvSpPr>
        <p:spPr>
          <a:xfrm>
            <a:off x="629841" y="1030389"/>
            <a:ext cx="2949178" cy="3472919"/>
          </a:xfrm>
          <a:prstGeom prst="rect">
            <a:avLst/>
          </a:prstGeom>
          <a:noFill/>
          <a:ln>
            <a:noFill/>
          </a:ln>
        </p:spPr>
        <p:txBody>
          <a:bodyPr anchorCtr="0" anchor="t" bIns="34275" lIns="68575" spcFirstLastPara="1" rIns="68575" wrap="square" tIns="34275">
            <a:noAutofit/>
          </a:bodyPr>
          <a:lstStyle>
            <a:lvl1pPr indent="-228600" lvl="0" marL="457200" marR="0" rtl="0" algn="l">
              <a:lnSpc>
                <a:spcPct val="90000"/>
              </a:lnSpc>
              <a:spcBef>
                <a:spcPts val="80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1pPr>
            <a:lvl2pPr indent="-228600" lvl="1" marL="914400" marR="0" rtl="0" algn="l">
              <a:lnSpc>
                <a:spcPct val="90000"/>
              </a:lnSpc>
              <a:spcBef>
                <a:spcPts val="400"/>
              </a:spcBef>
              <a:spcAft>
                <a:spcPts val="0"/>
              </a:spcAft>
              <a:buClr>
                <a:schemeClr val="dk1"/>
              </a:buClr>
              <a:buSzPts val="1100"/>
              <a:buFont typeface="Arial"/>
              <a:buNone/>
              <a:defRPr b="0" i="0" sz="1100" u="none" cap="none" strike="noStrike">
                <a:solidFill>
                  <a:schemeClr val="dk1"/>
                </a:solidFill>
                <a:latin typeface="Arial"/>
                <a:ea typeface="Arial"/>
                <a:cs typeface="Arial"/>
                <a:sym typeface="Arial"/>
              </a:defRPr>
            </a:lvl2pPr>
            <a:lvl3pPr indent="-228600" lvl="2" marL="1371600" marR="0" rtl="0" algn="l">
              <a:lnSpc>
                <a:spcPct val="90000"/>
              </a:lnSpc>
              <a:spcBef>
                <a:spcPts val="40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3pPr>
            <a:lvl4pPr indent="-228600" lvl="3" marL="1828800" marR="0" rtl="0" algn="l">
              <a:lnSpc>
                <a:spcPct val="90000"/>
              </a:lnSpc>
              <a:spcBef>
                <a:spcPts val="400"/>
              </a:spcBef>
              <a:spcAft>
                <a:spcPts val="0"/>
              </a:spcAft>
              <a:buClr>
                <a:schemeClr val="dk1"/>
              </a:buClr>
              <a:buSzPts val="800"/>
              <a:buFont typeface="Arial"/>
              <a:buNone/>
              <a:defRPr b="0" i="0" sz="800" u="none" cap="none" strike="noStrike">
                <a:solidFill>
                  <a:schemeClr val="dk1"/>
                </a:solidFill>
                <a:latin typeface="Arial"/>
                <a:ea typeface="Arial"/>
                <a:cs typeface="Arial"/>
                <a:sym typeface="Arial"/>
              </a:defRPr>
            </a:lvl4pPr>
            <a:lvl5pPr indent="-228600" lvl="4" marL="2286000" marR="0" rtl="0" algn="l">
              <a:lnSpc>
                <a:spcPct val="90000"/>
              </a:lnSpc>
              <a:spcBef>
                <a:spcPts val="400"/>
              </a:spcBef>
              <a:spcAft>
                <a:spcPts val="0"/>
              </a:spcAft>
              <a:buClr>
                <a:schemeClr val="dk1"/>
              </a:buClr>
              <a:buSzPts val="800"/>
              <a:buFont typeface="Arial"/>
              <a:buNone/>
              <a:defRPr b="0" i="0" sz="800" u="none" cap="none" strike="noStrike">
                <a:solidFill>
                  <a:schemeClr val="dk1"/>
                </a:solidFill>
                <a:latin typeface="Arial"/>
                <a:ea typeface="Arial"/>
                <a:cs typeface="Arial"/>
                <a:sym typeface="Arial"/>
              </a:defRPr>
            </a:lvl5pPr>
            <a:lvl6pPr indent="-228600" lvl="5" marL="2743200" marR="0" rtl="0" algn="l">
              <a:lnSpc>
                <a:spcPct val="90000"/>
              </a:lnSpc>
              <a:spcBef>
                <a:spcPts val="400"/>
              </a:spcBef>
              <a:spcAft>
                <a:spcPts val="0"/>
              </a:spcAft>
              <a:buClr>
                <a:schemeClr val="dk1"/>
              </a:buClr>
              <a:buSzPts val="800"/>
              <a:buFont typeface="Arial"/>
              <a:buNone/>
              <a:defRPr b="0" i="0" sz="800" u="none" cap="none" strike="noStrike">
                <a:solidFill>
                  <a:schemeClr val="dk1"/>
                </a:solidFill>
                <a:latin typeface="Arial"/>
                <a:ea typeface="Arial"/>
                <a:cs typeface="Arial"/>
                <a:sym typeface="Arial"/>
              </a:defRPr>
            </a:lvl6pPr>
            <a:lvl7pPr indent="-228600" lvl="6" marL="3200400" marR="0" rtl="0" algn="l">
              <a:lnSpc>
                <a:spcPct val="90000"/>
              </a:lnSpc>
              <a:spcBef>
                <a:spcPts val="400"/>
              </a:spcBef>
              <a:spcAft>
                <a:spcPts val="0"/>
              </a:spcAft>
              <a:buClr>
                <a:schemeClr val="dk1"/>
              </a:buClr>
              <a:buSzPts val="800"/>
              <a:buFont typeface="Arial"/>
              <a:buNone/>
              <a:defRPr b="0" i="0" sz="800" u="none" cap="none" strike="noStrike">
                <a:solidFill>
                  <a:schemeClr val="dk1"/>
                </a:solidFill>
                <a:latin typeface="Arial"/>
                <a:ea typeface="Arial"/>
                <a:cs typeface="Arial"/>
                <a:sym typeface="Arial"/>
              </a:defRPr>
            </a:lvl7pPr>
            <a:lvl8pPr indent="-228600" lvl="7" marL="3657600" marR="0" rtl="0" algn="l">
              <a:lnSpc>
                <a:spcPct val="90000"/>
              </a:lnSpc>
              <a:spcBef>
                <a:spcPts val="400"/>
              </a:spcBef>
              <a:spcAft>
                <a:spcPts val="0"/>
              </a:spcAft>
              <a:buClr>
                <a:schemeClr val="dk1"/>
              </a:buClr>
              <a:buSzPts val="800"/>
              <a:buFont typeface="Arial"/>
              <a:buNone/>
              <a:defRPr b="0" i="0" sz="800" u="none" cap="none" strike="noStrike">
                <a:solidFill>
                  <a:schemeClr val="dk1"/>
                </a:solidFill>
                <a:latin typeface="Arial"/>
                <a:ea typeface="Arial"/>
                <a:cs typeface="Arial"/>
                <a:sym typeface="Arial"/>
              </a:defRPr>
            </a:lvl8pPr>
            <a:lvl9pPr indent="-228600" lvl="8" marL="4114800" marR="0" rtl="0" algn="l">
              <a:lnSpc>
                <a:spcPct val="90000"/>
              </a:lnSpc>
              <a:spcBef>
                <a:spcPts val="400"/>
              </a:spcBef>
              <a:spcAft>
                <a:spcPts val="0"/>
              </a:spcAft>
              <a:buClr>
                <a:schemeClr val="dk1"/>
              </a:buClr>
              <a:buSzPts val="800"/>
              <a:buFont typeface="Arial"/>
              <a:buNone/>
              <a:defRPr b="0" i="0" sz="800" u="none" cap="none" strike="noStrike">
                <a:solidFill>
                  <a:schemeClr val="dk1"/>
                </a:solidFill>
                <a:latin typeface="Arial"/>
                <a:ea typeface="Arial"/>
                <a:cs typeface="Arial"/>
                <a:sym typeface="Arial"/>
              </a:defRPr>
            </a:lvl9pPr>
          </a:lstStyle>
          <a:p/>
        </p:txBody>
      </p:sp>
      <p:sp>
        <p:nvSpPr>
          <p:cNvPr id="59" name="Google Shape;59;gf8ccf0adf1_16_46"/>
          <p:cNvSpPr txBox="1"/>
          <p:nvPr/>
        </p:nvSpPr>
        <p:spPr>
          <a:xfrm>
            <a:off x="7699248" y="4930953"/>
            <a:ext cx="1444085" cy="230833"/>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Clr>
                <a:srgbClr val="000000"/>
              </a:buClr>
              <a:buSzPts val="1100"/>
              <a:buFont typeface="Arial"/>
              <a:buNone/>
            </a:pPr>
            <a:r>
              <a:rPr b="1" i="0" lang="en-US" sz="1100" u="none" cap="none" strike="noStrike">
                <a:solidFill>
                  <a:schemeClr val="accent1"/>
                </a:solidFill>
                <a:latin typeface="Arial"/>
                <a:ea typeface="Arial"/>
                <a:cs typeface="Arial"/>
                <a:sym typeface="Arial"/>
              </a:rPr>
              <a:t>Slide </a:t>
            </a:r>
            <a:fld id="{00000000-1234-1234-1234-123412341234}" type="slidenum">
              <a:rPr b="1" i="0" lang="en-US" sz="1100" u="none" cap="none" strike="noStrike">
                <a:solidFill>
                  <a:schemeClr val="accent1"/>
                </a:solidFill>
                <a:latin typeface="Arial"/>
                <a:ea typeface="Arial"/>
                <a:cs typeface="Arial"/>
                <a:sym typeface="Arial"/>
              </a:rPr>
              <a:t>‹#›</a:t>
            </a:fld>
            <a:endParaRPr b="1" i="0" sz="1100" u="none" cap="none" strike="noStrike">
              <a:solidFill>
                <a:schemeClr val="accent1"/>
              </a:solidFill>
              <a:latin typeface="Arial"/>
              <a:ea typeface="Arial"/>
              <a:cs typeface="Arial"/>
              <a:sym typeface="Arial"/>
            </a:endParaRPr>
          </a:p>
        </p:txBody>
      </p:sp>
      <p:sp>
        <p:nvSpPr>
          <p:cNvPr id="60" name="Google Shape;60;gf8ccf0adf1_16_46"/>
          <p:cNvSpPr txBox="1"/>
          <p:nvPr>
            <p:ph type="title"/>
          </p:nvPr>
        </p:nvSpPr>
        <p:spPr>
          <a:xfrm>
            <a:off x="132036" y="131954"/>
            <a:ext cx="7040148" cy="584252"/>
          </a:xfrm>
          <a:prstGeom prst="rect">
            <a:avLst/>
          </a:prstGeom>
          <a:noFill/>
          <a:ln>
            <a:noFill/>
          </a:ln>
        </p:spPr>
        <p:txBody>
          <a:bodyPr anchorCtr="0" anchor="t" bIns="34275" lIns="68575" spcFirstLastPara="1" rIns="68575" wrap="square" tIns="34275">
            <a:noAutofit/>
          </a:bodyPr>
          <a:lstStyle>
            <a:lvl1pPr lvl="0" marR="0" rtl="0" algn="l">
              <a:lnSpc>
                <a:spcPct val="90000"/>
              </a:lnSpc>
              <a:spcBef>
                <a:spcPts val="0"/>
              </a:spcBef>
              <a:spcAft>
                <a:spcPts val="0"/>
              </a:spcAft>
              <a:buClr>
                <a:schemeClr val="lt1"/>
              </a:buClr>
              <a:buSzPts val="3300"/>
              <a:buFont typeface="Arial"/>
              <a:buNone/>
              <a:defRPr b="0" i="0" sz="33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61" name="Google Shape;61;gf8ccf0adf1_16_46"/>
          <p:cNvSpPr txBox="1"/>
          <p:nvPr/>
        </p:nvSpPr>
        <p:spPr>
          <a:xfrm>
            <a:off x="-18288" y="4922099"/>
            <a:ext cx="3694176" cy="230833"/>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100"/>
              <a:buFont typeface="Arial"/>
              <a:buNone/>
            </a:pPr>
            <a:r>
              <a:rPr b="1" i="0" lang="en-US" sz="1100" u="none" cap="none" strike="noStrike">
                <a:solidFill>
                  <a:schemeClr val="accent1"/>
                </a:solidFill>
                <a:latin typeface="Arial"/>
                <a:ea typeface="Arial"/>
                <a:cs typeface="Arial"/>
                <a:sym typeface="Arial"/>
              </a:rPr>
              <a:t>CEOS Plenary, 1-4  November 2021</a:t>
            </a:r>
            <a:endParaRPr b="0" i="0" sz="11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64" name="Shape 64"/>
        <p:cNvGrpSpPr/>
        <p:nvPr/>
      </p:nvGrpSpPr>
      <p:grpSpPr>
        <a:xfrm>
          <a:off x="0" y="0"/>
          <a:ext cx="0" cy="0"/>
          <a:chOff x="0" y="0"/>
          <a:chExt cx="0" cy="0"/>
        </a:xfrm>
      </p:grpSpPr>
      <p:sp>
        <p:nvSpPr>
          <p:cNvPr id="65" name="Google Shape;65;gf6737e1db1_1_31"/>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66" name="Google Shape;66;gf6737e1db1_1_31"/>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67" name="Google Shape;67;gf6737e1db1_1_31"/>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0" lvl="0" marL="0" marR="0" algn="l">
              <a:lnSpc>
                <a:spcPct val="100000"/>
              </a:lnSpc>
              <a:spcBef>
                <a:spcPts val="0"/>
              </a:spcBef>
              <a:spcAft>
                <a:spcPts val="0"/>
              </a:spcAft>
              <a:buClr>
                <a:srgbClr val="000000"/>
              </a:buClr>
              <a:buSzPts val="1000"/>
              <a:buFont typeface="Arial"/>
              <a:buNone/>
              <a:defRPr b="0" i="0" sz="1400" u="none" cap="none" strike="noStrike">
                <a:solidFill>
                  <a:srgbClr val="000000"/>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1000"/>
              <a:buFont typeface="Arial"/>
              <a:buNone/>
              <a:defRPr b="0" i="0" sz="1400" u="none" cap="none" strike="noStrike">
                <a:solidFill>
                  <a:srgbClr val="000000"/>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1000"/>
              <a:buFont typeface="Arial"/>
              <a:buNone/>
              <a:defRPr b="0" i="0" sz="1400" u="none" cap="none" strike="noStrike">
                <a:solidFill>
                  <a:srgbClr val="000000"/>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1000"/>
              <a:buFont typeface="Arial"/>
              <a:buNone/>
              <a:defRPr b="0" i="0" sz="1400" u="none" cap="none" strike="noStrike">
                <a:solidFill>
                  <a:srgbClr val="000000"/>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1000"/>
              <a:buFont typeface="Arial"/>
              <a:buNone/>
              <a:defRPr b="0" i="0" sz="1400" u="none" cap="none" strike="noStrike">
                <a:solidFill>
                  <a:srgbClr val="000000"/>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1000"/>
              <a:buFont typeface="Arial"/>
              <a:buNone/>
              <a:defRPr b="0" i="0" sz="1400" u="none" cap="none" strike="noStrike">
                <a:solidFill>
                  <a:srgbClr val="000000"/>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1000"/>
              <a:buFont typeface="Arial"/>
              <a:buNone/>
              <a:defRPr b="0" i="0" sz="1400" u="none" cap="none" strike="noStrike">
                <a:solidFill>
                  <a:srgbClr val="000000"/>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1000"/>
              <a:buFont typeface="Arial"/>
              <a:buNone/>
              <a:defRPr b="0" i="0" sz="1400" u="none" cap="none" strike="noStrike">
                <a:solidFill>
                  <a:srgbClr val="000000"/>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10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_White">
  <p:cSld name="Blank_White">
    <p:spTree>
      <p:nvGrpSpPr>
        <p:cNvPr id="68" name="Shape 68"/>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type="obj">
  <p:cSld name="OBJECT">
    <p:spTree>
      <p:nvGrpSpPr>
        <p:cNvPr id="69" name="Shape 69"/>
        <p:cNvGrpSpPr/>
        <p:nvPr/>
      </p:nvGrpSpPr>
      <p:grpSpPr>
        <a:xfrm>
          <a:off x="0" y="0"/>
          <a:ext cx="0" cy="0"/>
          <a:chOff x="0" y="0"/>
          <a:chExt cx="0" cy="0"/>
        </a:xfrm>
      </p:grpSpPr>
      <p:sp>
        <p:nvSpPr>
          <p:cNvPr id="70" name="Google Shape;70;gf6737e1db1_1_69"/>
          <p:cNvSpPr txBox="1"/>
          <p:nvPr>
            <p:ph type="title"/>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71" name="Google Shape;71;gf6737e1db1_1_69"/>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228600" lvl="1" marL="914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228600" lvl="2" marL="1371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228600" lvl="3" marL="1828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228600" lvl="4" marL="22860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228600" lvl="5" marL="2743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72" name="Google Shape;72;gf6737e1db1_1_69"/>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73" name="Google Shape;73;gf6737e1db1_1_69"/>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74" name="Google Shape;74;gf6737e1db1_1_69"/>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0" lvl="0" marL="0" marR="0" algn="l">
              <a:lnSpc>
                <a:spcPct val="100000"/>
              </a:lnSpc>
              <a:spcBef>
                <a:spcPts val="0"/>
              </a:spcBef>
              <a:spcAft>
                <a:spcPts val="0"/>
              </a:spcAft>
              <a:buClr>
                <a:srgbClr val="000000"/>
              </a:buClr>
              <a:buSzPts val="1000"/>
              <a:buFont typeface="Arial"/>
              <a:buNone/>
              <a:defRPr b="0" i="0" sz="1400" u="none" cap="none" strike="noStrike">
                <a:solidFill>
                  <a:srgbClr val="000000"/>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1000"/>
              <a:buFont typeface="Arial"/>
              <a:buNone/>
              <a:defRPr b="0" i="0" sz="1400" u="none" cap="none" strike="noStrike">
                <a:solidFill>
                  <a:srgbClr val="000000"/>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1000"/>
              <a:buFont typeface="Arial"/>
              <a:buNone/>
              <a:defRPr b="0" i="0" sz="1400" u="none" cap="none" strike="noStrike">
                <a:solidFill>
                  <a:srgbClr val="000000"/>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1000"/>
              <a:buFont typeface="Arial"/>
              <a:buNone/>
              <a:defRPr b="0" i="0" sz="1400" u="none" cap="none" strike="noStrike">
                <a:solidFill>
                  <a:srgbClr val="000000"/>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1000"/>
              <a:buFont typeface="Arial"/>
              <a:buNone/>
              <a:defRPr b="0" i="0" sz="1400" u="none" cap="none" strike="noStrike">
                <a:solidFill>
                  <a:srgbClr val="000000"/>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1000"/>
              <a:buFont typeface="Arial"/>
              <a:buNone/>
              <a:defRPr b="0" i="0" sz="1400" u="none" cap="none" strike="noStrike">
                <a:solidFill>
                  <a:srgbClr val="000000"/>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1000"/>
              <a:buFont typeface="Arial"/>
              <a:buNone/>
              <a:defRPr b="0" i="0" sz="1400" u="none" cap="none" strike="noStrike">
                <a:solidFill>
                  <a:srgbClr val="000000"/>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1000"/>
              <a:buFont typeface="Arial"/>
              <a:buNone/>
              <a:defRPr b="0" i="0" sz="1400" u="none" cap="none" strike="noStrike">
                <a:solidFill>
                  <a:srgbClr val="000000"/>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10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type="tx">
  <p:cSld name="TITLE_AND_BODY">
    <p:bg>
      <p:bgPr>
        <a:blipFill>
          <a:blip r:embed="rId2">
            <a:alphaModFix/>
          </a:blip>
          <a:stretch>
            <a:fillRect/>
          </a:stretch>
        </a:blipFill>
      </p:bgPr>
    </p:bg>
    <p:spTree>
      <p:nvGrpSpPr>
        <p:cNvPr id="75" name="Shape 75"/>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9.png"/><Relationship Id="rId2" Type="http://schemas.openxmlformats.org/officeDocument/2006/relationships/image" Target="../media/image7.pn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1" Type="http://schemas.openxmlformats.org/officeDocument/2006/relationships/image" Target="../media/image25.jpg"/><Relationship Id="rId2" Type="http://schemas.openxmlformats.org/officeDocument/2006/relationships/slideLayout" Target="../slideLayouts/slideLayout6.xml"/><Relationship Id="rId3" Type="http://schemas.openxmlformats.org/officeDocument/2006/relationships/slideLayout" Target="../slideLayouts/slideLayout7.xml"/><Relationship Id="rId4" Type="http://schemas.openxmlformats.org/officeDocument/2006/relationships/slideLayout" Target="../slideLayouts/slideLayout8.xml"/><Relationship Id="rId10" Type="http://schemas.openxmlformats.org/officeDocument/2006/relationships/theme" Target="../theme/theme2.xml"/><Relationship Id="rId9" Type="http://schemas.openxmlformats.org/officeDocument/2006/relationships/slideLayout" Target="../slideLayouts/slideLayout13.xml"/><Relationship Id="rId5" Type="http://schemas.openxmlformats.org/officeDocument/2006/relationships/slideLayout" Target="../slideLayouts/slideLayout9.xml"/><Relationship Id="rId6" Type="http://schemas.openxmlformats.org/officeDocument/2006/relationships/slideLayout" Target="../slideLayouts/slideLayout10.xml"/><Relationship Id="rId7" Type="http://schemas.openxmlformats.org/officeDocument/2006/relationships/slideLayout" Target="../slideLayouts/slideLayout11.xml"/><Relationship Id="rId8"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gf8ccf0adf1_16_0"/>
          <p:cNvSpPr/>
          <p:nvPr/>
        </p:nvSpPr>
        <p:spPr>
          <a:xfrm>
            <a:off x="0" y="1"/>
            <a:ext cx="9144000" cy="778119"/>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2"/>
              </a:solidFill>
              <a:latin typeface="Arial"/>
              <a:ea typeface="Arial"/>
              <a:cs typeface="Arial"/>
              <a:sym typeface="Arial"/>
            </a:endParaRPr>
          </a:p>
        </p:txBody>
      </p:sp>
      <p:pic>
        <p:nvPicPr>
          <p:cNvPr id="7" name="Google Shape;7;gf8ccf0adf1_16_0"/>
          <p:cNvPicPr preferRelativeResize="0"/>
          <p:nvPr/>
        </p:nvPicPr>
        <p:blipFill rotWithShape="1">
          <a:blip r:embed="rId1">
            <a:alphaModFix amt="34000"/>
          </a:blip>
          <a:srcRect b="35419" l="51339" r="-2839" t="39269"/>
          <a:stretch/>
        </p:blipFill>
        <p:spPr>
          <a:xfrm flipH="1">
            <a:off x="6978316" y="0"/>
            <a:ext cx="2165684" cy="778119"/>
          </a:xfrm>
          <a:prstGeom prst="rect">
            <a:avLst/>
          </a:prstGeom>
          <a:noFill/>
          <a:ln>
            <a:noFill/>
          </a:ln>
        </p:spPr>
      </p:pic>
      <p:pic>
        <p:nvPicPr>
          <p:cNvPr id="8" name="Google Shape;8;gf8ccf0adf1_16_0"/>
          <p:cNvPicPr preferRelativeResize="0"/>
          <p:nvPr/>
        </p:nvPicPr>
        <p:blipFill rotWithShape="1">
          <a:blip r:embed="rId2">
            <a:alphaModFix/>
          </a:blip>
          <a:srcRect b="0" l="0" r="0" t="0"/>
          <a:stretch/>
        </p:blipFill>
        <p:spPr>
          <a:xfrm>
            <a:off x="7343775" y="83742"/>
            <a:ext cx="1520925" cy="602579"/>
          </a:xfrm>
          <a:prstGeom prst="rect">
            <a:avLst/>
          </a:prstGeom>
          <a:noFill/>
          <a:ln>
            <a:noFill/>
          </a:ln>
          <a:effectLst>
            <a:outerShdw blurRad="50800" rotWithShape="0" algn="tl" dir="2700000" dist="38100">
              <a:srgbClr val="000000">
                <a:alpha val="40000"/>
              </a:srgbClr>
            </a:outerShdw>
          </a:effectLst>
        </p:spPr>
      </p:pic>
      <p:sp>
        <p:nvSpPr>
          <p:cNvPr id="9" name="Google Shape;9;gf8ccf0adf1_16_0"/>
          <p:cNvSpPr/>
          <p:nvPr/>
        </p:nvSpPr>
        <p:spPr>
          <a:xfrm>
            <a:off x="-1334" y="4930953"/>
            <a:ext cx="9145333" cy="212547"/>
          </a:xfrm>
          <a:prstGeom prst="rect">
            <a:avLst/>
          </a:prstGeom>
          <a:solidFill>
            <a:schemeClr val="accent4"/>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2"/>
              </a:solidFill>
              <a:latin typeface="Arial"/>
              <a:ea typeface="Arial"/>
              <a:cs typeface="Arial"/>
              <a:sym typeface="Arial"/>
            </a:endParaRPr>
          </a:p>
        </p:txBody>
      </p:sp>
      <p:sp>
        <p:nvSpPr>
          <p:cNvPr id="10" name="Google Shape;10;gf8ccf0adf1_16_0"/>
          <p:cNvSpPr/>
          <p:nvPr/>
        </p:nvSpPr>
        <p:spPr>
          <a:xfrm flipH="1" rot="10800000">
            <a:off x="-3378" y="4905327"/>
            <a:ext cx="9147378" cy="44645"/>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2"/>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49" r:id="rId3"/>
    <p:sldLayoutId id="2147483650" r:id="rId4"/>
    <p:sldLayoutId id="2147483651" r:id="rId5"/>
    <p:sldLayoutId id="2147483652" r:id="rId6"/>
    <p:sldLayoutId id="2147483653" r:id="rId7"/>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62" name="Shape 62"/>
        <p:cNvGrpSpPr/>
        <p:nvPr/>
      </p:nvGrpSpPr>
      <p:grpSpPr>
        <a:xfrm>
          <a:off x="0" y="0"/>
          <a:ext cx="0" cy="0"/>
          <a:chOff x="0" y="0"/>
          <a:chExt cx="0" cy="0"/>
        </a:xfrm>
      </p:grpSpPr>
      <p:sp>
        <p:nvSpPr>
          <p:cNvPr id="63" name="Google Shape;63;p17"/>
          <p:cNvSpPr txBox="1"/>
          <p:nvPr>
            <p:ph idx="12" type="sldNum"/>
          </p:nvPr>
        </p:nvSpPr>
        <p:spPr>
          <a:xfrm>
            <a:off x="7239000" y="4910138"/>
            <a:ext cx="1905000" cy="192300"/>
          </a:xfrm>
          <a:prstGeom prst="rect">
            <a:avLst/>
          </a:prstGeom>
          <a:noFill/>
          <a:ln>
            <a:noFill/>
          </a:ln>
        </p:spPr>
        <p:txBody>
          <a:bodyPr anchorCtr="0" anchor="t" bIns="45700" lIns="45700" spcFirstLastPara="1" rIns="45700" wrap="square" tIns="45700">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rgbClr val="002569"/>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rgbClr val="002569"/>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rgbClr val="002569"/>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rgbClr val="002569"/>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rgbClr val="002569"/>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rgbClr val="002569"/>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rgbClr val="002569"/>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rgbClr val="002569"/>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rgbClr val="00256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55" r:id="rId2"/>
    <p:sldLayoutId id="2147483656" r:id="rId3"/>
    <p:sldLayoutId id="2147483657" r:id="rId4"/>
    <p:sldLayoutId id="2147483658" r:id="rId5"/>
    <p:sldLayoutId id="2147483659" r:id="rId6"/>
    <p:sldLayoutId id="2147483660" r:id="rId7"/>
    <p:sldLayoutId id="2147483661" r:id="rId8"/>
    <p:sldLayoutId id="2147483662" r:id="rId9"/>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1" Type="http://schemas.openxmlformats.org/officeDocument/2006/relationships/image" Target="../media/image47.png"/><Relationship Id="rId10" Type="http://schemas.openxmlformats.org/officeDocument/2006/relationships/image" Target="../media/image29.png"/><Relationship Id="rId1" Type="http://schemas.openxmlformats.org/officeDocument/2006/relationships/slideLayout" Target="../slideLayouts/slideLayout6.xml"/><Relationship Id="rId2" Type="http://schemas.openxmlformats.org/officeDocument/2006/relationships/notesSlide" Target="../notesSlides/notesSlide12.xml"/><Relationship Id="rId3" Type="http://schemas.openxmlformats.org/officeDocument/2006/relationships/hyperlink" Target="https://unfccc.int/sites/default/files/resource/National_GHG_Inventory_Cambodia.pdf" TargetMode="External"/><Relationship Id="rId4" Type="http://schemas.openxmlformats.org/officeDocument/2006/relationships/hyperlink" Target="https://unfccc.int/sites/default/files/resource/NIR_BUR2_Colombia.pdf" TargetMode="External"/><Relationship Id="rId9" Type="http://schemas.openxmlformats.org/officeDocument/2006/relationships/image" Target="../media/image38.png"/><Relationship Id="rId5" Type="http://schemas.openxmlformats.org/officeDocument/2006/relationships/hyperlink" Target="https://unfccc.int/documents/199243" TargetMode="External"/><Relationship Id="rId6" Type="http://schemas.openxmlformats.org/officeDocument/2006/relationships/hyperlink" Target="https://unfccc.int/sites/default/files/resource/205176_Peru-BUR2-1-INGEI%202014-NIR%20PERU.pdf" TargetMode="External"/><Relationship Id="rId7" Type="http://schemas.openxmlformats.org/officeDocument/2006/relationships/image" Target="../media/image34.png"/><Relationship Id="rId8" Type="http://schemas.openxmlformats.org/officeDocument/2006/relationships/image" Target="../media/image2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51.png"/><Relationship Id="rId4" Type="http://schemas.openxmlformats.org/officeDocument/2006/relationships/image" Target="../media/image32.png"/><Relationship Id="rId5" Type="http://schemas.openxmlformats.org/officeDocument/2006/relationships/image" Target="../media/image36.png"/><Relationship Id="rId6" Type="http://schemas.openxmlformats.org/officeDocument/2006/relationships/image" Target="../media/image30.png"/><Relationship Id="rId7" Type="http://schemas.openxmlformats.org/officeDocument/2006/relationships/image" Target="../media/image46.gif"/><Relationship Id="rId8" Type="http://schemas.openxmlformats.org/officeDocument/2006/relationships/image" Target="../media/image31.gi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39.png"/><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5.xml"/><Relationship Id="rId3" Type="http://schemas.openxmlformats.org/officeDocument/2006/relationships/image" Target="../media/image41.jpg"/><Relationship Id="rId4" Type="http://schemas.openxmlformats.org/officeDocument/2006/relationships/image" Target="../media/image44.png"/><Relationship Id="rId5" Type="http://schemas.openxmlformats.org/officeDocument/2006/relationships/image" Target="../media/image42.jpg"/><Relationship Id="rId6" Type="http://schemas.openxmlformats.org/officeDocument/2006/relationships/image" Target="../media/image5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6.xml"/><Relationship Id="rId3" Type="http://schemas.openxmlformats.org/officeDocument/2006/relationships/image" Target="../media/image4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48.png"/><Relationship Id="rId4" Type="http://schemas.openxmlformats.org/officeDocument/2006/relationships/image" Target="../media/image4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50.png"/><Relationship Id="rId4" Type="http://schemas.openxmlformats.org/officeDocument/2006/relationships/hyperlink" Target="https://ceos.org/document_management/Meetings/Plenary/35/Presentations/18_Slides_NASACarbonUpdate_CEOSPlenary_2021_Rev.pdf"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54.png"/><Relationship Id="rId4" Type="http://schemas.openxmlformats.org/officeDocument/2006/relationships/image" Target="../media/image49.png"/><Relationship Id="rId5" Type="http://schemas.openxmlformats.org/officeDocument/2006/relationships/image" Target="../media/image57.png"/><Relationship Id="rId6" Type="http://schemas.openxmlformats.org/officeDocument/2006/relationships/image" Target="../media/image53.png"/><Relationship Id="rId7" Type="http://schemas.openxmlformats.org/officeDocument/2006/relationships/image" Target="../media/image4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55.png"/><Relationship Id="rId4" Type="http://schemas.openxmlformats.org/officeDocument/2006/relationships/image" Target="../media/image5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1" Type="http://schemas.openxmlformats.org/officeDocument/2006/relationships/image" Target="../media/image33.png"/><Relationship Id="rId10" Type="http://schemas.openxmlformats.org/officeDocument/2006/relationships/image" Target="../media/image35.png"/><Relationship Id="rId13" Type="http://schemas.openxmlformats.org/officeDocument/2006/relationships/image" Target="../media/image24.jpg"/><Relationship Id="rId12" Type="http://schemas.openxmlformats.org/officeDocument/2006/relationships/image" Target="../media/image27.png"/><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26.jpg"/><Relationship Id="rId4" Type="http://schemas.openxmlformats.org/officeDocument/2006/relationships/image" Target="../media/image20.jpg"/><Relationship Id="rId9" Type="http://schemas.openxmlformats.org/officeDocument/2006/relationships/image" Target="../media/image17.jpg"/><Relationship Id="rId14" Type="http://schemas.openxmlformats.org/officeDocument/2006/relationships/image" Target="../media/image21.png"/><Relationship Id="rId5" Type="http://schemas.openxmlformats.org/officeDocument/2006/relationships/image" Target="../media/image22.png"/><Relationship Id="rId6" Type="http://schemas.openxmlformats.org/officeDocument/2006/relationships/image" Target="../media/image15.png"/><Relationship Id="rId7" Type="http://schemas.openxmlformats.org/officeDocument/2006/relationships/image" Target="../media/image16.jpg"/><Relationship Id="rId8"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 name="Shape 102"/>
        <p:cNvGrpSpPr/>
        <p:nvPr/>
      </p:nvGrpSpPr>
      <p:grpSpPr>
        <a:xfrm>
          <a:off x="0" y="0"/>
          <a:ext cx="0" cy="0"/>
          <a:chOff x="0" y="0"/>
          <a:chExt cx="0" cy="0"/>
        </a:xfrm>
      </p:grpSpPr>
      <p:sp>
        <p:nvSpPr>
          <p:cNvPr id="103" name="Google Shape;103;gf8ccf0adf1_16_57"/>
          <p:cNvSpPr txBox="1"/>
          <p:nvPr>
            <p:ph type="title"/>
          </p:nvPr>
        </p:nvSpPr>
        <p:spPr>
          <a:xfrm>
            <a:off x="140123" y="156200"/>
            <a:ext cx="5485500" cy="2979600"/>
          </a:xfrm>
          <a:prstGeom prst="rect">
            <a:avLst/>
          </a:prstGeom>
          <a:noFill/>
          <a:ln>
            <a:noFill/>
          </a:ln>
        </p:spPr>
        <p:txBody>
          <a:bodyPr anchorCtr="0" anchor="t" bIns="34275" lIns="68575" spcFirstLastPara="1" rIns="68575" wrap="square" tIns="34275">
            <a:noAutofit/>
          </a:bodyPr>
          <a:lstStyle/>
          <a:p>
            <a:pPr indent="0" lvl="0" marL="0" rtl="0" algn="l">
              <a:lnSpc>
                <a:spcPct val="100000"/>
              </a:lnSpc>
              <a:spcBef>
                <a:spcPts val="0"/>
              </a:spcBef>
              <a:spcAft>
                <a:spcPts val="0"/>
              </a:spcAft>
              <a:buClr>
                <a:schemeClr val="dk1"/>
              </a:buClr>
              <a:buSzPts val="3400"/>
              <a:buFont typeface="Arial"/>
              <a:buNone/>
            </a:pPr>
            <a:r>
              <a:rPr b="1" lang="en-US" sz="3400">
                <a:latin typeface="Helvetica Neue"/>
                <a:ea typeface="Helvetica Neue"/>
                <a:cs typeface="Helvetica Neue"/>
                <a:sym typeface="Helvetica Neue"/>
              </a:rPr>
              <a:t>CEOS AFOLU Roadmap</a:t>
            </a:r>
            <a:endParaRPr b="1" sz="3400">
              <a:latin typeface="Helvetica Neue"/>
              <a:ea typeface="Helvetica Neue"/>
              <a:cs typeface="Helvetica Neue"/>
              <a:sym typeface="Helvetica Neue"/>
            </a:endParaRPr>
          </a:p>
          <a:p>
            <a:pPr indent="0" lvl="0" marL="0" rtl="0" algn="l">
              <a:lnSpc>
                <a:spcPct val="100000"/>
              </a:lnSpc>
              <a:spcBef>
                <a:spcPts val="0"/>
              </a:spcBef>
              <a:spcAft>
                <a:spcPts val="0"/>
              </a:spcAft>
              <a:buClr>
                <a:schemeClr val="dk1"/>
              </a:buClr>
              <a:buSzPts val="3400"/>
              <a:buFont typeface="Arial"/>
              <a:buNone/>
            </a:pPr>
            <a:r>
              <a:rPr b="1" lang="en-US" sz="2400">
                <a:solidFill>
                  <a:srgbClr val="92D050"/>
                </a:solidFill>
                <a:latin typeface="Helvetica Neue"/>
                <a:ea typeface="Helvetica Neue"/>
                <a:cs typeface="Helvetica Neue"/>
                <a:sym typeface="Helvetica Neue"/>
              </a:rPr>
              <a:t>2021 Progress and Next Steps</a:t>
            </a:r>
            <a:endParaRPr b="1" sz="3400">
              <a:latin typeface="Helvetica Neue"/>
              <a:ea typeface="Helvetica Neue"/>
              <a:cs typeface="Helvetica Neue"/>
              <a:sym typeface="Helvetica Neue"/>
            </a:endParaRPr>
          </a:p>
        </p:txBody>
      </p:sp>
      <p:sp>
        <p:nvSpPr>
          <p:cNvPr id="104" name="Google Shape;104;gf8ccf0adf1_16_57"/>
          <p:cNvSpPr/>
          <p:nvPr/>
        </p:nvSpPr>
        <p:spPr>
          <a:xfrm>
            <a:off x="5416713" y="3189512"/>
            <a:ext cx="3624707" cy="1953988"/>
          </a:xfrm>
          <a:prstGeom prst="rect">
            <a:avLst/>
          </a:prstGeom>
          <a:noFill/>
          <a:ln>
            <a:noFill/>
          </a:ln>
        </p:spPr>
        <p:txBody>
          <a:bodyPr anchorCtr="0" anchor="t" bIns="0" lIns="0" spcFirstLastPara="1" rIns="0" wrap="square" tIns="0">
            <a:noAutofit/>
          </a:bodyPr>
          <a:lstStyle/>
          <a:p>
            <a:pPr indent="0" lvl="0" marL="0" marR="0" rtl="0" algn="r">
              <a:lnSpc>
                <a:spcPct val="15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a:p>
            <a:pPr indent="0" lvl="0" marL="0" marR="0" rtl="0" algn="r">
              <a:lnSpc>
                <a:spcPct val="150000"/>
              </a:lnSpc>
              <a:spcBef>
                <a:spcPts val="0"/>
              </a:spcBef>
              <a:spcAft>
                <a:spcPts val="0"/>
              </a:spcAft>
              <a:buClr>
                <a:srgbClr val="000000"/>
              </a:buClr>
              <a:buSzPts val="1700"/>
              <a:buFont typeface="Arial"/>
              <a:buNone/>
            </a:pPr>
            <a:r>
              <a:rPr b="1" i="0" lang="en-US" sz="1700" u="none" cap="none" strike="noStrike">
                <a:solidFill>
                  <a:schemeClr val="accent1"/>
                </a:solidFill>
                <a:latin typeface="Arial"/>
                <a:ea typeface="Arial"/>
                <a:cs typeface="Arial"/>
                <a:sym typeface="Arial"/>
              </a:rPr>
              <a:t>Agenda Item 18</a:t>
            </a:r>
            <a:endParaRPr b="0" i="0" sz="1100" u="none" cap="none" strike="noStrike">
              <a:solidFill>
                <a:srgbClr val="000000"/>
              </a:solidFill>
              <a:latin typeface="Arial"/>
              <a:ea typeface="Arial"/>
              <a:cs typeface="Arial"/>
              <a:sym typeface="Arial"/>
            </a:endParaRPr>
          </a:p>
          <a:p>
            <a:pPr indent="0" lvl="0" marL="0" marR="0" rtl="0" algn="r">
              <a:lnSpc>
                <a:spcPct val="150000"/>
              </a:lnSpc>
              <a:spcBef>
                <a:spcPts val="0"/>
              </a:spcBef>
              <a:spcAft>
                <a:spcPts val="0"/>
              </a:spcAft>
              <a:buClr>
                <a:srgbClr val="000000"/>
              </a:buClr>
              <a:buSzPts val="1700"/>
              <a:buFont typeface="Arial"/>
              <a:buNone/>
            </a:pPr>
            <a:r>
              <a:rPr b="1" i="0" lang="en-US" sz="1700" u="none" cap="none" strike="noStrike">
                <a:solidFill>
                  <a:schemeClr val="accent1"/>
                </a:solidFill>
                <a:latin typeface="Arial"/>
                <a:ea typeface="Arial"/>
                <a:cs typeface="Arial"/>
                <a:sym typeface="Arial"/>
              </a:rPr>
              <a:t>2021 CEOS Plenary </a:t>
            </a:r>
            <a:endParaRPr b="1" i="0" sz="1700" u="none" cap="none" strike="noStrike">
              <a:solidFill>
                <a:schemeClr val="accent1"/>
              </a:solidFill>
              <a:latin typeface="Arial"/>
              <a:ea typeface="Arial"/>
              <a:cs typeface="Arial"/>
              <a:sym typeface="Arial"/>
            </a:endParaRPr>
          </a:p>
          <a:p>
            <a:pPr indent="0" lvl="0" marL="0" marR="0" rtl="0" algn="r">
              <a:lnSpc>
                <a:spcPct val="150000"/>
              </a:lnSpc>
              <a:spcBef>
                <a:spcPts val="0"/>
              </a:spcBef>
              <a:spcAft>
                <a:spcPts val="0"/>
              </a:spcAft>
              <a:buClr>
                <a:srgbClr val="000000"/>
              </a:buClr>
              <a:buSzPts val="1700"/>
              <a:buFont typeface="Arial"/>
              <a:buNone/>
            </a:pPr>
            <a:r>
              <a:rPr b="1" i="0" lang="en-US" sz="1700" u="none" cap="none" strike="noStrike">
                <a:solidFill>
                  <a:schemeClr val="accent1"/>
                </a:solidFill>
                <a:latin typeface="Arial"/>
                <a:ea typeface="Arial"/>
                <a:cs typeface="Arial"/>
                <a:sym typeface="Arial"/>
              </a:rPr>
              <a:t>Virtual Meeting</a:t>
            </a:r>
            <a:endParaRPr b="1" i="0" sz="1700" u="none" cap="none" strike="noStrike">
              <a:solidFill>
                <a:schemeClr val="accent1"/>
              </a:solidFill>
              <a:latin typeface="Arial"/>
              <a:ea typeface="Arial"/>
              <a:cs typeface="Arial"/>
              <a:sym typeface="Arial"/>
            </a:endParaRPr>
          </a:p>
          <a:p>
            <a:pPr indent="0" lvl="0" marL="0" marR="0" rtl="0" algn="r">
              <a:lnSpc>
                <a:spcPct val="150000"/>
              </a:lnSpc>
              <a:spcBef>
                <a:spcPts val="0"/>
              </a:spcBef>
              <a:spcAft>
                <a:spcPts val="0"/>
              </a:spcAft>
              <a:buClr>
                <a:srgbClr val="000000"/>
              </a:buClr>
              <a:buSzPts val="1700"/>
              <a:buFont typeface="Arial"/>
              <a:buNone/>
            </a:pPr>
            <a:r>
              <a:rPr b="1" i="0" lang="en-US" sz="1700" u="none" cap="none" strike="noStrike">
                <a:solidFill>
                  <a:schemeClr val="accent1"/>
                </a:solidFill>
                <a:latin typeface="Arial"/>
                <a:ea typeface="Arial"/>
                <a:cs typeface="Arial"/>
                <a:sym typeface="Arial"/>
              </a:rPr>
              <a:t>1-4 November 2021</a:t>
            </a:r>
            <a:endParaRPr b="1" i="0" sz="1700" u="none" cap="none" strike="noStrike">
              <a:solidFill>
                <a:schemeClr val="accent1"/>
              </a:solidFill>
              <a:latin typeface="Arial"/>
              <a:ea typeface="Arial"/>
              <a:cs typeface="Arial"/>
              <a:sym typeface="Arial"/>
            </a:endParaRPr>
          </a:p>
        </p:txBody>
      </p:sp>
      <p:sp>
        <p:nvSpPr>
          <p:cNvPr id="105" name="Google Shape;105;gf8ccf0adf1_16_57"/>
          <p:cNvSpPr txBox="1"/>
          <p:nvPr/>
        </p:nvSpPr>
        <p:spPr>
          <a:xfrm>
            <a:off x="6120375" y="2315575"/>
            <a:ext cx="3000000" cy="1154400"/>
          </a:xfrm>
          <a:prstGeom prst="rect">
            <a:avLst/>
          </a:prstGeom>
          <a:noFill/>
          <a:ln>
            <a:noFill/>
          </a:ln>
        </p:spPr>
        <p:txBody>
          <a:bodyPr anchorCtr="0" anchor="t" bIns="91425" lIns="91425" spcFirstLastPara="1" rIns="91425" wrap="square" tIns="91425">
            <a:spAutoFit/>
          </a:bodyPr>
          <a:lstStyle/>
          <a:p>
            <a:pPr indent="0" lvl="0" marL="0" marR="0" rtl="0" algn="r">
              <a:lnSpc>
                <a:spcPct val="150000"/>
              </a:lnSpc>
              <a:spcBef>
                <a:spcPts val="0"/>
              </a:spcBef>
              <a:spcAft>
                <a:spcPts val="0"/>
              </a:spcAft>
              <a:buClr>
                <a:srgbClr val="000000"/>
              </a:buClr>
              <a:buSzPts val="900"/>
              <a:buFont typeface="Arial"/>
              <a:buNone/>
            </a:pPr>
            <a:r>
              <a:rPr b="1" i="0" lang="en-US" sz="900" u="none" cap="none" strike="noStrike">
                <a:solidFill>
                  <a:srgbClr val="395E89"/>
                </a:solidFill>
                <a:latin typeface="Helvetica Neue"/>
                <a:ea typeface="Helvetica Neue"/>
                <a:cs typeface="Helvetica Neue"/>
                <a:sym typeface="Helvetica Neue"/>
              </a:rPr>
              <a:t>Osamu Ochiai (JAXA) </a:t>
            </a:r>
            <a:br>
              <a:rPr b="1" i="0" lang="en-US" sz="900" u="none" cap="none" strike="noStrike">
                <a:solidFill>
                  <a:srgbClr val="395E89"/>
                </a:solidFill>
                <a:latin typeface="Helvetica Neue"/>
                <a:ea typeface="Helvetica Neue"/>
                <a:cs typeface="Helvetica Neue"/>
                <a:sym typeface="Helvetica Neue"/>
              </a:rPr>
            </a:br>
            <a:r>
              <a:rPr b="1" i="0" lang="en-US" sz="900" u="none" cap="none" strike="noStrike">
                <a:solidFill>
                  <a:srgbClr val="395E89"/>
                </a:solidFill>
                <a:latin typeface="Helvetica Neue"/>
                <a:ea typeface="Helvetica Neue"/>
                <a:cs typeface="Helvetica Neue"/>
                <a:sym typeface="Helvetica Neue"/>
              </a:rPr>
              <a:t>Frank Martin Seifert (ESA)</a:t>
            </a:r>
            <a:endParaRPr b="1" i="0" sz="500" u="none" cap="none" strike="noStrike">
              <a:solidFill>
                <a:srgbClr val="395E89"/>
              </a:solidFill>
              <a:latin typeface="Arial"/>
              <a:ea typeface="Arial"/>
              <a:cs typeface="Arial"/>
              <a:sym typeface="Arial"/>
            </a:endParaRPr>
          </a:p>
          <a:p>
            <a:pPr indent="0" lvl="0" marL="0" marR="0" rtl="0" algn="r">
              <a:lnSpc>
                <a:spcPct val="150000"/>
              </a:lnSpc>
              <a:spcBef>
                <a:spcPts val="0"/>
              </a:spcBef>
              <a:spcAft>
                <a:spcPts val="0"/>
              </a:spcAft>
              <a:buClr>
                <a:srgbClr val="000000"/>
              </a:buClr>
              <a:buSzPts val="900"/>
              <a:buFont typeface="Arial"/>
              <a:buNone/>
            </a:pPr>
            <a:r>
              <a:rPr b="1" i="0" lang="en-US" sz="900" u="none" cap="none" strike="noStrike">
                <a:solidFill>
                  <a:srgbClr val="395E89"/>
                </a:solidFill>
                <a:latin typeface="Helvetica Neue"/>
                <a:ea typeface="Helvetica Neue"/>
                <a:cs typeface="Helvetica Neue"/>
                <a:sym typeface="Helvetica Neue"/>
              </a:rPr>
              <a:t>Sylvia Wilson (USGS)</a:t>
            </a:r>
            <a:endParaRPr b="1" i="0" sz="500" u="none" cap="none" strike="noStrike">
              <a:solidFill>
                <a:srgbClr val="395E89"/>
              </a:solidFill>
              <a:latin typeface="Arial"/>
              <a:ea typeface="Arial"/>
              <a:cs typeface="Arial"/>
              <a:sym typeface="Arial"/>
            </a:endParaRPr>
          </a:p>
          <a:p>
            <a:pPr indent="0" lvl="0" marL="0" marR="0" rtl="0" algn="r">
              <a:lnSpc>
                <a:spcPct val="150000"/>
              </a:lnSpc>
              <a:spcBef>
                <a:spcPts val="0"/>
              </a:spcBef>
              <a:spcAft>
                <a:spcPts val="0"/>
              </a:spcAft>
              <a:buClr>
                <a:srgbClr val="000000"/>
              </a:buClr>
              <a:buSzPts val="900"/>
              <a:buFont typeface="Arial"/>
              <a:buNone/>
            </a:pPr>
            <a:r>
              <a:rPr b="1" i="0" lang="en-US" sz="900" u="none" cap="none" strike="noStrike">
                <a:solidFill>
                  <a:srgbClr val="395E89"/>
                </a:solidFill>
                <a:latin typeface="Helvetica Neue"/>
                <a:ea typeface="Helvetica Neue"/>
                <a:cs typeface="Helvetica Neue"/>
                <a:sym typeface="Helvetica Neue"/>
              </a:rPr>
              <a:t>Mark Dowell (EC-JRC)</a:t>
            </a:r>
            <a:endParaRPr b="1" i="0" sz="500" u="none" cap="none" strike="noStrike">
              <a:solidFill>
                <a:srgbClr val="395E89"/>
              </a:solidFill>
              <a:latin typeface="Arial"/>
              <a:ea typeface="Arial"/>
              <a:cs typeface="Arial"/>
              <a:sym typeface="Arial"/>
            </a:endParaRPr>
          </a:p>
          <a:p>
            <a:pPr indent="0" lvl="0" marL="0" marR="0" rtl="0" algn="r">
              <a:lnSpc>
                <a:spcPct val="150000"/>
              </a:lnSpc>
              <a:spcBef>
                <a:spcPts val="0"/>
              </a:spcBef>
              <a:spcAft>
                <a:spcPts val="0"/>
              </a:spcAft>
              <a:buClr>
                <a:srgbClr val="000000"/>
              </a:buClr>
              <a:buSzPts val="900"/>
              <a:buFont typeface="Arial"/>
              <a:buNone/>
            </a:pPr>
            <a:r>
              <a:rPr b="1" i="0" lang="en-US" sz="900" u="none" cap="none" strike="noStrike">
                <a:solidFill>
                  <a:srgbClr val="395E89"/>
                </a:solidFill>
                <a:latin typeface="Helvetica Neue"/>
                <a:ea typeface="Helvetica Neue"/>
                <a:cs typeface="Helvetica Neue"/>
                <a:sym typeface="Helvetica Neue"/>
              </a:rPr>
              <a:t>Ben Poulter (NASA)</a:t>
            </a:r>
            <a:endParaRPr b="1" i="0" sz="500" u="none" cap="none" strike="noStrike">
              <a:solidFill>
                <a:srgbClr val="395E89"/>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 name="Shape 196"/>
        <p:cNvGrpSpPr/>
        <p:nvPr/>
      </p:nvGrpSpPr>
      <p:grpSpPr>
        <a:xfrm>
          <a:off x="0" y="0"/>
          <a:ext cx="0" cy="0"/>
          <a:chOff x="0" y="0"/>
          <a:chExt cx="0" cy="0"/>
        </a:xfrm>
      </p:grpSpPr>
      <p:sp>
        <p:nvSpPr>
          <p:cNvPr id="197" name="Google Shape;197;gf8ccf0adf1_9_83"/>
          <p:cNvSpPr txBox="1"/>
          <p:nvPr/>
        </p:nvSpPr>
        <p:spPr>
          <a:xfrm>
            <a:off x="70515" y="77436"/>
            <a:ext cx="6501300" cy="531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3000"/>
              <a:buFont typeface="Arial"/>
              <a:buNone/>
            </a:pPr>
            <a:r>
              <a:rPr b="0" i="0" lang="en-US" sz="3000" u="none" cap="none" strike="noStrike">
                <a:solidFill>
                  <a:schemeClr val="lt1"/>
                </a:solidFill>
                <a:latin typeface="Arial"/>
                <a:ea typeface="Arial"/>
                <a:cs typeface="Arial"/>
                <a:sym typeface="Arial"/>
              </a:rPr>
              <a:t>Roadmap signposts</a:t>
            </a:r>
            <a:endParaRPr b="0" i="0" sz="800" u="none" cap="none" strike="noStrike">
              <a:solidFill>
                <a:srgbClr val="000000"/>
              </a:solidFill>
              <a:latin typeface="Arial"/>
              <a:ea typeface="Arial"/>
              <a:cs typeface="Arial"/>
              <a:sym typeface="Arial"/>
            </a:endParaRPr>
          </a:p>
        </p:txBody>
      </p:sp>
      <p:sp>
        <p:nvSpPr>
          <p:cNvPr id="198" name="Google Shape;198;gf8ccf0adf1_9_83"/>
          <p:cNvSpPr txBox="1"/>
          <p:nvPr/>
        </p:nvSpPr>
        <p:spPr>
          <a:xfrm>
            <a:off x="7699248" y="4930953"/>
            <a:ext cx="1444200" cy="2385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Clr>
                <a:srgbClr val="000000"/>
              </a:buClr>
              <a:buSzPts val="1100"/>
              <a:buFont typeface="Arial"/>
              <a:buNone/>
            </a:pPr>
            <a:r>
              <a:rPr b="1" i="0" lang="en-US" sz="1100" u="none" cap="none" strike="noStrike">
                <a:solidFill>
                  <a:schemeClr val="accent1"/>
                </a:solidFill>
                <a:latin typeface="Arial"/>
                <a:ea typeface="Arial"/>
                <a:cs typeface="Arial"/>
                <a:sym typeface="Arial"/>
              </a:rPr>
              <a:t>Slide </a:t>
            </a:r>
            <a:fld id="{00000000-1234-1234-1234-123412341234}" type="slidenum">
              <a:rPr b="1" i="0" lang="en-US" sz="1100" u="none" cap="none" strike="noStrike">
                <a:solidFill>
                  <a:schemeClr val="accent1"/>
                </a:solidFill>
                <a:latin typeface="Arial"/>
                <a:ea typeface="Arial"/>
                <a:cs typeface="Arial"/>
                <a:sym typeface="Arial"/>
              </a:rPr>
              <a:t>‹#›</a:t>
            </a:fld>
            <a:endParaRPr b="1" i="0" sz="1100" u="none" cap="none" strike="noStrike">
              <a:solidFill>
                <a:schemeClr val="accent1"/>
              </a:solidFill>
              <a:latin typeface="Arial"/>
              <a:ea typeface="Arial"/>
              <a:cs typeface="Arial"/>
              <a:sym typeface="Arial"/>
            </a:endParaRPr>
          </a:p>
        </p:txBody>
      </p:sp>
      <p:sp>
        <p:nvSpPr>
          <p:cNvPr id="199" name="Google Shape;199;gf8ccf0adf1_9_83"/>
          <p:cNvSpPr txBox="1"/>
          <p:nvPr/>
        </p:nvSpPr>
        <p:spPr>
          <a:xfrm>
            <a:off x="267825" y="968225"/>
            <a:ext cx="8231400" cy="4132800"/>
          </a:xfrm>
          <a:prstGeom prst="rect">
            <a:avLst/>
          </a:prstGeom>
          <a:noFill/>
          <a:ln>
            <a:noFill/>
          </a:ln>
        </p:spPr>
        <p:txBody>
          <a:bodyPr anchorCtr="0" anchor="t" bIns="34275" lIns="68575" spcFirstLastPara="1" rIns="68575" wrap="square" tIns="34275">
            <a:spAutoFit/>
          </a:bodyPr>
          <a:lstStyle/>
          <a:p>
            <a:pPr indent="-165100" lvl="0" marL="165100" marR="0" rtl="0" algn="l">
              <a:lnSpc>
                <a:spcPct val="150000"/>
              </a:lnSpc>
              <a:spcBef>
                <a:spcPts val="0"/>
              </a:spcBef>
              <a:spcAft>
                <a:spcPts val="0"/>
              </a:spcAft>
              <a:buClr>
                <a:schemeClr val="dk1"/>
              </a:buClr>
              <a:buSzPts val="1300"/>
              <a:buFont typeface="Noto Sans Symbols"/>
              <a:buChar char="❖"/>
            </a:pPr>
            <a:r>
              <a:rPr b="0" i="0" lang="en-US" sz="1300" u="none" cap="none" strike="noStrike">
                <a:solidFill>
                  <a:schemeClr val="dk1"/>
                </a:solidFill>
                <a:highlight>
                  <a:schemeClr val="lt1"/>
                </a:highlight>
                <a:latin typeface="Arial"/>
                <a:ea typeface="Arial"/>
                <a:cs typeface="Arial"/>
                <a:sym typeface="Arial"/>
              </a:rPr>
              <a:t>Pragmatic focus for delivery to GST1 and GST2 like GHG Roadmap</a:t>
            </a:r>
            <a:endParaRPr b="0" i="0" sz="1300" u="none" cap="none" strike="noStrike">
              <a:solidFill>
                <a:schemeClr val="dk1"/>
              </a:solidFill>
              <a:highlight>
                <a:schemeClr val="lt1"/>
              </a:highlight>
              <a:latin typeface="Arial"/>
              <a:ea typeface="Arial"/>
              <a:cs typeface="Arial"/>
              <a:sym typeface="Arial"/>
            </a:endParaRPr>
          </a:p>
          <a:p>
            <a:pPr indent="-165100" lvl="0" marL="165100" marR="0" rtl="0" algn="l">
              <a:lnSpc>
                <a:spcPct val="150000"/>
              </a:lnSpc>
              <a:spcBef>
                <a:spcPts val="0"/>
              </a:spcBef>
              <a:spcAft>
                <a:spcPts val="0"/>
              </a:spcAft>
              <a:buClr>
                <a:schemeClr val="dk1"/>
              </a:buClr>
              <a:buSzPts val="1300"/>
              <a:buFont typeface="Noto Sans Symbols"/>
              <a:buChar char="❖"/>
            </a:pPr>
            <a:r>
              <a:rPr b="0" i="0" lang="en-US" sz="1300" u="none" cap="none" strike="noStrike">
                <a:solidFill>
                  <a:schemeClr val="dk1"/>
                </a:solidFill>
                <a:highlight>
                  <a:schemeClr val="lt1"/>
                </a:highlight>
                <a:latin typeface="Arial"/>
                <a:ea typeface="Arial"/>
                <a:cs typeface="Arial"/>
                <a:sym typeface="Arial"/>
              </a:rPr>
              <a:t>Simplify the offering to users – too many datasets = too much choice. Harmonised &amp; recommended products per the biomass ambition</a:t>
            </a:r>
            <a:endParaRPr b="0" i="0" sz="1300" u="none" cap="none" strike="noStrike">
              <a:solidFill>
                <a:schemeClr val="dk1"/>
              </a:solidFill>
              <a:highlight>
                <a:schemeClr val="lt1"/>
              </a:highlight>
              <a:latin typeface="Arial"/>
              <a:ea typeface="Arial"/>
              <a:cs typeface="Arial"/>
              <a:sym typeface="Arial"/>
            </a:endParaRPr>
          </a:p>
          <a:p>
            <a:pPr indent="-165100" lvl="0" marL="165100" marR="0" rtl="0" algn="l">
              <a:lnSpc>
                <a:spcPct val="150000"/>
              </a:lnSpc>
              <a:spcBef>
                <a:spcPts val="0"/>
              </a:spcBef>
              <a:spcAft>
                <a:spcPts val="0"/>
              </a:spcAft>
              <a:buClr>
                <a:schemeClr val="dk1"/>
              </a:buClr>
              <a:buSzPts val="1300"/>
              <a:buFont typeface="Noto Sans Symbols"/>
              <a:buChar char="❖"/>
            </a:pPr>
            <a:r>
              <a:rPr b="0" i="0" lang="en-US" sz="1300" u="none" cap="none" strike="noStrike">
                <a:solidFill>
                  <a:schemeClr val="dk1"/>
                </a:solidFill>
                <a:highlight>
                  <a:schemeClr val="lt1"/>
                </a:highlight>
                <a:latin typeface="Arial"/>
                <a:ea typeface="Arial"/>
                <a:cs typeface="Arial"/>
                <a:sym typeface="Arial"/>
              </a:rPr>
              <a:t>Engage with countries and stakeholders in case studies to improve understanding and uptake of EO data by countries</a:t>
            </a:r>
            <a:endParaRPr b="0" i="0" sz="1300" u="none" cap="none" strike="noStrike">
              <a:solidFill>
                <a:schemeClr val="dk1"/>
              </a:solidFill>
              <a:highlight>
                <a:schemeClr val="lt1"/>
              </a:highlight>
              <a:latin typeface="Arial"/>
              <a:ea typeface="Arial"/>
              <a:cs typeface="Arial"/>
              <a:sym typeface="Arial"/>
            </a:endParaRPr>
          </a:p>
          <a:p>
            <a:pPr indent="-165100" lvl="0" marL="165100" marR="0" rtl="0" algn="l">
              <a:lnSpc>
                <a:spcPct val="150000"/>
              </a:lnSpc>
              <a:spcBef>
                <a:spcPts val="0"/>
              </a:spcBef>
              <a:spcAft>
                <a:spcPts val="0"/>
              </a:spcAft>
              <a:buClr>
                <a:schemeClr val="dk1"/>
              </a:buClr>
              <a:buSzPts val="1300"/>
              <a:buFont typeface="Noto Sans Symbols"/>
              <a:buChar char="❖"/>
            </a:pPr>
            <a:r>
              <a:rPr b="0" i="0" lang="en-US" sz="1300" u="none" cap="none" strike="noStrike">
                <a:solidFill>
                  <a:schemeClr val="dk1"/>
                </a:solidFill>
                <a:highlight>
                  <a:schemeClr val="lt1"/>
                </a:highlight>
                <a:latin typeface="Arial"/>
                <a:ea typeface="Arial"/>
                <a:cs typeface="Arial"/>
                <a:sym typeface="Arial"/>
              </a:rPr>
              <a:t>Take actions to assure the policy relevance of new capabilities (eg,  through measures such as the CEOS Biomass Protocol) </a:t>
            </a:r>
            <a:endParaRPr b="0" i="0" sz="1300" u="none" cap="none" strike="noStrike">
              <a:solidFill>
                <a:schemeClr val="dk1"/>
              </a:solidFill>
              <a:highlight>
                <a:schemeClr val="lt1"/>
              </a:highlight>
              <a:latin typeface="Arial"/>
              <a:ea typeface="Arial"/>
              <a:cs typeface="Arial"/>
              <a:sym typeface="Arial"/>
            </a:endParaRPr>
          </a:p>
          <a:p>
            <a:pPr indent="-165100" lvl="0" marL="165100" marR="0" rtl="0" algn="l">
              <a:lnSpc>
                <a:spcPct val="150000"/>
              </a:lnSpc>
              <a:spcBef>
                <a:spcPts val="0"/>
              </a:spcBef>
              <a:spcAft>
                <a:spcPts val="0"/>
              </a:spcAft>
              <a:buClr>
                <a:schemeClr val="dk1"/>
              </a:buClr>
              <a:buSzPts val="1300"/>
              <a:buFont typeface="Noto Sans Symbols"/>
              <a:buChar char="❖"/>
            </a:pPr>
            <a:r>
              <a:rPr b="0" i="0" lang="en-US" sz="1300" u="none" cap="none" strike="noStrike">
                <a:solidFill>
                  <a:schemeClr val="dk1"/>
                </a:solidFill>
                <a:highlight>
                  <a:schemeClr val="lt1"/>
                </a:highlight>
                <a:latin typeface="Arial"/>
                <a:ea typeface="Arial"/>
                <a:cs typeface="Arial"/>
                <a:sym typeface="Arial"/>
                <a:extLst>
                  <a:ext uri="http://customooxmlschemas.google.com/">
                    <go:slidesCustomData xmlns:go="http://customooxmlschemas.google.com/" textRoundtripDataId="1"/>
                  </a:ext>
                </a:extLst>
              </a:rPr>
              <a:t>Improve EO capabilities </a:t>
            </a:r>
            <a:r>
              <a:rPr b="0" i="0" lang="en-US" sz="1300" u="none" cap="none" strike="noStrike">
                <a:solidFill>
                  <a:schemeClr val="dk1"/>
                </a:solidFill>
                <a:highlight>
                  <a:schemeClr val="lt1"/>
                </a:highlight>
                <a:latin typeface="Arial"/>
                <a:ea typeface="Arial"/>
                <a:cs typeface="Arial"/>
                <a:sym typeface="Arial"/>
              </a:rPr>
              <a:t>to better meet the needs of the Convention and Parties, globally and on national level</a:t>
            </a:r>
            <a:endParaRPr b="0" i="0" sz="1300" u="none" cap="none" strike="noStrike">
              <a:solidFill>
                <a:schemeClr val="dk1"/>
              </a:solidFill>
              <a:highlight>
                <a:schemeClr val="lt1"/>
              </a:highlight>
              <a:latin typeface="Arial"/>
              <a:ea typeface="Arial"/>
              <a:cs typeface="Arial"/>
              <a:sym typeface="Arial"/>
            </a:endParaRPr>
          </a:p>
          <a:p>
            <a:pPr indent="-165100" lvl="0" marL="165100" marR="0" rtl="0" algn="l">
              <a:lnSpc>
                <a:spcPct val="150000"/>
              </a:lnSpc>
              <a:spcBef>
                <a:spcPts val="0"/>
              </a:spcBef>
              <a:spcAft>
                <a:spcPts val="0"/>
              </a:spcAft>
              <a:buClr>
                <a:schemeClr val="dk1"/>
              </a:buClr>
              <a:buSzPts val="1300"/>
              <a:buFont typeface="Noto Sans Symbols"/>
              <a:buChar char="❖"/>
            </a:pPr>
            <a:r>
              <a:rPr b="0" i="0" lang="en-US" sz="1300" u="none" cap="none" strike="noStrike">
                <a:solidFill>
                  <a:schemeClr val="dk1"/>
                </a:solidFill>
                <a:highlight>
                  <a:schemeClr val="lt1"/>
                </a:highlight>
                <a:latin typeface="Arial"/>
                <a:ea typeface="Arial"/>
                <a:cs typeface="Arial"/>
                <a:sym typeface="Arial"/>
              </a:rPr>
              <a:t>Providing new measurements that do not currently form part of CEOS agency capabilities </a:t>
            </a:r>
            <a:endParaRPr b="0" i="0" sz="1300" u="none" cap="none" strike="noStrike">
              <a:solidFill>
                <a:schemeClr val="dk1"/>
              </a:solidFill>
              <a:highlight>
                <a:schemeClr val="lt1"/>
              </a:highlight>
              <a:latin typeface="Arial"/>
              <a:ea typeface="Arial"/>
              <a:cs typeface="Arial"/>
              <a:sym typeface="Arial"/>
            </a:endParaRPr>
          </a:p>
          <a:p>
            <a:pPr indent="-165100" lvl="0" marL="165100" marR="0" rtl="0" algn="l">
              <a:lnSpc>
                <a:spcPct val="150000"/>
              </a:lnSpc>
              <a:spcBef>
                <a:spcPts val="0"/>
              </a:spcBef>
              <a:spcAft>
                <a:spcPts val="0"/>
              </a:spcAft>
              <a:buClr>
                <a:schemeClr val="dk1"/>
              </a:buClr>
              <a:buSzPts val="1300"/>
              <a:buFont typeface="Noto Sans Symbols"/>
              <a:buChar char="❖"/>
            </a:pPr>
            <a:r>
              <a:rPr b="0" i="0" lang="en-US" sz="1300" u="none" cap="none" strike="noStrike">
                <a:solidFill>
                  <a:schemeClr val="dk1"/>
                </a:solidFill>
                <a:highlight>
                  <a:schemeClr val="lt1"/>
                </a:highlight>
                <a:latin typeface="Arial"/>
                <a:ea typeface="Arial"/>
                <a:cs typeface="Arial"/>
                <a:sym typeface="Arial"/>
              </a:rPr>
              <a:t>Continue to engage in policy process and increase efficiency and effectiveness by which climate data requirements are set and to which CEOS and CGMS space agencies respond</a:t>
            </a:r>
            <a:endParaRPr b="0" i="0" sz="1300" u="none" cap="none" strike="noStrike">
              <a:solidFill>
                <a:schemeClr val="dk1"/>
              </a:solidFill>
              <a:highlight>
                <a:schemeClr val="lt1"/>
              </a:highlight>
              <a:latin typeface="Arial"/>
              <a:ea typeface="Arial"/>
              <a:cs typeface="Arial"/>
              <a:sym typeface="Arial"/>
            </a:endParaRPr>
          </a:p>
          <a:p>
            <a:pPr indent="-165100" lvl="0" marL="165100" marR="0" rtl="0" algn="l">
              <a:lnSpc>
                <a:spcPct val="150000"/>
              </a:lnSpc>
              <a:spcBef>
                <a:spcPts val="0"/>
              </a:spcBef>
              <a:spcAft>
                <a:spcPts val="0"/>
              </a:spcAft>
              <a:buClr>
                <a:schemeClr val="dk1"/>
              </a:buClr>
              <a:buSzPts val="1300"/>
              <a:buFont typeface="Noto Sans Symbols"/>
              <a:buChar char="❖"/>
            </a:pPr>
            <a:r>
              <a:rPr b="0" i="0" lang="en-US" sz="1300" u="none" cap="none" strike="noStrike">
                <a:solidFill>
                  <a:schemeClr val="dk1"/>
                </a:solidFill>
                <a:highlight>
                  <a:schemeClr val="lt1"/>
                </a:highlight>
                <a:latin typeface="Arial"/>
                <a:ea typeface="Arial"/>
                <a:cs typeface="Arial"/>
                <a:sym typeface="Arial"/>
              </a:rPr>
              <a:t>Ensure integration with GHG roadmap and products</a:t>
            </a:r>
            <a:endParaRPr b="0" i="0" sz="1300" u="none" cap="none" strike="noStrike">
              <a:solidFill>
                <a:schemeClr val="dk1"/>
              </a:solidFill>
              <a:highlight>
                <a:schemeClr val="lt1"/>
              </a:highlight>
              <a:latin typeface="Arial"/>
              <a:ea typeface="Arial"/>
              <a:cs typeface="Arial"/>
              <a:sym typeface="Arial"/>
            </a:endParaRPr>
          </a:p>
          <a:p>
            <a:pPr indent="0" lvl="0" marL="0" marR="0" rtl="0" algn="l">
              <a:lnSpc>
                <a:spcPct val="150000"/>
              </a:lnSpc>
              <a:spcBef>
                <a:spcPts val="0"/>
              </a:spcBef>
              <a:spcAft>
                <a:spcPts val="0"/>
              </a:spcAft>
              <a:buClr>
                <a:srgbClr val="000000"/>
              </a:buClr>
              <a:buSzPts val="1200"/>
              <a:buFont typeface="Arial"/>
              <a:buNone/>
            </a:pPr>
            <a:r>
              <a:t/>
            </a:r>
            <a:endParaRPr b="0" i="0" sz="1200" u="none" cap="none" strike="noStrike">
              <a:solidFill>
                <a:schemeClr val="dk1"/>
              </a:solidFill>
              <a:highlight>
                <a:schemeClr val="lt1"/>
              </a:highlight>
              <a:latin typeface="Arial"/>
              <a:ea typeface="Arial"/>
              <a:cs typeface="Arial"/>
              <a:sym typeface="Arial"/>
            </a:endParaRPr>
          </a:p>
          <a:p>
            <a:pPr indent="0" lvl="0" marL="457200" marR="0" rtl="0" algn="l">
              <a:lnSpc>
                <a:spcPct val="150000"/>
              </a:lnSpc>
              <a:spcBef>
                <a:spcPts val="0"/>
              </a:spcBef>
              <a:spcAft>
                <a:spcPts val="0"/>
              </a:spcAft>
              <a:buClr>
                <a:srgbClr val="000000"/>
              </a:buClr>
              <a:buSzPts val="1200"/>
              <a:buFont typeface="Arial"/>
              <a:buNone/>
            </a:pPr>
            <a:r>
              <a:t/>
            </a:r>
            <a:endParaRPr b="0" i="0" sz="1200" u="none" cap="none" strike="noStrike">
              <a:solidFill>
                <a:schemeClr val="dk1"/>
              </a:solidFill>
              <a:highlight>
                <a:schemeClr val="lt1"/>
              </a:highlight>
              <a:latin typeface="Arial"/>
              <a:ea typeface="Arial"/>
              <a:cs typeface="Arial"/>
              <a:sym typeface="Arial"/>
            </a:endParaRPr>
          </a:p>
        </p:txBody>
      </p:sp>
      <p:sp>
        <p:nvSpPr>
          <p:cNvPr id="200" name="Google Shape;200;gf8ccf0adf1_9_83"/>
          <p:cNvSpPr/>
          <p:nvPr/>
        </p:nvSpPr>
        <p:spPr>
          <a:xfrm>
            <a:off x="7889648" y="1262361"/>
            <a:ext cx="1215600" cy="572700"/>
          </a:xfrm>
          <a:prstGeom prst="wedgeRectCallout">
            <a:avLst>
              <a:gd fmla="val -20833" name="adj1"/>
              <a:gd fmla="val 62500" name="adj2"/>
            </a:avLst>
          </a:prstGeom>
          <a:solidFill>
            <a:schemeClr val="accent1"/>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00"/>
              <a:buFont typeface="Arial"/>
              <a:buNone/>
            </a:pPr>
            <a:r>
              <a:rPr b="0" i="0" lang="en-US" sz="1300" u="none" cap="none" strike="noStrike">
                <a:solidFill>
                  <a:schemeClr val="lt1"/>
                </a:solidFill>
                <a:latin typeface="Arial"/>
                <a:ea typeface="Arial"/>
                <a:cs typeface="Arial"/>
                <a:sym typeface="Arial"/>
              </a:rPr>
              <a:t>Sylvia on user engagement</a:t>
            </a:r>
            <a:endParaRPr b="0" i="0" sz="1300" u="none" cap="none" strike="noStrike">
              <a:solidFill>
                <a:srgbClr val="000000"/>
              </a:solidFill>
              <a:latin typeface="Arial"/>
              <a:ea typeface="Arial"/>
              <a:cs typeface="Arial"/>
              <a:sym typeface="Arial"/>
            </a:endParaRPr>
          </a:p>
        </p:txBody>
      </p:sp>
      <p:sp>
        <p:nvSpPr>
          <p:cNvPr id="201" name="Google Shape;201;gf8ccf0adf1_9_83"/>
          <p:cNvSpPr/>
          <p:nvPr/>
        </p:nvSpPr>
        <p:spPr>
          <a:xfrm>
            <a:off x="3745431" y="3669349"/>
            <a:ext cx="1215600" cy="572700"/>
          </a:xfrm>
          <a:prstGeom prst="wedgeRectCallout">
            <a:avLst>
              <a:gd fmla="val -20833" name="adj1"/>
              <a:gd fmla="val 62500" name="adj2"/>
            </a:avLst>
          </a:prstGeom>
          <a:solidFill>
            <a:schemeClr val="accent1"/>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chemeClr val="lt1"/>
                </a:solidFill>
                <a:latin typeface="Arial"/>
                <a:ea typeface="Arial"/>
                <a:cs typeface="Arial"/>
                <a:sym typeface="Arial"/>
              </a:rPr>
              <a:t>Mark on </a:t>
            </a:r>
            <a:r>
              <a:rPr b="0" i="0" lang="en-US" sz="1300" u="none" cap="none" strike="noStrike">
                <a:solidFill>
                  <a:schemeClr val="lt1"/>
                </a:solidFill>
                <a:latin typeface="Arial"/>
                <a:ea typeface="Arial"/>
                <a:cs typeface="Arial"/>
                <a:sym typeface="Arial"/>
              </a:rPr>
              <a:t>GHG-AFOLU</a:t>
            </a:r>
            <a:endParaRPr b="0" i="0" sz="1300" u="none" cap="none" strike="noStrike">
              <a:solidFill>
                <a:srgbClr val="000000"/>
              </a:solidFill>
              <a:latin typeface="Arial"/>
              <a:ea typeface="Arial"/>
              <a:cs typeface="Arial"/>
              <a:sym typeface="Arial"/>
            </a:endParaRPr>
          </a:p>
        </p:txBody>
      </p:sp>
      <p:sp>
        <p:nvSpPr>
          <p:cNvPr id="202" name="Google Shape;202;gf8ccf0adf1_9_83"/>
          <p:cNvSpPr/>
          <p:nvPr/>
        </p:nvSpPr>
        <p:spPr>
          <a:xfrm>
            <a:off x="7469558" y="3096641"/>
            <a:ext cx="1215600" cy="572700"/>
          </a:xfrm>
          <a:prstGeom prst="wedgeRectCallout">
            <a:avLst>
              <a:gd fmla="val -20833" name="adj1"/>
              <a:gd fmla="val 62500" name="adj2"/>
            </a:avLst>
          </a:prstGeom>
          <a:solidFill>
            <a:schemeClr val="accent1"/>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chemeClr val="lt1"/>
                </a:solidFill>
                <a:latin typeface="Arial"/>
                <a:ea typeface="Arial"/>
                <a:cs typeface="Arial"/>
                <a:sym typeface="Arial"/>
              </a:rPr>
              <a:t>Steve on GST</a:t>
            </a:r>
            <a:endParaRPr b="0" i="0" sz="1400" u="none" cap="none" strike="noStrike">
              <a:solidFill>
                <a:srgbClr val="000000"/>
              </a:solidFill>
              <a:latin typeface="Arial"/>
              <a:ea typeface="Arial"/>
              <a:cs typeface="Arial"/>
              <a:sym typeface="Arial"/>
            </a:endParaRPr>
          </a:p>
        </p:txBody>
      </p:sp>
      <p:sp>
        <p:nvSpPr>
          <p:cNvPr id="203" name="Google Shape;203;gf8ccf0adf1_9_83"/>
          <p:cNvSpPr/>
          <p:nvPr/>
        </p:nvSpPr>
        <p:spPr>
          <a:xfrm>
            <a:off x="5240769" y="395516"/>
            <a:ext cx="1215600" cy="572700"/>
          </a:xfrm>
          <a:prstGeom prst="wedgeRectCallout">
            <a:avLst>
              <a:gd fmla="val -20833" name="adj1"/>
              <a:gd fmla="val 62500" name="adj2"/>
            </a:avLst>
          </a:prstGeom>
          <a:solidFill>
            <a:schemeClr val="accent1"/>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chemeClr val="lt1"/>
                </a:solidFill>
                <a:latin typeface="Arial"/>
                <a:ea typeface="Arial"/>
                <a:cs typeface="Arial"/>
                <a:sym typeface="Arial"/>
              </a:rPr>
              <a:t>Ben on next steps</a:t>
            </a:r>
            <a:endParaRPr b="0" i="0" sz="14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3"/>
                                        </p:tgtEl>
                                        <p:attrNameLst>
                                          <p:attrName>style.visibility</p:attrName>
                                        </p:attrNameLst>
                                      </p:cBhvr>
                                      <p:to>
                                        <p:strVal val="visible"/>
                                      </p:to>
                                    </p:set>
                                    <p:animEffect filter="fade" transition="in">
                                      <p:cBhvr>
                                        <p:cTn dur="1000"/>
                                        <p:tgtEl>
                                          <p:spTgt spid="20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0"/>
                                        </p:tgtEl>
                                        <p:attrNameLst>
                                          <p:attrName>style.visibility</p:attrName>
                                        </p:attrNameLst>
                                      </p:cBhvr>
                                      <p:to>
                                        <p:strVal val="visible"/>
                                      </p:to>
                                    </p:set>
                                    <p:animEffect filter="fade" transition="in">
                                      <p:cBhvr>
                                        <p:cTn dur="1000"/>
                                        <p:tgtEl>
                                          <p:spTgt spid="20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2"/>
                                        </p:tgtEl>
                                        <p:attrNameLst>
                                          <p:attrName>style.visibility</p:attrName>
                                        </p:attrNameLst>
                                      </p:cBhvr>
                                      <p:to>
                                        <p:strVal val="visible"/>
                                      </p:to>
                                    </p:set>
                                    <p:animEffect filter="fade" transition="in">
                                      <p:cBhvr>
                                        <p:cTn dur="1000"/>
                                        <p:tgtEl>
                                          <p:spTgt spid="20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1"/>
                                        </p:tgtEl>
                                        <p:attrNameLst>
                                          <p:attrName>style.visibility</p:attrName>
                                        </p:attrNameLst>
                                      </p:cBhvr>
                                      <p:to>
                                        <p:strVal val="visible"/>
                                      </p:to>
                                    </p:set>
                                    <p:animEffect filter="fade" transition="in">
                                      <p:cBhvr>
                                        <p:cTn dur="1000"/>
                                        <p:tgtEl>
                                          <p:spTgt spid="20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 name="Shape 207"/>
        <p:cNvGrpSpPr/>
        <p:nvPr/>
      </p:nvGrpSpPr>
      <p:grpSpPr>
        <a:xfrm>
          <a:off x="0" y="0"/>
          <a:ext cx="0" cy="0"/>
          <a:chOff x="0" y="0"/>
          <a:chExt cx="0" cy="0"/>
        </a:xfrm>
      </p:grpSpPr>
      <p:sp>
        <p:nvSpPr>
          <p:cNvPr id="208" name="Google Shape;208;gf8ccf0adf1_9_94"/>
          <p:cNvSpPr txBox="1"/>
          <p:nvPr/>
        </p:nvSpPr>
        <p:spPr>
          <a:xfrm>
            <a:off x="70515" y="77436"/>
            <a:ext cx="6501300" cy="531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3000"/>
              <a:buFont typeface="Arial"/>
              <a:buNone/>
            </a:pPr>
            <a:r>
              <a:rPr b="0" i="0" lang="en-US" sz="3000" u="none" cap="none" strike="noStrike">
                <a:solidFill>
                  <a:schemeClr val="lt1"/>
                </a:solidFill>
                <a:latin typeface="Arial"/>
                <a:ea typeface="Arial"/>
                <a:cs typeface="Arial"/>
                <a:sym typeface="Arial"/>
              </a:rPr>
              <a:t>National User Engagement</a:t>
            </a:r>
            <a:endParaRPr b="0" i="0" sz="800" u="none" cap="none" strike="noStrike">
              <a:solidFill>
                <a:srgbClr val="000000"/>
              </a:solidFill>
              <a:latin typeface="Arial"/>
              <a:ea typeface="Arial"/>
              <a:cs typeface="Arial"/>
              <a:sym typeface="Arial"/>
            </a:endParaRPr>
          </a:p>
        </p:txBody>
      </p:sp>
      <p:sp>
        <p:nvSpPr>
          <p:cNvPr id="209" name="Google Shape;209;gf8ccf0adf1_9_94"/>
          <p:cNvSpPr txBox="1"/>
          <p:nvPr/>
        </p:nvSpPr>
        <p:spPr>
          <a:xfrm>
            <a:off x="7699248" y="4930953"/>
            <a:ext cx="1444200" cy="2385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Clr>
                <a:srgbClr val="000000"/>
              </a:buClr>
              <a:buSzPts val="1100"/>
              <a:buFont typeface="Arial"/>
              <a:buNone/>
            </a:pPr>
            <a:r>
              <a:rPr b="1" i="0" lang="en-US" sz="1100" u="none" cap="none" strike="noStrike">
                <a:solidFill>
                  <a:schemeClr val="accent1"/>
                </a:solidFill>
                <a:latin typeface="Arial"/>
                <a:ea typeface="Arial"/>
                <a:cs typeface="Arial"/>
                <a:sym typeface="Arial"/>
              </a:rPr>
              <a:t>Slide </a:t>
            </a:r>
            <a:fld id="{00000000-1234-1234-1234-123412341234}" type="slidenum">
              <a:rPr b="1" i="0" lang="en-US" sz="1100" u="none" cap="none" strike="noStrike">
                <a:solidFill>
                  <a:schemeClr val="accent1"/>
                </a:solidFill>
                <a:latin typeface="Arial"/>
                <a:ea typeface="Arial"/>
                <a:cs typeface="Arial"/>
                <a:sym typeface="Arial"/>
              </a:rPr>
              <a:t>‹#›</a:t>
            </a:fld>
            <a:endParaRPr b="1" i="0" sz="1100" u="none" cap="none" strike="noStrike">
              <a:solidFill>
                <a:schemeClr val="accent1"/>
              </a:solidFill>
              <a:latin typeface="Arial"/>
              <a:ea typeface="Arial"/>
              <a:cs typeface="Arial"/>
              <a:sym typeface="Arial"/>
            </a:endParaRPr>
          </a:p>
        </p:txBody>
      </p:sp>
      <p:sp>
        <p:nvSpPr>
          <p:cNvPr id="210" name="Google Shape;210;gf8ccf0adf1_9_94"/>
          <p:cNvSpPr txBox="1"/>
          <p:nvPr>
            <p:ph idx="1" type="body"/>
          </p:nvPr>
        </p:nvSpPr>
        <p:spPr>
          <a:xfrm>
            <a:off x="1663684" y="1801625"/>
            <a:ext cx="8878500" cy="3943200"/>
          </a:xfrm>
          <a:prstGeom prst="rect">
            <a:avLst/>
          </a:prstGeom>
          <a:noFill/>
          <a:ln>
            <a:noFill/>
          </a:ln>
        </p:spPr>
        <p:txBody>
          <a:bodyPr anchorCtr="0" anchor="t" bIns="45700" lIns="91425" spcFirstLastPara="1" rIns="91425" wrap="square" tIns="45700">
            <a:noAutofit/>
          </a:bodyPr>
          <a:lstStyle/>
          <a:p>
            <a:pPr indent="457200" lvl="0" marL="1828800" marR="0" rtl="0" algn="l">
              <a:lnSpc>
                <a:spcPct val="100000"/>
              </a:lnSpc>
              <a:spcBef>
                <a:spcPts val="0"/>
              </a:spcBef>
              <a:spcAft>
                <a:spcPts val="0"/>
              </a:spcAft>
              <a:buClr>
                <a:srgbClr val="000000"/>
              </a:buClr>
              <a:buSzPts val="2100"/>
              <a:buFont typeface="Arial"/>
              <a:buNone/>
            </a:pPr>
            <a:r>
              <a:t/>
            </a:r>
            <a:endParaRPr b="1" i="0" sz="2100" u="none" cap="none" strike="noStrike">
              <a:solidFill>
                <a:srgbClr val="002569"/>
              </a:solidFill>
              <a:latin typeface="Helvetica Neue"/>
              <a:ea typeface="Helvetica Neue"/>
              <a:cs typeface="Helvetica Neue"/>
              <a:sym typeface="Helvetica Neue"/>
            </a:endParaRPr>
          </a:p>
          <a:p>
            <a:pPr indent="0" lvl="0" marL="76200" marR="0" rtl="0" algn="l">
              <a:lnSpc>
                <a:spcPct val="100000"/>
              </a:lnSpc>
              <a:spcBef>
                <a:spcPts val="1000"/>
              </a:spcBef>
              <a:spcAft>
                <a:spcPts val="0"/>
              </a:spcAft>
              <a:buSzPts val="2100"/>
              <a:buNone/>
            </a:pPr>
            <a:r>
              <a:rPr b="1" i="0" lang="en-US" sz="2400" u="none" cap="none" strike="noStrike">
                <a:solidFill>
                  <a:srgbClr val="002569"/>
                </a:solidFill>
                <a:latin typeface="Helvetica Neue"/>
                <a:ea typeface="Helvetica Neue"/>
                <a:cs typeface="Helvetica Neue"/>
                <a:sym typeface="Helvetica Neue"/>
              </a:rPr>
              <a:t>Sylvia Wilson, USGS &amp; SilvaCarbon</a:t>
            </a:r>
            <a:endParaRPr b="1" i="0" sz="2400" u="none" cap="none" strike="noStrike">
              <a:solidFill>
                <a:srgbClr val="002569"/>
              </a:solidFill>
              <a:latin typeface="Helvetica Neue"/>
              <a:ea typeface="Helvetica Neue"/>
              <a:cs typeface="Helvetica Neue"/>
              <a:sym typeface="Helvetica Neue"/>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4" name="Shape 214"/>
        <p:cNvGrpSpPr/>
        <p:nvPr/>
      </p:nvGrpSpPr>
      <p:grpSpPr>
        <a:xfrm>
          <a:off x="0" y="0"/>
          <a:ext cx="0" cy="0"/>
          <a:chOff x="0" y="0"/>
          <a:chExt cx="0" cy="0"/>
        </a:xfrm>
      </p:grpSpPr>
      <p:sp>
        <p:nvSpPr>
          <p:cNvPr id="215" name="Google Shape;215;gf6737e1db1_1_18"/>
          <p:cNvSpPr txBox="1"/>
          <p:nvPr/>
        </p:nvSpPr>
        <p:spPr>
          <a:xfrm>
            <a:off x="1964032" y="271976"/>
            <a:ext cx="8496600" cy="323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00"/>
              <a:buFont typeface="Arial"/>
              <a:buNone/>
            </a:pPr>
            <a:r>
              <a:rPr b="1" i="0" lang="en-US" sz="1500" u="none" cap="none" strike="noStrike">
                <a:solidFill>
                  <a:schemeClr val="lt1"/>
                </a:solidFill>
                <a:latin typeface="Georgia"/>
                <a:ea typeface="Georgia"/>
                <a:cs typeface="Georgia"/>
                <a:sym typeface="Georgia"/>
              </a:rPr>
              <a:t>National User Engagement</a:t>
            </a:r>
            <a:endParaRPr b="1" i="0" sz="1500" u="none" cap="none" strike="noStrike">
              <a:solidFill>
                <a:schemeClr val="lt1"/>
              </a:solidFill>
              <a:latin typeface="Georgia"/>
              <a:ea typeface="Georgia"/>
              <a:cs typeface="Georgia"/>
              <a:sym typeface="Georgia"/>
            </a:endParaRPr>
          </a:p>
        </p:txBody>
      </p:sp>
      <p:sp>
        <p:nvSpPr>
          <p:cNvPr id="216" name="Google Shape;216;gf6737e1db1_1_18"/>
          <p:cNvSpPr txBox="1"/>
          <p:nvPr/>
        </p:nvSpPr>
        <p:spPr>
          <a:xfrm>
            <a:off x="0" y="2768156"/>
            <a:ext cx="8673737" cy="261610"/>
          </a:xfrm>
          <a:prstGeom prst="rect">
            <a:avLst/>
          </a:prstGeom>
          <a:noFill/>
          <a:ln>
            <a:noFill/>
          </a:ln>
        </p:spPr>
        <p:txBody>
          <a:bodyPr anchorCtr="0" anchor="t" bIns="45700" lIns="91425" spcFirstLastPara="1" rIns="91425" wrap="square" tIns="45700">
            <a:spAutoFit/>
          </a:bodyPr>
          <a:lstStyle/>
          <a:p>
            <a:pPr indent="-214313" lvl="0" marL="214313" marR="0" rtl="0" algn="l">
              <a:lnSpc>
                <a:spcPct val="100000"/>
              </a:lnSpc>
              <a:spcBef>
                <a:spcPts val="0"/>
              </a:spcBef>
              <a:spcAft>
                <a:spcPts val="0"/>
              </a:spcAft>
              <a:buClr>
                <a:srgbClr val="000000"/>
              </a:buClr>
              <a:buSzPts val="1100"/>
              <a:buFont typeface="Arial"/>
              <a:buChar char="•"/>
            </a:pPr>
            <a:r>
              <a:rPr b="0" i="0" lang="en-US" sz="1100" u="none" cap="none" strike="noStrike">
                <a:solidFill>
                  <a:srgbClr val="000000"/>
                </a:solidFill>
                <a:latin typeface="Georgia"/>
                <a:ea typeface="Georgia"/>
                <a:cs typeface="Georgia"/>
                <a:sym typeface="Georgia"/>
              </a:rPr>
              <a:t>validation of the harmonized biomass map (additional NFI data)  </a:t>
            </a:r>
            <a:endParaRPr b="0" i="0" sz="1100" u="none" cap="none" strike="noStrike">
              <a:solidFill>
                <a:srgbClr val="000000"/>
              </a:solidFill>
              <a:latin typeface="Georgia"/>
              <a:ea typeface="Georgia"/>
              <a:cs typeface="Georgia"/>
              <a:sym typeface="Georgia"/>
            </a:endParaRPr>
          </a:p>
        </p:txBody>
      </p:sp>
      <p:graphicFrame>
        <p:nvGraphicFramePr>
          <p:cNvPr id="217" name="Google Shape;217;gf6737e1db1_1_18"/>
          <p:cNvGraphicFramePr/>
          <p:nvPr/>
        </p:nvGraphicFramePr>
        <p:xfrm>
          <a:off x="4394719" y="1231641"/>
          <a:ext cx="3000000" cy="3000000"/>
        </p:xfrm>
        <a:graphic>
          <a:graphicData uri="http://schemas.openxmlformats.org/drawingml/2006/table">
            <a:tbl>
              <a:tblPr>
                <a:noFill/>
                <a:tableStyleId>{F333D52B-36E9-47D4-A2C9-7B9A470660E9}</a:tableStyleId>
              </a:tblPr>
              <a:tblGrid>
                <a:gridCol w="750325"/>
                <a:gridCol w="773825"/>
                <a:gridCol w="405500"/>
                <a:gridCol w="652000"/>
                <a:gridCol w="729225"/>
                <a:gridCol w="597675"/>
                <a:gridCol w="420375"/>
                <a:gridCol w="420375"/>
              </a:tblGrid>
              <a:tr h="114825">
                <a:tc>
                  <a:txBody>
                    <a:bodyPr/>
                    <a:lstStyle/>
                    <a:p>
                      <a:pPr indent="0" lvl="0" marL="0" marR="0" rtl="0" algn="ctr">
                        <a:lnSpc>
                          <a:spcPct val="115000"/>
                        </a:lnSpc>
                        <a:spcBef>
                          <a:spcPts val="0"/>
                        </a:spcBef>
                        <a:spcAft>
                          <a:spcPts val="0"/>
                        </a:spcAft>
                        <a:buClr>
                          <a:srgbClr val="000000"/>
                        </a:buClr>
                        <a:buSzPts val="700"/>
                        <a:buFont typeface="Arial"/>
                        <a:buNone/>
                      </a:pPr>
                      <a:r>
                        <a:rPr b="1" lang="en-US" sz="700" u="none" cap="none" strike="noStrike">
                          <a:latin typeface="Calibri"/>
                          <a:ea typeface="Calibri"/>
                          <a:cs typeface="Calibri"/>
                          <a:sym typeface="Calibri"/>
                        </a:rPr>
                        <a:t> </a:t>
                      </a:r>
                      <a:endParaRPr sz="800" u="none" cap="none" strike="noStrike">
                        <a:latin typeface="Calibri"/>
                        <a:ea typeface="Calibri"/>
                        <a:cs typeface="Calibri"/>
                        <a:sym typeface="Calibri"/>
                      </a:endParaRPr>
                    </a:p>
                  </a:txBody>
                  <a:tcPr marT="0" marB="0" marR="33350" marL="333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9050">
                      <a:solidFill>
                        <a:srgbClr val="000000"/>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700"/>
                        <a:buFont typeface="Arial"/>
                        <a:buNone/>
                      </a:pPr>
                      <a:r>
                        <a:rPr b="1" lang="en-US" sz="700" u="none" cap="none" strike="noStrike">
                          <a:solidFill>
                            <a:srgbClr val="000000"/>
                          </a:solidFill>
                          <a:latin typeface="Calibri"/>
                          <a:ea typeface="Calibri"/>
                          <a:cs typeface="Calibri"/>
                          <a:sym typeface="Calibri"/>
                        </a:rPr>
                        <a:t> </a:t>
                      </a:r>
                      <a:endParaRPr sz="800" u="none" cap="none" strike="noStrike">
                        <a:latin typeface="Calibri"/>
                        <a:ea typeface="Calibri"/>
                        <a:cs typeface="Calibri"/>
                        <a:sym typeface="Calibri"/>
                      </a:endParaRPr>
                    </a:p>
                  </a:txBody>
                  <a:tcPr marT="0" marB="0" marR="33350" marL="333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9050">
                      <a:solidFill>
                        <a:srgbClr val="000000"/>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700"/>
                        <a:buFont typeface="Arial"/>
                        <a:buNone/>
                      </a:pPr>
                      <a:r>
                        <a:rPr b="1" lang="en-US" sz="700" u="none" cap="none" strike="noStrike">
                          <a:solidFill>
                            <a:srgbClr val="000000"/>
                          </a:solidFill>
                          <a:latin typeface="Calibri"/>
                          <a:ea typeface="Calibri"/>
                          <a:cs typeface="Calibri"/>
                          <a:sym typeface="Calibri"/>
                        </a:rPr>
                        <a:t> </a:t>
                      </a:r>
                      <a:endParaRPr sz="800" u="none" cap="none" strike="noStrike">
                        <a:latin typeface="Calibri"/>
                        <a:ea typeface="Calibri"/>
                        <a:cs typeface="Calibri"/>
                        <a:sym typeface="Calibri"/>
                      </a:endParaRPr>
                    </a:p>
                  </a:txBody>
                  <a:tcPr marT="0" marB="0" marR="33350" marL="33350" anchor="ctr">
                    <a:lnL cap="flat" cmpd="sng" w="9525">
                      <a:solidFill>
                        <a:srgbClr val="000000">
                          <a:alpha val="0"/>
                        </a:srgbClr>
                      </a:solidFill>
                      <a:prstDash val="solid"/>
                      <a:round/>
                      <a:headEnd len="sm" w="sm" type="none"/>
                      <a:tailEnd len="sm" w="sm" type="none"/>
                    </a:lnL>
                    <a:lnR cap="flat" cmpd="sng" w="12700">
                      <a:solidFill>
                        <a:srgbClr val="000000"/>
                      </a:solidFill>
                      <a:prstDash val="dot"/>
                      <a:round/>
                      <a:headEnd len="sm" w="sm" type="none"/>
                      <a:tailEnd len="sm" w="sm" type="none"/>
                    </a:lnR>
                    <a:lnT cap="flat" cmpd="sng" w="19050">
                      <a:solidFill>
                        <a:srgbClr val="000000"/>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gridSpan="5">
                  <a:txBody>
                    <a:bodyPr/>
                    <a:lstStyle/>
                    <a:p>
                      <a:pPr indent="0" lvl="0" marL="0" marR="0" rtl="0" algn="ctr">
                        <a:lnSpc>
                          <a:spcPct val="115000"/>
                        </a:lnSpc>
                        <a:spcBef>
                          <a:spcPts val="0"/>
                        </a:spcBef>
                        <a:spcAft>
                          <a:spcPts val="0"/>
                        </a:spcAft>
                        <a:buClr>
                          <a:srgbClr val="000000"/>
                        </a:buClr>
                        <a:buSzPts val="700"/>
                        <a:buFont typeface="Arial"/>
                        <a:buNone/>
                      </a:pPr>
                      <a:r>
                        <a:rPr b="1" lang="en-US" sz="700" u="none" cap="none" strike="noStrike">
                          <a:solidFill>
                            <a:srgbClr val="000000"/>
                          </a:solidFill>
                          <a:latin typeface="Calibri"/>
                          <a:ea typeface="Calibri"/>
                          <a:cs typeface="Calibri"/>
                          <a:sym typeface="Calibri"/>
                        </a:rPr>
                        <a:t>indicators of MRV capacity</a:t>
                      </a:r>
                      <a:endParaRPr sz="800" u="none" cap="none" strike="noStrike">
                        <a:latin typeface="Calibri"/>
                        <a:ea typeface="Calibri"/>
                        <a:cs typeface="Calibri"/>
                        <a:sym typeface="Calibri"/>
                      </a:endParaRPr>
                    </a:p>
                  </a:txBody>
                  <a:tcPr marT="0" marB="0" marR="33350" marL="33350">
                    <a:lnL cap="flat" cmpd="sng" w="12700">
                      <a:solidFill>
                        <a:srgbClr val="000000"/>
                      </a:solidFill>
                      <a:prstDash val="dot"/>
                      <a:round/>
                      <a:headEnd len="sm" w="sm" type="none"/>
                      <a:tailEnd len="sm" w="sm" type="none"/>
                    </a:lnL>
                    <a:lnR cap="flat" cmpd="sng" w="12700">
                      <a:solidFill>
                        <a:srgbClr val="000000"/>
                      </a:solidFill>
                      <a:prstDash val="dot"/>
                      <a:round/>
                      <a:headEnd len="sm" w="sm" type="none"/>
                      <a:tailEnd len="sm" w="sm" type="none"/>
                    </a:lnR>
                    <a:lnT cap="flat" cmpd="sng" w="19050">
                      <a:solidFill>
                        <a:srgbClr val="000000"/>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hMerge="1"/>
                <a:tc hMerge="1"/>
                <a:tc hMerge="1"/>
                <a:tc hMerge="1"/>
              </a:tr>
              <a:tr h="236775">
                <a:tc>
                  <a:txBody>
                    <a:bodyPr/>
                    <a:lstStyle/>
                    <a:p>
                      <a:pPr indent="0" lvl="0" marL="0" marR="0" rtl="0" algn="just">
                        <a:lnSpc>
                          <a:spcPct val="115000"/>
                        </a:lnSpc>
                        <a:spcBef>
                          <a:spcPts val="0"/>
                        </a:spcBef>
                        <a:spcAft>
                          <a:spcPts val="0"/>
                        </a:spcAft>
                        <a:buClr>
                          <a:srgbClr val="000000"/>
                        </a:buClr>
                        <a:buSzPts val="700"/>
                        <a:buFont typeface="Arial"/>
                        <a:buNone/>
                      </a:pPr>
                      <a:r>
                        <a:rPr lang="en-US" sz="700" u="none" cap="none" strike="noStrike">
                          <a:latin typeface="Calibri"/>
                          <a:ea typeface="Calibri"/>
                          <a:cs typeface="Calibri"/>
                          <a:sym typeface="Calibri"/>
                        </a:rPr>
                        <a:t>Country</a:t>
                      </a:r>
                      <a:endParaRPr sz="800" u="none" cap="none" strike="noStrike">
                        <a:latin typeface="Calibri"/>
                        <a:ea typeface="Calibri"/>
                        <a:cs typeface="Calibri"/>
                        <a:sym typeface="Calibri"/>
                      </a:endParaRPr>
                    </a:p>
                  </a:txBody>
                  <a:tcPr marT="0" marB="0" marR="33350" marL="333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just">
                        <a:lnSpc>
                          <a:spcPct val="115000"/>
                        </a:lnSpc>
                        <a:spcBef>
                          <a:spcPts val="0"/>
                        </a:spcBef>
                        <a:spcAft>
                          <a:spcPts val="0"/>
                        </a:spcAft>
                        <a:buClr>
                          <a:srgbClr val="000000"/>
                        </a:buClr>
                        <a:buSzPts val="700"/>
                        <a:buFont typeface="Arial"/>
                        <a:buNone/>
                      </a:pPr>
                      <a:r>
                        <a:rPr lang="en-US" sz="700" u="none" cap="none" strike="noStrike">
                          <a:solidFill>
                            <a:srgbClr val="000000"/>
                          </a:solidFill>
                          <a:latin typeface="Calibri"/>
                          <a:ea typeface="Calibri"/>
                          <a:cs typeface="Calibri"/>
                          <a:sym typeface="Calibri"/>
                        </a:rPr>
                        <a:t>Region</a:t>
                      </a:r>
                      <a:endParaRPr sz="800" u="none" cap="none" strike="noStrike">
                        <a:latin typeface="Calibri"/>
                        <a:ea typeface="Calibri"/>
                        <a:cs typeface="Calibri"/>
                        <a:sym typeface="Calibri"/>
                      </a:endParaRPr>
                    </a:p>
                  </a:txBody>
                  <a:tcPr marT="0" marB="0" marR="33350" marL="333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just">
                        <a:lnSpc>
                          <a:spcPct val="115000"/>
                        </a:lnSpc>
                        <a:spcBef>
                          <a:spcPts val="0"/>
                        </a:spcBef>
                        <a:spcAft>
                          <a:spcPts val="0"/>
                        </a:spcAft>
                        <a:buClr>
                          <a:srgbClr val="000000"/>
                        </a:buClr>
                        <a:buSzPts val="700"/>
                        <a:buFont typeface="Arial"/>
                        <a:buNone/>
                      </a:pPr>
                      <a:r>
                        <a:rPr lang="en-US" sz="700" u="none" cap="none" strike="noStrike">
                          <a:solidFill>
                            <a:srgbClr val="000000"/>
                          </a:solidFill>
                          <a:latin typeface="Calibri"/>
                          <a:ea typeface="Calibri"/>
                          <a:cs typeface="Calibri"/>
                          <a:sym typeface="Calibri"/>
                        </a:rPr>
                        <a:t>Status </a:t>
                      </a:r>
                      <a:endParaRPr sz="800" u="none" cap="none" strike="noStrike">
                        <a:latin typeface="Calibri"/>
                        <a:ea typeface="Calibri"/>
                        <a:cs typeface="Calibri"/>
                        <a:sym typeface="Calibri"/>
                      </a:endParaRPr>
                    </a:p>
                  </a:txBody>
                  <a:tcPr marT="0" marB="0" marR="33350" marL="33350" anchor="ctr">
                    <a:lnL cap="flat" cmpd="sng" w="9525">
                      <a:solidFill>
                        <a:srgbClr val="000000">
                          <a:alpha val="0"/>
                        </a:srgbClr>
                      </a:solidFill>
                      <a:prstDash val="solid"/>
                      <a:round/>
                      <a:headEnd len="sm" w="sm" type="none"/>
                      <a:tailEnd len="sm" w="sm" type="none"/>
                    </a:lnL>
                    <a:lnR cap="flat" cmpd="sng" w="12700">
                      <a:solidFill>
                        <a:srgbClr val="000000"/>
                      </a:solidFill>
                      <a:prstDash val="dot"/>
                      <a:round/>
                      <a:headEnd len="sm" w="sm" type="none"/>
                      <a:tailEnd len="sm" w="sm" type="none"/>
                    </a:lnR>
                    <a:lnT cap="flat" cmpd="sng" w="9525">
                      <a:solidFill>
                        <a:srgbClr val="000000">
                          <a:alpha val="0"/>
                        </a:srgbClr>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just">
                        <a:lnSpc>
                          <a:spcPct val="115000"/>
                        </a:lnSpc>
                        <a:spcBef>
                          <a:spcPts val="0"/>
                        </a:spcBef>
                        <a:spcAft>
                          <a:spcPts val="0"/>
                        </a:spcAft>
                        <a:buClr>
                          <a:srgbClr val="000000"/>
                        </a:buClr>
                        <a:buSzPts val="700"/>
                        <a:buFont typeface="Arial"/>
                        <a:buNone/>
                      </a:pPr>
                      <a:r>
                        <a:rPr lang="en-US" sz="700" u="none" cap="none" strike="noStrike">
                          <a:solidFill>
                            <a:srgbClr val="000000"/>
                          </a:solidFill>
                          <a:latin typeface="Calibri"/>
                          <a:ea typeface="Calibri"/>
                          <a:cs typeface="Calibri"/>
                          <a:sym typeface="Calibri"/>
                        </a:rPr>
                        <a:t>FREL </a:t>
                      </a:r>
                      <a:endParaRPr sz="800" u="none" cap="none" strike="noStrike">
                        <a:latin typeface="Calibri"/>
                        <a:ea typeface="Calibri"/>
                        <a:cs typeface="Calibri"/>
                        <a:sym typeface="Calibri"/>
                      </a:endParaRPr>
                    </a:p>
                  </a:txBody>
                  <a:tcPr marT="0" marB="0" marR="33350" marL="33350" anchor="ctr">
                    <a:lnL cap="flat" cmpd="sng" w="12700">
                      <a:solidFill>
                        <a:srgbClr val="000000"/>
                      </a:solidFill>
                      <a:prstDash val="dot"/>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l">
                        <a:lnSpc>
                          <a:spcPct val="115000"/>
                        </a:lnSpc>
                        <a:spcBef>
                          <a:spcPts val="0"/>
                        </a:spcBef>
                        <a:spcAft>
                          <a:spcPts val="0"/>
                        </a:spcAft>
                        <a:buClr>
                          <a:srgbClr val="000000"/>
                        </a:buClr>
                        <a:buSzPts val="700"/>
                        <a:buFont typeface="Arial"/>
                        <a:buNone/>
                      </a:pPr>
                      <a:r>
                        <a:rPr lang="en-US" sz="700" u="none" cap="none" strike="noStrike">
                          <a:solidFill>
                            <a:srgbClr val="000000"/>
                          </a:solidFill>
                          <a:latin typeface="Calibri"/>
                          <a:ea typeface="Calibri"/>
                          <a:cs typeface="Calibri"/>
                          <a:sym typeface="Calibri"/>
                        </a:rPr>
                        <a:t>BUR REDD+ Annex</a:t>
                      </a:r>
                      <a:endParaRPr sz="800" u="none" cap="none" strike="noStrike">
                        <a:latin typeface="Calibri"/>
                        <a:ea typeface="Calibri"/>
                        <a:cs typeface="Calibri"/>
                        <a:sym typeface="Calibri"/>
                      </a:endParaRPr>
                    </a:p>
                  </a:txBody>
                  <a:tcPr marT="0" marB="0" marR="33350" marL="333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just">
                        <a:lnSpc>
                          <a:spcPct val="115000"/>
                        </a:lnSpc>
                        <a:spcBef>
                          <a:spcPts val="0"/>
                        </a:spcBef>
                        <a:spcAft>
                          <a:spcPts val="0"/>
                        </a:spcAft>
                        <a:buClr>
                          <a:srgbClr val="000000"/>
                        </a:buClr>
                        <a:buSzPts val="700"/>
                        <a:buFont typeface="Arial"/>
                        <a:buNone/>
                      </a:pPr>
                      <a:r>
                        <a:rPr lang="en-US" sz="700" u="none" cap="none" strike="noStrike">
                          <a:solidFill>
                            <a:srgbClr val="000000"/>
                          </a:solidFill>
                          <a:latin typeface="Calibri"/>
                          <a:ea typeface="Calibri"/>
                          <a:cs typeface="Calibri"/>
                          <a:sym typeface="Calibri"/>
                        </a:rPr>
                        <a:t>BUR</a:t>
                      </a:r>
                      <a:endParaRPr sz="800" u="none" cap="none" strike="noStrike">
                        <a:latin typeface="Calibri"/>
                        <a:ea typeface="Calibri"/>
                        <a:cs typeface="Calibri"/>
                        <a:sym typeface="Calibri"/>
                      </a:endParaRPr>
                    </a:p>
                  </a:txBody>
                  <a:tcPr marT="0" marB="0" marR="33350" marL="333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just">
                        <a:lnSpc>
                          <a:spcPct val="115000"/>
                        </a:lnSpc>
                        <a:spcBef>
                          <a:spcPts val="0"/>
                        </a:spcBef>
                        <a:spcAft>
                          <a:spcPts val="0"/>
                        </a:spcAft>
                        <a:buClr>
                          <a:srgbClr val="000000"/>
                        </a:buClr>
                        <a:buSzPts val="700"/>
                        <a:buFont typeface="Arial"/>
                        <a:buNone/>
                      </a:pPr>
                      <a:r>
                        <a:rPr lang="en-US" sz="700" u="none" cap="none" strike="noStrike">
                          <a:solidFill>
                            <a:srgbClr val="000000"/>
                          </a:solidFill>
                          <a:latin typeface="Calibri"/>
                          <a:ea typeface="Calibri"/>
                          <a:cs typeface="Calibri"/>
                          <a:sym typeface="Calibri"/>
                        </a:rPr>
                        <a:t>NIR</a:t>
                      </a:r>
                      <a:endParaRPr sz="800" u="none" cap="none" strike="noStrike">
                        <a:latin typeface="Calibri"/>
                        <a:ea typeface="Calibri"/>
                        <a:cs typeface="Calibri"/>
                        <a:sym typeface="Calibri"/>
                      </a:endParaRPr>
                    </a:p>
                  </a:txBody>
                  <a:tcPr marT="0" marB="0" marR="33350" marL="333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just">
                        <a:lnSpc>
                          <a:spcPct val="115000"/>
                        </a:lnSpc>
                        <a:spcBef>
                          <a:spcPts val="0"/>
                        </a:spcBef>
                        <a:spcAft>
                          <a:spcPts val="0"/>
                        </a:spcAft>
                        <a:buClr>
                          <a:srgbClr val="000000"/>
                        </a:buClr>
                        <a:buSzPts val="700"/>
                        <a:buFont typeface="Arial"/>
                        <a:buNone/>
                      </a:pPr>
                      <a:r>
                        <a:rPr lang="en-US" sz="700" u="none" cap="none" strike="noStrike">
                          <a:solidFill>
                            <a:srgbClr val="000000"/>
                          </a:solidFill>
                          <a:latin typeface="Calibri"/>
                          <a:ea typeface="Calibri"/>
                          <a:cs typeface="Calibri"/>
                          <a:sym typeface="Calibri"/>
                        </a:rPr>
                        <a:t>NFI</a:t>
                      </a:r>
                      <a:endParaRPr sz="800" u="none" cap="none" strike="noStrike">
                        <a:latin typeface="Calibri"/>
                        <a:ea typeface="Calibri"/>
                        <a:cs typeface="Calibri"/>
                        <a:sym typeface="Calibri"/>
                      </a:endParaRPr>
                    </a:p>
                  </a:txBody>
                  <a:tcPr marT="0" marB="0" marR="33350" marL="33350" anchor="ctr">
                    <a:lnL cap="flat" cmpd="sng" w="9525">
                      <a:solidFill>
                        <a:srgbClr val="000000">
                          <a:alpha val="0"/>
                        </a:srgbClr>
                      </a:solidFill>
                      <a:prstDash val="solid"/>
                      <a:round/>
                      <a:headEnd len="sm" w="sm" type="none"/>
                      <a:tailEnd len="sm" w="sm" type="none"/>
                    </a:lnL>
                    <a:lnR cap="flat" cmpd="sng" w="12700">
                      <a:solidFill>
                        <a:srgbClr val="000000"/>
                      </a:solidFill>
                      <a:prstDash val="dot"/>
                      <a:round/>
                      <a:headEnd len="sm" w="sm" type="none"/>
                      <a:tailEnd len="sm" w="sm" type="none"/>
                    </a:lnR>
                    <a:lnT cap="flat" cmpd="sng" w="9525">
                      <a:solidFill>
                        <a:srgbClr val="000000">
                          <a:alpha val="0"/>
                        </a:srgbClr>
                      </a:solidFill>
                      <a:prstDash val="solid"/>
                      <a:round/>
                      <a:headEnd len="sm" w="sm" type="none"/>
                      <a:tailEnd len="sm" w="sm" type="none"/>
                    </a:lnT>
                    <a:lnB cap="flat" cmpd="sng" w="19050">
                      <a:solidFill>
                        <a:srgbClr val="000000"/>
                      </a:solidFill>
                      <a:prstDash val="solid"/>
                      <a:round/>
                      <a:headEnd len="sm" w="sm" type="none"/>
                      <a:tailEnd len="sm" w="sm" type="none"/>
                    </a:lnB>
                  </a:tcPr>
                </a:tc>
              </a:tr>
              <a:tr h="114825">
                <a:tc>
                  <a:txBody>
                    <a:bodyPr/>
                    <a:lstStyle/>
                    <a:p>
                      <a:pPr indent="0" lvl="0" marL="0" marR="0" rtl="0" algn="just">
                        <a:lnSpc>
                          <a:spcPct val="115000"/>
                        </a:lnSpc>
                        <a:spcBef>
                          <a:spcPts val="0"/>
                        </a:spcBef>
                        <a:spcAft>
                          <a:spcPts val="0"/>
                        </a:spcAft>
                        <a:buClr>
                          <a:srgbClr val="000000"/>
                        </a:buClr>
                        <a:buSzPts val="700"/>
                        <a:buFont typeface="Arial"/>
                        <a:buNone/>
                      </a:pPr>
                      <a:r>
                        <a:rPr lang="en-US" sz="700" u="none" cap="none" strike="noStrike">
                          <a:solidFill>
                            <a:srgbClr val="000000"/>
                          </a:solidFill>
                          <a:latin typeface="Calibri"/>
                          <a:ea typeface="Calibri"/>
                          <a:cs typeface="Calibri"/>
                          <a:sym typeface="Calibri"/>
                        </a:rPr>
                        <a:t>Cambodia</a:t>
                      </a:r>
                      <a:endParaRPr sz="800" u="none" cap="none" strike="noStrike">
                        <a:latin typeface="Calibri"/>
                        <a:ea typeface="Calibri"/>
                        <a:cs typeface="Calibri"/>
                        <a:sym typeface="Calibri"/>
                      </a:endParaRPr>
                    </a:p>
                  </a:txBody>
                  <a:tcPr marT="0" marB="0" marR="33350" marL="333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9050">
                      <a:solidFill>
                        <a:srgbClr val="000000"/>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just">
                        <a:lnSpc>
                          <a:spcPct val="115000"/>
                        </a:lnSpc>
                        <a:spcBef>
                          <a:spcPts val="0"/>
                        </a:spcBef>
                        <a:spcAft>
                          <a:spcPts val="0"/>
                        </a:spcAft>
                        <a:buClr>
                          <a:srgbClr val="000000"/>
                        </a:buClr>
                        <a:buSzPts val="700"/>
                        <a:buFont typeface="Arial"/>
                        <a:buNone/>
                      </a:pPr>
                      <a:r>
                        <a:rPr lang="en-US" sz="700" u="none" cap="none" strike="noStrike">
                          <a:solidFill>
                            <a:srgbClr val="000000"/>
                          </a:solidFill>
                          <a:latin typeface="Calibri"/>
                          <a:ea typeface="Calibri"/>
                          <a:cs typeface="Calibri"/>
                          <a:sym typeface="Calibri"/>
                        </a:rPr>
                        <a:t>Asia </a:t>
                      </a:r>
                      <a:endParaRPr sz="800" u="none" cap="none" strike="noStrike">
                        <a:latin typeface="Calibri"/>
                        <a:ea typeface="Calibri"/>
                        <a:cs typeface="Calibri"/>
                        <a:sym typeface="Calibri"/>
                      </a:endParaRPr>
                    </a:p>
                  </a:txBody>
                  <a:tcPr marT="0" marB="0" marR="33350" marL="333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9050">
                      <a:solidFill>
                        <a:srgbClr val="000000"/>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just">
                        <a:lnSpc>
                          <a:spcPct val="115000"/>
                        </a:lnSpc>
                        <a:spcBef>
                          <a:spcPts val="0"/>
                        </a:spcBef>
                        <a:spcAft>
                          <a:spcPts val="0"/>
                        </a:spcAft>
                        <a:buClr>
                          <a:srgbClr val="000000"/>
                        </a:buClr>
                        <a:buSzPts val="700"/>
                        <a:buFont typeface="Arial"/>
                        <a:buNone/>
                      </a:pPr>
                      <a:r>
                        <a:rPr lang="en-US" sz="700" u="none" cap="none" strike="noStrike">
                          <a:solidFill>
                            <a:srgbClr val="000000"/>
                          </a:solidFill>
                          <a:latin typeface="Calibri"/>
                          <a:ea typeface="Calibri"/>
                          <a:cs typeface="Calibri"/>
                          <a:sym typeface="Calibri"/>
                        </a:rPr>
                        <a:t>LDC</a:t>
                      </a:r>
                      <a:endParaRPr sz="800" u="none" cap="none" strike="noStrike">
                        <a:latin typeface="Calibri"/>
                        <a:ea typeface="Calibri"/>
                        <a:cs typeface="Calibri"/>
                        <a:sym typeface="Calibri"/>
                      </a:endParaRPr>
                    </a:p>
                  </a:txBody>
                  <a:tcPr marT="0" marB="0" marR="33350" marL="33350">
                    <a:lnL cap="flat" cmpd="sng" w="9525">
                      <a:solidFill>
                        <a:srgbClr val="000000">
                          <a:alpha val="0"/>
                        </a:srgbClr>
                      </a:solidFill>
                      <a:prstDash val="solid"/>
                      <a:round/>
                      <a:headEnd len="sm" w="sm" type="none"/>
                      <a:tailEnd len="sm" w="sm" type="none"/>
                    </a:lnL>
                    <a:lnR cap="flat" cmpd="sng" w="12700">
                      <a:solidFill>
                        <a:srgbClr val="000000"/>
                      </a:solidFill>
                      <a:prstDash val="dot"/>
                      <a:round/>
                      <a:headEnd len="sm" w="sm" type="none"/>
                      <a:tailEnd len="sm" w="sm" type="none"/>
                    </a:lnR>
                    <a:lnT cap="flat" cmpd="sng" w="19050">
                      <a:solidFill>
                        <a:srgbClr val="000000"/>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just">
                        <a:lnSpc>
                          <a:spcPct val="115000"/>
                        </a:lnSpc>
                        <a:spcBef>
                          <a:spcPts val="0"/>
                        </a:spcBef>
                        <a:spcAft>
                          <a:spcPts val="0"/>
                        </a:spcAft>
                        <a:buClr>
                          <a:srgbClr val="000000"/>
                        </a:buClr>
                        <a:buSzPts val="700"/>
                        <a:buFont typeface="Arial"/>
                        <a:buNone/>
                      </a:pPr>
                      <a:r>
                        <a:rPr lang="en-US" sz="700" u="none" cap="none" strike="noStrike">
                          <a:solidFill>
                            <a:srgbClr val="000000"/>
                          </a:solidFill>
                          <a:latin typeface="Calibri"/>
                          <a:ea typeface="Calibri"/>
                          <a:cs typeface="Calibri"/>
                          <a:sym typeface="Calibri"/>
                        </a:rPr>
                        <a:t>2017; 2021</a:t>
                      </a:r>
                      <a:endParaRPr sz="800" u="none" cap="none" strike="noStrike">
                        <a:latin typeface="Calibri"/>
                        <a:ea typeface="Calibri"/>
                        <a:cs typeface="Calibri"/>
                        <a:sym typeface="Calibri"/>
                      </a:endParaRPr>
                    </a:p>
                  </a:txBody>
                  <a:tcPr marT="0" marB="0" marR="33350" marL="33350">
                    <a:lnL cap="flat" cmpd="sng" w="12700">
                      <a:solidFill>
                        <a:srgbClr val="000000"/>
                      </a:solidFill>
                      <a:prstDash val="dot"/>
                      <a:round/>
                      <a:headEnd len="sm" w="sm" type="none"/>
                      <a:tailEnd len="sm" w="sm" type="none"/>
                    </a:lnL>
                    <a:lnR cap="flat" cmpd="sng" w="9525">
                      <a:solidFill>
                        <a:srgbClr val="000000">
                          <a:alpha val="0"/>
                        </a:srgbClr>
                      </a:solidFill>
                      <a:prstDash val="solid"/>
                      <a:round/>
                      <a:headEnd len="sm" w="sm" type="none"/>
                      <a:tailEnd len="sm" w="sm" type="none"/>
                    </a:lnR>
                    <a:lnT cap="flat" cmpd="sng" w="19050">
                      <a:solidFill>
                        <a:srgbClr val="000000"/>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just">
                        <a:lnSpc>
                          <a:spcPct val="115000"/>
                        </a:lnSpc>
                        <a:spcBef>
                          <a:spcPts val="0"/>
                        </a:spcBef>
                        <a:spcAft>
                          <a:spcPts val="0"/>
                        </a:spcAft>
                        <a:buClr>
                          <a:srgbClr val="000000"/>
                        </a:buClr>
                        <a:buSzPts val="700"/>
                        <a:buFont typeface="Arial"/>
                        <a:buNone/>
                      </a:pPr>
                      <a:r>
                        <a:rPr lang="en-US" sz="700" u="none" cap="none" strike="noStrike">
                          <a:solidFill>
                            <a:srgbClr val="000000"/>
                          </a:solidFill>
                          <a:latin typeface="Calibri"/>
                          <a:ea typeface="Calibri"/>
                          <a:cs typeface="Calibri"/>
                          <a:sym typeface="Calibri"/>
                        </a:rPr>
                        <a:t>2020</a:t>
                      </a:r>
                      <a:endParaRPr sz="800" u="none" cap="none" strike="noStrike">
                        <a:latin typeface="Calibri"/>
                        <a:ea typeface="Calibri"/>
                        <a:cs typeface="Calibri"/>
                        <a:sym typeface="Calibri"/>
                      </a:endParaRPr>
                    </a:p>
                  </a:txBody>
                  <a:tcPr marT="0" marB="0" marR="33350" marL="333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9050">
                      <a:solidFill>
                        <a:srgbClr val="000000"/>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just">
                        <a:lnSpc>
                          <a:spcPct val="115000"/>
                        </a:lnSpc>
                        <a:spcBef>
                          <a:spcPts val="0"/>
                        </a:spcBef>
                        <a:spcAft>
                          <a:spcPts val="0"/>
                        </a:spcAft>
                        <a:buClr>
                          <a:srgbClr val="000000"/>
                        </a:buClr>
                        <a:buSzPts val="700"/>
                        <a:buFont typeface="Arial"/>
                        <a:buNone/>
                      </a:pPr>
                      <a:r>
                        <a:rPr lang="en-US" sz="700" u="none" cap="none" strike="noStrike">
                          <a:solidFill>
                            <a:srgbClr val="000000"/>
                          </a:solidFill>
                          <a:latin typeface="Calibri"/>
                          <a:ea typeface="Calibri"/>
                          <a:cs typeface="Calibri"/>
                          <a:sym typeface="Calibri"/>
                        </a:rPr>
                        <a:t>2020</a:t>
                      </a:r>
                      <a:endParaRPr sz="800" u="none" cap="none" strike="noStrike">
                        <a:latin typeface="Calibri"/>
                        <a:ea typeface="Calibri"/>
                        <a:cs typeface="Calibri"/>
                        <a:sym typeface="Calibri"/>
                      </a:endParaRPr>
                    </a:p>
                  </a:txBody>
                  <a:tcPr marT="0" marB="0" marR="33350" marL="333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9050">
                      <a:solidFill>
                        <a:srgbClr val="000000"/>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just">
                        <a:lnSpc>
                          <a:spcPct val="115000"/>
                        </a:lnSpc>
                        <a:spcBef>
                          <a:spcPts val="0"/>
                        </a:spcBef>
                        <a:spcAft>
                          <a:spcPts val="0"/>
                        </a:spcAft>
                        <a:buClr>
                          <a:srgbClr val="000000"/>
                        </a:buClr>
                        <a:buSzPts val="700"/>
                        <a:buFont typeface="Arial"/>
                        <a:buNone/>
                      </a:pPr>
                      <a:r>
                        <a:rPr lang="en-US" sz="700" u="sng" cap="none" strike="noStrike">
                          <a:solidFill>
                            <a:schemeClr val="hlink"/>
                          </a:solidFill>
                          <a:latin typeface="Calibri"/>
                          <a:ea typeface="Calibri"/>
                          <a:cs typeface="Calibri"/>
                          <a:sym typeface="Calibri"/>
                          <a:hlinkClick r:id="rId3"/>
                        </a:rPr>
                        <a:t>2020</a:t>
                      </a:r>
                      <a:endParaRPr sz="800" u="none" cap="none" strike="noStrike">
                        <a:latin typeface="Calibri"/>
                        <a:ea typeface="Calibri"/>
                        <a:cs typeface="Calibri"/>
                        <a:sym typeface="Calibri"/>
                      </a:endParaRPr>
                    </a:p>
                  </a:txBody>
                  <a:tcPr marT="0" marB="0" marR="33350" marL="333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9050">
                      <a:solidFill>
                        <a:srgbClr val="000000"/>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just">
                        <a:lnSpc>
                          <a:spcPct val="115000"/>
                        </a:lnSpc>
                        <a:spcBef>
                          <a:spcPts val="0"/>
                        </a:spcBef>
                        <a:spcAft>
                          <a:spcPts val="0"/>
                        </a:spcAft>
                        <a:buClr>
                          <a:srgbClr val="000000"/>
                        </a:buClr>
                        <a:buSzPts val="700"/>
                        <a:buFont typeface="Arial"/>
                        <a:buNone/>
                      </a:pPr>
                      <a:r>
                        <a:rPr lang="en-US" sz="700" u="none" cap="none" strike="noStrike">
                          <a:solidFill>
                            <a:srgbClr val="000000"/>
                          </a:solidFill>
                          <a:latin typeface="Calibri"/>
                          <a:ea typeface="Calibri"/>
                          <a:cs typeface="Calibri"/>
                          <a:sym typeface="Calibri"/>
                        </a:rPr>
                        <a:t>No</a:t>
                      </a:r>
                      <a:endParaRPr sz="800" u="none" cap="none" strike="noStrike">
                        <a:latin typeface="Calibri"/>
                        <a:ea typeface="Calibri"/>
                        <a:cs typeface="Calibri"/>
                        <a:sym typeface="Calibri"/>
                      </a:endParaRPr>
                    </a:p>
                  </a:txBody>
                  <a:tcPr marT="0" marB="0" marR="33350" marL="33350">
                    <a:lnL cap="flat" cmpd="sng" w="9525">
                      <a:solidFill>
                        <a:srgbClr val="000000">
                          <a:alpha val="0"/>
                        </a:srgbClr>
                      </a:solidFill>
                      <a:prstDash val="solid"/>
                      <a:round/>
                      <a:headEnd len="sm" w="sm" type="none"/>
                      <a:tailEnd len="sm" w="sm" type="none"/>
                    </a:lnL>
                    <a:lnR cap="flat" cmpd="sng" w="12700">
                      <a:solidFill>
                        <a:srgbClr val="000000"/>
                      </a:solidFill>
                      <a:prstDash val="dot"/>
                      <a:round/>
                      <a:headEnd len="sm" w="sm" type="none"/>
                      <a:tailEnd len="sm" w="sm" type="none"/>
                    </a:lnR>
                    <a:lnT cap="flat" cmpd="sng" w="19050">
                      <a:solidFill>
                        <a:srgbClr val="000000"/>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158000">
                <a:tc>
                  <a:txBody>
                    <a:bodyPr/>
                    <a:lstStyle/>
                    <a:p>
                      <a:pPr indent="0" lvl="0" marL="0" marR="0" rtl="0" algn="just">
                        <a:lnSpc>
                          <a:spcPct val="115000"/>
                        </a:lnSpc>
                        <a:spcBef>
                          <a:spcPts val="0"/>
                        </a:spcBef>
                        <a:spcAft>
                          <a:spcPts val="0"/>
                        </a:spcAft>
                        <a:buClr>
                          <a:srgbClr val="000000"/>
                        </a:buClr>
                        <a:buSzPts val="700"/>
                        <a:buFont typeface="Arial"/>
                        <a:buNone/>
                      </a:pPr>
                      <a:r>
                        <a:rPr lang="en-US" sz="700" u="none" cap="none" strike="noStrike">
                          <a:solidFill>
                            <a:srgbClr val="000000"/>
                          </a:solidFill>
                          <a:latin typeface="Calibri"/>
                          <a:ea typeface="Calibri"/>
                          <a:cs typeface="Calibri"/>
                          <a:sym typeface="Calibri"/>
                        </a:rPr>
                        <a:t>Colombia</a:t>
                      </a:r>
                      <a:endParaRPr sz="800" u="none" cap="none" strike="noStrike">
                        <a:latin typeface="Calibri"/>
                        <a:ea typeface="Calibri"/>
                        <a:cs typeface="Calibri"/>
                        <a:sym typeface="Calibri"/>
                      </a:endParaRPr>
                    </a:p>
                  </a:txBody>
                  <a:tcPr marT="0" marB="0" marR="33350" marL="333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just">
                        <a:lnSpc>
                          <a:spcPct val="115000"/>
                        </a:lnSpc>
                        <a:spcBef>
                          <a:spcPts val="0"/>
                        </a:spcBef>
                        <a:spcAft>
                          <a:spcPts val="0"/>
                        </a:spcAft>
                        <a:buClr>
                          <a:srgbClr val="000000"/>
                        </a:buClr>
                        <a:buSzPts val="700"/>
                        <a:buFont typeface="Arial"/>
                        <a:buNone/>
                      </a:pPr>
                      <a:r>
                        <a:rPr lang="en-US" sz="700" u="none" cap="none" strike="noStrike">
                          <a:solidFill>
                            <a:srgbClr val="000000"/>
                          </a:solidFill>
                          <a:latin typeface="Calibri"/>
                          <a:ea typeface="Calibri"/>
                          <a:cs typeface="Calibri"/>
                          <a:sym typeface="Calibri"/>
                        </a:rPr>
                        <a:t>Latin American </a:t>
                      </a:r>
                      <a:endParaRPr sz="800" u="none" cap="none" strike="noStrike">
                        <a:latin typeface="Calibri"/>
                        <a:ea typeface="Calibri"/>
                        <a:cs typeface="Calibri"/>
                        <a:sym typeface="Calibri"/>
                      </a:endParaRPr>
                    </a:p>
                  </a:txBody>
                  <a:tcPr marT="0" marB="0" marR="33350" marL="333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just">
                        <a:lnSpc>
                          <a:spcPct val="115000"/>
                        </a:lnSpc>
                        <a:spcBef>
                          <a:spcPts val="0"/>
                        </a:spcBef>
                        <a:spcAft>
                          <a:spcPts val="0"/>
                        </a:spcAft>
                        <a:buClr>
                          <a:srgbClr val="000000"/>
                        </a:buClr>
                        <a:buSzPts val="700"/>
                        <a:buFont typeface="Arial"/>
                        <a:buNone/>
                      </a:pPr>
                      <a:r>
                        <a:rPr lang="en-US" sz="700" u="none" cap="none" strike="noStrike">
                          <a:solidFill>
                            <a:srgbClr val="000000"/>
                          </a:solidFill>
                          <a:latin typeface="Calibri"/>
                          <a:ea typeface="Calibri"/>
                          <a:cs typeface="Calibri"/>
                          <a:sym typeface="Calibri"/>
                        </a:rPr>
                        <a:t>n.a.</a:t>
                      </a:r>
                      <a:endParaRPr sz="800" u="none" cap="none" strike="noStrike">
                        <a:latin typeface="Calibri"/>
                        <a:ea typeface="Calibri"/>
                        <a:cs typeface="Calibri"/>
                        <a:sym typeface="Calibri"/>
                      </a:endParaRPr>
                    </a:p>
                  </a:txBody>
                  <a:tcPr marT="0" marB="0" marR="33350" marL="33350">
                    <a:lnL cap="flat" cmpd="sng" w="9525">
                      <a:solidFill>
                        <a:srgbClr val="000000">
                          <a:alpha val="0"/>
                        </a:srgbClr>
                      </a:solidFill>
                      <a:prstDash val="solid"/>
                      <a:round/>
                      <a:headEnd len="sm" w="sm" type="none"/>
                      <a:tailEnd len="sm" w="sm" type="none"/>
                    </a:lnL>
                    <a:lnR cap="flat" cmpd="sng" w="12700">
                      <a:solidFill>
                        <a:srgbClr val="000000"/>
                      </a:solidFill>
                      <a:prstDash val="dot"/>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just">
                        <a:lnSpc>
                          <a:spcPct val="115000"/>
                        </a:lnSpc>
                        <a:spcBef>
                          <a:spcPts val="0"/>
                        </a:spcBef>
                        <a:spcAft>
                          <a:spcPts val="0"/>
                        </a:spcAft>
                        <a:buClr>
                          <a:srgbClr val="000000"/>
                        </a:buClr>
                        <a:buSzPts val="700"/>
                        <a:buFont typeface="Arial"/>
                        <a:buNone/>
                      </a:pPr>
                      <a:r>
                        <a:rPr lang="en-US" sz="700" u="none" cap="none" strike="noStrike">
                          <a:solidFill>
                            <a:srgbClr val="000000"/>
                          </a:solidFill>
                          <a:latin typeface="Calibri"/>
                          <a:ea typeface="Calibri"/>
                          <a:cs typeface="Calibri"/>
                          <a:sym typeface="Calibri"/>
                        </a:rPr>
                        <a:t>2015; 2020</a:t>
                      </a:r>
                      <a:endParaRPr sz="800" u="none" cap="none" strike="noStrike">
                        <a:latin typeface="Calibri"/>
                        <a:ea typeface="Calibri"/>
                        <a:cs typeface="Calibri"/>
                        <a:sym typeface="Calibri"/>
                      </a:endParaRPr>
                    </a:p>
                  </a:txBody>
                  <a:tcPr marT="0" marB="0" marR="33350" marL="33350">
                    <a:lnL cap="flat" cmpd="sng" w="12700">
                      <a:solidFill>
                        <a:srgbClr val="000000"/>
                      </a:solidFill>
                      <a:prstDash val="dot"/>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just">
                        <a:lnSpc>
                          <a:spcPct val="115000"/>
                        </a:lnSpc>
                        <a:spcBef>
                          <a:spcPts val="0"/>
                        </a:spcBef>
                        <a:spcAft>
                          <a:spcPts val="0"/>
                        </a:spcAft>
                        <a:buClr>
                          <a:srgbClr val="000000"/>
                        </a:buClr>
                        <a:buSzPts val="700"/>
                        <a:buFont typeface="Arial"/>
                        <a:buNone/>
                      </a:pPr>
                      <a:r>
                        <a:rPr lang="en-US" sz="700" u="none" cap="none" strike="noStrike">
                          <a:solidFill>
                            <a:srgbClr val="000000"/>
                          </a:solidFill>
                          <a:latin typeface="Calibri"/>
                          <a:ea typeface="Calibri"/>
                          <a:cs typeface="Calibri"/>
                          <a:sym typeface="Calibri"/>
                        </a:rPr>
                        <a:t>2016, 2019</a:t>
                      </a:r>
                      <a:endParaRPr sz="800" u="none" cap="none" strike="noStrike">
                        <a:latin typeface="Calibri"/>
                        <a:ea typeface="Calibri"/>
                        <a:cs typeface="Calibri"/>
                        <a:sym typeface="Calibri"/>
                      </a:endParaRPr>
                    </a:p>
                  </a:txBody>
                  <a:tcPr marT="0" marB="0" marR="33350" marL="333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just">
                        <a:lnSpc>
                          <a:spcPct val="115000"/>
                        </a:lnSpc>
                        <a:spcBef>
                          <a:spcPts val="0"/>
                        </a:spcBef>
                        <a:spcAft>
                          <a:spcPts val="0"/>
                        </a:spcAft>
                        <a:buClr>
                          <a:srgbClr val="000000"/>
                        </a:buClr>
                        <a:buSzPts val="700"/>
                        <a:buFont typeface="Arial"/>
                        <a:buNone/>
                      </a:pPr>
                      <a:r>
                        <a:rPr lang="en-US" sz="700" u="none" cap="none" strike="noStrike">
                          <a:solidFill>
                            <a:srgbClr val="000000"/>
                          </a:solidFill>
                          <a:latin typeface="Calibri"/>
                          <a:ea typeface="Calibri"/>
                          <a:cs typeface="Calibri"/>
                          <a:sym typeface="Calibri"/>
                        </a:rPr>
                        <a:t>2015, 2018</a:t>
                      </a:r>
                      <a:endParaRPr sz="800" u="none" cap="none" strike="noStrike">
                        <a:latin typeface="Calibri"/>
                        <a:ea typeface="Calibri"/>
                        <a:cs typeface="Calibri"/>
                        <a:sym typeface="Calibri"/>
                      </a:endParaRPr>
                    </a:p>
                  </a:txBody>
                  <a:tcPr marT="0" marB="0" marR="33350" marL="333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just">
                        <a:lnSpc>
                          <a:spcPct val="115000"/>
                        </a:lnSpc>
                        <a:spcBef>
                          <a:spcPts val="0"/>
                        </a:spcBef>
                        <a:spcAft>
                          <a:spcPts val="0"/>
                        </a:spcAft>
                        <a:buClr>
                          <a:srgbClr val="000000"/>
                        </a:buClr>
                        <a:buSzPts val="700"/>
                        <a:buFont typeface="Arial"/>
                        <a:buNone/>
                      </a:pPr>
                      <a:r>
                        <a:rPr lang="en-US" sz="700" u="sng" cap="none" strike="noStrike">
                          <a:solidFill>
                            <a:schemeClr val="hlink"/>
                          </a:solidFill>
                          <a:latin typeface="Calibri"/>
                          <a:ea typeface="Calibri"/>
                          <a:cs typeface="Calibri"/>
                          <a:sym typeface="Calibri"/>
                          <a:hlinkClick r:id="rId4"/>
                        </a:rPr>
                        <a:t>2019</a:t>
                      </a:r>
                      <a:endParaRPr sz="800" u="none" cap="none" strike="noStrike">
                        <a:latin typeface="Calibri"/>
                        <a:ea typeface="Calibri"/>
                        <a:cs typeface="Calibri"/>
                        <a:sym typeface="Calibri"/>
                      </a:endParaRPr>
                    </a:p>
                  </a:txBody>
                  <a:tcPr marT="0" marB="0" marR="33350" marL="333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just">
                        <a:lnSpc>
                          <a:spcPct val="115000"/>
                        </a:lnSpc>
                        <a:spcBef>
                          <a:spcPts val="0"/>
                        </a:spcBef>
                        <a:spcAft>
                          <a:spcPts val="0"/>
                        </a:spcAft>
                        <a:buClr>
                          <a:srgbClr val="000000"/>
                        </a:buClr>
                        <a:buSzPts val="700"/>
                        <a:buFont typeface="Arial"/>
                        <a:buNone/>
                      </a:pPr>
                      <a:r>
                        <a:rPr lang="en-US" sz="700" u="none" cap="none" strike="noStrike">
                          <a:solidFill>
                            <a:srgbClr val="000000"/>
                          </a:solidFill>
                          <a:latin typeface="Calibri"/>
                          <a:ea typeface="Calibri"/>
                          <a:cs typeface="Calibri"/>
                          <a:sym typeface="Calibri"/>
                        </a:rPr>
                        <a:t>Yes</a:t>
                      </a:r>
                      <a:endParaRPr sz="800" u="none" cap="none" strike="noStrike">
                        <a:latin typeface="Calibri"/>
                        <a:ea typeface="Calibri"/>
                        <a:cs typeface="Calibri"/>
                        <a:sym typeface="Calibri"/>
                      </a:endParaRPr>
                    </a:p>
                  </a:txBody>
                  <a:tcPr marT="0" marB="0" marR="33350" marL="33350">
                    <a:lnL cap="flat" cmpd="sng" w="9525">
                      <a:solidFill>
                        <a:srgbClr val="000000">
                          <a:alpha val="0"/>
                        </a:srgbClr>
                      </a:solidFill>
                      <a:prstDash val="solid"/>
                      <a:round/>
                      <a:headEnd len="sm" w="sm" type="none"/>
                      <a:tailEnd len="sm" w="sm" type="none"/>
                    </a:lnL>
                    <a:lnR cap="flat" cmpd="sng" w="12700">
                      <a:solidFill>
                        <a:srgbClr val="000000"/>
                      </a:solidFill>
                      <a:prstDash val="dot"/>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131225">
                <a:tc>
                  <a:txBody>
                    <a:bodyPr/>
                    <a:lstStyle/>
                    <a:p>
                      <a:pPr indent="0" lvl="0" marL="0" marR="0" rtl="0" algn="just">
                        <a:lnSpc>
                          <a:spcPct val="115000"/>
                        </a:lnSpc>
                        <a:spcBef>
                          <a:spcPts val="0"/>
                        </a:spcBef>
                        <a:spcAft>
                          <a:spcPts val="0"/>
                        </a:spcAft>
                        <a:buClr>
                          <a:srgbClr val="000000"/>
                        </a:buClr>
                        <a:buSzPts val="700"/>
                        <a:buFont typeface="Arial"/>
                        <a:buNone/>
                      </a:pPr>
                      <a:r>
                        <a:rPr lang="en-US" sz="700" u="none" cap="none" strike="noStrike">
                          <a:solidFill>
                            <a:srgbClr val="000000"/>
                          </a:solidFill>
                          <a:latin typeface="Calibri"/>
                          <a:ea typeface="Calibri"/>
                          <a:cs typeface="Calibri"/>
                          <a:sym typeface="Calibri"/>
                        </a:rPr>
                        <a:t>Ethiopia</a:t>
                      </a:r>
                      <a:endParaRPr sz="800" u="none" cap="none" strike="noStrike">
                        <a:latin typeface="Calibri"/>
                        <a:ea typeface="Calibri"/>
                        <a:cs typeface="Calibri"/>
                        <a:sym typeface="Calibri"/>
                      </a:endParaRPr>
                    </a:p>
                  </a:txBody>
                  <a:tcPr marT="0" marB="0" marR="33350" marL="333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just">
                        <a:lnSpc>
                          <a:spcPct val="115000"/>
                        </a:lnSpc>
                        <a:spcBef>
                          <a:spcPts val="0"/>
                        </a:spcBef>
                        <a:spcAft>
                          <a:spcPts val="0"/>
                        </a:spcAft>
                        <a:buClr>
                          <a:srgbClr val="000000"/>
                        </a:buClr>
                        <a:buSzPts val="700"/>
                        <a:buFont typeface="Arial"/>
                        <a:buNone/>
                      </a:pPr>
                      <a:r>
                        <a:rPr lang="en-US" sz="700" u="none" cap="none" strike="noStrike">
                          <a:solidFill>
                            <a:srgbClr val="000000"/>
                          </a:solidFill>
                          <a:latin typeface="Calibri"/>
                          <a:ea typeface="Calibri"/>
                          <a:cs typeface="Calibri"/>
                          <a:sym typeface="Calibri"/>
                        </a:rPr>
                        <a:t>Africa</a:t>
                      </a:r>
                      <a:endParaRPr sz="800" u="none" cap="none" strike="noStrike">
                        <a:latin typeface="Calibri"/>
                        <a:ea typeface="Calibri"/>
                        <a:cs typeface="Calibri"/>
                        <a:sym typeface="Calibri"/>
                      </a:endParaRPr>
                    </a:p>
                  </a:txBody>
                  <a:tcPr marT="0" marB="0" marR="33350" marL="333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just">
                        <a:lnSpc>
                          <a:spcPct val="115000"/>
                        </a:lnSpc>
                        <a:spcBef>
                          <a:spcPts val="0"/>
                        </a:spcBef>
                        <a:spcAft>
                          <a:spcPts val="0"/>
                        </a:spcAft>
                        <a:buClr>
                          <a:srgbClr val="000000"/>
                        </a:buClr>
                        <a:buSzPts val="700"/>
                        <a:buFont typeface="Arial"/>
                        <a:buNone/>
                      </a:pPr>
                      <a:r>
                        <a:rPr lang="en-US" sz="700" u="none" cap="none" strike="noStrike">
                          <a:solidFill>
                            <a:srgbClr val="000000"/>
                          </a:solidFill>
                          <a:latin typeface="Calibri"/>
                          <a:ea typeface="Calibri"/>
                          <a:cs typeface="Calibri"/>
                          <a:sym typeface="Calibri"/>
                        </a:rPr>
                        <a:t>n.a.</a:t>
                      </a:r>
                      <a:endParaRPr sz="800" u="none" cap="none" strike="noStrike">
                        <a:latin typeface="Calibri"/>
                        <a:ea typeface="Calibri"/>
                        <a:cs typeface="Calibri"/>
                        <a:sym typeface="Calibri"/>
                      </a:endParaRPr>
                    </a:p>
                  </a:txBody>
                  <a:tcPr marT="0" marB="0" marR="33350" marL="33350" anchor="ctr">
                    <a:lnL cap="flat" cmpd="sng" w="9525">
                      <a:solidFill>
                        <a:srgbClr val="000000">
                          <a:alpha val="0"/>
                        </a:srgbClr>
                      </a:solidFill>
                      <a:prstDash val="solid"/>
                      <a:round/>
                      <a:headEnd len="sm" w="sm" type="none"/>
                      <a:tailEnd len="sm" w="sm" type="none"/>
                    </a:lnL>
                    <a:lnR cap="flat" cmpd="sng" w="12700">
                      <a:solidFill>
                        <a:srgbClr val="000000"/>
                      </a:solidFill>
                      <a:prstDash val="dot"/>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just">
                        <a:lnSpc>
                          <a:spcPct val="115000"/>
                        </a:lnSpc>
                        <a:spcBef>
                          <a:spcPts val="0"/>
                        </a:spcBef>
                        <a:spcAft>
                          <a:spcPts val="0"/>
                        </a:spcAft>
                        <a:buClr>
                          <a:srgbClr val="000000"/>
                        </a:buClr>
                        <a:buSzPts val="700"/>
                        <a:buFont typeface="Arial"/>
                        <a:buNone/>
                      </a:pPr>
                      <a:r>
                        <a:rPr lang="en-US" sz="700" u="none" cap="none" strike="noStrike">
                          <a:solidFill>
                            <a:srgbClr val="000000"/>
                          </a:solidFill>
                          <a:latin typeface="Calibri"/>
                          <a:ea typeface="Calibri"/>
                          <a:cs typeface="Calibri"/>
                          <a:sym typeface="Calibri"/>
                        </a:rPr>
                        <a:t>2016</a:t>
                      </a:r>
                      <a:endParaRPr sz="800" u="none" cap="none" strike="noStrike">
                        <a:latin typeface="Calibri"/>
                        <a:ea typeface="Calibri"/>
                        <a:cs typeface="Calibri"/>
                        <a:sym typeface="Calibri"/>
                      </a:endParaRPr>
                    </a:p>
                  </a:txBody>
                  <a:tcPr marT="0" marB="0" marR="33350" marL="33350" anchor="ctr">
                    <a:lnL cap="flat" cmpd="sng" w="12700">
                      <a:solidFill>
                        <a:srgbClr val="000000"/>
                      </a:solidFill>
                      <a:prstDash val="dot"/>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just">
                        <a:lnSpc>
                          <a:spcPct val="115000"/>
                        </a:lnSpc>
                        <a:spcBef>
                          <a:spcPts val="0"/>
                        </a:spcBef>
                        <a:spcAft>
                          <a:spcPts val="0"/>
                        </a:spcAft>
                        <a:buClr>
                          <a:srgbClr val="000000"/>
                        </a:buClr>
                        <a:buSzPts val="700"/>
                        <a:buFont typeface="Arial"/>
                        <a:buNone/>
                      </a:pPr>
                      <a:r>
                        <a:rPr lang="en-US" sz="700" u="none" cap="none" strike="noStrike">
                          <a:solidFill>
                            <a:srgbClr val="000000"/>
                          </a:solidFill>
                          <a:latin typeface="Calibri"/>
                          <a:ea typeface="Calibri"/>
                          <a:cs typeface="Calibri"/>
                          <a:sym typeface="Calibri"/>
                        </a:rPr>
                        <a:t>n.a.</a:t>
                      </a:r>
                      <a:endParaRPr sz="800" u="none" cap="none" strike="noStrike">
                        <a:latin typeface="Calibri"/>
                        <a:ea typeface="Calibri"/>
                        <a:cs typeface="Calibri"/>
                        <a:sym typeface="Calibri"/>
                      </a:endParaRPr>
                    </a:p>
                  </a:txBody>
                  <a:tcPr marT="0" marB="0" marR="33350" marL="333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just">
                        <a:lnSpc>
                          <a:spcPct val="115000"/>
                        </a:lnSpc>
                        <a:spcBef>
                          <a:spcPts val="0"/>
                        </a:spcBef>
                        <a:spcAft>
                          <a:spcPts val="0"/>
                        </a:spcAft>
                        <a:buClr>
                          <a:srgbClr val="000000"/>
                        </a:buClr>
                        <a:buSzPts val="700"/>
                        <a:buFont typeface="Arial"/>
                        <a:buNone/>
                      </a:pPr>
                      <a:r>
                        <a:rPr lang="en-US" sz="700" u="none" cap="none" strike="noStrike">
                          <a:solidFill>
                            <a:srgbClr val="000000"/>
                          </a:solidFill>
                          <a:latin typeface="Calibri"/>
                          <a:ea typeface="Calibri"/>
                          <a:cs typeface="Calibri"/>
                          <a:sym typeface="Calibri"/>
                        </a:rPr>
                        <a:t>n.a.</a:t>
                      </a:r>
                      <a:endParaRPr sz="800" u="none" cap="none" strike="noStrike">
                        <a:latin typeface="Calibri"/>
                        <a:ea typeface="Calibri"/>
                        <a:cs typeface="Calibri"/>
                        <a:sym typeface="Calibri"/>
                      </a:endParaRPr>
                    </a:p>
                  </a:txBody>
                  <a:tcPr marT="0" marB="0" marR="33350" marL="333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just">
                        <a:lnSpc>
                          <a:spcPct val="115000"/>
                        </a:lnSpc>
                        <a:spcBef>
                          <a:spcPts val="0"/>
                        </a:spcBef>
                        <a:spcAft>
                          <a:spcPts val="0"/>
                        </a:spcAft>
                        <a:buClr>
                          <a:srgbClr val="000000"/>
                        </a:buClr>
                        <a:buSzPts val="700"/>
                        <a:buFont typeface="Arial"/>
                        <a:buNone/>
                      </a:pPr>
                      <a:r>
                        <a:rPr lang="en-US" sz="700" u="none" cap="none" strike="noStrike">
                          <a:solidFill>
                            <a:srgbClr val="000000"/>
                          </a:solidFill>
                          <a:latin typeface="Calibri"/>
                          <a:ea typeface="Calibri"/>
                          <a:cs typeface="Calibri"/>
                          <a:sym typeface="Calibri"/>
                        </a:rPr>
                        <a:t>n.a.</a:t>
                      </a:r>
                      <a:endParaRPr sz="800" u="none" cap="none" strike="noStrike">
                        <a:latin typeface="Calibri"/>
                        <a:ea typeface="Calibri"/>
                        <a:cs typeface="Calibri"/>
                        <a:sym typeface="Calibri"/>
                      </a:endParaRPr>
                    </a:p>
                  </a:txBody>
                  <a:tcPr marT="0" marB="0" marR="33350" marL="333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just">
                        <a:lnSpc>
                          <a:spcPct val="115000"/>
                        </a:lnSpc>
                        <a:spcBef>
                          <a:spcPts val="0"/>
                        </a:spcBef>
                        <a:spcAft>
                          <a:spcPts val="0"/>
                        </a:spcAft>
                        <a:buClr>
                          <a:srgbClr val="000000"/>
                        </a:buClr>
                        <a:buSzPts val="800"/>
                        <a:buFont typeface="Arial"/>
                        <a:buNone/>
                      </a:pPr>
                      <a:r>
                        <a:rPr lang="en-US" sz="800" u="none" cap="none" strike="noStrike">
                          <a:latin typeface="Calibri"/>
                          <a:ea typeface="Calibri"/>
                          <a:cs typeface="Calibri"/>
                          <a:sym typeface="Calibri"/>
                        </a:rPr>
                        <a:t>?</a:t>
                      </a:r>
                      <a:endParaRPr sz="800" u="none" cap="none" strike="noStrike">
                        <a:latin typeface="Calibri"/>
                        <a:ea typeface="Calibri"/>
                        <a:cs typeface="Calibri"/>
                        <a:sym typeface="Calibri"/>
                      </a:endParaRPr>
                    </a:p>
                  </a:txBody>
                  <a:tcPr marT="0" marB="0" marR="33350" marL="33350" anchor="ctr">
                    <a:lnL cap="flat" cmpd="sng" w="9525">
                      <a:solidFill>
                        <a:srgbClr val="000000">
                          <a:alpha val="0"/>
                        </a:srgbClr>
                      </a:solidFill>
                      <a:prstDash val="solid"/>
                      <a:round/>
                      <a:headEnd len="sm" w="sm" type="none"/>
                      <a:tailEnd len="sm" w="sm" type="none"/>
                    </a:lnL>
                    <a:lnR cap="flat" cmpd="sng" w="12700">
                      <a:solidFill>
                        <a:srgbClr val="000000"/>
                      </a:solidFill>
                      <a:prstDash val="dot"/>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114825">
                <a:tc>
                  <a:txBody>
                    <a:bodyPr/>
                    <a:lstStyle/>
                    <a:p>
                      <a:pPr indent="0" lvl="0" marL="0" marR="0" rtl="0" algn="just">
                        <a:lnSpc>
                          <a:spcPct val="115000"/>
                        </a:lnSpc>
                        <a:spcBef>
                          <a:spcPts val="0"/>
                        </a:spcBef>
                        <a:spcAft>
                          <a:spcPts val="0"/>
                        </a:spcAft>
                        <a:buClr>
                          <a:srgbClr val="000000"/>
                        </a:buClr>
                        <a:buSzPts val="700"/>
                        <a:buFont typeface="Arial"/>
                        <a:buNone/>
                      </a:pPr>
                      <a:r>
                        <a:rPr lang="en-US" sz="700" u="none" cap="none" strike="noStrike">
                          <a:solidFill>
                            <a:srgbClr val="000000"/>
                          </a:solidFill>
                          <a:latin typeface="Calibri"/>
                          <a:ea typeface="Calibri"/>
                          <a:cs typeface="Calibri"/>
                          <a:sym typeface="Calibri"/>
                        </a:rPr>
                        <a:t>Guatemala</a:t>
                      </a:r>
                      <a:endParaRPr sz="800" u="none" cap="none" strike="noStrike">
                        <a:latin typeface="Calibri"/>
                        <a:ea typeface="Calibri"/>
                        <a:cs typeface="Calibri"/>
                        <a:sym typeface="Calibri"/>
                      </a:endParaRPr>
                    </a:p>
                  </a:txBody>
                  <a:tcPr marT="0" marB="0" marR="33350" marL="333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just">
                        <a:lnSpc>
                          <a:spcPct val="115000"/>
                        </a:lnSpc>
                        <a:spcBef>
                          <a:spcPts val="0"/>
                        </a:spcBef>
                        <a:spcAft>
                          <a:spcPts val="0"/>
                        </a:spcAft>
                        <a:buClr>
                          <a:srgbClr val="000000"/>
                        </a:buClr>
                        <a:buSzPts val="700"/>
                        <a:buFont typeface="Arial"/>
                        <a:buNone/>
                      </a:pPr>
                      <a:r>
                        <a:rPr lang="en-US" sz="700" u="none" cap="none" strike="noStrike">
                          <a:solidFill>
                            <a:srgbClr val="000000"/>
                          </a:solidFill>
                          <a:latin typeface="Calibri"/>
                          <a:ea typeface="Calibri"/>
                          <a:cs typeface="Calibri"/>
                          <a:sym typeface="Calibri"/>
                        </a:rPr>
                        <a:t>Latin American </a:t>
                      </a:r>
                      <a:endParaRPr sz="800" u="none" cap="none" strike="noStrike">
                        <a:latin typeface="Calibri"/>
                        <a:ea typeface="Calibri"/>
                        <a:cs typeface="Calibri"/>
                        <a:sym typeface="Calibri"/>
                      </a:endParaRPr>
                    </a:p>
                  </a:txBody>
                  <a:tcPr marT="0" marB="0" marR="33350" marL="333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just">
                        <a:lnSpc>
                          <a:spcPct val="115000"/>
                        </a:lnSpc>
                        <a:spcBef>
                          <a:spcPts val="0"/>
                        </a:spcBef>
                        <a:spcAft>
                          <a:spcPts val="0"/>
                        </a:spcAft>
                        <a:buClr>
                          <a:srgbClr val="000000"/>
                        </a:buClr>
                        <a:buSzPts val="700"/>
                        <a:buFont typeface="Arial"/>
                        <a:buNone/>
                      </a:pPr>
                      <a:r>
                        <a:rPr lang="en-US" sz="700" u="none" cap="none" strike="noStrike">
                          <a:solidFill>
                            <a:srgbClr val="000000"/>
                          </a:solidFill>
                          <a:latin typeface="Calibri"/>
                          <a:ea typeface="Calibri"/>
                          <a:cs typeface="Calibri"/>
                          <a:sym typeface="Calibri"/>
                        </a:rPr>
                        <a:t>n.a.</a:t>
                      </a:r>
                      <a:endParaRPr sz="800" u="none" cap="none" strike="noStrike">
                        <a:latin typeface="Calibri"/>
                        <a:ea typeface="Calibri"/>
                        <a:cs typeface="Calibri"/>
                        <a:sym typeface="Calibri"/>
                      </a:endParaRPr>
                    </a:p>
                  </a:txBody>
                  <a:tcPr marT="0" marB="0" marR="33350" marL="33350">
                    <a:lnL cap="flat" cmpd="sng" w="9525">
                      <a:solidFill>
                        <a:srgbClr val="000000">
                          <a:alpha val="0"/>
                        </a:srgbClr>
                      </a:solidFill>
                      <a:prstDash val="solid"/>
                      <a:round/>
                      <a:headEnd len="sm" w="sm" type="none"/>
                      <a:tailEnd len="sm" w="sm" type="none"/>
                    </a:lnL>
                    <a:lnR cap="flat" cmpd="sng" w="12700">
                      <a:solidFill>
                        <a:srgbClr val="000000"/>
                      </a:solidFill>
                      <a:prstDash val="dot"/>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just">
                        <a:lnSpc>
                          <a:spcPct val="115000"/>
                        </a:lnSpc>
                        <a:spcBef>
                          <a:spcPts val="0"/>
                        </a:spcBef>
                        <a:spcAft>
                          <a:spcPts val="0"/>
                        </a:spcAft>
                        <a:buClr>
                          <a:srgbClr val="000000"/>
                        </a:buClr>
                        <a:buSzPts val="700"/>
                        <a:buFont typeface="Arial"/>
                        <a:buNone/>
                      </a:pPr>
                      <a:r>
                        <a:rPr lang="en-US" sz="700" u="none" cap="none" strike="noStrike">
                          <a:solidFill>
                            <a:srgbClr val="000000"/>
                          </a:solidFill>
                          <a:latin typeface="Calibri"/>
                          <a:ea typeface="Calibri"/>
                          <a:cs typeface="Calibri"/>
                          <a:sym typeface="Calibri"/>
                        </a:rPr>
                        <a:t>n.a.</a:t>
                      </a:r>
                      <a:endParaRPr sz="800" u="none" cap="none" strike="noStrike">
                        <a:latin typeface="Calibri"/>
                        <a:ea typeface="Calibri"/>
                        <a:cs typeface="Calibri"/>
                        <a:sym typeface="Calibri"/>
                      </a:endParaRPr>
                    </a:p>
                  </a:txBody>
                  <a:tcPr marT="0" marB="0" marR="33350" marL="33350">
                    <a:lnL cap="flat" cmpd="sng" w="12700">
                      <a:solidFill>
                        <a:srgbClr val="000000"/>
                      </a:solidFill>
                      <a:prstDash val="dot"/>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just">
                        <a:lnSpc>
                          <a:spcPct val="115000"/>
                        </a:lnSpc>
                        <a:spcBef>
                          <a:spcPts val="0"/>
                        </a:spcBef>
                        <a:spcAft>
                          <a:spcPts val="0"/>
                        </a:spcAft>
                        <a:buClr>
                          <a:srgbClr val="000000"/>
                        </a:buClr>
                        <a:buSzPts val="700"/>
                        <a:buFont typeface="Arial"/>
                        <a:buNone/>
                      </a:pPr>
                      <a:r>
                        <a:rPr lang="en-US" sz="700" u="none" cap="none" strike="noStrike">
                          <a:solidFill>
                            <a:srgbClr val="000000"/>
                          </a:solidFill>
                          <a:latin typeface="Calibri"/>
                          <a:ea typeface="Calibri"/>
                          <a:cs typeface="Calibri"/>
                          <a:sym typeface="Calibri"/>
                        </a:rPr>
                        <a:t>n.a.</a:t>
                      </a:r>
                      <a:endParaRPr sz="800" u="none" cap="none" strike="noStrike">
                        <a:latin typeface="Calibri"/>
                        <a:ea typeface="Calibri"/>
                        <a:cs typeface="Calibri"/>
                        <a:sym typeface="Calibri"/>
                      </a:endParaRPr>
                    </a:p>
                  </a:txBody>
                  <a:tcPr marT="0" marB="0" marR="33350" marL="333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just">
                        <a:lnSpc>
                          <a:spcPct val="115000"/>
                        </a:lnSpc>
                        <a:spcBef>
                          <a:spcPts val="0"/>
                        </a:spcBef>
                        <a:spcAft>
                          <a:spcPts val="0"/>
                        </a:spcAft>
                        <a:buClr>
                          <a:srgbClr val="000000"/>
                        </a:buClr>
                        <a:buSzPts val="700"/>
                        <a:buFont typeface="Arial"/>
                        <a:buNone/>
                      </a:pPr>
                      <a:r>
                        <a:rPr lang="en-US" sz="700" u="none" cap="none" strike="noStrike">
                          <a:solidFill>
                            <a:srgbClr val="000000"/>
                          </a:solidFill>
                          <a:latin typeface="Calibri"/>
                          <a:ea typeface="Calibri"/>
                          <a:cs typeface="Calibri"/>
                          <a:sym typeface="Calibri"/>
                        </a:rPr>
                        <a:t>n.a.</a:t>
                      </a:r>
                      <a:endParaRPr sz="800" u="none" cap="none" strike="noStrike">
                        <a:latin typeface="Calibri"/>
                        <a:ea typeface="Calibri"/>
                        <a:cs typeface="Calibri"/>
                        <a:sym typeface="Calibri"/>
                      </a:endParaRPr>
                    </a:p>
                  </a:txBody>
                  <a:tcPr marT="0" marB="0" marR="33350" marL="333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just">
                        <a:lnSpc>
                          <a:spcPct val="115000"/>
                        </a:lnSpc>
                        <a:spcBef>
                          <a:spcPts val="0"/>
                        </a:spcBef>
                        <a:spcAft>
                          <a:spcPts val="0"/>
                        </a:spcAft>
                        <a:buClr>
                          <a:srgbClr val="000000"/>
                        </a:buClr>
                        <a:buSzPts val="700"/>
                        <a:buFont typeface="Arial"/>
                        <a:buNone/>
                      </a:pPr>
                      <a:r>
                        <a:rPr lang="en-US" sz="700" u="none" cap="none" strike="noStrike">
                          <a:solidFill>
                            <a:srgbClr val="000000"/>
                          </a:solidFill>
                          <a:latin typeface="Calibri"/>
                          <a:ea typeface="Calibri"/>
                          <a:cs typeface="Calibri"/>
                          <a:sym typeface="Calibri"/>
                        </a:rPr>
                        <a:t>n.a.</a:t>
                      </a:r>
                      <a:endParaRPr sz="800" u="none" cap="none" strike="noStrike">
                        <a:latin typeface="Calibri"/>
                        <a:ea typeface="Calibri"/>
                        <a:cs typeface="Calibri"/>
                        <a:sym typeface="Calibri"/>
                      </a:endParaRPr>
                    </a:p>
                  </a:txBody>
                  <a:tcPr marT="0" marB="0" marR="33350" marL="333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just">
                        <a:lnSpc>
                          <a:spcPct val="115000"/>
                        </a:lnSpc>
                        <a:spcBef>
                          <a:spcPts val="0"/>
                        </a:spcBef>
                        <a:spcAft>
                          <a:spcPts val="0"/>
                        </a:spcAft>
                        <a:buClr>
                          <a:srgbClr val="000000"/>
                        </a:buClr>
                        <a:buSzPts val="700"/>
                        <a:buFont typeface="Arial"/>
                        <a:buNone/>
                      </a:pPr>
                      <a:r>
                        <a:rPr lang="en-US" sz="700" u="none" cap="none" strike="noStrike">
                          <a:solidFill>
                            <a:srgbClr val="000000"/>
                          </a:solidFill>
                          <a:latin typeface="Calibri"/>
                          <a:ea typeface="Calibri"/>
                          <a:cs typeface="Calibri"/>
                          <a:sym typeface="Calibri"/>
                        </a:rPr>
                        <a:t>Yes</a:t>
                      </a:r>
                      <a:endParaRPr sz="800" u="none" cap="none" strike="noStrike">
                        <a:latin typeface="Calibri"/>
                        <a:ea typeface="Calibri"/>
                        <a:cs typeface="Calibri"/>
                        <a:sym typeface="Calibri"/>
                      </a:endParaRPr>
                    </a:p>
                  </a:txBody>
                  <a:tcPr marT="0" marB="0" marR="33350" marL="33350">
                    <a:lnL cap="flat" cmpd="sng" w="9525">
                      <a:solidFill>
                        <a:srgbClr val="000000">
                          <a:alpha val="0"/>
                        </a:srgbClr>
                      </a:solidFill>
                      <a:prstDash val="solid"/>
                      <a:round/>
                      <a:headEnd len="sm" w="sm" type="none"/>
                      <a:tailEnd len="sm" w="sm" type="none"/>
                    </a:lnL>
                    <a:lnR cap="flat" cmpd="sng" w="12700">
                      <a:solidFill>
                        <a:srgbClr val="000000"/>
                      </a:solidFill>
                      <a:prstDash val="dot"/>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114825">
                <a:tc>
                  <a:txBody>
                    <a:bodyPr/>
                    <a:lstStyle/>
                    <a:p>
                      <a:pPr indent="0" lvl="0" marL="0" marR="0" rtl="0" algn="just">
                        <a:lnSpc>
                          <a:spcPct val="115000"/>
                        </a:lnSpc>
                        <a:spcBef>
                          <a:spcPts val="0"/>
                        </a:spcBef>
                        <a:spcAft>
                          <a:spcPts val="0"/>
                        </a:spcAft>
                        <a:buClr>
                          <a:srgbClr val="000000"/>
                        </a:buClr>
                        <a:buSzPts val="700"/>
                        <a:buFont typeface="Arial"/>
                        <a:buNone/>
                      </a:pPr>
                      <a:r>
                        <a:rPr lang="en-US" sz="700" u="none" cap="none" strike="noStrike">
                          <a:solidFill>
                            <a:srgbClr val="000000"/>
                          </a:solidFill>
                          <a:latin typeface="Calibri"/>
                          <a:ea typeface="Calibri"/>
                          <a:cs typeface="Calibri"/>
                          <a:sym typeface="Calibri"/>
                        </a:rPr>
                        <a:t>Madagascar</a:t>
                      </a:r>
                      <a:endParaRPr sz="800" u="none" cap="none" strike="noStrike">
                        <a:latin typeface="Calibri"/>
                        <a:ea typeface="Calibri"/>
                        <a:cs typeface="Calibri"/>
                        <a:sym typeface="Calibri"/>
                      </a:endParaRPr>
                    </a:p>
                  </a:txBody>
                  <a:tcPr marT="0" marB="0" marR="33350" marL="333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just">
                        <a:lnSpc>
                          <a:spcPct val="115000"/>
                        </a:lnSpc>
                        <a:spcBef>
                          <a:spcPts val="0"/>
                        </a:spcBef>
                        <a:spcAft>
                          <a:spcPts val="0"/>
                        </a:spcAft>
                        <a:buClr>
                          <a:srgbClr val="000000"/>
                        </a:buClr>
                        <a:buSzPts val="700"/>
                        <a:buFont typeface="Arial"/>
                        <a:buNone/>
                      </a:pPr>
                      <a:r>
                        <a:rPr lang="en-US" sz="700" u="none" cap="none" strike="noStrike">
                          <a:solidFill>
                            <a:srgbClr val="000000"/>
                          </a:solidFill>
                          <a:latin typeface="Calibri"/>
                          <a:ea typeface="Calibri"/>
                          <a:cs typeface="Calibri"/>
                          <a:sym typeface="Calibri"/>
                        </a:rPr>
                        <a:t>Africa</a:t>
                      </a:r>
                      <a:endParaRPr sz="800" u="none" cap="none" strike="noStrike">
                        <a:latin typeface="Calibri"/>
                        <a:ea typeface="Calibri"/>
                        <a:cs typeface="Calibri"/>
                        <a:sym typeface="Calibri"/>
                      </a:endParaRPr>
                    </a:p>
                  </a:txBody>
                  <a:tcPr marT="0" marB="0" marR="33350" marL="333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just">
                        <a:lnSpc>
                          <a:spcPct val="115000"/>
                        </a:lnSpc>
                        <a:spcBef>
                          <a:spcPts val="0"/>
                        </a:spcBef>
                        <a:spcAft>
                          <a:spcPts val="0"/>
                        </a:spcAft>
                        <a:buClr>
                          <a:srgbClr val="000000"/>
                        </a:buClr>
                        <a:buSzPts val="700"/>
                        <a:buFont typeface="Arial"/>
                        <a:buNone/>
                      </a:pPr>
                      <a:r>
                        <a:rPr lang="en-US" sz="700" u="none" cap="none" strike="noStrike">
                          <a:solidFill>
                            <a:srgbClr val="000000"/>
                          </a:solidFill>
                          <a:latin typeface="Calibri"/>
                          <a:ea typeface="Calibri"/>
                          <a:cs typeface="Calibri"/>
                          <a:sym typeface="Calibri"/>
                        </a:rPr>
                        <a:t>LDC</a:t>
                      </a:r>
                      <a:endParaRPr sz="800" u="none" cap="none" strike="noStrike">
                        <a:latin typeface="Calibri"/>
                        <a:ea typeface="Calibri"/>
                        <a:cs typeface="Calibri"/>
                        <a:sym typeface="Calibri"/>
                      </a:endParaRPr>
                    </a:p>
                  </a:txBody>
                  <a:tcPr marT="0" marB="0" marR="33350" marL="33350">
                    <a:lnL cap="flat" cmpd="sng" w="9525">
                      <a:solidFill>
                        <a:srgbClr val="000000">
                          <a:alpha val="0"/>
                        </a:srgbClr>
                      </a:solidFill>
                      <a:prstDash val="solid"/>
                      <a:round/>
                      <a:headEnd len="sm" w="sm" type="none"/>
                      <a:tailEnd len="sm" w="sm" type="none"/>
                    </a:lnL>
                    <a:lnR cap="flat" cmpd="sng" w="12700">
                      <a:solidFill>
                        <a:srgbClr val="000000"/>
                      </a:solidFill>
                      <a:prstDash val="dot"/>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just">
                        <a:lnSpc>
                          <a:spcPct val="115000"/>
                        </a:lnSpc>
                        <a:spcBef>
                          <a:spcPts val="0"/>
                        </a:spcBef>
                        <a:spcAft>
                          <a:spcPts val="0"/>
                        </a:spcAft>
                        <a:buClr>
                          <a:srgbClr val="000000"/>
                        </a:buClr>
                        <a:buSzPts val="700"/>
                        <a:buFont typeface="Arial"/>
                        <a:buNone/>
                      </a:pPr>
                      <a:r>
                        <a:rPr lang="en-US" sz="700" u="none" cap="none" strike="noStrike">
                          <a:solidFill>
                            <a:srgbClr val="000000"/>
                          </a:solidFill>
                          <a:latin typeface="Calibri"/>
                          <a:ea typeface="Calibri"/>
                          <a:cs typeface="Calibri"/>
                          <a:sym typeface="Calibri"/>
                        </a:rPr>
                        <a:t>2017; 2018</a:t>
                      </a:r>
                      <a:endParaRPr sz="800" u="none" cap="none" strike="noStrike">
                        <a:latin typeface="Calibri"/>
                        <a:ea typeface="Calibri"/>
                        <a:cs typeface="Calibri"/>
                        <a:sym typeface="Calibri"/>
                      </a:endParaRPr>
                    </a:p>
                  </a:txBody>
                  <a:tcPr marT="0" marB="0" marR="33350" marL="33350">
                    <a:lnL cap="flat" cmpd="sng" w="12700">
                      <a:solidFill>
                        <a:srgbClr val="000000"/>
                      </a:solidFill>
                      <a:prstDash val="dot"/>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just">
                        <a:lnSpc>
                          <a:spcPct val="115000"/>
                        </a:lnSpc>
                        <a:spcBef>
                          <a:spcPts val="0"/>
                        </a:spcBef>
                        <a:spcAft>
                          <a:spcPts val="0"/>
                        </a:spcAft>
                        <a:buClr>
                          <a:srgbClr val="000000"/>
                        </a:buClr>
                        <a:buSzPts val="700"/>
                        <a:buFont typeface="Arial"/>
                        <a:buNone/>
                      </a:pPr>
                      <a:r>
                        <a:rPr lang="en-US" sz="700" u="none" cap="none" strike="noStrike">
                          <a:solidFill>
                            <a:srgbClr val="000000"/>
                          </a:solidFill>
                          <a:latin typeface="Calibri"/>
                          <a:ea typeface="Calibri"/>
                          <a:cs typeface="Calibri"/>
                          <a:sym typeface="Calibri"/>
                        </a:rPr>
                        <a:t>n.a.</a:t>
                      </a:r>
                      <a:endParaRPr sz="800" u="none" cap="none" strike="noStrike">
                        <a:latin typeface="Calibri"/>
                        <a:ea typeface="Calibri"/>
                        <a:cs typeface="Calibri"/>
                        <a:sym typeface="Calibri"/>
                      </a:endParaRPr>
                    </a:p>
                  </a:txBody>
                  <a:tcPr marT="0" marB="0" marR="33350" marL="333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just">
                        <a:lnSpc>
                          <a:spcPct val="115000"/>
                        </a:lnSpc>
                        <a:spcBef>
                          <a:spcPts val="0"/>
                        </a:spcBef>
                        <a:spcAft>
                          <a:spcPts val="0"/>
                        </a:spcAft>
                        <a:buClr>
                          <a:srgbClr val="000000"/>
                        </a:buClr>
                        <a:buSzPts val="700"/>
                        <a:buFont typeface="Arial"/>
                        <a:buNone/>
                      </a:pPr>
                      <a:r>
                        <a:rPr lang="en-US" sz="700" u="none" cap="none" strike="noStrike">
                          <a:solidFill>
                            <a:srgbClr val="000000"/>
                          </a:solidFill>
                          <a:latin typeface="Calibri"/>
                          <a:ea typeface="Calibri"/>
                          <a:cs typeface="Calibri"/>
                          <a:sym typeface="Calibri"/>
                        </a:rPr>
                        <a:t>n.a.</a:t>
                      </a:r>
                      <a:endParaRPr sz="800" u="none" cap="none" strike="noStrike">
                        <a:latin typeface="Calibri"/>
                        <a:ea typeface="Calibri"/>
                        <a:cs typeface="Calibri"/>
                        <a:sym typeface="Calibri"/>
                      </a:endParaRPr>
                    </a:p>
                  </a:txBody>
                  <a:tcPr marT="0" marB="0" marR="33350" marL="333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just">
                        <a:lnSpc>
                          <a:spcPct val="115000"/>
                        </a:lnSpc>
                        <a:spcBef>
                          <a:spcPts val="0"/>
                        </a:spcBef>
                        <a:spcAft>
                          <a:spcPts val="0"/>
                        </a:spcAft>
                        <a:buClr>
                          <a:srgbClr val="000000"/>
                        </a:buClr>
                        <a:buSzPts val="700"/>
                        <a:buFont typeface="Arial"/>
                        <a:buNone/>
                      </a:pPr>
                      <a:r>
                        <a:rPr lang="en-US" sz="700" u="none" cap="none" strike="noStrike">
                          <a:solidFill>
                            <a:srgbClr val="000000"/>
                          </a:solidFill>
                          <a:latin typeface="Calibri"/>
                          <a:ea typeface="Calibri"/>
                          <a:cs typeface="Calibri"/>
                          <a:sym typeface="Calibri"/>
                        </a:rPr>
                        <a:t>n.a.</a:t>
                      </a:r>
                      <a:endParaRPr sz="800" u="none" cap="none" strike="noStrike">
                        <a:latin typeface="Calibri"/>
                        <a:ea typeface="Calibri"/>
                        <a:cs typeface="Calibri"/>
                        <a:sym typeface="Calibri"/>
                      </a:endParaRPr>
                    </a:p>
                  </a:txBody>
                  <a:tcPr marT="0" marB="0" marR="33350" marL="333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just">
                        <a:lnSpc>
                          <a:spcPct val="115000"/>
                        </a:lnSpc>
                        <a:spcBef>
                          <a:spcPts val="0"/>
                        </a:spcBef>
                        <a:spcAft>
                          <a:spcPts val="0"/>
                        </a:spcAft>
                        <a:buClr>
                          <a:srgbClr val="000000"/>
                        </a:buClr>
                        <a:buSzPts val="700"/>
                        <a:buFont typeface="Arial"/>
                        <a:buNone/>
                      </a:pPr>
                      <a:r>
                        <a:rPr lang="en-US" sz="700" u="none" cap="none" strike="noStrike">
                          <a:solidFill>
                            <a:srgbClr val="000000"/>
                          </a:solidFill>
                          <a:latin typeface="Calibri"/>
                          <a:ea typeface="Calibri"/>
                          <a:cs typeface="Calibri"/>
                          <a:sym typeface="Calibri"/>
                        </a:rPr>
                        <a:t>Yes</a:t>
                      </a:r>
                      <a:endParaRPr sz="800" u="none" cap="none" strike="noStrike">
                        <a:latin typeface="Calibri"/>
                        <a:ea typeface="Calibri"/>
                        <a:cs typeface="Calibri"/>
                        <a:sym typeface="Calibri"/>
                      </a:endParaRPr>
                    </a:p>
                  </a:txBody>
                  <a:tcPr marT="0" marB="0" marR="33350" marL="33350">
                    <a:lnL cap="flat" cmpd="sng" w="9525">
                      <a:solidFill>
                        <a:srgbClr val="000000">
                          <a:alpha val="0"/>
                        </a:srgbClr>
                      </a:solidFill>
                      <a:prstDash val="solid"/>
                      <a:round/>
                      <a:headEnd len="sm" w="sm" type="none"/>
                      <a:tailEnd len="sm" w="sm" type="none"/>
                    </a:lnL>
                    <a:lnR cap="flat" cmpd="sng" w="12700">
                      <a:solidFill>
                        <a:srgbClr val="000000"/>
                      </a:solidFill>
                      <a:prstDash val="dot"/>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158000">
                <a:tc>
                  <a:txBody>
                    <a:bodyPr/>
                    <a:lstStyle/>
                    <a:p>
                      <a:pPr indent="0" lvl="0" marL="0" marR="0" rtl="0" algn="just">
                        <a:lnSpc>
                          <a:spcPct val="115000"/>
                        </a:lnSpc>
                        <a:spcBef>
                          <a:spcPts val="0"/>
                        </a:spcBef>
                        <a:spcAft>
                          <a:spcPts val="0"/>
                        </a:spcAft>
                        <a:buClr>
                          <a:srgbClr val="000000"/>
                        </a:buClr>
                        <a:buSzPts val="700"/>
                        <a:buFont typeface="Arial"/>
                        <a:buNone/>
                      </a:pPr>
                      <a:r>
                        <a:rPr lang="en-US" sz="700" u="none" cap="none" strike="noStrike">
                          <a:solidFill>
                            <a:srgbClr val="000000"/>
                          </a:solidFill>
                          <a:latin typeface="Calibri"/>
                          <a:ea typeface="Calibri"/>
                          <a:cs typeface="Calibri"/>
                          <a:sym typeface="Calibri"/>
                        </a:rPr>
                        <a:t>Mexico</a:t>
                      </a:r>
                      <a:endParaRPr sz="800" u="none" cap="none" strike="noStrike">
                        <a:latin typeface="Calibri"/>
                        <a:ea typeface="Calibri"/>
                        <a:cs typeface="Calibri"/>
                        <a:sym typeface="Calibri"/>
                      </a:endParaRPr>
                    </a:p>
                  </a:txBody>
                  <a:tcPr marT="0" marB="0" marR="33350" marL="333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just">
                        <a:lnSpc>
                          <a:spcPct val="115000"/>
                        </a:lnSpc>
                        <a:spcBef>
                          <a:spcPts val="0"/>
                        </a:spcBef>
                        <a:spcAft>
                          <a:spcPts val="0"/>
                        </a:spcAft>
                        <a:buClr>
                          <a:srgbClr val="000000"/>
                        </a:buClr>
                        <a:buSzPts val="700"/>
                        <a:buFont typeface="Arial"/>
                        <a:buNone/>
                      </a:pPr>
                      <a:r>
                        <a:rPr lang="en-US" sz="700" u="none" cap="none" strike="noStrike">
                          <a:solidFill>
                            <a:srgbClr val="000000"/>
                          </a:solidFill>
                          <a:latin typeface="Calibri"/>
                          <a:ea typeface="Calibri"/>
                          <a:cs typeface="Calibri"/>
                          <a:sym typeface="Calibri"/>
                        </a:rPr>
                        <a:t>Latin America </a:t>
                      </a:r>
                      <a:endParaRPr sz="800" u="none" cap="none" strike="noStrike">
                        <a:latin typeface="Calibri"/>
                        <a:ea typeface="Calibri"/>
                        <a:cs typeface="Calibri"/>
                        <a:sym typeface="Calibri"/>
                      </a:endParaRPr>
                    </a:p>
                  </a:txBody>
                  <a:tcPr marT="0" marB="0" marR="33350" marL="333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just">
                        <a:lnSpc>
                          <a:spcPct val="115000"/>
                        </a:lnSpc>
                        <a:spcBef>
                          <a:spcPts val="0"/>
                        </a:spcBef>
                        <a:spcAft>
                          <a:spcPts val="0"/>
                        </a:spcAft>
                        <a:buClr>
                          <a:srgbClr val="000000"/>
                        </a:buClr>
                        <a:buSzPts val="700"/>
                        <a:buFont typeface="Arial"/>
                        <a:buNone/>
                      </a:pPr>
                      <a:r>
                        <a:rPr lang="en-US" sz="700" u="none" cap="none" strike="noStrike">
                          <a:solidFill>
                            <a:srgbClr val="000000"/>
                          </a:solidFill>
                          <a:latin typeface="Calibri"/>
                          <a:ea typeface="Calibri"/>
                          <a:cs typeface="Calibri"/>
                          <a:sym typeface="Calibri"/>
                        </a:rPr>
                        <a:t>n.a.</a:t>
                      </a:r>
                      <a:endParaRPr sz="800" u="none" cap="none" strike="noStrike">
                        <a:latin typeface="Calibri"/>
                        <a:ea typeface="Calibri"/>
                        <a:cs typeface="Calibri"/>
                        <a:sym typeface="Calibri"/>
                      </a:endParaRPr>
                    </a:p>
                  </a:txBody>
                  <a:tcPr marT="0" marB="0" marR="33350" marL="33350">
                    <a:lnL cap="flat" cmpd="sng" w="9525">
                      <a:solidFill>
                        <a:srgbClr val="000000">
                          <a:alpha val="0"/>
                        </a:srgbClr>
                      </a:solidFill>
                      <a:prstDash val="solid"/>
                      <a:round/>
                      <a:headEnd len="sm" w="sm" type="none"/>
                      <a:tailEnd len="sm" w="sm" type="none"/>
                    </a:lnL>
                    <a:lnR cap="flat" cmpd="sng" w="12700">
                      <a:solidFill>
                        <a:srgbClr val="000000"/>
                      </a:solidFill>
                      <a:prstDash val="dot"/>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just">
                        <a:lnSpc>
                          <a:spcPct val="115000"/>
                        </a:lnSpc>
                        <a:spcBef>
                          <a:spcPts val="0"/>
                        </a:spcBef>
                        <a:spcAft>
                          <a:spcPts val="0"/>
                        </a:spcAft>
                        <a:buClr>
                          <a:srgbClr val="000000"/>
                        </a:buClr>
                        <a:buSzPts val="700"/>
                        <a:buFont typeface="Arial"/>
                        <a:buNone/>
                      </a:pPr>
                      <a:r>
                        <a:rPr lang="en-US" sz="700" u="none" cap="none" strike="noStrike">
                          <a:solidFill>
                            <a:srgbClr val="000000"/>
                          </a:solidFill>
                          <a:latin typeface="Calibri"/>
                          <a:ea typeface="Calibri"/>
                          <a:cs typeface="Calibri"/>
                          <a:sym typeface="Calibri"/>
                        </a:rPr>
                        <a:t>2015; 2020</a:t>
                      </a:r>
                      <a:endParaRPr sz="800" u="none" cap="none" strike="noStrike">
                        <a:latin typeface="Calibri"/>
                        <a:ea typeface="Calibri"/>
                        <a:cs typeface="Calibri"/>
                        <a:sym typeface="Calibri"/>
                      </a:endParaRPr>
                    </a:p>
                  </a:txBody>
                  <a:tcPr marT="0" marB="0" marR="33350" marL="33350">
                    <a:lnL cap="flat" cmpd="sng" w="12700">
                      <a:solidFill>
                        <a:srgbClr val="000000"/>
                      </a:solidFill>
                      <a:prstDash val="dot"/>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just">
                        <a:lnSpc>
                          <a:spcPct val="115000"/>
                        </a:lnSpc>
                        <a:spcBef>
                          <a:spcPts val="0"/>
                        </a:spcBef>
                        <a:spcAft>
                          <a:spcPts val="0"/>
                        </a:spcAft>
                        <a:buClr>
                          <a:srgbClr val="000000"/>
                        </a:buClr>
                        <a:buSzPts val="700"/>
                        <a:buFont typeface="Arial"/>
                        <a:buNone/>
                      </a:pPr>
                      <a:r>
                        <a:rPr lang="en-US" sz="700" u="none" cap="none" strike="noStrike">
                          <a:solidFill>
                            <a:srgbClr val="000000"/>
                          </a:solidFill>
                          <a:latin typeface="Calibri"/>
                          <a:ea typeface="Calibri"/>
                          <a:cs typeface="Calibri"/>
                          <a:sym typeface="Calibri"/>
                        </a:rPr>
                        <a:t>n.a.</a:t>
                      </a:r>
                      <a:endParaRPr sz="800" u="none" cap="none" strike="noStrike">
                        <a:latin typeface="Calibri"/>
                        <a:ea typeface="Calibri"/>
                        <a:cs typeface="Calibri"/>
                        <a:sym typeface="Calibri"/>
                      </a:endParaRPr>
                    </a:p>
                  </a:txBody>
                  <a:tcPr marT="0" marB="0" marR="33350" marL="333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just">
                        <a:lnSpc>
                          <a:spcPct val="115000"/>
                        </a:lnSpc>
                        <a:spcBef>
                          <a:spcPts val="0"/>
                        </a:spcBef>
                        <a:spcAft>
                          <a:spcPts val="0"/>
                        </a:spcAft>
                        <a:buClr>
                          <a:srgbClr val="000000"/>
                        </a:buClr>
                        <a:buSzPts val="700"/>
                        <a:buFont typeface="Arial"/>
                        <a:buNone/>
                      </a:pPr>
                      <a:r>
                        <a:rPr lang="en-US" sz="700" u="none" cap="none" strike="noStrike">
                          <a:solidFill>
                            <a:srgbClr val="000000"/>
                          </a:solidFill>
                          <a:latin typeface="Calibri"/>
                          <a:ea typeface="Calibri"/>
                          <a:cs typeface="Calibri"/>
                          <a:sym typeface="Calibri"/>
                        </a:rPr>
                        <a:t>2015, 2019</a:t>
                      </a:r>
                      <a:endParaRPr sz="800" u="none" cap="none" strike="noStrike">
                        <a:latin typeface="Calibri"/>
                        <a:ea typeface="Calibri"/>
                        <a:cs typeface="Calibri"/>
                        <a:sym typeface="Calibri"/>
                      </a:endParaRPr>
                    </a:p>
                  </a:txBody>
                  <a:tcPr marT="0" marB="0" marR="33350" marL="333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just">
                        <a:lnSpc>
                          <a:spcPct val="115000"/>
                        </a:lnSpc>
                        <a:spcBef>
                          <a:spcPts val="0"/>
                        </a:spcBef>
                        <a:spcAft>
                          <a:spcPts val="0"/>
                        </a:spcAft>
                        <a:buClr>
                          <a:srgbClr val="000000"/>
                        </a:buClr>
                        <a:buSzPts val="700"/>
                        <a:buFont typeface="Arial"/>
                        <a:buNone/>
                      </a:pPr>
                      <a:r>
                        <a:rPr lang="en-US" sz="700" u="sng" cap="none" strike="noStrike">
                          <a:solidFill>
                            <a:schemeClr val="hlink"/>
                          </a:solidFill>
                          <a:latin typeface="Calibri"/>
                          <a:ea typeface="Calibri"/>
                          <a:cs typeface="Calibri"/>
                          <a:sym typeface="Calibri"/>
                          <a:hlinkClick r:id="rId5"/>
                        </a:rPr>
                        <a:t>2019</a:t>
                      </a:r>
                      <a:endParaRPr sz="800" u="none" cap="none" strike="noStrike">
                        <a:latin typeface="Calibri"/>
                        <a:ea typeface="Calibri"/>
                        <a:cs typeface="Calibri"/>
                        <a:sym typeface="Calibri"/>
                      </a:endParaRPr>
                    </a:p>
                  </a:txBody>
                  <a:tcPr marT="0" marB="0" marR="33350" marL="333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just">
                        <a:lnSpc>
                          <a:spcPct val="115000"/>
                        </a:lnSpc>
                        <a:spcBef>
                          <a:spcPts val="0"/>
                        </a:spcBef>
                        <a:spcAft>
                          <a:spcPts val="0"/>
                        </a:spcAft>
                        <a:buClr>
                          <a:srgbClr val="000000"/>
                        </a:buClr>
                        <a:buSzPts val="700"/>
                        <a:buFont typeface="Arial"/>
                        <a:buNone/>
                      </a:pPr>
                      <a:r>
                        <a:rPr lang="en-US" sz="700" u="none" cap="none" strike="noStrike">
                          <a:solidFill>
                            <a:srgbClr val="000000"/>
                          </a:solidFill>
                          <a:latin typeface="Calibri"/>
                          <a:ea typeface="Calibri"/>
                          <a:cs typeface="Calibri"/>
                          <a:sym typeface="Calibri"/>
                        </a:rPr>
                        <a:t>Yes</a:t>
                      </a:r>
                      <a:endParaRPr sz="800" u="none" cap="none" strike="noStrike">
                        <a:latin typeface="Calibri"/>
                        <a:ea typeface="Calibri"/>
                        <a:cs typeface="Calibri"/>
                        <a:sym typeface="Calibri"/>
                      </a:endParaRPr>
                    </a:p>
                  </a:txBody>
                  <a:tcPr marT="0" marB="0" marR="33350" marL="33350">
                    <a:lnL cap="flat" cmpd="sng" w="9525">
                      <a:solidFill>
                        <a:srgbClr val="000000">
                          <a:alpha val="0"/>
                        </a:srgbClr>
                      </a:solidFill>
                      <a:prstDash val="solid"/>
                      <a:round/>
                      <a:headEnd len="sm" w="sm" type="none"/>
                      <a:tailEnd len="sm" w="sm" type="none"/>
                    </a:lnL>
                    <a:lnR cap="flat" cmpd="sng" w="12700">
                      <a:solidFill>
                        <a:srgbClr val="000000"/>
                      </a:solidFill>
                      <a:prstDash val="dot"/>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158000">
                <a:tc>
                  <a:txBody>
                    <a:bodyPr/>
                    <a:lstStyle/>
                    <a:p>
                      <a:pPr indent="0" lvl="0" marL="0" marR="0" rtl="0" algn="just">
                        <a:lnSpc>
                          <a:spcPct val="115000"/>
                        </a:lnSpc>
                        <a:spcBef>
                          <a:spcPts val="0"/>
                        </a:spcBef>
                        <a:spcAft>
                          <a:spcPts val="0"/>
                        </a:spcAft>
                        <a:buClr>
                          <a:srgbClr val="000000"/>
                        </a:buClr>
                        <a:buSzPts val="700"/>
                        <a:buFont typeface="Arial"/>
                        <a:buNone/>
                      </a:pPr>
                      <a:r>
                        <a:rPr lang="en-US" sz="700" u="none" cap="none" strike="noStrike">
                          <a:solidFill>
                            <a:srgbClr val="000000"/>
                          </a:solidFill>
                          <a:latin typeface="Calibri"/>
                          <a:ea typeface="Calibri"/>
                          <a:cs typeface="Calibri"/>
                          <a:sym typeface="Calibri"/>
                        </a:rPr>
                        <a:t>Paraguay</a:t>
                      </a:r>
                      <a:endParaRPr sz="800" u="none" cap="none" strike="noStrike">
                        <a:latin typeface="Calibri"/>
                        <a:ea typeface="Calibri"/>
                        <a:cs typeface="Calibri"/>
                        <a:sym typeface="Calibri"/>
                      </a:endParaRPr>
                    </a:p>
                  </a:txBody>
                  <a:tcPr marT="0" marB="0" marR="33350" marL="333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just">
                        <a:lnSpc>
                          <a:spcPct val="115000"/>
                        </a:lnSpc>
                        <a:spcBef>
                          <a:spcPts val="0"/>
                        </a:spcBef>
                        <a:spcAft>
                          <a:spcPts val="0"/>
                        </a:spcAft>
                        <a:buClr>
                          <a:srgbClr val="000000"/>
                        </a:buClr>
                        <a:buSzPts val="700"/>
                        <a:buFont typeface="Arial"/>
                        <a:buNone/>
                      </a:pPr>
                      <a:r>
                        <a:rPr lang="en-US" sz="700" u="none" cap="none" strike="noStrike">
                          <a:solidFill>
                            <a:srgbClr val="000000"/>
                          </a:solidFill>
                          <a:latin typeface="Calibri"/>
                          <a:ea typeface="Calibri"/>
                          <a:cs typeface="Calibri"/>
                          <a:sym typeface="Calibri"/>
                        </a:rPr>
                        <a:t>Latin America</a:t>
                      </a:r>
                      <a:endParaRPr sz="800" u="none" cap="none" strike="noStrike">
                        <a:latin typeface="Calibri"/>
                        <a:ea typeface="Calibri"/>
                        <a:cs typeface="Calibri"/>
                        <a:sym typeface="Calibri"/>
                      </a:endParaRPr>
                    </a:p>
                  </a:txBody>
                  <a:tcPr marT="0" marB="0" marR="33350" marL="333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just">
                        <a:lnSpc>
                          <a:spcPct val="115000"/>
                        </a:lnSpc>
                        <a:spcBef>
                          <a:spcPts val="0"/>
                        </a:spcBef>
                        <a:spcAft>
                          <a:spcPts val="0"/>
                        </a:spcAft>
                        <a:buClr>
                          <a:srgbClr val="000000"/>
                        </a:buClr>
                        <a:buSzPts val="700"/>
                        <a:buFont typeface="Arial"/>
                        <a:buNone/>
                      </a:pPr>
                      <a:r>
                        <a:rPr lang="en-US" sz="700" u="none" cap="none" strike="noStrike">
                          <a:solidFill>
                            <a:srgbClr val="000000"/>
                          </a:solidFill>
                          <a:latin typeface="Calibri"/>
                          <a:ea typeface="Calibri"/>
                          <a:cs typeface="Calibri"/>
                          <a:sym typeface="Calibri"/>
                        </a:rPr>
                        <a:t>n.a.</a:t>
                      </a:r>
                      <a:endParaRPr sz="800" u="none" cap="none" strike="noStrike">
                        <a:latin typeface="Calibri"/>
                        <a:ea typeface="Calibri"/>
                        <a:cs typeface="Calibri"/>
                        <a:sym typeface="Calibri"/>
                      </a:endParaRPr>
                    </a:p>
                  </a:txBody>
                  <a:tcPr marT="0" marB="0" marR="33350" marL="33350">
                    <a:lnL cap="flat" cmpd="sng" w="9525">
                      <a:solidFill>
                        <a:srgbClr val="000000">
                          <a:alpha val="0"/>
                        </a:srgbClr>
                      </a:solidFill>
                      <a:prstDash val="solid"/>
                      <a:round/>
                      <a:headEnd len="sm" w="sm" type="none"/>
                      <a:tailEnd len="sm" w="sm" type="none"/>
                    </a:lnL>
                    <a:lnR cap="flat" cmpd="sng" w="12700">
                      <a:solidFill>
                        <a:srgbClr val="000000"/>
                      </a:solidFill>
                      <a:prstDash val="dot"/>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just">
                        <a:lnSpc>
                          <a:spcPct val="115000"/>
                        </a:lnSpc>
                        <a:spcBef>
                          <a:spcPts val="0"/>
                        </a:spcBef>
                        <a:spcAft>
                          <a:spcPts val="0"/>
                        </a:spcAft>
                        <a:buClr>
                          <a:srgbClr val="000000"/>
                        </a:buClr>
                        <a:buSzPts val="700"/>
                        <a:buFont typeface="Arial"/>
                        <a:buNone/>
                      </a:pPr>
                      <a:r>
                        <a:rPr lang="en-US" sz="700" u="none" cap="none" strike="noStrike">
                          <a:solidFill>
                            <a:srgbClr val="000000"/>
                          </a:solidFill>
                          <a:latin typeface="Calibri"/>
                          <a:ea typeface="Calibri"/>
                          <a:cs typeface="Calibri"/>
                          <a:sym typeface="Calibri"/>
                        </a:rPr>
                        <a:t>2016</a:t>
                      </a:r>
                      <a:endParaRPr sz="800" u="none" cap="none" strike="noStrike">
                        <a:latin typeface="Calibri"/>
                        <a:ea typeface="Calibri"/>
                        <a:cs typeface="Calibri"/>
                        <a:sym typeface="Calibri"/>
                      </a:endParaRPr>
                    </a:p>
                  </a:txBody>
                  <a:tcPr marT="0" marB="0" marR="33350" marL="33350">
                    <a:lnL cap="flat" cmpd="sng" w="12700">
                      <a:solidFill>
                        <a:srgbClr val="000000"/>
                      </a:solidFill>
                      <a:prstDash val="dot"/>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just">
                        <a:lnSpc>
                          <a:spcPct val="115000"/>
                        </a:lnSpc>
                        <a:spcBef>
                          <a:spcPts val="0"/>
                        </a:spcBef>
                        <a:spcAft>
                          <a:spcPts val="0"/>
                        </a:spcAft>
                        <a:buClr>
                          <a:srgbClr val="000000"/>
                        </a:buClr>
                        <a:buSzPts val="700"/>
                        <a:buFont typeface="Arial"/>
                        <a:buNone/>
                      </a:pPr>
                      <a:r>
                        <a:rPr lang="en-US" sz="700" u="none" cap="none" strike="noStrike">
                          <a:solidFill>
                            <a:srgbClr val="000000"/>
                          </a:solidFill>
                          <a:latin typeface="Calibri"/>
                          <a:ea typeface="Calibri"/>
                          <a:cs typeface="Calibri"/>
                          <a:sym typeface="Calibri"/>
                        </a:rPr>
                        <a:t>2019</a:t>
                      </a:r>
                      <a:endParaRPr sz="800" u="none" cap="none" strike="noStrike">
                        <a:latin typeface="Calibri"/>
                        <a:ea typeface="Calibri"/>
                        <a:cs typeface="Calibri"/>
                        <a:sym typeface="Calibri"/>
                      </a:endParaRPr>
                    </a:p>
                  </a:txBody>
                  <a:tcPr marT="0" marB="0" marR="33350" marL="333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just">
                        <a:lnSpc>
                          <a:spcPct val="115000"/>
                        </a:lnSpc>
                        <a:spcBef>
                          <a:spcPts val="0"/>
                        </a:spcBef>
                        <a:spcAft>
                          <a:spcPts val="0"/>
                        </a:spcAft>
                        <a:buClr>
                          <a:srgbClr val="000000"/>
                        </a:buClr>
                        <a:buSzPts val="700"/>
                        <a:buFont typeface="Arial"/>
                        <a:buNone/>
                      </a:pPr>
                      <a:r>
                        <a:rPr lang="en-US" sz="700" u="none" cap="none" strike="noStrike">
                          <a:solidFill>
                            <a:srgbClr val="000000"/>
                          </a:solidFill>
                          <a:latin typeface="Calibri"/>
                          <a:ea typeface="Calibri"/>
                          <a:cs typeface="Calibri"/>
                          <a:sym typeface="Calibri"/>
                        </a:rPr>
                        <a:t>2015, 2018</a:t>
                      </a:r>
                      <a:endParaRPr sz="800" u="none" cap="none" strike="noStrike">
                        <a:latin typeface="Calibri"/>
                        <a:ea typeface="Calibri"/>
                        <a:cs typeface="Calibri"/>
                        <a:sym typeface="Calibri"/>
                      </a:endParaRPr>
                    </a:p>
                  </a:txBody>
                  <a:tcPr marT="0" marB="0" marR="33350" marL="333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just">
                        <a:lnSpc>
                          <a:spcPct val="115000"/>
                        </a:lnSpc>
                        <a:spcBef>
                          <a:spcPts val="0"/>
                        </a:spcBef>
                        <a:spcAft>
                          <a:spcPts val="0"/>
                        </a:spcAft>
                        <a:buClr>
                          <a:srgbClr val="000000"/>
                        </a:buClr>
                        <a:buSzPts val="700"/>
                        <a:buFont typeface="Arial"/>
                        <a:buNone/>
                      </a:pPr>
                      <a:r>
                        <a:rPr lang="en-US" sz="700" u="none" cap="none" strike="noStrike">
                          <a:solidFill>
                            <a:srgbClr val="000000"/>
                          </a:solidFill>
                          <a:latin typeface="Calibri"/>
                          <a:ea typeface="Calibri"/>
                          <a:cs typeface="Calibri"/>
                          <a:sym typeface="Calibri"/>
                        </a:rPr>
                        <a:t>n.a.</a:t>
                      </a:r>
                      <a:endParaRPr sz="800" u="none" cap="none" strike="noStrike">
                        <a:latin typeface="Calibri"/>
                        <a:ea typeface="Calibri"/>
                        <a:cs typeface="Calibri"/>
                        <a:sym typeface="Calibri"/>
                      </a:endParaRPr>
                    </a:p>
                  </a:txBody>
                  <a:tcPr marT="0" marB="0" marR="33350" marL="333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just">
                        <a:lnSpc>
                          <a:spcPct val="115000"/>
                        </a:lnSpc>
                        <a:spcBef>
                          <a:spcPts val="0"/>
                        </a:spcBef>
                        <a:spcAft>
                          <a:spcPts val="0"/>
                        </a:spcAft>
                        <a:buClr>
                          <a:srgbClr val="000000"/>
                        </a:buClr>
                        <a:buSzPts val="700"/>
                        <a:buFont typeface="Arial"/>
                        <a:buNone/>
                      </a:pPr>
                      <a:r>
                        <a:rPr lang="en-US" sz="700" u="none" cap="none" strike="noStrike">
                          <a:solidFill>
                            <a:srgbClr val="000000"/>
                          </a:solidFill>
                          <a:latin typeface="Calibri"/>
                          <a:ea typeface="Calibri"/>
                          <a:cs typeface="Calibri"/>
                          <a:sym typeface="Calibri"/>
                        </a:rPr>
                        <a:t>Yes</a:t>
                      </a:r>
                      <a:endParaRPr sz="800" u="none" cap="none" strike="noStrike">
                        <a:latin typeface="Calibri"/>
                        <a:ea typeface="Calibri"/>
                        <a:cs typeface="Calibri"/>
                        <a:sym typeface="Calibri"/>
                      </a:endParaRPr>
                    </a:p>
                  </a:txBody>
                  <a:tcPr marT="0" marB="0" marR="33350" marL="33350">
                    <a:lnL cap="flat" cmpd="sng" w="9525">
                      <a:solidFill>
                        <a:srgbClr val="000000">
                          <a:alpha val="0"/>
                        </a:srgbClr>
                      </a:solidFill>
                      <a:prstDash val="solid"/>
                      <a:round/>
                      <a:headEnd len="sm" w="sm" type="none"/>
                      <a:tailEnd len="sm" w="sm" type="none"/>
                    </a:lnL>
                    <a:lnR cap="flat" cmpd="sng" w="12700">
                      <a:solidFill>
                        <a:srgbClr val="000000"/>
                      </a:solidFill>
                      <a:prstDash val="dot"/>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158000">
                <a:tc>
                  <a:txBody>
                    <a:bodyPr/>
                    <a:lstStyle/>
                    <a:p>
                      <a:pPr indent="0" lvl="0" marL="0" marR="0" rtl="0" algn="just">
                        <a:lnSpc>
                          <a:spcPct val="115000"/>
                        </a:lnSpc>
                        <a:spcBef>
                          <a:spcPts val="0"/>
                        </a:spcBef>
                        <a:spcAft>
                          <a:spcPts val="0"/>
                        </a:spcAft>
                        <a:buClr>
                          <a:srgbClr val="000000"/>
                        </a:buClr>
                        <a:buSzPts val="700"/>
                        <a:buFont typeface="Arial"/>
                        <a:buNone/>
                      </a:pPr>
                      <a:r>
                        <a:rPr lang="en-US" sz="700" u="none" cap="none" strike="noStrike">
                          <a:solidFill>
                            <a:srgbClr val="000000"/>
                          </a:solidFill>
                          <a:latin typeface="Calibri"/>
                          <a:ea typeface="Calibri"/>
                          <a:cs typeface="Calibri"/>
                          <a:sym typeface="Calibri"/>
                        </a:rPr>
                        <a:t>Peru</a:t>
                      </a:r>
                      <a:endParaRPr sz="800" u="none" cap="none" strike="noStrike">
                        <a:latin typeface="Calibri"/>
                        <a:ea typeface="Calibri"/>
                        <a:cs typeface="Calibri"/>
                        <a:sym typeface="Calibri"/>
                      </a:endParaRPr>
                    </a:p>
                  </a:txBody>
                  <a:tcPr marT="0" marB="0" marR="33350" marL="333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just">
                        <a:lnSpc>
                          <a:spcPct val="115000"/>
                        </a:lnSpc>
                        <a:spcBef>
                          <a:spcPts val="0"/>
                        </a:spcBef>
                        <a:spcAft>
                          <a:spcPts val="0"/>
                        </a:spcAft>
                        <a:buClr>
                          <a:srgbClr val="000000"/>
                        </a:buClr>
                        <a:buSzPts val="700"/>
                        <a:buFont typeface="Arial"/>
                        <a:buNone/>
                      </a:pPr>
                      <a:r>
                        <a:rPr lang="en-US" sz="700" u="none" cap="none" strike="noStrike">
                          <a:solidFill>
                            <a:srgbClr val="000000"/>
                          </a:solidFill>
                          <a:latin typeface="Calibri"/>
                          <a:ea typeface="Calibri"/>
                          <a:cs typeface="Calibri"/>
                          <a:sym typeface="Calibri"/>
                        </a:rPr>
                        <a:t>Latin America</a:t>
                      </a:r>
                      <a:endParaRPr sz="800" u="none" cap="none" strike="noStrike">
                        <a:latin typeface="Calibri"/>
                        <a:ea typeface="Calibri"/>
                        <a:cs typeface="Calibri"/>
                        <a:sym typeface="Calibri"/>
                      </a:endParaRPr>
                    </a:p>
                  </a:txBody>
                  <a:tcPr marT="0" marB="0" marR="33350" marL="333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just">
                        <a:lnSpc>
                          <a:spcPct val="115000"/>
                        </a:lnSpc>
                        <a:spcBef>
                          <a:spcPts val="0"/>
                        </a:spcBef>
                        <a:spcAft>
                          <a:spcPts val="0"/>
                        </a:spcAft>
                        <a:buClr>
                          <a:srgbClr val="000000"/>
                        </a:buClr>
                        <a:buSzPts val="700"/>
                        <a:buFont typeface="Arial"/>
                        <a:buNone/>
                      </a:pPr>
                      <a:r>
                        <a:rPr lang="en-US" sz="700" u="none" cap="none" strike="noStrike">
                          <a:solidFill>
                            <a:srgbClr val="000000"/>
                          </a:solidFill>
                          <a:latin typeface="Calibri"/>
                          <a:ea typeface="Calibri"/>
                          <a:cs typeface="Calibri"/>
                          <a:sym typeface="Calibri"/>
                        </a:rPr>
                        <a:t>n.a.</a:t>
                      </a:r>
                      <a:endParaRPr sz="800" u="none" cap="none" strike="noStrike">
                        <a:latin typeface="Calibri"/>
                        <a:ea typeface="Calibri"/>
                        <a:cs typeface="Calibri"/>
                        <a:sym typeface="Calibri"/>
                      </a:endParaRPr>
                    </a:p>
                  </a:txBody>
                  <a:tcPr marT="0" marB="0" marR="33350" marL="33350">
                    <a:lnL cap="flat" cmpd="sng" w="9525">
                      <a:solidFill>
                        <a:srgbClr val="000000">
                          <a:alpha val="0"/>
                        </a:srgbClr>
                      </a:solidFill>
                      <a:prstDash val="solid"/>
                      <a:round/>
                      <a:headEnd len="sm" w="sm" type="none"/>
                      <a:tailEnd len="sm" w="sm" type="none"/>
                    </a:lnL>
                    <a:lnR cap="flat" cmpd="sng" w="12700">
                      <a:solidFill>
                        <a:srgbClr val="000000"/>
                      </a:solidFill>
                      <a:prstDash val="dot"/>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just">
                        <a:lnSpc>
                          <a:spcPct val="115000"/>
                        </a:lnSpc>
                        <a:spcBef>
                          <a:spcPts val="0"/>
                        </a:spcBef>
                        <a:spcAft>
                          <a:spcPts val="0"/>
                        </a:spcAft>
                        <a:buClr>
                          <a:srgbClr val="000000"/>
                        </a:buClr>
                        <a:buSzPts val="700"/>
                        <a:buFont typeface="Arial"/>
                        <a:buNone/>
                      </a:pPr>
                      <a:r>
                        <a:rPr lang="en-US" sz="700" u="none" cap="none" strike="noStrike">
                          <a:solidFill>
                            <a:srgbClr val="000000"/>
                          </a:solidFill>
                          <a:latin typeface="Calibri"/>
                          <a:ea typeface="Calibri"/>
                          <a:cs typeface="Calibri"/>
                          <a:sym typeface="Calibri"/>
                        </a:rPr>
                        <a:t>2016; 2021</a:t>
                      </a:r>
                      <a:endParaRPr sz="800" u="none" cap="none" strike="noStrike">
                        <a:latin typeface="Calibri"/>
                        <a:ea typeface="Calibri"/>
                        <a:cs typeface="Calibri"/>
                        <a:sym typeface="Calibri"/>
                      </a:endParaRPr>
                    </a:p>
                  </a:txBody>
                  <a:tcPr marT="0" marB="0" marR="33350" marL="33350">
                    <a:lnL cap="flat" cmpd="sng" w="12700">
                      <a:solidFill>
                        <a:srgbClr val="000000"/>
                      </a:solidFill>
                      <a:prstDash val="dot"/>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just">
                        <a:lnSpc>
                          <a:spcPct val="115000"/>
                        </a:lnSpc>
                        <a:spcBef>
                          <a:spcPts val="0"/>
                        </a:spcBef>
                        <a:spcAft>
                          <a:spcPts val="0"/>
                        </a:spcAft>
                        <a:buClr>
                          <a:srgbClr val="000000"/>
                        </a:buClr>
                        <a:buSzPts val="700"/>
                        <a:buFont typeface="Arial"/>
                        <a:buNone/>
                      </a:pPr>
                      <a:r>
                        <a:rPr lang="en-US" sz="700" u="none" cap="none" strike="noStrike">
                          <a:solidFill>
                            <a:srgbClr val="000000"/>
                          </a:solidFill>
                          <a:latin typeface="Calibri"/>
                          <a:ea typeface="Calibri"/>
                          <a:cs typeface="Calibri"/>
                          <a:sym typeface="Calibri"/>
                        </a:rPr>
                        <a:t>n.a.</a:t>
                      </a:r>
                      <a:endParaRPr sz="800" u="none" cap="none" strike="noStrike">
                        <a:latin typeface="Calibri"/>
                        <a:ea typeface="Calibri"/>
                        <a:cs typeface="Calibri"/>
                        <a:sym typeface="Calibri"/>
                      </a:endParaRPr>
                    </a:p>
                  </a:txBody>
                  <a:tcPr marT="0" marB="0" marR="33350" marL="333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just">
                        <a:lnSpc>
                          <a:spcPct val="115000"/>
                        </a:lnSpc>
                        <a:spcBef>
                          <a:spcPts val="0"/>
                        </a:spcBef>
                        <a:spcAft>
                          <a:spcPts val="0"/>
                        </a:spcAft>
                        <a:buClr>
                          <a:srgbClr val="000000"/>
                        </a:buClr>
                        <a:buSzPts val="700"/>
                        <a:buFont typeface="Arial"/>
                        <a:buNone/>
                      </a:pPr>
                      <a:r>
                        <a:rPr lang="en-US" sz="700" u="none" cap="none" strike="noStrike">
                          <a:solidFill>
                            <a:srgbClr val="000000"/>
                          </a:solidFill>
                          <a:latin typeface="Calibri"/>
                          <a:ea typeface="Calibri"/>
                          <a:cs typeface="Calibri"/>
                          <a:sym typeface="Calibri"/>
                        </a:rPr>
                        <a:t>2014, 2019</a:t>
                      </a:r>
                      <a:endParaRPr sz="800" u="none" cap="none" strike="noStrike">
                        <a:latin typeface="Calibri"/>
                        <a:ea typeface="Calibri"/>
                        <a:cs typeface="Calibri"/>
                        <a:sym typeface="Calibri"/>
                      </a:endParaRPr>
                    </a:p>
                  </a:txBody>
                  <a:tcPr marT="0" marB="0" marR="33350" marL="333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just">
                        <a:lnSpc>
                          <a:spcPct val="115000"/>
                        </a:lnSpc>
                        <a:spcBef>
                          <a:spcPts val="0"/>
                        </a:spcBef>
                        <a:spcAft>
                          <a:spcPts val="0"/>
                        </a:spcAft>
                        <a:buClr>
                          <a:srgbClr val="000000"/>
                        </a:buClr>
                        <a:buSzPts val="700"/>
                        <a:buFont typeface="Arial"/>
                        <a:buNone/>
                      </a:pPr>
                      <a:r>
                        <a:rPr lang="en-US" sz="700" u="sng" cap="none" strike="noStrike">
                          <a:solidFill>
                            <a:schemeClr val="hlink"/>
                          </a:solidFill>
                          <a:latin typeface="Calibri"/>
                          <a:ea typeface="Calibri"/>
                          <a:cs typeface="Calibri"/>
                          <a:sym typeface="Calibri"/>
                          <a:hlinkClick r:id="rId6"/>
                        </a:rPr>
                        <a:t>2019</a:t>
                      </a:r>
                      <a:endParaRPr sz="800" u="none" cap="none" strike="noStrike">
                        <a:latin typeface="Calibri"/>
                        <a:ea typeface="Calibri"/>
                        <a:cs typeface="Calibri"/>
                        <a:sym typeface="Calibri"/>
                      </a:endParaRPr>
                    </a:p>
                  </a:txBody>
                  <a:tcPr marT="0" marB="0" marR="33350" marL="333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just">
                        <a:lnSpc>
                          <a:spcPct val="115000"/>
                        </a:lnSpc>
                        <a:spcBef>
                          <a:spcPts val="0"/>
                        </a:spcBef>
                        <a:spcAft>
                          <a:spcPts val="0"/>
                        </a:spcAft>
                        <a:buClr>
                          <a:srgbClr val="000000"/>
                        </a:buClr>
                        <a:buSzPts val="700"/>
                        <a:buFont typeface="Arial"/>
                        <a:buNone/>
                      </a:pPr>
                      <a:r>
                        <a:rPr lang="en-US" sz="700" u="none" cap="none" strike="noStrike">
                          <a:solidFill>
                            <a:srgbClr val="000000"/>
                          </a:solidFill>
                          <a:latin typeface="Calibri"/>
                          <a:ea typeface="Calibri"/>
                          <a:cs typeface="Calibri"/>
                          <a:sym typeface="Calibri"/>
                        </a:rPr>
                        <a:t>Yes</a:t>
                      </a:r>
                      <a:endParaRPr sz="800" u="none" cap="none" strike="noStrike">
                        <a:latin typeface="Calibri"/>
                        <a:ea typeface="Calibri"/>
                        <a:cs typeface="Calibri"/>
                        <a:sym typeface="Calibri"/>
                      </a:endParaRPr>
                    </a:p>
                  </a:txBody>
                  <a:tcPr marT="0" marB="0" marR="33350" marL="33350">
                    <a:lnL cap="flat" cmpd="sng" w="9525">
                      <a:solidFill>
                        <a:srgbClr val="000000">
                          <a:alpha val="0"/>
                        </a:srgbClr>
                      </a:solidFill>
                      <a:prstDash val="solid"/>
                      <a:round/>
                      <a:headEnd len="sm" w="sm" type="none"/>
                      <a:tailEnd len="sm" w="sm" type="none"/>
                    </a:lnL>
                    <a:lnR cap="flat" cmpd="sng" w="12700">
                      <a:solidFill>
                        <a:srgbClr val="000000"/>
                      </a:solidFill>
                      <a:prstDash val="dot"/>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158000">
                <a:tc>
                  <a:txBody>
                    <a:bodyPr/>
                    <a:lstStyle/>
                    <a:p>
                      <a:pPr indent="0" lvl="0" marL="0" marR="0" rtl="0" algn="just">
                        <a:lnSpc>
                          <a:spcPct val="115000"/>
                        </a:lnSpc>
                        <a:spcBef>
                          <a:spcPts val="0"/>
                        </a:spcBef>
                        <a:spcAft>
                          <a:spcPts val="0"/>
                        </a:spcAft>
                        <a:buClr>
                          <a:srgbClr val="000000"/>
                        </a:buClr>
                        <a:buSzPts val="700"/>
                        <a:buFont typeface="Arial"/>
                        <a:buNone/>
                      </a:pPr>
                      <a:r>
                        <a:rPr lang="en-US" sz="700" u="none" cap="none" strike="noStrike">
                          <a:solidFill>
                            <a:srgbClr val="000000"/>
                          </a:solidFill>
                          <a:latin typeface="Calibri"/>
                          <a:ea typeface="Calibri"/>
                          <a:cs typeface="Calibri"/>
                          <a:sym typeface="Calibri"/>
                        </a:rPr>
                        <a:t>Solomon Islands</a:t>
                      </a:r>
                      <a:endParaRPr sz="800" u="none" cap="none" strike="noStrike">
                        <a:latin typeface="Calibri"/>
                        <a:ea typeface="Calibri"/>
                        <a:cs typeface="Calibri"/>
                        <a:sym typeface="Calibri"/>
                      </a:endParaRPr>
                    </a:p>
                  </a:txBody>
                  <a:tcPr marT="0" marB="0" marR="33350" marL="333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just">
                        <a:lnSpc>
                          <a:spcPct val="115000"/>
                        </a:lnSpc>
                        <a:spcBef>
                          <a:spcPts val="0"/>
                        </a:spcBef>
                        <a:spcAft>
                          <a:spcPts val="0"/>
                        </a:spcAft>
                        <a:buClr>
                          <a:srgbClr val="000000"/>
                        </a:buClr>
                        <a:buSzPts val="700"/>
                        <a:buFont typeface="Arial"/>
                        <a:buNone/>
                      </a:pPr>
                      <a:r>
                        <a:rPr lang="en-US" sz="700" u="none" cap="none" strike="noStrike">
                          <a:solidFill>
                            <a:srgbClr val="000000"/>
                          </a:solidFill>
                          <a:latin typeface="Calibri"/>
                          <a:ea typeface="Calibri"/>
                          <a:cs typeface="Calibri"/>
                          <a:sym typeface="Calibri"/>
                        </a:rPr>
                        <a:t>Asia</a:t>
                      </a:r>
                      <a:endParaRPr sz="800" u="none" cap="none" strike="noStrike">
                        <a:latin typeface="Calibri"/>
                        <a:ea typeface="Calibri"/>
                        <a:cs typeface="Calibri"/>
                        <a:sym typeface="Calibri"/>
                      </a:endParaRPr>
                    </a:p>
                  </a:txBody>
                  <a:tcPr marT="0" marB="0" marR="33350" marL="333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just">
                        <a:lnSpc>
                          <a:spcPct val="115000"/>
                        </a:lnSpc>
                        <a:spcBef>
                          <a:spcPts val="0"/>
                        </a:spcBef>
                        <a:spcAft>
                          <a:spcPts val="0"/>
                        </a:spcAft>
                        <a:buClr>
                          <a:srgbClr val="000000"/>
                        </a:buClr>
                        <a:buSzPts val="700"/>
                        <a:buFont typeface="Arial"/>
                        <a:buNone/>
                      </a:pPr>
                      <a:r>
                        <a:rPr lang="en-US" sz="700" u="none" cap="none" strike="noStrike">
                          <a:solidFill>
                            <a:srgbClr val="000000"/>
                          </a:solidFill>
                          <a:latin typeface="Calibri"/>
                          <a:ea typeface="Calibri"/>
                          <a:cs typeface="Calibri"/>
                          <a:sym typeface="Calibri"/>
                        </a:rPr>
                        <a:t>LDC</a:t>
                      </a:r>
                      <a:endParaRPr sz="800" u="none" cap="none" strike="noStrike">
                        <a:latin typeface="Calibri"/>
                        <a:ea typeface="Calibri"/>
                        <a:cs typeface="Calibri"/>
                        <a:sym typeface="Calibri"/>
                      </a:endParaRPr>
                    </a:p>
                  </a:txBody>
                  <a:tcPr marT="0" marB="0" marR="33350" marL="33350">
                    <a:lnL cap="flat" cmpd="sng" w="9525">
                      <a:solidFill>
                        <a:srgbClr val="000000">
                          <a:alpha val="0"/>
                        </a:srgbClr>
                      </a:solidFill>
                      <a:prstDash val="solid"/>
                      <a:round/>
                      <a:headEnd len="sm" w="sm" type="none"/>
                      <a:tailEnd len="sm" w="sm" type="none"/>
                    </a:lnL>
                    <a:lnR cap="flat" cmpd="sng" w="12700">
                      <a:solidFill>
                        <a:srgbClr val="000000"/>
                      </a:solidFill>
                      <a:prstDash val="dot"/>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just">
                        <a:lnSpc>
                          <a:spcPct val="115000"/>
                        </a:lnSpc>
                        <a:spcBef>
                          <a:spcPts val="0"/>
                        </a:spcBef>
                        <a:spcAft>
                          <a:spcPts val="0"/>
                        </a:spcAft>
                        <a:buClr>
                          <a:srgbClr val="000000"/>
                        </a:buClr>
                        <a:buSzPts val="700"/>
                        <a:buFont typeface="Arial"/>
                        <a:buNone/>
                      </a:pPr>
                      <a:r>
                        <a:rPr lang="en-US" sz="700" u="none" cap="none" strike="noStrike">
                          <a:solidFill>
                            <a:srgbClr val="000000"/>
                          </a:solidFill>
                          <a:latin typeface="Calibri"/>
                          <a:ea typeface="Calibri"/>
                          <a:cs typeface="Calibri"/>
                          <a:sym typeface="Calibri"/>
                        </a:rPr>
                        <a:t>2019</a:t>
                      </a:r>
                      <a:endParaRPr sz="800" u="none" cap="none" strike="noStrike">
                        <a:latin typeface="Calibri"/>
                        <a:ea typeface="Calibri"/>
                        <a:cs typeface="Calibri"/>
                        <a:sym typeface="Calibri"/>
                      </a:endParaRPr>
                    </a:p>
                  </a:txBody>
                  <a:tcPr marT="0" marB="0" marR="33350" marL="33350">
                    <a:lnL cap="flat" cmpd="sng" w="12700">
                      <a:solidFill>
                        <a:srgbClr val="000000"/>
                      </a:solidFill>
                      <a:prstDash val="dot"/>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just">
                        <a:lnSpc>
                          <a:spcPct val="115000"/>
                        </a:lnSpc>
                        <a:spcBef>
                          <a:spcPts val="0"/>
                        </a:spcBef>
                        <a:spcAft>
                          <a:spcPts val="0"/>
                        </a:spcAft>
                        <a:buClr>
                          <a:srgbClr val="000000"/>
                        </a:buClr>
                        <a:buSzPts val="700"/>
                        <a:buFont typeface="Arial"/>
                        <a:buNone/>
                      </a:pPr>
                      <a:r>
                        <a:rPr lang="en-US" sz="700" u="none" cap="none" strike="noStrike">
                          <a:solidFill>
                            <a:srgbClr val="000000"/>
                          </a:solidFill>
                          <a:latin typeface="Calibri"/>
                          <a:ea typeface="Calibri"/>
                          <a:cs typeface="Calibri"/>
                          <a:sym typeface="Calibri"/>
                        </a:rPr>
                        <a:t>n.a.</a:t>
                      </a:r>
                      <a:endParaRPr sz="800" u="none" cap="none" strike="noStrike">
                        <a:latin typeface="Calibri"/>
                        <a:ea typeface="Calibri"/>
                        <a:cs typeface="Calibri"/>
                        <a:sym typeface="Calibri"/>
                      </a:endParaRPr>
                    </a:p>
                  </a:txBody>
                  <a:tcPr marT="0" marB="0" marR="33350" marL="333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just">
                        <a:lnSpc>
                          <a:spcPct val="115000"/>
                        </a:lnSpc>
                        <a:spcBef>
                          <a:spcPts val="0"/>
                        </a:spcBef>
                        <a:spcAft>
                          <a:spcPts val="0"/>
                        </a:spcAft>
                        <a:buClr>
                          <a:srgbClr val="000000"/>
                        </a:buClr>
                        <a:buSzPts val="700"/>
                        <a:buFont typeface="Arial"/>
                        <a:buNone/>
                      </a:pPr>
                      <a:r>
                        <a:rPr lang="en-US" sz="700" u="none" cap="none" strike="noStrike">
                          <a:solidFill>
                            <a:srgbClr val="000000"/>
                          </a:solidFill>
                          <a:latin typeface="Calibri"/>
                          <a:ea typeface="Calibri"/>
                          <a:cs typeface="Calibri"/>
                          <a:sym typeface="Calibri"/>
                        </a:rPr>
                        <a:t>n.a.</a:t>
                      </a:r>
                      <a:endParaRPr sz="800" u="none" cap="none" strike="noStrike">
                        <a:latin typeface="Calibri"/>
                        <a:ea typeface="Calibri"/>
                        <a:cs typeface="Calibri"/>
                        <a:sym typeface="Calibri"/>
                      </a:endParaRPr>
                    </a:p>
                  </a:txBody>
                  <a:tcPr marT="0" marB="0" marR="33350" marL="333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just">
                        <a:lnSpc>
                          <a:spcPct val="115000"/>
                        </a:lnSpc>
                        <a:spcBef>
                          <a:spcPts val="0"/>
                        </a:spcBef>
                        <a:spcAft>
                          <a:spcPts val="0"/>
                        </a:spcAft>
                        <a:buClr>
                          <a:srgbClr val="000000"/>
                        </a:buClr>
                        <a:buSzPts val="700"/>
                        <a:buFont typeface="Arial"/>
                        <a:buNone/>
                      </a:pPr>
                      <a:r>
                        <a:rPr lang="en-US" sz="700" u="none" cap="none" strike="noStrike">
                          <a:solidFill>
                            <a:srgbClr val="000000"/>
                          </a:solidFill>
                          <a:latin typeface="Calibri"/>
                          <a:ea typeface="Calibri"/>
                          <a:cs typeface="Calibri"/>
                          <a:sym typeface="Calibri"/>
                        </a:rPr>
                        <a:t>n.a.</a:t>
                      </a:r>
                      <a:endParaRPr sz="800" u="none" cap="none" strike="noStrike">
                        <a:latin typeface="Calibri"/>
                        <a:ea typeface="Calibri"/>
                        <a:cs typeface="Calibri"/>
                        <a:sym typeface="Calibri"/>
                      </a:endParaRPr>
                    </a:p>
                  </a:txBody>
                  <a:tcPr marT="0" marB="0" marR="33350" marL="333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just">
                        <a:lnSpc>
                          <a:spcPct val="115000"/>
                        </a:lnSpc>
                        <a:spcBef>
                          <a:spcPts val="0"/>
                        </a:spcBef>
                        <a:spcAft>
                          <a:spcPts val="0"/>
                        </a:spcAft>
                        <a:buClr>
                          <a:srgbClr val="000000"/>
                        </a:buClr>
                        <a:buSzPts val="700"/>
                        <a:buFont typeface="Arial"/>
                        <a:buNone/>
                      </a:pPr>
                      <a:r>
                        <a:rPr lang="en-US" sz="700" u="none" cap="none" strike="noStrike">
                          <a:solidFill>
                            <a:srgbClr val="000000"/>
                          </a:solidFill>
                          <a:latin typeface="Calibri"/>
                          <a:ea typeface="Calibri"/>
                          <a:cs typeface="Calibri"/>
                          <a:sym typeface="Calibri"/>
                        </a:rPr>
                        <a:t>No</a:t>
                      </a:r>
                      <a:endParaRPr sz="800" u="none" cap="none" strike="noStrike">
                        <a:latin typeface="Calibri"/>
                        <a:ea typeface="Calibri"/>
                        <a:cs typeface="Calibri"/>
                        <a:sym typeface="Calibri"/>
                      </a:endParaRPr>
                    </a:p>
                  </a:txBody>
                  <a:tcPr marT="0" marB="0" marR="33350" marL="33350">
                    <a:lnL cap="flat" cmpd="sng" w="9525">
                      <a:solidFill>
                        <a:srgbClr val="000000">
                          <a:alpha val="0"/>
                        </a:srgbClr>
                      </a:solidFill>
                      <a:prstDash val="solid"/>
                      <a:round/>
                      <a:headEnd len="sm" w="sm" type="none"/>
                      <a:tailEnd len="sm" w="sm" type="none"/>
                    </a:lnL>
                    <a:lnR cap="flat" cmpd="sng" w="12700">
                      <a:solidFill>
                        <a:srgbClr val="000000"/>
                      </a:solidFill>
                      <a:prstDash val="dot"/>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114825">
                <a:tc>
                  <a:txBody>
                    <a:bodyPr/>
                    <a:lstStyle/>
                    <a:p>
                      <a:pPr indent="0" lvl="0" marL="0" marR="0" rtl="0" algn="just">
                        <a:lnSpc>
                          <a:spcPct val="115000"/>
                        </a:lnSpc>
                        <a:spcBef>
                          <a:spcPts val="0"/>
                        </a:spcBef>
                        <a:spcAft>
                          <a:spcPts val="0"/>
                        </a:spcAft>
                        <a:buClr>
                          <a:srgbClr val="000000"/>
                        </a:buClr>
                        <a:buSzPts val="700"/>
                        <a:buFont typeface="Arial"/>
                        <a:buNone/>
                      </a:pPr>
                      <a:r>
                        <a:rPr lang="en-US" sz="700" u="none" cap="none" strike="noStrike">
                          <a:solidFill>
                            <a:srgbClr val="000000"/>
                          </a:solidFill>
                          <a:latin typeface="Calibri"/>
                          <a:ea typeface="Calibri"/>
                          <a:cs typeface="Calibri"/>
                          <a:sym typeface="Calibri"/>
                        </a:rPr>
                        <a:t>Zambia</a:t>
                      </a:r>
                      <a:endParaRPr sz="800" u="none" cap="none" strike="noStrike">
                        <a:latin typeface="Calibri"/>
                        <a:ea typeface="Calibri"/>
                        <a:cs typeface="Calibri"/>
                        <a:sym typeface="Calibri"/>
                      </a:endParaRPr>
                    </a:p>
                  </a:txBody>
                  <a:tcPr marT="0" marB="0" marR="33350" marL="333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just">
                        <a:lnSpc>
                          <a:spcPct val="115000"/>
                        </a:lnSpc>
                        <a:spcBef>
                          <a:spcPts val="0"/>
                        </a:spcBef>
                        <a:spcAft>
                          <a:spcPts val="0"/>
                        </a:spcAft>
                        <a:buClr>
                          <a:srgbClr val="000000"/>
                        </a:buClr>
                        <a:buSzPts val="700"/>
                        <a:buFont typeface="Arial"/>
                        <a:buNone/>
                      </a:pPr>
                      <a:r>
                        <a:rPr lang="en-US" sz="700" u="none" cap="none" strike="noStrike">
                          <a:solidFill>
                            <a:srgbClr val="000000"/>
                          </a:solidFill>
                          <a:latin typeface="Calibri"/>
                          <a:ea typeface="Calibri"/>
                          <a:cs typeface="Calibri"/>
                          <a:sym typeface="Calibri"/>
                        </a:rPr>
                        <a:t>Africa </a:t>
                      </a:r>
                      <a:endParaRPr sz="800" u="none" cap="none" strike="noStrike">
                        <a:latin typeface="Calibri"/>
                        <a:ea typeface="Calibri"/>
                        <a:cs typeface="Calibri"/>
                        <a:sym typeface="Calibri"/>
                      </a:endParaRPr>
                    </a:p>
                  </a:txBody>
                  <a:tcPr marT="0" marB="0" marR="33350" marL="333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just">
                        <a:lnSpc>
                          <a:spcPct val="115000"/>
                        </a:lnSpc>
                        <a:spcBef>
                          <a:spcPts val="0"/>
                        </a:spcBef>
                        <a:spcAft>
                          <a:spcPts val="0"/>
                        </a:spcAft>
                        <a:buClr>
                          <a:srgbClr val="000000"/>
                        </a:buClr>
                        <a:buSzPts val="700"/>
                        <a:buFont typeface="Arial"/>
                        <a:buNone/>
                      </a:pPr>
                      <a:r>
                        <a:rPr lang="en-US" sz="700" u="none" cap="none" strike="noStrike">
                          <a:solidFill>
                            <a:srgbClr val="000000"/>
                          </a:solidFill>
                          <a:latin typeface="Calibri"/>
                          <a:ea typeface="Calibri"/>
                          <a:cs typeface="Calibri"/>
                          <a:sym typeface="Calibri"/>
                        </a:rPr>
                        <a:t>LDC</a:t>
                      </a:r>
                      <a:endParaRPr sz="800" u="none" cap="none" strike="noStrike">
                        <a:latin typeface="Calibri"/>
                        <a:ea typeface="Calibri"/>
                        <a:cs typeface="Calibri"/>
                        <a:sym typeface="Calibri"/>
                      </a:endParaRPr>
                    </a:p>
                  </a:txBody>
                  <a:tcPr marT="0" marB="0" marR="33350" marL="33350">
                    <a:lnL cap="flat" cmpd="sng" w="9525">
                      <a:solidFill>
                        <a:srgbClr val="000000">
                          <a:alpha val="0"/>
                        </a:srgbClr>
                      </a:solidFill>
                      <a:prstDash val="solid"/>
                      <a:round/>
                      <a:headEnd len="sm" w="sm" type="none"/>
                      <a:tailEnd len="sm" w="sm" type="none"/>
                    </a:lnL>
                    <a:lnR cap="flat" cmpd="sng" w="12700">
                      <a:solidFill>
                        <a:srgbClr val="000000"/>
                      </a:solidFill>
                      <a:prstDash val="dot"/>
                      <a:round/>
                      <a:headEnd len="sm" w="sm" type="none"/>
                      <a:tailEnd len="sm" w="sm" type="none"/>
                    </a:lnR>
                    <a:lnT cap="flat" cmpd="sng" w="9525">
                      <a:solidFill>
                        <a:srgbClr val="000000">
                          <a:alpha val="0"/>
                        </a:srgbClr>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just">
                        <a:lnSpc>
                          <a:spcPct val="115000"/>
                        </a:lnSpc>
                        <a:spcBef>
                          <a:spcPts val="0"/>
                        </a:spcBef>
                        <a:spcAft>
                          <a:spcPts val="0"/>
                        </a:spcAft>
                        <a:buClr>
                          <a:srgbClr val="000000"/>
                        </a:buClr>
                        <a:buSzPts val="700"/>
                        <a:buFont typeface="Arial"/>
                        <a:buNone/>
                      </a:pPr>
                      <a:r>
                        <a:rPr lang="en-US" sz="700" u="none" cap="none" strike="noStrike">
                          <a:solidFill>
                            <a:srgbClr val="000000"/>
                          </a:solidFill>
                          <a:latin typeface="Calibri"/>
                          <a:ea typeface="Calibri"/>
                          <a:cs typeface="Calibri"/>
                          <a:sym typeface="Calibri"/>
                        </a:rPr>
                        <a:t>2016; 2021</a:t>
                      </a:r>
                      <a:endParaRPr sz="800" u="none" cap="none" strike="noStrike">
                        <a:latin typeface="Calibri"/>
                        <a:ea typeface="Calibri"/>
                        <a:cs typeface="Calibri"/>
                        <a:sym typeface="Calibri"/>
                      </a:endParaRPr>
                    </a:p>
                  </a:txBody>
                  <a:tcPr marT="0" marB="0" marR="33350" marL="33350">
                    <a:lnL cap="flat" cmpd="sng" w="12700">
                      <a:solidFill>
                        <a:srgbClr val="000000"/>
                      </a:solidFill>
                      <a:prstDash val="dot"/>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just">
                        <a:lnSpc>
                          <a:spcPct val="115000"/>
                        </a:lnSpc>
                        <a:spcBef>
                          <a:spcPts val="0"/>
                        </a:spcBef>
                        <a:spcAft>
                          <a:spcPts val="0"/>
                        </a:spcAft>
                        <a:buClr>
                          <a:srgbClr val="000000"/>
                        </a:buClr>
                        <a:buSzPts val="700"/>
                        <a:buFont typeface="Arial"/>
                        <a:buNone/>
                      </a:pPr>
                      <a:r>
                        <a:rPr lang="en-US" sz="700" u="none" cap="none" strike="noStrike">
                          <a:solidFill>
                            <a:srgbClr val="000000"/>
                          </a:solidFill>
                          <a:latin typeface="Calibri"/>
                          <a:ea typeface="Calibri"/>
                          <a:cs typeface="Calibri"/>
                          <a:sym typeface="Calibri"/>
                        </a:rPr>
                        <a:t>n.a.</a:t>
                      </a:r>
                      <a:endParaRPr sz="800" u="none" cap="none" strike="noStrike">
                        <a:latin typeface="Calibri"/>
                        <a:ea typeface="Calibri"/>
                        <a:cs typeface="Calibri"/>
                        <a:sym typeface="Calibri"/>
                      </a:endParaRPr>
                    </a:p>
                  </a:txBody>
                  <a:tcPr marT="0" marB="0" marR="33350" marL="333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just">
                        <a:lnSpc>
                          <a:spcPct val="115000"/>
                        </a:lnSpc>
                        <a:spcBef>
                          <a:spcPts val="0"/>
                        </a:spcBef>
                        <a:spcAft>
                          <a:spcPts val="0"/>
                        </a:spcAft>
                        <a:buClr>
                          <a:srgbClr val="000000"/>
                        </a:buClr>
                        <a:buSzPts val="700"/>
                        <a:buFont typeface="Arial"/>
                        <a:buNone/>
                      </a:pPr>
                      <a:r>
                        <a:rPr lang="en-US" sz="700" u="none" cap="none" strike="noStrike">
                          <a:solidFill>
                            <a:srgbClr val="000000"/>
                          </a:solidFill>
                          <a:latin typeface="Calibri"/>
                          <a:ea typeface="Calibri"/>
                          <a:cs typeface="Calibri"/>
                          <a:sym typeface="Calibri"/>
                        </a:rPr>
                        <a:t>2020</a:t>
                      </a:r>
                      <a:endParaRPr sz="800" u="none" cap="none" strike="noStrike">
                        <a:latin typeface="Calibri"/>
                        <a:ea typeface="Calibri"/>
                        <a:cs typeface="Calibri"/>
                        <a:sym typeface="Calibri"/>
                      </a:endParaRPr>
                    </a:p>
                  </a:txBody>
                  <a:tcPr marT="0" marB="0" marR="33350" marL="333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just">
                        <a:lnSpc>
                          <a:spcPct val="115000"/>
                        </a:lnSpc>
                        <a:spcBef>
                          <a:spcPts val="0"/>
                        </a:spcBef>
                        <a:spcAft>
                          <a:spcPts val="0"/>
                        </a:spcAft>
                        <a:buClr>
                          <a:srgbClr val="000000"/>
                        </a:buClr>
                        <a:buSzPts val="700"/>
                        <a:buFont typeface="Arial"/>
                        <a:buNone/>
                      </a:pPr>
                      <a:r>
                        <a:rPr lang="en-US" sz="700" u="none" cap="none" strike="noStrike">
                          <a:solidFill>
                            <a:srgbClr val="000000"/>
                          </a:solidFill>
                          <a:latin typeface="Calibri"/>
                          <a:ea typeface="Calibri"/>
                          <a:cs typeface="Calibri"/>
                          <a:sym typeface="Calibri"/>
                        </a:rPr>
                        <a:t>n.a.</a:t>
                      </a:r>
                      <a:endParaRPr sz="800" u="none" cap="none" strike="noStrike">
                        <a:latin typeface="Calibri"/>
                        <a:ea typeface="Calibri"/>
                        <a:cs typeface="Calibri"/>
                        <a:sym typeface="Calibri"/>
                      </a:endParaRPr>
                    </a:p>
                  </a:txBody>
                  <a:tcPr marT="0" marB="0" marR="33350" marL="333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just">
                        <a:lnSpc>
                          <a:spcPct val="115000"/>
                        </a:lnSpc>
                        <a:spcBef>
                          <a:spcPts val="0"/>
                        </a:spcBef>
                        <a:spcAft>
                          <a:spcPts val="0"/>
                        </a:spcAft>
                        <a:buClr>
                          <a:srgbClr val="000000"/>
                        </a:buClr>
                        <a:buSzPts val="700"/>
                        <a:buFont typeface="Arial"/>
                        <a:buNone/>
                      </a:pPr>
                      <a:r>
                        <a:rPr lang="en-US" sz="700" u="none" cap="none" strike="noStrike">
                          <a:solidFill>
                            <a:srgbClr val="000000"/>
                          </a:solidFill>
                          <a:latin typeface="Calibri"/>
                          <a:ea typeface="Calibri"/>
                          <a:cs typeface="Calibri"/>
                          <a:sym typeface="Calibri"/>
                        </a:rPr>
                        <a:t>Yes</a:t>
                      </a:r>
                      <a:endParaRPr sz="800" u="none" cap="none" strike="noStrike">
                        <a:latin typeface="Calibri"/>
                        <a:ea typeface="Calibri"/>
                        <a:cs typeface="Calibri"/>
                        <a:sym typeface="Calibri"/>
                      </a:endParaRPr>
                    </a:p>
                  </a:txBody>
                  <a:tcPr marT="0" marB="0" marR="33350" marL="33350">
                    <a:lnL cap="flat" cmpd="sng" w="9525">
                      <a:solidFill>
                        <a:srgbClr val="000000">
                          <a:alpha val="0"/>
                        </a:srgbClr>
                      </a:solidFill>
                      <a:prstDash val="solid"/>
                      <a:round/>
                      <a:headEnd len="sm" w="sm" type="none"/>
                      <a:tailEnd len="sm" w="sm" type="none"/>
                    </a:lnL>
                    <a:lnR cap="flat" cmpd="sng" w="12700">
                      <a:solidFill>
                        <a:srgbClr val="000000"/>
                      </a:solidFill>
                      <a:prstDash val="dot"/>
                      <a:round/>
                      <a:headEnd len="sm" w="sm" type="none"/>
                      <a:tailEnd len="sm" w="sm" type="none"/>
                    </a:lnR>
                    <a:lnT cap="flat" cmpd="sng" w="9525">
                      <a:solidFill>
                        <a:srgbClr val="000000">
                          <a:alpha val="0"/>
                        </a:srgbClr>
                      </a:solidFill>
                      <a:prstDash val="solid"/>
                      <a:round/>
                      <a:headEnd len="sm" w="sm" type="none"/>
                      <a:tailEnd len="sm" w="sm" type="none"/>
                    </a:lnT>
                    <a:lnB cap="flat" cmpd="sng" w="19050">
                      <a:solidFill>
                        <a:srgbClr val="000000"/>
                      </a:solidFill>
                      <a:prstDash val="solid"/>
                      <a:round/>
                      <a:headEnd len="sm" w="sm" type="none"/>
                      <a:tailEnd len="sm" w="sm" type="none"/>
                    </a:lnB>
                  </a:tcPr>
                </a:tc>
              </a:tr>
            </a:tbl>
          </a:graphicData>
        </a:graphic>
      </p:graphicFrame>
      <p:pic>
        <p:nvPicPr>
          <p:cNvPr id="218" name="Google Shape;218;gf6737e1db1_1_18"/>
          <p:cNvPicPr preferRelativeResize="0"/>
          <p:nvPr/>
        </p:nvPicPr>
        <p:blipFill rotWithShape="1">
          <a:blip r:embed="rId7">
            <a:alphaModFix/>
          </a:blip>
          <a:srcRect b="0" l="0" r="0" t="0"/>
          <a:stretch/>
        </p:blipFill>
        <p:spPr>
          <a:xfrm>
            <a:off x="450668" y="3079797"/>
            <a:ext cx="2671361" cy="1834578"/>
          </a:xfrm>
          <a:prstGeom prst="rect">
            <a:avLst/>
          </a:prstGeom>
          <a:noFill/>
          <a:ln>
            <a:noFill/>
          </a:ln>
        </p:spPr>
      </p:pic>
      <p:pic>
        <p:nvPicPr>
          <p:cNvPr id="219" name="Google Shape;219;gf6737e1db1_1_18"/>
          <p:cNvPicPr preferRelativeResize="0"/>
          <p:nvPr/>
        </p:nvPicPr>
        <p:blipFill rotWithShape="1">
          <a:blip r:embed="rId8">
            <a:alphaModFix/>
          </a:blip>
          <a:srcRect b="0" l="0" r="0" t="0"/>
          <a:stretch/>
        </p:blipFill>
        <p:spPr>
          <a:xfrm>
            <a:off x="6330448" y="3073010"/>
            <a:ext cx="2813552" cy="1832322"/>
          </a:xfrm>
          <a:prstGeom prst="rect">
            <a:avLst/>
          </a:prstGeom>
          <a:noFill/>
          <a:ln>
            <a:noFill/>
          </a:ln>
        </p:spPr>
      </p:pic>
      <p:pic>
        <p:nvPicPr>
          <p:cNvPr id="220" name="Google Shape;220;gf6737e1db1_1_18"/>
          <p:cNvPicPr preferRelativeResize="0"/>
          <p:nvPr/>
        </p:nvPicPr>
        <p:blipFill rotWithShape="1">
          <a:blip r:embed="rId9">
            <a:alphaModFix/>
          </a:blip>
          <a:srcRect b="0" l="0" r="0" t="0"/>
          <a:stretch/>
        </p:blipFill>
        <p:spPr>
          <a:xfrm>
            <a:off x="3344961" y="3070592"/>
            <a:ext cx="2677012" cy="1841527"/>
          </a:xfrm>
          <a:prstGeom prst="rect">
            <a:avLst/>
          </a:prstGeom>
          <a:noFill/>
          <a:ln>
            <a:noFill/>
          </a:ln>
        </p:spPr>
      </p:pic>
      <p:sp>
        <p:nvSpPr>
          <p:cNvPr id="221" name="Google Shape;221;gf6737e1db1_1_18"/>
          <p:cNvSpPr txBox="1"/>
          <p:nvPr/>
        </p:nvSpPr>
        <p:spPr>
          <a:xfrm>
            <a:off x="6381206" y="4246347"/>
            <a:ext cx="783771" cy="173124"/>
          </a:xfrm>
          <a:prstGeom prst="rect">
            <a:avLst/>
          </a:prstGeom>
          <a:solidFill>
            <a:schemeClr val="dk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525"/>
              <a:buFont typeface="Arial"/>
              <a:buNone/>
            </a:pPr>
            <a:r>
              <a:rPr b="0" i="0" lang="en-US" sz="525" u="none" cap="none" strike="noStrike">
                <a:solidFill>
                  <a:schemeClr val="lt1"/>
                </a:solidFill>
                <a:latin typeface="Times New Roman"/>
                <a:ea typeface="Times New Roman"/>
                <a:cs typeface="Times New Roman"/>
                <a:sym typeface="Times New Roman"/>
              </a:rPr>
              <a:t>Solomon Islands</a:t>
            </a:r>
            <a:endParaRPr b="0" i="0" sz="525" u="none" cap="none" strike="noStrike">
              <a:solidFill>
                <a:schemeClr val="lt1"/>
              </a:solidFill>
              <a:latin typeface="Times New Roman"/>
              <a:ea typeface="Times New Roman"/>
              <a:cs typeface="Times New Roman"/>
              <a:sym typeface="Times New Roman"/>
            </a:endParaRPr>
          </a:p>
        </p:txBody>
      </p:sp>
      <p:pic>
        <p:nvPicPr>
          <p:cNvPr id="222" name="Google Shape;222;gf6737e1db1_1_18"/>
          <p:cNvPicPr preferRelativeResize="0"/>
          <p:nvPr/>
        </p:nvPicPr>
        <p:blipFill rotWithShape="1">
          <a:blip r:embed="rId10">
            <a:alphaModFix/>
          </a:blip>
          <a:srcRect b="0" l="0" r="0" t="0"/>
          <a:stretch/>
        </p:blipFill>
        <p:spPr>
          <a:xfrm>
            <a:off x="177282" y="1142272"/>
            <a:ext cx="4141287" cy="1653876"/>
          </a:xfrm>
          <a:prstGeom prst="rect">
            <a:avLst/>
          </a:prstGeom>
          <a:noFill/>
          <a:ln>
            <a:noFill/>
          </a:ln>
        </p:spPr>
      </p:pic>
      <p:sp>
        <p:nvSpPr>
          <p:cNvPr id="223" name="Google Shape;223;gf6737e1db1_1_18"/>
          <p:cNvSpPr txBox="1"/>
          <p:nvPr/>
        </p:nvSpPr>
        <p:spPr>
          <a:xfrm>
            <a:off x="0" y="867747"/>
            <a:ext cx="8673737" cy="261610"/>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rgbClr val="000000"/>
              </a:buClr>
              <a:buSzPts val="1100"/>
              <a:buFont typeface="Arial"/>
              <a:buChar char="•"/>
            </a:pPr>
            <a:r>
              <a:rPr b="0" i="0" lang="en-US" sz="1100" u="none" cap="none" strike="noStrike">
                <a:solidFill>
                  <a:srgbClr val="000000"/>
                </a:solidFill>
                <a:latin typeface="Georgia"/>
                <a:ea typeface="Georgia"/>
                <a:cs typeface="Georgia"/>
                <a:sym typeface="Georgia"/>
              </a:rPr>
              <a:t>Demonstration of uptake of satellite-based data and derived products in country reporting to the UNFCCC  </a:t>
            </a:r>
            <a:endParaRPr b="0" i="0" sz="1100" u="none" cap="none" strike="noStrike">
              <a:solidFill>
                <a:srgbClr val="000000"/>
              </a:solidFill>
              <a:latin typeface="Georgia"/>
              <a:ea typeface="Georgia"/>
              <a:cs typeface="Georgia"/>
              <a:sym typeface="Georgia"/>
            </a:endParaRPr>
          </a:p>
        </p:txBody>
      </p:sp>
      <p:pic>
        <p:nvPicPr>
          <p:cNvPr descr="Text&#10;&#10;Description automatically generated with medium confidence" id="224" name="Google Shape;224;gf6737e1db1_1_18"/>
          <p:cNvPicPr preferRelativeResize="0"/>
          <p:nvPr/>
        </p:nvPicPr>
        <p:blipFill rotWithShape="1">
          <a:blip r:embed="rId11">
            <a:alphaModFix/>
          </a:blip>
          <a:srcRect b="0" l="0" r="0" t="0"/>
          <a:stretch/>
        </p:blipFill>
        <p:spPr>
          <a:xfrm>
            <a:off x="5043384" y="-131"/>
            <a:ext cx="2176077" cy="762877"/>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8" name="Shape 228"/>
        <p:cNvGrpSpPr/>
        <p:nvPr/>
      </p:nvGrpSpPr>
      <p:grpSpPr>
        <a:xfrm>
          <a:off x="0" y="0"/>
          <a:ext cx="0" cy="0"/>
          <a:chOff x="0" y="0"/>
          <a:chExt cx="0" cy="0"/>
        </a:xfrm>
      </p:grpSpPr>
      <p:pic>
        <p:nvPicPr>
          <p:cNvPr descr="Map&#10;&#10;Description automatically generated" id="229" name="Google Shape;229;gf6737e1db1_1_35"/>
          <p:cNvPicPr preferRelativeResize="0"/>
          <p:nvPr/>
        </p:nvPicPr>
        <p:blipFill rotWithShape="1">
          <a:blip r:embed="rId3">
            <a:alphaModFix/>
          </a:blip>
          <a:srcRect b="0" l="0" r="0" t="0"/>
          <a:stretch/>
        </p:blipFill>
        <p:spPr>
          <a:xfrm>
            <a:off x="0" y="1255"/>
            <a:ext cx="9144000" cy="5140990"/>
          </a:xfrm>
          <a:prstGeom prst="rect">
            <a:avLst/>
          </a:prstGeom>
          <a:noFill/>
          <a:ln>
            <a:noFill/>
          </a:ln>
        </p:spPr>
      </p:pic>
      <p:pic>
        <p:nvPicPr>
          <p:cNvPr descr="Diagram&#10;&#10;Description automatically generated" id="230" name="Google Shape;230;gf6737e1db1_1_35"/>
          <p:cNvPicPr preferRelativeResize="0"/>
          <p:nvPr/>
        </p:nvPicPr>
        <p:blipFill rotWithShape="1">
          <a:blip r:embed="rId4">
            <a:alphaModFix/>
          </a:blip>
          <a:srcRect b="0" l="0" r="0" t="0"/>
          <a:stretch/>
        </p:blipFill>
        <p:spPr>
          <a:xfrm>
            <a:off x="2336838" y="1853533"/>
            <a:ext cx="992771" cy="557683"/>
          </a:xfrm>
          <a:prstGeom prst="rect">
            <a:avLst/>
          </a:prstGeom>
          <a:noFill/>
          <a:ln>
            <a:noFill/>
          </a:ln>
        </p:spPr>
      </p:pic>
      <p:pic>
        <p:nvPicPr>
          <p:cNvPr descr="Diagram&#10;&#10;Description automatically generated" id="231" name="Google Shape;231;gf6737e1db1_1_35"/>
          <p:cNvPicPr preferRelativeResize="0"/>
          <p:nvPr/>
        </p:nvPicPr>
        <p:blipFill rotWithShape="1">
          <a:blip r:embed="rId5">
            <a:alphaModFix/>
          </a:blip>
          <a:srcRect b="0" l="0" r="0" t="0"/>
          <a:stretch/>
        </p:blipFill>
        <p:spPr>
          <a:xfrm>
            <a:off x="3047823" y="3452675"/>
            <a:ext cx="1064128" cy="587730"/>
          </a:xfrm>
          <a:prstGeom prst="rect">
            <a:avLst/>
          </a:prstGeom>
          <a:noFill/>
          <a:ln>
            <a:noFill/>
          </a:ln>
        </p:spPr>
      </p:pic>
      <p:pic>
        <p:nvPicPr>
          <p:cNvPr descr="Diagram&#10;&#10;Description automatically generated" id="232" name="Google Shape;232;gf6737e1db1_1_35"/>
          <p:cNvPicPr preferRelativeResize="0"/>
          <p:nvPr/>
        </p:nvPicPr>
        <p:blipFill rotWithShape="1">
          <a:blip r:embed="rId6">
            <a:alphaModFix/>
          </a:blip>
          <a:srcRect b="0" l="0" r="0" t="0"/>
          <a:stretch/>
        </p:blipFill>
        <p:spPr>
          <a:xfrm>
            <a:off x="1476940" y="3011125"/>
            <a:ext cx="1158071" cy="616145"/>
          </a:xfrm>
          <a:prstGeom prst="rect">
            <a:avLst/>
          </a:prstGeom>
          <a:noFill/>
          <a:ln>
            <a:noFill/>
          </a:ln>
        </p:spPr>
      </p:pic>
      <p:pic>
        <p:nvPicPr>
          <p:cNvPr descr="Graphical user interface, application, website&#10;&#10;Description automatically generated" id="233" name="Google Shape;233;gf6737e1db1_1_35"/>
          <p:cNvPicPr preferRelativeResize="0"/>
          <p:nvPr/>
        </p:nvPicPr>
        <p:blipFill rotWithShape="1">
          <a:blip r:embed="rId7">
            <a:alphaModFix/>
          </a:blip>
          <a:srcRect b="0" l="0" r="0" t="0"/>
          <a:stretch/>
        </p:blipFill>
        <p:spPr>
          <a:xfrm>
            <a:off x="5224801" y="2249454"/>
            <a:ext cx="883289" cy="644591"/>
          </a:xfrm>
          <a:prstGeom prst="rect">
            <a:avLst/>
          </a:prstGeom>
          <a:noFill/>
          <a:ln>
            <a:noFill/>
          </a:ln>
        </p:spPr>
      </p:pic>
      <p:pic>
        <p:nvPicPr>
          <p:cNvPr descr="Map&#10;&#10;Description automatically generated" id="234" name="Google Shape;234;gf6737e1db1_1_35"/>
          <p:cNvPicPr preferRelativeResize="0"/>
          <p:nvPr/>
        </p:nvPicPr>
        <p:blipFill rotWithShape="1">
          <a:blip r:embed="rId8">
            <a:alphaModFix/>
          </a:blip>
          <a:srcRect b="0" l="0" r="0" t="0"/>
          <a:stretch/>
        </p:blipFill>
        <p:spPr>
          <a:xfrm>
            <a:off x="3808959" y="2553031"/>
            <a:ext cx="991642" cy="551261"/>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8" name="Shape 238"/>
        <p:cNvGrpSpPr/>
        <p:nvPr/>
      </p:nvGrpSpPr>
      <p:grpSpPr>
        <a:xfrm>
          <a:off x="0" y="0"/>
          <a:ext cx="0" cy="0"/>
          <a:chOff x="0" y="0"/>
          <a:chExt cx="0" cy="0"/>
        </a:xfrm>
      </p:grpSpPr>
      <p:sp>
        <p:nvSpPr>
          <p:cNvPr id="239" name="Google Shape;239;gf6737e1db1_1_45"/>
          <p:cNvSpPr txBox="1"/>
          <p:nvPr/>
        </p:nvSpPr>
        <p:spPr>
          <a:xfrm>
            <a:off x="2214146" y="95824"/>
            <a:ext cx="4204200" cy="7851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500"/>
              <a:buFont typeface="Arial"/>
              <a:buNone/>
            </a:pPr>
            <a:r>
              <a:rPr b="1" i="0" lang="en-US" sz="1500" u="none" cap="none" strike="noStrike">
                <a:solidFill>
                  <a:srgbClr val="FFFFFF"/>
                </a:solidFill>
                <a:latin typeface="Georgia"/>
                <a:ea typeface="Georgia"/>
                <a:cs typeface="Georgia"/>
                <a:sym typeface="Georgia"/>
                <a:extLst>
                  <a:ext uri="http://customooxmlschemas.google.com/">
                    <go:slidesCustomData xmlns:go="http://customooxmlschemas.google.com/" textRoundtripDataId="2"/>
                  </a:ext>
                </a:extLst>
              </a:rPr>
              <a:t>Biomass – Calibration of Global CCI Biomass Map in Peru</a:t>
            </a:r>
            <a:endParaRPr b="0" i="0" sz="1400" u="none" cap="none" strike="noStrike">
              <a:solidFill>
                <a:srgbClr val="000000"/>
              </a:solidFill>
              <a:latin typeface="Arial"/>
              <a:ea typeface="Arial"/>
              <a:cs typeface="Arial"/>
              <a:sym typeface="Arial"/>
              <a:extLst>
                <a:ext uri="http://customooxmlschemas.google.com/">
                  <go:slidesCustomData xmlns:go="http://customooxmlschemas.google.com/" textRoundtripDataId="3"/>
                </a:ext>
              </a:extLst>
            </a:endParaRPr>
          </a:p>
          <a:p>
            <a:pPr indent="-161925" lvl="0" marL="257175"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pic>
        <p:nvPicPr>
          <p:cNvPr id="240" name="Google Shape;240;gf6737e1db1_1_45"/>
          <p:cNvPicPr preferRelativeResize="0"/>
          <p:nvPr/>
        </p:nvPicPr>
        <p:blipFill rotWithShape="1">
          <a:blip r:embed="rId3">
            <a:alphaModFix/>
          </a:blip>
          <a:srcRect b="0" l="0" r="0" t="0"/>
          <a:stretch/>
        </p:blipFill>
        <p:spPr>
          <a:xfrm>
            <a:off x="4517955" y="2109512"/>
            <a:ext cx="4404278" cy="2553383"/>
          </a:xfrm>
          <a:prstGeom prst="rect">
            <a:avLst/>
          </a:prstGeom>
          <a:noFill/>
          <a:ln>
            <a:noFill/>
          </a:ln>
        </p:spPr>
      </p:pic>
      <p:pic>
        <p:nvPicPr>
          <p:cNvPr id="241" name="Google Shape;241;gf6737e1db1_1_45"/>
          <p:cNvPicPr preferRelativeResize="0"/>
          <p:nvPr/>
        </p:nvPicPr>
        <p:blipFill rotWithShape="1">
          <a:blip r:embed="rId4">
            <a:alphaModFix/>
          </a:blip>
          <a:srcRect b="0" l="0" r="0" t="0"/>
          <a:stretch/>
        </p:blipFill>
        <p:spPr>
          <a:xfrm>
            <a:off x="338768" y="855611"/>
            <a:ext cx="3456820" cy="2658845"/>
          </a:xfrm>
          <a:prstGeom prst="rect">
            <a:avLst/>
          </a:prstGeom>
          <a:noFill/>
          <a:ln>
            <a:noFill/>
          </a:ln>
        </p:spPr>
      </p:pic>
      <p:sp>
        <p:nvSpPr>
          <p:cNvPr id="242" name="Google Shape;242;gf6737e1db1_1_45"/>
          <p:cNvSpPr txBox="1"/>
          <p:nvPr/>
        </p:nvSpPr>
        <p:spPr>
          <a:xfrm>
            <a:off x="167722" y="3601616"/>
            <a:ext cx="4350233" cy="133113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Arial"/>
              <a:buNone/>
            </a:pPr>
            <a:r>
              <a:rPr b="0" i="0" lang="en-US" sz="1000" u="none" cap="none" strike="noStrike">
                <a:solidFill>
                  <a:srgbClr val="323F4F"/>
                </a:solidFill>
                <a:latin typeface="Georgia"/>
                <a:ea typeface="Georgia"/>
                <a:cs typeface="Georgia"/>
                <a:sym typeface="Georgia"/>
              </a:rPr>
              <a:t>The carbon stored in the forests of Peru is measured from  NFI Data by ecozones: </a:t>
            </a:r>
            <a:endParaRPr b="0" i="0" sz="1400" u="none" cap="none" strike="noStrike">
              <a:solidFill>
                <a:srgbClr val="000000"/>
              </a:solidFill>
              <a:latin typeface="Arial"/>
              <a:ea typeface="Arial"/>
              <a:cs typeface="Arial"/>
              <a:sym typeface="Arial"/>
            </a:endParaRPr>
          </a:p>
          <a:p>
            <a:pPr indent="-300038" lvl="0" marL="300038" marR="0" rtl="0" algn="l">
              <a:lnSpc>
                <a:spcPct val="100000"/>
              </a:lnSpc>
              <a:spcBef>
                <a:spcPts val="0"/>
              </a:spcBef>
              <a:spcAft>
                <a:spcPts val="0"/>
              </a:spcAft>
              <a:buClr>
                <a:srgbClr val="000000"/>
              </a:buClr>
              <a:buSzPts val="1000"/>
              <a:buFont typeface="Arial"/>
              <a:buAutoNum type="romanLcParenR"/>
            </a:pPr>
            <a:r>
              <a:rPr b="0" i="0" lang="en-US" sz="1000" u="none" cap="none" strike="noStrike">
                <a:solidFill>
                  <a:srgbClr val="323F4F"/>
                </a:solidFill>
                <a:latin typeface="Georgia"/>
                <a:ea typeface="Georgia"/>
                <a:cs typeface="Georgia"/>
                <a:sym typeface="Georgia"/>
              </a:rPr>
              <a:t>Coast,</a:t>
            </a:r>
            <a:endParaRPr b="0" i="0" sz="1400" u="none" cap="none" strike="noStrike">
              <a:solidFill>
                <a:srgbClr val="000000"/>
              </a:solidFill>
              <a:latin typeface="Arial"/>
              <a:ea typeface="Arial"/>
              <a:cs typeface="Arial"/>
              <a:sym typeface="Arial"/>
            </a:endParaRPr>
          </a:p>
          <a:p>
            <a:pPr indent="-300038" lvl="0" marL="300038" marR="0" rtl="0" algn="l">
              <a:lnSpc>
                <a:spcPct val="100000"/>
              </a:lnSpc>
              <a:spcBef>
                <a:spcPts val="0"/>
              </a:spcBef>
              <a:spcAft>
                <a:spcPts val="0"/>
              </a:spcAft>
              <a:buClr>
                <a:srgbClr val="000000"/>
              </a:buClr>
              <a:buSzPts val="1000"/>
              <a:buFont typeface="Arial"/>
              <a:buAutoNum type="romanLcParenR"/>
            </a:pPr>
            <a:r>
              <a:rPr b="0" i="0" lang="en-US" sz="1000" u="none" cap="none" strike="noStrike">
                <a:solidFill>
                  <a:srgbClr val="323F4F"/>
                </a:solidFill>
                <a:latin typeface="Georgia"/>
                <a:ea typeface="Georgia"/>
                <a:cs typeface="Georgia"/>
                <a:sym typeface="Georgia"/>
              </a:rPr>
              <a:t>Highlands </a:t>
            </a:r>
            <a:endParaRPr b="0" i="0" sz="1400" u="none" cap="none" strike="noStrike">
              <a:solidFill>
                <a:srgbClr val="000000"/>
              </a:solidFill>
              <a:latin typeface="Arial"/>
              <a:ea typeface="Arial"/>
              <a:cs typeface="Arial"/>
              <a:sym typeface="Arial"/>
            </a:endParaRPr>
          </a:p>
          <a:p>
            <a:pPr indent="-300038" lvl="0" marL="300038" marR="0" rtl="0" algn="l">
              <a:lnSpc>
                <a:spcPct val="100000"/>
              </a:lnSpc>
              <a:spcBef>
                <a:spcPts val="0"/>
              </a:spcBef>
              <a:spcAft>
                <a:spcPts val="0"/>
              </a:spcAft>
              <a:buClr>
                <a:srgbClr val="000000"/>
              </a:buClr>
              <a:buSzPts val="1000"/>
              <a:buFont typeface="Arial"/>
              <a:buAutoNum type="romanLcParenR"/>
            </a:pPr>
            <a:r>
              <a:rPr b="0" i="0" lang="en-US" sz="1000" u="none" cap="none" strike="noStrike">
                <a:solidFill>
                  <a:srgbClr val="323F4F"/>
                </a:solidFill>
                <a:latin typeface="Georgia"/>
                <a:ea typeface="Georgia"/>
                <a:cs typeface="Georgia"/>
                <a:sym typeface="Georgia"/>
              </a:rPr>
              <a:t>Accessible High Forest</a:t>
            </a:r>
            <a:endParaRPr b="0" i="0" sz="1400" u="none" cap="none" strike="noStrike">
              <a:solidFill>
                <a:srgbClr val="000000"/>
              </a:solidFill>
              <a:latin typeface="Arial"/>
              <a:ea typeface="Arial"/>
              <a:cs typeface="Arial"/>
              <a:sym typeface="Arial"/>
            </a:endParaRPr>
          </a:p>
          <a:p>
            <a:pPr indent="-300038" lvl="0" marL="300038" marR="0" rtl="0" algn="l">
              <a:lnSpc>
                <a:spcPct val="100000"/>
              </a:lnSpc>
              <a:spcBef>
                <a:spcPts val="0"/>
              </a:spcBef>
              <a:spcAft>
                <a:spcPts val="0"/>
              </a:spcAft>
              <a:buClr>
                <a:srgbClr val="000000"/>
              </a:buClr>
              <a:buSzPts val="1000"/>
              <a:buFont typeface="Arial"/>
              <a:buAutoNum type="romanLcParenR"/>
            </a:pPr>
            <a:r>
              <a:rPr b="0" i="0" lang="en-US" sz="1000" u="none" cap="none" strike="noStrike">
                <a:solidFill>
                  <a:srgbClr val="323F4F"/>
                </a:solidFill>
                <a:latin typeface="Georgia"/>
                <a:ea typeface="Georgia"/>
                <a:cs typeface="Georgia"/>
                <a:sym typeface="Georgia"/>
              </a:rPr>
              <a:t>High Forest of Difficult Access</a:t>
            </a:r>
            <a:endParaRPr b="0" i="0" sz="1400" u="none" cap="none" strike="noStrike">
              <a:solidFill>
                <a:srgbClr val="000000"/>
              </a:solidFill>
              <a:latin typeface="Arial"/>
              <a:ea typeface="Arial"/>
              <a:cs typeface="Arial"/>
              <a:sym typeface="Arial"/>
            </a:endParaRPr>
          </a:p>
          <a:p>
            <a:pPr indent="-300038" lvl="0" marL="300038" marR="0" rtl="0" algn="l">
              <a:lnSpc>
                <a:spcPct val="100000"/>
              </a:lnSpc>
              <a:spcBef>
                <a:spcPts val="0"/>
              </a:spcBef>
              <a:spcAft>
                <a:spcPts val="0"/>
              </a:spcAft>
              <a:buClr>
                <a:srgbClr val="000000"/>
              </a:buClr>
              <a:buSzPts val="1000"/>
              <a:buFont typeface="Arial"/>
              <a:buAutoNum type="romanLcParenR"/>
            </a:pPr>
            <a:r>
              <a:rPr b="0" i="0" lang="en-US" sz="1000" u="none" cap="none" strike="noStrike">
                <a:solidFill>
                  <a:srgbClr val="323F4F"/>
                </a:solidFill>
                <a:latin typeface="Georgia"/>
                <a:ea typeface="Georgia"/>
                <a:cs typeface="Georgia"/>
                <a:sym typeface="Georgia"/>
              </a:rPr>
              <a:t>Low Forest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D5DBE5"/>
              </a:solidFill>
              <a:latin typeface="Arial"/>
              <a:ea typeface="Arial"/>
              <a:cs typeface="Arial"/>
              <a:sym typeface="Arial"/>
            </a:endParaRPr>
          </a:p>
        </p:txBody>
      </p:sp>
      <p:sp>
        <p:nvSpPr>
          <p:cNvPr id="243" name="Google Shape;243;gf6737e1db1_1_45"/>
          <p:cNvSpPr txBox="1"/>
          <p:nvPr/>
        </p:nvSpPr>
        <p:spPr>
          <a:xfrm>
            <a:off x="4717979" y="911578"/>
            <a:ext cx="4204254" cy="101566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Arial"/>
              <a:buNone/>
            </a:pPr>
            <a:r>
              <a:rPr b="0" i="0" lang="en-US" sz="1000" u="none" cap="none" strike="noStrike">
                <a:solidFill>
                  <a:srgbClr val="323F4F"/>
                </a:solidFill>
                <a:latin typeface="Georgia"/>
                <a:ea typeface="Georgia"/>
                <a:cs typeface="Georgia"/>
                <a:sym typeface="Georgia"/>
              </a:rPr>
              <a:t>Current work:</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323F4F"/>
              </a:solidFill>
              <a:latin typeface="Georgia"/>
              <a:ea typeface="Georgia"/>
              <a:cs typeface="Georgia"/>
              <a:sym typeface="Georgia"/>
            </a:endParaRPr>
          </a:p>
          <a:p>
            <a:pPr indent="0" lvl="0" marL="0" marR="0" rtl="0" algn="l">
              <a:lnSpc>
                <a:spcPct val="100000"/>
              </a:lnSpc>
              <a:spcBef>
                <a:spcPts val="0"/>
              </a:spcBef>
              <a:spcAft>
                <a:spcPts val="0"/>
              </a:spcAft>
              <a:buClr>
                <a:srgbClr val="000000"/>
              </a:buClr>
              <a:buSzPts val="1000"/>
              <a:buFont typeface="Arial"/>
              <a:buNone/>
            </a:pPr>
            <a:r>
              <a:rPr b="0" i="0" lang="en-US" sz="1000" u="none" cap="none" strike="noStrike">
                <a:solidFill>
                  <a:srgbClr val="323F4F"/>
                </a:solidFill>
                <a:latin typeface="Georgia"/>
                <a:ea typeface="Georgia"/>
                <a:cs typeface="Georgia"/>
                <a:sym typeface="Georgia"/>
              </a:rPr>
              <a:t>1. Peru is using the CCI biomass map (AGB) to update     ecozone emission factors in the Peruvian Amazon.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0" i="0" lang="en-US" sz="1000" u="none" cap="none" strike="noStrike">
                <a:solidFill>
                  <a:srgbClr val="323F4F"/>
                </a:solidFill>
                <a:latin typeface="Georgia"/>
                <a:ea typeface="Georgia"/>
                <a:cs typeface="Georgia"/>
                <a:sym typeface="Georgia"/>
              </a:rPr>
              <a:t>2. calibrating these maps using parcel field data to obtain a spatially explicit biomass map for all ecozones in Peru.</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8" name="Shape 248"/>
        <p:cNvGrpSpPr/>
        <p:nvPr/>
      </p:nvGrpSpPr>
      <p:grpSpPr>
        <a:xfrm>
          <a:off x="0" y="0"/>
          <a:ext cx="0" cy="0"/>
          <a:chOff x="0" y="0"/>
          <a:chExt cx="0" cy="0"/>
        </a:xfrm>
      </p:grpSpPr>
      <p:sp>
        <p:nvSpPr>
          <p:cNvPr id="249" name="Google Shape;249;gf6737e1db1_1_53"/>
          <p:cNvSpPr txBox="1"/>
          <p:nvPr>
            <p:ph type="title"/>
          </p:nvPr>
        </p:nvSpPr>
        <p:spPr>
          <a:xfrm>
            <a:off x="466954" y="957392"/>
            <a:ext cx="7796936" cy="463802"/>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solidFill>
                  <a:schemeClr val="dk1"/>
                </a:solidFill>
                <a:latin typeface="Georgia"/>
                <a:ea typeface="Georgia"/>
                <a:cs typeface="Georgia"/>
                <a:sym typeface="Georgia"/>
              </a:rPr>
              <a:t>Model Overview</a:t>
            </a:r>
            <a:endParaRPr/>
          </a:p>
        </p:txBody>
      </p:sp>
      <p:sp>
        <p:nvSpPr>
          <p:cNvPr id="250" name="Google Shape;250;gf6737e1db1_1_53"/>
          <p:cNvSpPr txBox="1"/>
          <p:nvPr>
            <p:ph idx="1" type="body"/>
          </p:nvPr>
        </p:nvSpPr>
        <p:spPr>
          <a:xfrm>
            <a:off x="190122" y="1267485"/>
            <a:ext cx="4113025" cy="3582587"/>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sz="1000">
                <a:solidFill>
                  <a:schemeClr val="dk1"/>
                </a:solidFill>
                <a:latin typeface="Georgia"/>
                <a:ea typeface="Georgia"/>
                <a:cs typeface="Georgia"/>
                <a:sym typeface="Georgia"/>
              </a:rPr>
              <a:t>Statistical estimation of mean biomass and margin of error</a:t>
            </a:r>
            <a:endParaRPr/>
          </a:p>
          <a:p>
            <a:pPr indent="0" lvl="0" marL="0" rtl="0" algn="l">
              <a:lnSpc>
                <a:spcPct val="100000"/>
              </a:lnSpc>
              <a:spcBef>
                <a:spcPts val="0"/>
              </a:spcBef>
              <a:spcAft>
                <a:spcPts val="0"/>
              </a:spcAft>
              <a:buSzPts val="1400"/>
              <a:buNone/>
            </a:pPr>
            <a:r>
              <a:rPr lang="en-US" sz="1000">
                <a:solidFill>
                  <a:schemeClr val="dk1"/>
                </a:solidFill>
                <a:latin typeface="Georgia"/>
                <a:ea typeface="Georgia"/>
                <a:cs typeface="Georgia"/>
                <a:sym typeface="Georgia"/>
              </a:rPr>
              <a:t>Remote sensing datasets calibrated with forest inventory data</a:t>
            </a:r>
            <a:endParaRPr/>
          </a:p>
          <a:p>
            <a:pPr indent="0" lvl="0" marL="0" rtl="0" algn="l">
              <a:lnSpc>
                <a:spcPct val="100000"/>
              </a:lnSpc>
              <a:spcBef>
                <a:spcPts val="0"/>
              </a:spcBef>
              <a:spcAft>
                <a:spcPts val="0"/>
              </a:spcAft>
              <a:buSzPts val="1400"/>
              <a:buNone/>
            </a:pPr>
            <a:r>
              <a:rPr lang="en-US" sz="1000">
                <a:solidFill>
                  <a:schemeClr val="dk1"/>
                </a:solidFill>
                <a:latin typeface="Georgia"/>
                <a:ea typeface="Georgia"/>
                <a:cs typeface="Georgia"/>
                <a:sym typeface="Georgia"/>
              </a:rPr>
              <a:t>Inputs: Field measurements of biomass, GEDI data, canopy cover, and forest strata </a:t>
            </a:r>
            <a:endParaRPr/>
          </a:p>
        </p:txBody>
      </p:sp>
      <p:pic>
        <p:nvPicPr>
          <p:cNvPr id="251" name="Google Shape;251;gf6737e1db1_1_53"/>
          <p:cNvPicPr preferRelativeResize="0"/>
          <p:nvPr/>
        </p:nvPicPr>
        <p:blipFill rotWithShape="1">
          <a:blip r:embed="rId3">
            <a:alphaModFix/>
          </a:blip>
          <a:srcRect b="0" l="0" r="0" t="0"/>
          <a:stretch/>
        </p:blipFill>
        <p:spPr>
          <a:xfrm>
            <a:off x="2485443" y="3800647"/>
            <a:ext cx="1814121" cy="885862"/>
          </a:xfrm>
          <a:prstGeom prst="rect">
            <a:avLst/>
          </a:prstGeom>
          <a:noFill/>
          <a:ln>
            <a:noFill/>
          </a:ln>
        </p:spPr>
      </p:pic>
      <p:pic>
        <p:nvPicPr>
          <p:cNvPr id="252" name="Google Shape;252;gf6737e1db1_1_53"/>
          <p:cNvPicPr preferRelativeResize="0"/>
          <p:nvPr/>
        </p:nvPicPr>
        <p:blipFill rotWithShape="1">
          <a:blip r:embed="rId4">
            <a:alphaModFix/>
          </a:blip>
          <a:srcRect b="0" l="0" r="0" t="0"/>
          <a:stretch/>
        </p:blipFill>
        <p:spPr>
          <a:xfrm>
            <a:off x="2685735" y="2319074"/>
            <a:ext cx="1093697" cy="847349"/>
          </a:xfrm>
          <a:prstGeom prst="rect">
            <a:avLst/>
          </a:prstGeom>
          <a:noFill/>
          <a:ln>
            <a:noFill/>
          </a:ln>
        </p:spPr>
      </p:pic>
      <p:sp>
        <p:nvSpPr>
          <p:cNvPr id="253" name="Google Shape;253;gf6737e1db1_1_53"/>
          <p:cNvSpPr txBox="1"/>
          <p:nvPr/>
        </p:nvSpPr>
        <p:spPr>
          <a:xfrm>
            <a:off x="2665562" y="2076207"/>
            <a:ext cx="823958" cy="25391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050"/>
              <a:buFont typeface="Arial"/>
              <a:buNone/>
            </a:pPr>
            <a:r>
              <a:rPr b="0" i="1" lang="en-US" sz="1050" u="none" cap="none" strike="noStrike">
                <a:solidFill>
                  <a:srgbClr val="000000"/>
                </a:solidFill>
                <a:latin typeface="Arial"/>
                <a:ea typeface="Arial"/>
                <a:cs typeface="Arial"/>
                <a:sym typeface="Arial"/>
              </a:rPr>
              <a:t>GEDI</a:t>
            </a:r>
            <a:endParaRPr b="0" i="0" sz="1400" u="none" cap="none" strike="noStrike">
              <a:solidFill>
                <a:srgbClr val="000000"/>
              </a:solidFill>
              <a:latin typeface="Arial"/>
              <a:ea typeface="Arial"/>
              <a:cs typeface="Arial"/>
              <a:sym typeface="Arial"/>
            </a:endParaRPr>
          </a:p>
        </p:txBody>
      </p:sp>
      <p:sp>
        <p:nvSpPr>
          <p:cNvPr id="254" name="Google Shape;254;gf6737e1db1_1_53"/>
          <p:cNvSpPr txBox="1"/>
          <p:nvPr/>
        </p:nvSpPr>
        <p:spPr>
          <a:xfrm>
            <a:off x="3308765" y="3235332"/>
            <a:ext cx="893854" cy="57708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050"/>
              <a:buFont typeface="Arial"/>
              <a:buNone/>
            </a:pPr>
            <a:r>
              <a:rPr b="0" i="1" lang="en-US" sz="1050" u="none" cap="none" strike="noStrike">
                <a:solidFill>
                  <a:srgbClr val="000000"/>
                </a:solidFill>
                <a:latin typeface="Arial"/>
                <a:ea typeface="Arial"/>
                <a:cs typeface="Arial"/>
                <a:sym typeface="Arial"/>
              </a:rPr>
              <a:t>Forest Strata and Field Plots</a:t>
            </a:r>
            <a:endParaRPr b="0" i="0" sz="1400" u="none" cap="none" strike="noStrike">
              <a:solidFill>
                <a:srgbClr val="000000"/>
              </a:solidFill>
              <a:latin typeface="Arial"/>
              <a:ea typeface="Arial"/>
              <a:cs typeface="Arial"/>
              <a:sym typeface="Arial"/>
            </a:endParaRPr>
          </a:p>
        </p:txBody>
      </p:sp>
      <p:sp>
        <p:nvSpPr>
          <p:cNvPr id="255" name="Google Shape;255;gf6737e1db1_1_53"/>
          <p:cNvSpPr txBox="1"/>
          <p:nvPr/>
        </p:nvSpPr>
        <p:spPr>
          <a:xfrm>
            <a:off x="2371583" y="3212486"/>
            <a:ext cx="937182" cy="57708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050"/>
              <a:buFont typeface="Arial"/>
              <a:buNone/>
            </a:pPr>
            <a:r>
              <a:rPr b="0" i="1" lang="en-US" sz="1050" u="none" cap="none" strike="noStrike">
                <a:solidFill>
                  <a:srgbClr val="000000"/>
                </a:solidFill>
                <a:latin typeface="Arial"/>
                <a:ea typeface="Arial"/>
                <a:cs typeface="Arial"/>
                <a:sym typeface="Arial"/>
              </a:rPr>
              <a:t>Tree Canopy Cover</a:t>
            </a:r>
            <a:endParaRPr b="0" i="0" sz="1400" u="none" cap="none" strike="noStrike">
              <a:solidFill>
                <a:srgbClr val="000000"/>
              </a:solidFill>
              <a:latin typeface="Arial"/>
              <a:ea typeface="Arial"/>
              <a:cs typeface="Arial"/>
              <a:sym typeface="Arial"/>
            </a:endParaRPr>
          </a:p>
        </p:txBody>
      </p:sp>
      <p:pic>
        <p:nvPicPr>
          <p:cNvPr id="256" name="Google Shape;256;gf6737e1db1_1_53"/>
          <p:cNvPicPr preferRelativeResize="0"/>
          <p:nvPr/>
        </p:nvPicPr>
        <p:blipFill rotWithShape="1">
          <a:blip r:embed="rId5">
            <a:alphaModFix/>
          </a:blip>
          <a:srcRect b="0" l="0" r="0" t="0"/>
          <a:stretch/>
        </p:blipFill>
        <p:spPr>
          <a:xfrm>
            <a:off x="319532" y="2076207"/>
            <a:ext cx="2198608" cy="2198608"/>
          </a:xfrm>
          <a:prstGeom prst="rect">
            <a:avLst/>
          </a:prstGeom>
          <a:noFill/>
          <a:ln>
            <a:noFill/>
          </a:ln>
        </p:spPr>
      </p:pic>
      <p:sp>
        <p:nvSpPr>
          <p:cNvPr id="257" name="Google Shape;257;gf6737e1db1_1_53"/>
          <p:cNvSpPr txBox="1"/>
          <p:nvPr/>
        </p:nvSpPr>
        <p:spPr>
          <a:xfrm>
            <a:off x="542099" y="2137163"/>
            <a:ext cx="2068491" cy="415498"/>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050"/>
              <a:buFont typeface="Arial"/>
              <a:buNone/>
            </a:pPr>
            <a:r>
              <a:rPr b="0" i="1" lang="en-US" sz="1050" u="none" cap="none" strike="noStrike">
                <a:solidFill>
                  <a:srgbClr val="0C0C0C"/>
                </a:solidFill>
                <a:latin typeface="Arial"/>
                <a:ea typeface="Arial"/>
                <a:cs typeface="Arial"/>
                <a:sym typeface="Arial"/>
              </a:rPr>
              <a:t>Predicted Versus Observed Biomass</a:t>
            </a:r>
            <a:endParaRPr b="0" i="0" sz="1400" u="none" cap="none" strike="noStrike">
              <a:solidFill>
                <a:srgbClr val="000000"/>
              </a:solidFill>
              <a:latin typeface="Arial"/>
              <a:ea typeface="Arial"/>
              <a:cs typeface="Arial"/>
              <a:sym typeface="Arial"/>
            </a:endParaRPr>
          </a:p>
        </p:txBody>
      </p:sp>
      <p:sp>
        <p:nvSpPr>
          <p:cNvPr id="258" name="Google Shape;258;gf6737e1db1_1_53"/>
          <p:cNvSpPr txBox="1"/>
          <p:nvPr/>
        </p:nvSpPr>
        <p:spPr>
          <a:xfrm>
            <a:off x="2296979" y="245358"/>
            <a:ext cx="43335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lt1"/>
                </a:solidFill>
                <a:latin typeface="Arial"/>
                <a:ea typeface="Arial"/>
                <a:cs typeface="Arial"/>
                <a:sym typeface="Arial"/>
              </a:rPr>
              <a:t>Paraguay GEDI inclusion on Emission Factors</a:t>
            </a:r>
            <a:endParaRPr b="0" i="0" sz="1400" u="none" cap="none" strike="noStrike">
              <a:solidFill>
                <a:srgbClr val="000000"/>
              </a:solidFill>
              <a:latin typeface="Arial"/>
              <a:ea typeface="Arial"/>
              <a:cs typeface="Arial"/>
              <a:sym typeface="Arial"/>
            </a:endParaRPr>
          </a:p>
        </p:txBody>
      </p:sp>
      <p:sp>
        <p:nvSpPr>
          <p:cNvPr id="259" name="Google Shape;259;gf6737e1db1_1_53"/>
          <p:cNvSpPr txBox="1"/>
          <p:nvPr/>
        </p:nvSpPr>
        <p:spPr>
          <a:xfrm>
            <a:off x="4840854" y="957392"/>
            <a:ext cx="3843458" cy="132343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Arial"/>
              <a:buNone/>
            </a:pPr>
            <a:r>
              <a:rPr b="0" i="0" lang="en-US" sz="1000" u="none" cap="none" strike="noStrike">
                <a:solidFill>
                  <a:schemeClr val="dk1"/>
                </a:solidFill>
                <a:latin typeface="Arial"/>
                <a:ea typeface="Arial"/>
                <a:cs typeface="Arial"/>
                <a:sym typeface="Arial"/>
              </a:rPr>
              <a:t>Two primary outputs:</a:t>
            </a:r>
            <a:endParaRPr b="0" i="0" sz="1400" u="none" cap="none" strike="noStrike">
              <a:solidFill>
                <a:srgbClr val="000000"/>
              </a:solidFill>
              <a:latin typeface="Arial"/>
              <a:ea typeface="Arial"/>
              <a:cs typeface="Arial"/>
              <a:sym typeface="Arial"/>
            </a:endParaRPr>
          </a:p>
          <a:p>
            <a:pPr indent="-385763" lvl="1" marL="728663" marR="0" rtl="0" algn="l">
              <a:lnSpc>
                <a:spcPct val="100000"/>
              </a:lnSpc>
              <a:spcBef>
                <a:spcPts val="0"/>
              </a:spcBef>
              <a:spcAft>
                <a:spcPts val="0"/>
              </a:spcAft>
              <a:buClr>
                <a:srgbClr val="000000"/>
              </a:buClr>
              <a:buSzPts val="1000"/>
              <a:buFont typeface="Arial"/>
              <a:buAutoNum type="arabicPeriod"/>
            </a:pPr>
            <a:r>
              <a:rPr b="0" i="0" lang="en-US" sz="1000" u="none" cap="none" strike="noStrike">
                <a:solidFill>
                  <a:schemeClr val="dk1"/>
                </a:solidFill>
                <a:latin typeface="Arial"/>
                <a:ea typeface="Arial"/>
                <a:cs typeface="Arial"/>
                <a:sym typeface="Arial"/>
              </a:rPr>
              <a:t>Map of biomass at 6 km pixel resolution</a:t>
            </a:r>
            <a:endParaRPr b="0" i="0" sz="1400" u="none" cap="none" strike="noStrike">
              <a:solidFill>
                <a:srgbClr val="000000"/>
              </a:solidFill>
              <a:latin typeface="Arial"/>
              <a:ea typeface="Arial"/>
              <a:cs typeface="Arial"/>
              <a:sym typeface="Arial"/>
            </a:endParaRPr>
          </a:p>
          <a:p>
            <a:pPr indent="-385763" lvl="1" marL="728663" marR="0" rtl="0" algn="l">
              <a:lnSpc>
                <a:spcPct val="100000"/>
              </a:lnSpc>
              <a:spcBef>
                <a:spcPts val="0"/>
              </a:spcBef>
              <a:spcAft>
                <a:spcPts val="0"/>
              </a:spcAft>
              <a:buClr>
                <a:srgbClr val="000000"/>
              </a:buClr>
              <a:buSzPts val="1000"/>
              <a:buFont typeface="Arial"/>
              <a:buAutoNum type="arabicPeriod"/>
            </a:pPr>
            <a:r>
              <a:rPr b="0" i="0" lang="en-US" sz="1000" u="none" cap="none" strike="noStrike">
                <a:solidFill>
                  <a:schemeClr val="dk1"/>
                </a:solidFill>
                <a:latin typeface="Arial"/>
                <a:ea typeface="Arial"/>
                <a:cs typeface="Arial"/>
                <a:sym typeface="Arial"/>
              </a:rPr>
              <a:t>Statistical estimate of mean biomass and margin of error</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0" i="0" lang="en-US" sz="1000" u="none" cap="none" strike="noStrike">
                <a:solidFill>
                  <a:schemeClr val="dk1"/>
                </a:solidFill>
                <a:latin typeface="Arial"/>
                <a:ea typeface="Arial"/>
                <a:cs typeface="Arial"/>
                <a:sym typeface="Arial"/>
              </a:rPr>
              <a:t>Updates biomass estimates from inventory to 2020</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0" i="0" lang="en-US" sz="1000" u="none" cap="none" strike="noStrike">
                <a:solidFill>
                  <a:schemeClr val="dk1"/>
                </a:solidFill>
                <a:latin typeface="Arial"/>
                <a:ea typeface="Arial"/>
                <a:cs typeface="Arial"/>
                <a:sym typeface="Arial"/>
              </a:rPr>
              <a:t>Estimate can be made at national, regional, local, or forest scale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0" i="0" lang="en-US" sz="1000" u="none" cap="none" strike="noStrike">
                <a:solidFill>
                  <a:schemeClr val="dk1"/>
                </a:solidFill>
                <a:latin typeface="Arial"/>
                <a:ea typeface="Arial"/>
                <a:cs typeface="Arial"/>
                <a:sym typeface="Arial"/>
              </a:rPr>
              <a:t>Applicable in remote and inaccessible forests and in countries without a well-established forest inventory</a:t>
            </a:r>
            <a:endParaRPr b="0" i="0" sz="1400" u="none" cap="none" strike="noStrike">
              <a:solidFill>
                <a:srgbClr val="000000"/>
              </a:solidFill>
              <a:latin typeface="Arial"/>
              <a:ea typeface="Arial"/>
              <a:cs typeface="Arial"/>
              <a:sym typeface="Arial"/>
            </a:endParaRPr>
          </a:p>
        </p:txBody>
      </p:sp>
      <p:pic>
        <p:nvPicPr>
          <p:cNvPr id="260" name="Google Shape;260;gf6737e1db1_1_53"/>
          <p:cNvPicPr preferRelativeResize="0"/>
          <p:nvPr/>
        </p:nvPicPr>
        <p:blipFill rotWithShape="1">
          <a:blip r:embed="rId6">
            <a:alphaModFix/>
          </a:blip>
          <a:srcRect b="0" l="0" r="0" t="0"/>
          <a:stretch/>
        </p:blipFill>
        <p:spPr>
          <a:xfrm>
            <a:off x="5360816" y="2344912"/>
            <a:ext cx="2807067" cy="2268189"/>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4" name="Shape 264"/>
        <p:cNvGrpSpPr/>
        <p:nvPr/>
      </p:nvGrpSpPr>
      <p:grpSpPr>
        <a:xfrm>
          <a:off x="0" y="0"/>
          <a:ext cx="0" cy="0"/>
          <a:chOff x="0" y="0"/>
          <a:chExt cx="0" cy="0"/>
        </a:xfrm>
      </p:grpSpPr>
      <p:sp>
        <p:nvSpPr>
          <p:cNvPr id="265" name="Google Shape;265;gf6737e1db1_1_75"/>
          <p:cNvSpPr txBox="1"/>
          <p:nvPr/>
        </p:nvSpPr>
        <p:spPr>
          <a:xfrm>
            <a:off x="226337" y="887239"/>
            <a:ext cx="8558400" cy="2501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Georgia"/>
              <a:ea typeface="Georgia"/>
              <a:cs typeface="Georgia"/>
              <a:sym typeface="Georgia"/>
            </a:endParaRPr>
          </a:p>
          <a:p>
            <a:pPr indent="-257175" lvl="0" marL="257175" marR="0" rtl="0" algn="l">
              <a:lnSpc>
                <a:spcPct val="100000"/>
              </a:lnSpc>
              <a:spcBef>
                <a:spcPts val="900"/>
              </a:spcBef>
              <a:spcAft>
                <a:spcPts val="0"/>
              </a:spcAft>
              <a:buClr>
                <a:srgbClr val="000000"/>
              </a:buClr>
              <a:buSzPts val="1400"/>
              <a:buFont typeface="Arial"/>
              <a:buAutoNum type="arabicPeriod"/>
            </a:pPr>
            <a:r>
              <a:rPr b="1" i="0" lang="en-US" sz="1400" u="none" cap="none" strike="noStrike">
                <a:solidFill>
                  <a:srgbClr val="000000"/>
                </a:solidFill>
                <a:latin typeface="Georgia"/>
                <a:ea typeface="Georgia"/>
                <a:cs typeface="Georgia"/>
                <a:sym typeface="Georgia"/>
              </a:rPr>
              <a:t>Request of NFI or ground based data for calibration and validation of pantropical and global biomass datasets (ABG) – 27 countries</a:t>
            </a:r>
            <a:endParaRPr b="1" i="0" sz="1400" u="none" cap="none" strike="noStrike">
              <a:solidFill>
                <a:srgbClr val="000000"/>
              </a:solidFill>
              <a:latin typeface="Arial"/>
              <a:ea typeface="Arial"/>
              <a:cs typeface="Arial"/>
              <a:sym typeface="Arial"/>
            </a:endParaRPr>
          </a:p>
          <a:p>
            <a:pPr indent="-257175" lvl="0" marL="257175" marR="0" rtl="0" algn="l">
              <a:lnSpc>
                <a:spcPct val="100000"/>
              </a:lnSpc>
              <a:spcBef>
                <a:spcPts val="900"/>
              </a:spcBef>
              <a:spcAft>
                <a:spcPts val="0"/>
              </a:spcAft>
              <a:buClr>
                <a:srgbClr val="000000"/>
              </a:buClr>
              <a:buSzPts val="1400"/>
              <a:buFont typeface="Arial"/>
              <a:buAutoNum type="arabicPeriod"/>
            </a:pPr>
            <a:r>
              <a:rPr b="1" i="0" lang="en-US" sz="1400" u="none" cap="none" strike="noStrike">
                <a:solidFill>
                  <a:srgbClr val="000000"/>
                </a:solidFill>
                <a:latin typeface="Georgia"/>
                <a:ea typeface="Georgia"/>
                <a:cs typeface="Georgia"/>
                <a:sym typeface="Georgia"/>
              </a:rPr>
              <a:t>Include case studies of Biomass in NASA Biomass Dashboard</a:t>
            </a:r>
            <a:endParaRPr b="1" i="0" sz="1400" u="none" cap="none" strike="noStrike">
              <a:solidFill>
                <a:srgbClr val="000000"/>
              </a:solidFill>
              <a:latin typeface="Arial"/>
              <a:ea typeface="Arial"/>
              <a:cs typeface="Arial"/>
              <a:sym typeface="Arial"/>
            </a:endParaRPr>
          </a:p>
          <a:p>
            <a:pPr indent="-257175" lvl="0" marL="257175" marR="0" rtl="0" algn="l">
              <a:lnSpc>
                <a:spcPct val="100000"/>
              </a:lnSpc>
              <a:spcBef>
                <a:spcPts val="900"/>
              </a:spcBef>
              <a:spcAft>
                <a:spcPts val="0"/>
              </a:spcAft>
              <a:buClr>
                <a:srgbClr val="000000"/>
              </a:buClr>
              <a:buSzPts val="1400"/>
              <a:buFont typeface="Arial"/>
              <a:buAutoNum type="arabicPeriod"/>
            </a:pPr>
            <a:r>
              <a:rPr b="1" i="0" lang="en-US" sz="1400" u="none" cap="none" strike="noStrike">
                <a:solidFill>
                  <a:srgbClr val="000000"/>
                </a:solidFill>
                <a:latin typeface="Georgia"/>
                <a:ea typeface="Georgia"/>
                <a:cs typeface="Georgia"/>
                <a:sym typeface="Georgia"/>
              </a:rPr>
              <a:t>Validation of other CEOS datasets (World Cover, Hilda+ and Copernicus)</a:t>
            </a:r>
            <a:endParaRPr b="1" i="0" sz="1400" u="none" cap="none" strike="noStrike">
              <a:solidFill>
                <a:srgbClr val="000000"/>
              </a:solidFill>
              <a:latin typeface="Arial"/>
              <a:ea typeface="Arial"/>
              <a:cs typeface="Arial"/>
              <a:sym typeface="Arial"/>
            </a:endParaRPr>
          </a:p>
          <a:p>
            <a:pPr indent="-257175" lvl="0" marL="257175" marR="0" rtl="0" algn="l">
              <a:lnSpc>
                <a:spcPct val="100000"/>
              </a:lnSpc>
              <a:spcBef>
                <a:spcPts val="900"/>
              </a:spcBef>
              <a:spcAft>
                <a:spcPts val="0"/>
              </a:spcAft>
              <a:buClr>
                <a:srgbClr val="000000"/>
              </a:buClr>
              <a:buSzPts val="1400"/>
              <a:buFont typeface="Arial"/>
              <a:buAutoNum type="arabicPeriod"/>
            </a:pPr>
            <a:r>
              <a:rPr b="1" i="0" lang="en-US" sz="1400" u="none" cap="none" strike="noStrike">
                <a:solidFill>
                  <a:srgbClr val="000000"/>
                </a:solidFill>
                <a:latin typeface="Georgia"/>
                <a:ea typeface="Georgia"/>
                <a:cs typeface="Georgia"/>
                <a:sym typeface="Georgia"/>
              </a:rPr>
              <a:t>Engagement with other partners (GFOI and FAO)</a:t>
            </a:r>
            <a:endParaRPr b="1" i="0" sz="1400" u="none" cap="none" strike="noStrike">
              <a:solidFill>
                <a:srgbClr val="000000"/>
              </a:solidFill>
              <a:latin typeface="Arial"/>
              <a:ea typeface="Arial"/>
              <a:cs typeface="Arial"/>
              <a:sym typeface="Arial"/>
            </a:endParaRPr>
          </a:p>
          <a:p>
            <a:pPr indent="-168275" lvl="0" marL="257175" marR="0" rtl="0" algn="l">
              <a:lnSpc>
                <a:spcPct val="100000"/>
              </a:lnSpc>
              <a:spcBef>
                <a:spcPts val="900"/>
              </a:spcBef>
              <a:spcAft>
                <a:spcPts val="0"/>
              </a:spcAft>
              <a:buClr>
                <a:srgbClr val="000000"/>
              </a:buClr>
              <a:buSzPts val="1400"/>
              <a:buFont typeface="Arial"/>
              <a:buNone/>
            </a:pPr>
            <a:r>
              <a:t/>
            </a:r>
            <a:endParaRPr b="0" i="0" sz="1400" u="none" cap="none" strike="noStrike">
              <a:solidFill>
                <a:srgbClr val="000000"/>
              </a:solidFill>
              <a:latin typeface="Georgia"/>
              <a:ea typeface="Georgia"/>
              <a:cs typeface="Georgia"/>
              <a:sym typeface="Georgia"/>
            </a:endParaRPr>
          </a:p>
          <a:p>
            <a:pPr indent="0" lvl="0" marL="0" marR="0" rtl="0" algn="l">
              <a:lnSpc>
                <a:spcPct val="100000"/>
              </a:lnSpc>
              <a:spcBef>
                <a:spcPts val="900"/>
              </a:spcBef>
              <a:spcAft>
                <a:spcPts val="0"/>
              </a:spcAft>
              <a:buClr>
                <a:srgbClr val="000000"/>
              </a:buClr>
              <a:buSzPts val="1350"/>
              <a:buFont typeface="Arial"/>
              <a:buNone/>
            </a:pPr>
            <a:r>
              <a:t/>
            </a:r>
            <a:endParaRPr b="0" i="0" sz="1350" u="none" cap="none" strike="noStrike">
              <a:solidFill>
                <a:srgbClr val="000000"/>
              </a:solidFill>
              <a:latin typeface="Calibri"/>
              <a:ea typeface="Calibri"/>
              <a:cs typeface="Calibri"/>
              <a:sym typeface="Calibri"/>
            </a:endParaRPr>
          </a:p>
        </p:txBody>
      </p:sp>
      <p:sp>
        <p:nvSpPr>
          <p:cNvPr id="266" name="Google Shape;266;gf6737e1db1_1_75"/>
          <p:cNvSpPr txBox="1"/>
          <p:nvPr/>
        </p:nvSpPr>
        <p:spPr>
          <a:xfrm>
            <a:off x="1822344" y="184717"/>
            <a:ext cx="4680600" cy="400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chemeClr val="lt1"/>
                </a:solidFill>
                <a:latin typeface="Georgia"/>
                <a:ea typeface="Georgia"/>
                <a:cs typeface="Georgia"/>
                <a:sym typeface="Georgia"/>
              </a:rPr>
              <a:t>Moving Ahead….</a:t>
            </a:r>
            <a:endParaRPr b="0" i="0" sz="1400" u="none" cap="none" strike="noStrike">
              <a:solidFill>
                <a:srgbClr val="000000"/>
              </a:solidFill>
              <a:latin typeface="Arial"/>
              <a:ea typeface="Arial"/>
              <a:cs typeface="Arial"/>
              <a:sym typeface="Arial"/>
            </a:endParaRPr>
          </a:p>
        </p:txBody>
      </p:sp>
      <p:pic>
        <p:nvPicPr>
          <p:cNvPr descr="Text&#10;&#10;Description automatically generated with medium confidence" id="267" name="Google Shape;267;gf6737e1db1_1_75"/>
          <p:cNvPicPr preferRelativeResize="0"/>
          <p:nvPr/>
        </p:nvPicPr>
        <p:blipFill rotWithShape="1">
          <a:blip r:embed="rId3">
            <a:alphaModFix/>
          </a:blip>
          <a:srcRect b="0" l="0" r="0" t="0"/>
          <a:stretch/>
        </p:blipFill>
        <p:spPr>
          <a:xfrm>
            <a:off x="4825495" y="-1"/>
            <a:ext cx="2195100" cy="769546"/>
          </a:xfrm>
          <a:prstGeom prst="rect">
            <a:avLst/>
          </a:prstGeom>
          <a:noFill/>
          <a:ln>
            <a:noFill/>
          </a:ln>
        </p:spPr>
      </p:pic>
      <p:sp>
        <p:nvSpPr>
          <p:cNvPr id="268" name="Google Shape;268;gf6737e1db1_1_75"/>
          <p:cNvSpPr txBox="1"/>
          <p:nvPr/>
        </p:nvSpPr>
        <p:spPr>
          <a:xfrm>
            <a:off x="359229" y="3159659"/>
            <a:ext cx="3751044" cy="120032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70C0"/>
                </a:solidFill>
                <a:latin typeface="Arial"/>
                <a:ea typeface="Arial"/>
                <a:cs typeface="Arial"/>
                <a:sym typeface="Arial"/>
              </a:rPr>
              <a:t>Thanks!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70C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70C0"/>
                </a:solidFill>
                <a:latin typeface="Arial"/>
                <a:ea typeface="Arial"/>
                <a:cs typeface="Arial"/>
                <a:sym typeface="Arial"/>
              </a:rPr>
              <a:t>Sylvia Wilson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70C0"/>
                </a:solidFill>
                <a:latin typeface="Arial"/>
                <a:ea typeface="Arial"/>
                <a:cs typeface="Arial"/>
                <a:sym typeface="Arial"/>
              </a:rPr>
              <a:t>snwilson@usgs.gov</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2" name="Shape 272"/>
        <p:cNvGrpSpPr/>
        <p:nvPr/>
      </p:nvGrpSpPr>
      <p:grpSpPr>
        <a:xfrm>
          <a:off x="0" y="0"/>
          <a:ext cx="0" cy="0"/>
          <a:chOff x="0" y="0"/>
          <a:chExt cx="0" cy="0"/>
        </a:xfrm>
      </p:grpSpPr>
      <p:sp>
        <p:nvSpPr>
          <p:cNvPr id="273" name="Google Shape;273;gf8ccf0adf1_9_100"/>
          <p:cNvSpPr txBox="1"/>
          <p:nvPr/>
        </p:nvSpPr>
        <p:spPr>
          <a:xfrm>
            <a:off x="70515" y="77436"/>
            <a:ext cx="6501300" cy="14547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chemeClr val="dk1"/>
              </a:buClr>
              <a:buSzPts val="1100"/>
              <a:buFont typeface="Arial"/>
              <a:buNone/>
            </a:pPr>
            <a:r>
              <a:rPr b="0" i="0" lang="en-US" sz="3000" u="none" cap="none" strike="noStrike">
                <a:solidFill>
                  <a:schemeClr val="lt1"/>
                </a:solidFill>
                <a:latin typeface="Arial"/>
                <a:ea typeface="Arial"/>
                <a:cs typeface="Arial"/>
                <a:sym typeface="Arial"/>
              </a:rPr>
              <a:t>GHG-AFOLU Cooperation</a:t>
            </a:r>
            <a:endParaRPr b="0" i="0" sz="3000"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t/>
            </a:r>
            <a:endParaRPr b="0" i="0" sz="3000"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000"/>
              <a:buFont typeface="Arial"/>
              <a:buNone/>
            </a:pPr>
            <a:r>
              <a:t/>
            </a:r>
            <a:endParaRPr b="0" i="0" sz="3000" u="none" cap="none" strike="noStrike">
              <a:solidFill>
                <a:schemeClr val="lt1"/>
              </a:solidFill>
              <a:latin typeface="Arial"/>
              <a:ea typeface="Arial"/>
              <a:cs typeface="Arial"/>
              <a:sym typeface="Arial"/>
            </a:endParaRPr>
          </a:p>
        </p:txBody>
      </p:sp>
      <p:sp>
        <p:nvSpPr>
          <p:cNvPr id="274" name="Google Shape;274;gf8ccf0adf1_9_100"/>
          <p:cNvSpPr txBox="1"/>
          <p:nvPr/>
        </p:nvSpPr>
        <p:spPr>
          <a:xfrm>
            <a:off x="7699248" y="4930953"/>
            <a:ext cx="1444200" cy="2385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Clr>
                <a:srgbClr val="000000"/>
              </a:buClr>
              <a:buSzPts val="1100"/>
              <a:buFont typeface="Arial"/>
              <a:buNone/>
            </a:pPr>
            <a:r>
              <a:rPr b="1" i="0" lang="en-US" sz="1100" u="none" cap="none" strike="noStrike">
                <a:solidFill>
                  <a:schemeClr val="accent1"/>
                </a:solidFill>
                <a:latin typeface="Arial"/>
                <a:ea typeface="Arial"/>
                <a:cs typeface="Arial"/>
                <a:sym typeface="Arial"/>
              </a:rPr>
              <a:t>Slide </a:t>
            </a:r>
            <a:fld id="{00000000-1234-1234-1234-123412341234}" type="slidenum">
              <a:rPr b="1" i="0" lang="en-US" sz="1100" u="none" cap="none" strike="noStrike">
                <a:solidFill>
                  <a:schemeClr val="accent1"/>
                </a:solidFill>
                <a:latin typeface="Arial"/>
                <a:ea typeface="Arial"/>
                <a:cs typeface="Arial"/>
                <a:sym typeface="Arial"/>
              </a:rPr>
              <a:t>‹#›</a:t>
            </a:fld>
            <a:endParaRPr b="1" i="0" sz="1100" u="none" cap="none" strike="noStrike">
              <a:solidFill>
                <a:schemeClr val="accent1"/>
              </a:solidFill>
              <a:latin typeface="Arial"/>
              <a:ea typeface="Arial"/>
              <a:cs typeface="Arial"/>
              <a:sym typeface="Arial"/>
            </a:endParaRPr>
          </a:p>
        </p:txBody>
      </p:sp>
      <p:sp>
        <p:nvSpPr>
          <p:cNvPr id="275" name="Google Shape;275;gf8ccf0adf1_9_100"/>
          <p:cNvSpPr txBox="1"/>
          <p:nvPr>
            <p:ph idx="1" type="body"/>
          </p:nvPr>
        </p:nvSpPr>
        <p:spPr>
          <a:xfrm>
            <a:off x="2828525" y="1961810"/>
            <a:ext cx="8878500" cy="3943200"/>
          </a:xfrm>
          <a:prstGeom prst="rect">
            <a:avLst/>
          </a:prstGeom>
          <a:noFill/>
          <a:ln>
            <a:noFill/>
          </a:ln>
        </p:spPr>
        <p:txBody>
          <a:bodyPr anchorCtr="0" anchor="t" bIns="45700" lIns="91425" spcFirstLastPara="1" rIns="91425" wrap="square" tIns="45700">
            <a:noAutofit/>
          </a:bodyPr>
          <a:lstStyle/>
          <a:p>
            <a:pPr indent="457200" lvl="0" marL="1828800" marR="0" rtl="0" algn="l">
              <a:lnSpc>
                <a:spcPct val="100000"/>
              </a:lnSpc>
              <a:spcBef>
                <a:spcPts val="0"/>
              </a:spcBef>
              <a:spcAft>
                <a:spcPts val="0"/>
              </a:spcAft>
              <a:buClr>
                <a:srgbClr val="000000"/>
              </a:buClr>
              <a:buSzPts val="2100"/>
              <a:buFont typeface="Arial"/>
              <a:buNone/>
            </a:pPr>
            <a:r>
              <a:t/>
            </a:r>
            <a:endParaRPr b="1" i="0" sz="2100" u="none" cap="none" strike="noStrike">
              <a:solidFill>
                <a:srgbClr val="002569"/>
              </a:solidFill>
              <a:latin typeface="Helvetica Neue"/>
              <a:ea typeface="Helvetica Neue"/>
              <a:cs typeface="Helvetica Neue"/>
              <a:sym typeface="Helvetica Neue"/>
            </a:endParaRPr>
          </a:p>
          <a:p>
            <a:pPr indent="0" lvl="0" marL="76200" marR="0" rtl="0" algn="l">
              <a:lnSpc>
                <a:spcPct val="100000"/>
              </a:lnSpc>
              <a:spcBef>
                <a:spcPts val="1000"/>
              </a:spcBef>
              <a:spcAft>
                <a:spcPts val="0"/>
              </a:spcAft>
              <a:buSzPts val="2100"/>
              <a:buNone/>
            </a:pPr>
            <a:r>
              <a:rPr b="1" i="0" lang="en-US" sz="2400" u="none" cap="none" strike="noStrike">
                <a:solidFill>
                  <a:srgbClr val="002569"/>
                </a:solidFill>
                <a:latin typeface="Helvetica Neue"/>
                <a:ea typeface="Helvetica Neue"/>
                <a:cs typeface="Helvetica Neue"/>
                <a:sym typeface="Helvetica Neue"/>
              </a:rPr>
              <a:t>Mark Dowell, EC-JRC</a:t>
            </a:r>
            <a:endParaRPr b="1" i="0" sz="2400" u="none" cap="none" strike="noStrike">
              <a:solidFill>
                <a:srgbClr val="002569"/>
              </a:solidFill>
              <a:latin typeface="Helvetica Neue"/>
              <a:ea typeface="Helvetica Neue"/>
              <a:cs typeface="Helvetica Neue"/>
              <a:sym typeface="Helvetica Neue"/>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9" name="Shape 279"/>
        <p:cNvGrpSpPr/>
        <p:nvPr/>
      </p:nvGrpSpPr>
      <p:grpSpPr>
        <a:xfrm>
          <a:off x="0" y="0"/>
          <a:ext cx="0" cy="0"/>
          <a:chOff x="0" y="0"/>
          <a:chExt cx="0" cy="0"/>
        </a:xfrm>
      </p:grpSpPr>
      <p:sp>
        <p:nvSpPr>
          <p:cNvPr id="280" name="Google Shape;280;gfb163bbbcd_1_0"/>
          <p:cNvSpPr txBox="1"/>
          <p:nvPr>
            <p:ph idx="1" type="body"/>
          </p:nvPr>
        </p:nvSpPr>
        <p:spPr>
          <a:xfrm>
            <a:off x="186025" y="839450"/>
            <a:ext cx="8823300" cy="3097200"/>
          </a:xfrm>
          <a:prstGeom prst="rect">
            <a:avLst/>
          </a:prstGeom>
          <a:noFill/>
          <a:ln>
            <a:noFill/>
          </a:ln>
        </p:spPr>
        <p:txBody>
          <a:bodyPr anchorCtr="0" anchor="t" bIns="34275" lIns="68575" spcFirstLastPara="1" rIns="68575" wrap="square" tIns="34275">
            <a:noAutofit/>
          </a:bodyPr>
          <a:lstStyle/>
          <a:p>
            <a:pPr indent="0" lvl="0" marL="0" rtl="0" algn="l">
              <a:lnSpc>
                <a:spcPct val="90000"/>
              </a:lnSpc>
              <a:spcBef>
                <a:spcPts val="800"/>
              </a:spcBef>
              <a:spcAft>
                <a:spcPts val="0"/>
              </a:spcAft>
              <a:buSzPts val="2100"/>
              <a:buNone/>
            </a:pPr>
            <a:r>
              <a:rPr lang="en-US" sz="1500"/>
              <a:t>Workshop on Systematic Observation contributions and synergies for GHG &amp; AFOLU in support of UNFCCC</a:t>
            </a:r>
            <a:endParaRPr sz="1500"/>
          </a:p>
          <a:p>
            <a:pPr indent="0" lvl="0" marL="0" rtl="0" algn="l">
              <a:lnSpc>
                <a:spcPct val="90000"/>
              </a:lnSpc>
              <a:spcBef>
                <a:spcPts val="800"/>
              </a:spcBef>
              <a:spcAft>
                <a:spcPts val="0"/>
              </a:spcAft>
              <a:buSzPts val="2100"/>
              <a:buNone/>
            </a:pPr>
            <a:r>
              <a:rPr lang="en-US" sz="1500"/>
              <a:t>Start dialogue between the different Earth Observation communities addressing the needs of UNFCCC</a:t>
            </a:r>
            <a:endParaRPr sz="1500"/>
          </a:p>
          <a:p>
            <a:pPr indent="0" lvl="0" marL="0" rtl="0" algn="l">
              <a:lnSpc>
                <a:spcPct val="90000"/>
              </a:lnSpc>
              <a:spcBef>
                <a:spcPts val="800"/>
              </a:spcBef>
              <a:spcAft>
                <a:spcPts val="0"/>
              </a:spcAft>
              <a:buSzPts val="2100"/>
              <a:buNone/>
            </a:pPr>
            <a:r>
              <a:rPr lang="en-US" sz="1500"/>
              <a:t>In particular, atmospheric GHG monitoring and those addressing aspects of the AFOLU sector</a:t>
            </a:r>
            <a:endParaRPr sz="1500"/>
          </a:p>
          <a:p>
            <a:pPr indent="0" lvl="0" marL="0" rtl="0" algn="l">
              <a:lnSpc>
                <a:spcPct val="90000"/>
              </a:lnSpc>
              <a:spcBef>
                <a:spcPts val="800"/>
              </a:spcBef>
              <a:spcAft>
                <a:spcPts val="0"/>
              </a:spcAft>
              <a:buSzPts val="2100"/>
              <a:buNone/>
            </a:pPr>
            <a:r>
              <a:rPr b="1" lang="en-US" sz="1500"/>
              <a:t>15th, 18th,19th November</a:t>
            </a:r>
            <a:endParaRPr b="1" sz="1500"/>
          </a:p>
          <a:p>
            <a:pPr indent="0" lvl="0" marL="0" rtl="0" algn="l">
              <a:lnSpc>
                <a:spcPct val="90000"/>
              </a:lnSpc>
              <a:spcBef>
                <a:spcPts val="800"/>
              </a:spcBef>
              <a:spcAft>
                <a:spcPts val="0"/>
              </a:spcAft>
              <a:buSzPts val="2100"/>
              <a:buNone/>
            </a:pPr>
            <a:r>
              <a:rPr lang="en-US" sz="1500"/>
              <a:t>Involving many relevant International coordination mechanisms</a:t>
            </a:r>
            <a:endParaRPr sz="1500"/>
          </a:p>
          <a:p>
            <a:pPr indent="0" lvl="0" marL="0" rtl="0" algn="l">
              <a:lnSpc>
                <a:spcPct val="90000"/>
              </a:lnSpc>
              <a:spcBef>
                <a:spcPts val="800"/>
              </a:spcBef>
              <a:spcAft>
                <a:spcPts val="0"/>
              </a:spcAft>
              <a:buSzPts val="2100"/>
              <a:buNone/>
            </a:pPr>
            <a:r>
              <a:rPr lang="en-US" sz="1500"/>
              <a:t>Address the "soft" coordination and stakeholder engagement aspects i.e. interface with the Convention, the UNFCCC Secretariat and Party user groups, but also more technical aspects of reporting, outputs datasets, formats, avoiding "double - accounting" and the longer-term ambition of using diverse earth observation datasets in the modelling and MVSs being developed</a:t>
            </a:r>
            <a:endParaRPr sz="1500"/>
          </a:p>
          <a:p>
            <a:pPr indent="0" lvl="0" marL="0" rtl="0" algn="ctr">
              <a:lnSpc>
                <a:spcPct val="90000"/>
              </a:lnSpc>
              <a:spcBef>
                <a:spcPts val="800"/>
              </a:spcBef>
              <a:spcAft>
                <a:spcPts val="0"/>
              </a:spcAft>
              <a:buSzPts val="2100"/>
              <a:buNone/>
            </a:pPr>
            <a:r>
              <a:rPr b="1" lang="en-US" sz="1500"/>
              <a:t>Topic =&gt;  Questions =&gt; Discussion =&gt; </a:t>
            </a:r>
            <a:r>
              <a:rPr b="1" lang="en-US" sz="1500" u="sng"/>
              <a:t>Recommendations </a:t>
            </a:r>
            <a:r>
              <a:rPr lang="en-US" sz="1500"/>
              <a:t>(report)</a:t>
            </a:r>
            <a:endParaRPr sz="1500"/>
          </a:p>
          <a:p>
            <a:pPr indent="0" lvl="0" marL="0" rtl="0" algn="l">
              <a:lnSpc>
                <a:spcPct val="90000"/>
              </a:lnSpc>
              <a:spcBef>
                <a:spcPts val="800"/>
              </a:spcBef>
              <a:spcAft>
                <a:spcPts val="0"/>
              </a:spcAft>
              <a:buSzPts val="2100"/>
              <a:buNone/>
            </a:pPr>
            <a:r>
              <a:t/>
            </a:r>
            <a:endParaRPr sz="1500"/>
          </a:p>
          <a:p>
            <a:pPr indent="0" lvl="0" marL="457200" rtl="0" algn="l">
              <a:lnSpc>
                <a:spcPct val="90000"/>
              </a:lnSpc>
              <a:spcBef>
                <a:spcPts val="800"/>
              </a:spcBef>
              <a:spcAft>
                <a:spcPts val="0"/>
              </a:spcAft>
              <a:buSzPts val="2100"/>
              <a:buNone/>
            </a:pPr>
            <a:r>
              <a:t/>
            </a:r>
            <a:endParaRPr sz="1500"/>
          </a:p>
          <a:p>
            <a:pPr indent="0" lvl="0" marL="0" rtl="0" algn="l">
              <a:lnSpc>
                <a:spcPct val="90000"/>
              </a:lnSpc>
              <a:spcBef>
                <a:spcPts val="800"/>
              </a:spcBef>
              <a:spcAft>
                <a:spcPts val="0"/>
              </a:spcAft>
              <a:buSzPts val="2100"/>
              <a:buNone/>
            </a:pPr>
            <a:r>
              <a:t/>
            </a:r>
            <a:endParaRPr/>
          </a:p>
        </p:txBody>
      </p:sp>
      <p:sp>
        <p:nvSpPr>
          <p:cNvPr id="281" name="Google Shape;281;gfb163bbbcd_1_0"/>
          <p:cNvSpPr txBox="1"/>
          <p:nvPr>
            <p:ph type="title"/>
          </p:nvPr>
        </p:nvSpPr>
        <p:spPr>
          <a:xfrm>
            <a:off x="132036" y="131954"/>
            <a:ext cx="7040100" cy="584400"/>
          </a:xfrm>
          <a:prstGeom prst="rect">
            <a:avLst/>
          </a:prstGeom>
          <a:noFill/>
          <a:ln>
            <a:noFill/>
          </a:ln>
        </p:spPr>
        <p:txBody>
          <a:bodyPr anchorCtr="0" anchor="t" bIns="34275" lIns="68575" spcFirstLastPara="1" rIns="68575" wrap="square" tIns="34275">
            <a:noAutofit/>
          </a:bodyPr>
          <a:lstStyle/>
          <a:p>
            <a:pPr indent="0" lvl="0" marL="0" rtl="0" algn="l">
              <a:lnSpc>
                <a:spcPct val="90000"/>
              </a:lnSpc>
              <a:spcBef>
                <a:spcPts val="0"/>
              </a:spcBef>
              <a:spcAft>
                <a:spcPts val="0"/>
              </a:spcAft>
              <a:buSzPts val="3300"/>
              <a:buNone/>
            </a:pPr>
            <a:r>
              <a:rPr lang="en-US"/>
              <a:t>GHG-AFOLU Workshop (... finally)</a:t>
            </a:r>
            <a:endParaRPr/>
          </a:p>
        </p:txBody>
      </p:sp>
      <p:pic>
        <p:nvPicPr>
          <p:cNvPr id="282" name="Google Shape;282;gfb163bbbcd_1_0"/>
          <p:cNvPicPr preferRelativeResize="0"/>
          <p:nvPr/>
        </p:nvPicPr>
        <p:blipFill rotWithShape="1">
          <a:blip r:embed="rId3">
            <a:alphaModFix/>
          </a:blip>
          <a:srcRect b="0" l="0" r="0" t="0"/>
          <a:stretch/>
        </p:blipFill>
        <p:spPr>
          <a:xfrm>
            <a:off x="1568950" y="4059725"/>
            <a:ext cx="6445900" cy="821025"/>
          </a:xfrm>
          <a:prstGeom prst="rect">
            <a:avLst/>
          </a:prstGeom>
          <a:noFill/>
          <a:ln>
            <a:noFill/>
          </a:ln>
        </p:spPr>
      </p:pic>
      <p:pic>
        <p:nvPicPr>
          <p:cNvPr id="283" name="Google Shape;283;gfb163bbbcd_1_0"/>
          <p:cNvPicPr preferRelativeResize="0"/>
          <p:nvPr/>
        </p:nvPicPr>
        <p:blipFill rotWithShape="1">
          <a:blip r:embed="rId4">
            <a:alphaModFix/>
          </a:blip>
          <a:srcRect b="0" l="0" r="0" t="0"/>
          <a:stretch/>
        </p:blipFill>
        <p:spPr>
          <a:xfrm>
            <a:off x="0" y="3978924"/>
            <a:ext cx="1359675" cy="90182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7" name="Shape 287"/>
        <p:cNvGrpSpPr/>
        <p:nvPr/>
      </p:nvGrpSpPr>
      <p:grpSpPr>
        <a:xfrm>
          <a:off x="0" y="0"/>
          <a:ext cx="0" cy="0"/>
          <a:chOff x="0" y="0"/>
          <a:chExt cx="0" cy="0"/>
        </a:xfrm>
      </p:grpSpPr>
      <p:sp>
        <p:nvSpPr>
          <p:cNvPr id="288" name="Google Shape;288;gfb163bbbcd_1_5"/>
          <p:cNvSpPr txBox="1"/>
          <p:nvPr>
            <p:ph idx="1" type="body"/>
          </p:nvPr>
        </p:nvSpPr>
        <p:spPr>
          <a:xfrm>
            <a:off x="1318225" y="3194500"/>
            <a:ext cx="7564500" cy="1503900"/>
          </a:xfrm>
          <a:prstGeom prst="rect">
            <a:avLst/>
          </a:prstGeom>
          <a:noFill/>
          <a:ln>
            <a:noFill/>
          </a:ln>
        </p:spPr>
        <p:txBody>
          <a:bodyPr anchorCtr="0" anchor="t" bIns="34275" lIns="68575" spcFirstLastPara="1" rIns="68575" wrap="square" tIns="34275">
            <a:noAutofit/>
          </a:bodyPr>
          <a:lstStyle/>
          <a:p>
            <a:pPr indent="0" lvl="0" marL="0" rtl="0" algn="l">
              <a:lnSpc>
                <a:spcPct val="115000"/>
              </a:lnSpc>
              <a:spcBef>
                <a:spcPts val="0"/>
              </a:spcBef>
              <a:spcAft>
                <a:spcPts val="0"/>
              </a:spcAft>
              <a:buSzPts val="2100"/>
              <a:buNone/>
            </a:pPr>
            <a:r>
              <a:rPr lang="en-US" sz="1800">
                <a:solidFill>
                  <a:srgbClr val="4D4D4D"/>
                </a:solidFill>
              </a:rPr>
              <a:t>Overview/Question 1: User need/requirements </a:t>
            </a:r>
            <a:endParaRPr sz="1800">
              <a:solidFill>
                <a:srgbClr val="4D4D4D"/>
              </a:solidFill>
            </a:endParaRPr>
          </a:p>
          <a:p>
            <a:pPr indent="0" lvl="0" marL="0" rtl="0" algn="l">
              <a:lnSpc>
                <a:spcPct val="115000"/>
              </a:lnSpc>
              <a:spcBef>
                <a:spcPts val="0"/>
              </a:spcBef>
              <a:spcAft>
                <a:spcPts val="0"/>
              </a:spcAft>
              <a:buSzPts val="2100"/>
              <a:buNone/>
            </a:pPr>
            <a:r>
              <a:rPr lang="en-US" sz="1800">
                <a:solidFill>
                  <a:srgbClr val="4D4D4D"/>
                </a:solidFill>
              </a:rPr>
              <a:t>Overview/Question 2: Datasets  &amp; Standards</a:t>
            </a:r>
            <a:endParaRPr sz="1800">
              <a:solidFill>
                <a:srgbClr val="F8CC29"/>
              </a:solidFill>
            </a:endParaRPr>
          </a:p>
          <a:p>
            <a:pPr indent="0" lvl="0" marL="0" rtl="0" algn="l">
              <a:lnSpc>
                <a:spcPct val="115000"/>
              </a:lnSpc>
              <a:spcBef>
                <a:spcPts val="0"/>
              </a:spcBef>
              <a:spcAft>
                <a:spcPts val="0"/>
              </a:spcAft>
              <a:buSzPts val="2100"/>
              <a:buNone/>
            </a:pPr>
            <a:r>
              <a:rPr lang="en-US" sz="1800">
                <a:solidFill>
                  <a:srgbClr val="4D4D4D"/>
                </a:solidFill>
              </a:rPr>
              <a:t>Overview/Question 3: Links to Carbon Cycle Community </a:t>
            </a:r>
            <a:endParaRPr sz="1800">
              <a:solidFill>
                <a:srgbClr val="4D4D4D"/>
              </a:solidFill>
            </a:endParaRPr>
          </a:p>
          <a:p>
            <a:pPr indent="0" lvl="0" marL="0" rtl="0" algn="l">
              <a:lnSpc>
                <a:spcPct val="115000"/>
              </a:lnSpc>
              <a:spcBef>
                <a:spcPts val="0"/>
              </a:spcBef>
              <a:spcAft>
                <a:spcPts val="0"/>
              </a:spcAft>
              <a:buSzPts val="2100"/>
              <a:buNone/>
            </a:pPr>
            <a:r>
              <a:rPr lang="en-US" sz="1800">
                <a:solidFill>
                  <a:srgbClr val="4D4D4D"/>
                </a:solidFill>
              </a:rPr>
              <a:t>Overview/Question 4: Research Needs</a:t>
            </a:r>
            <a:endParaRPr sz="1800">
              <a:solidFill>
                <a:srgbClr val="4D4D4D"/>
              </a:solidFill>
            </a:endParaRPr>
          </a:p>
          <a:p>
            <a:pPr indent="0" lvl="0" marL="0" rtl="0" algn="l">
              <a:lnSpc>
                <a:spcPct val="115000"/>
              </a:lnSpc>
              <a:spcBef>
                <a:spcPts val="0"/>
              </a:spcBef>
              <a:spcAft>
                <a:spcPts val="0"/>
              </a:spcAft>
              <a:buSzPts val="2100"/>
              <a:buNone/>
            </a:pPr>
            <a:r>
              <a:rPr lang="en-US" sz="1800">
                <a:solidFill>
                  <a:srgbClr val="4D4D4D"/>
                </a:solidFill>
              </a:rPr>
              <a:t>Overview/Question 5: Towards a Common MVS System</a:t>
            </a:r>
            <a:endParaRPr sz="1900"/>
          </a:p>
        </p:txBody>
      </p:sp>
      <p:sp>
        <p:nvSpPr>
          <p:cNvPr id="289" name="Google Shape;289;gfb163bbbcd_1_5"/>
          <p:cNvSpPr txBox="1"/>
          <p:nvPr>
            <p:ph type="title"/>
          </p:nvPr>
        </p:nvSpPr>
        <p:spPr>
          <a:xfrm>
            <a:off x="132036" y="131954"/>
            <a:ext cx="7040100" cy="584400"/>
          </a:xfrm>
          <a:prstGeom prst="rect">
            <a:avLst/>
          </a:prstGeom>
          <a:noFill/>
          <a:ln>
            <a:noFill/>
          </a:ln>
        </p:spPr>
        <p:txBody>
          <a:bodyPr anchorCtr="0" anchor="t" bIns="34275" lIns="68575" spcFirstLastPara="1" rIns="68575" wrap="square" tIns="34275">
            <a:noAutofit/>
          </a:bodyPr>
          <a:lstStyle/>
          <a:p>
            <a:pPr indent="0" lvl="0" marL="0" rtl="0" algn="l">
              <a:lnSpc>
                <a:spcPct val="90000"/>
              </a:lnSpc>
              <a:spcBef>
                <a:spcPts val="0"/>
              </a:spcBef>
              <a:spcAft>
                <a:spcPts val="0"/>
              </a:spcAft>
              <a:buSzPts val="3300"/>
              <a:buNone/>
            </a:pPr>
            <a:r>
              <a:rPr lang="en-US"/>
              <a:t>Agenda and Guiding Questions</a:t>
            </a:r>
            <a:endParaRPr/>
          </a:p>
        </p:txBody>
      </p:sp>
      <p:graphicFrame>
        <p:nvGraphicFramePr>
          <p:cNvPr id="290" name="Google Shape;290;gfb163bbbcd_1_5"/>
          <p:cNvGraphicFramePr/>
          <p:nvPr/>
        </p:nvGraphicFramePr>
        <p:xfrm>
          <a:off x="73488" y="847900"/>
          <a:ext cx="3000000" cy="3000000"/>
        </p:xfrm>
        <a:graphic>
          <a:graphicData uri="http://schemas.openxmlformats.org/drawingml/2006/table">
            <a:tbl>
              <a:tblPr>
                <a:noFill/>
                <a:tableStyleId>{F333D52B-36E9-47D4-A2C9-7B9A470660E9}</a:tableStyleId>
              </a:tblPr>
              <a:tblGrid>
                <a:gridCol w="2992750"/>
                <a:gridCol w="3002125"/>
                <a:gridCol w="3002125"/>
              </a:tblGrid>
              <a:tr h="381000">
                <a:tc>
                  <a:txBody>
                    <a:bodyPr/>
                    <a:lstStyle/>
                    <a:p>
                      <a:pPr indent="0" lvl="0" marL="0" marR="0" rtl="0" algn="l">
                        <a:lnSpc>
                          <a:spcPct val="115000"/>
                        </a:lnSpc>
                        <a:spcBef>
                          <a:spcPts val="0"/>
                        </a:spcBef>
                        <a:spcAft>
                          <a:spcPts val="0"/>
                        </a:spcAft>
                        <a:buClr>
                          <a:srgbClr val="000000"/>
                        </a:buClr>
                        <a:buSzPts val="1800"/>
                        <a:buFont typeface="Arial"/>
                        <a:buNone/>
                      </a:pPr>
                      <a:r>
                        <a:rPr b="1" lang="en-US" sz="1800" u="none" cap="none" strike="noStrike">
                          <a:solidFill>
                            <a:srgbClr val="FFFFFF"/>
                          </a:solidFill>
                        </a:rPr>
                        <a:t>15 November</a:t>
                      </a:r>
                      <a:endParaRPr b="1" sz="1800" u="none" cap="none" strike="noStrike">
                        <a:solidFill>
                          <a:srgbClr val="FFFFFF"/>
                        </a:solidFill>
                      </a:endParaRPr>
                    </a:p>
                  </a:txBody>
                  <a:tcPr marT="45725" marB="45725" marR="91450" marL="91450">
                    <a:lnL cap="flat" cmpd="sng" w="12650">
                      <a:solidFill>
                        <a:srgbClr val="FFFFFF"/>
                      </a:solidFill>
                      <a:prstDash val="solid"/>
                      <a:round/>
                      <a:headEnd len="sm" w="sm" type="none"/>
                      <a:tailEnd len="sm" w="sm" type="none"/>
                    </a:lnL>
                    <a:lnR cap="flat" cmpd="sng" w="12650">
                      <a:solidFill>
                        <a:srgbClr val="FFFFFF"/>
                      </a:solidFill>
                      <a:prstDash val="solid"/>
                      <a:round/>
                      <a:headEnd len="sm" w="sm" type="none"/>
                      <a:tailEnd len="sm" w="sm" type="none"/>
                    </a:lnR>
                    <a:lnT cap="flat" cmpd="sng" w="1265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6ACBF3"/>
                    </a:solidFill>
                  </a:tcPr>
                </a:tc>
                <a:tc>
                  <a:txBody>
                    <a:bodyPr/>
                    <a:lstStyle/>
                    <a:p>
                      <a:pPr indent="0" lvl="0" marL="0" marR="0" rtl="0" algn="l">
                        <a:lnSpc>
                          <a:spcPct val="115000"/>
                        </a:lnSpc>
                        <a:spcBef>
                          <a:spcPts val="0"/>
                        </a:spcBef>
                        <a:spcAft>
                          <a:spcPts val="0"/>
                        </a:spcAft>
                        <a:buClr>
                          <a:srgbClr val="000000"/>
                        </a:buClr>
                        <a:buSzPts val="1800"/>
                        <a:buFont typeface="Arial"/>
                        <a:buNone/>
                      </a:pPr>
                      <a:r>
                        <a:rPr b="1" lang="en-US" sz="1800" u="none" cap="none" strike="noStrike">
                          <a:solidFill>
                            <a:srgbClr val="FFFFFF"/>
                          </a:solidFill>
                        </a:rPr>
                        <a:t>18 November</a:t>
                      </a:r>
                      <a:endParaRPr b="1" sz="1800" u="none" cap="none" strike="noStrike">
                        <a:solidFill>
                          <a:srgbClr val="FFFFFF"/>
                        </a:solidFill>
                      </a:endParaRPr>
                    </a:p>
                  </a:txBody>
                  <a:tcPr marT="45725" marB="45725" marR="91450" marL="91450">
                    <a:lnL cap="flat" cmpd="sng" w="12650">
                      <a:solidFill>
                        <a:srgbClr val="FFFFFF"/>
                      </a:solidFill>
                      <a:prstDash val="solid"/>
                      <a:round/>
                      <a:headEnd len="sm" w="sm" type="none"/>
                      <a:tailEnd len="sm" w="sm" type="none"/>
                    </a:lnL>
                    <a:lnR cap="flat" cmpd="sng" w="12650">
                      <a:solidFill>
                        <a:srgbClr val="FFFFFF"/>
                      </a:solidFill>
                      <a:prstDash val="solid"/>
                      <a:round/>
                      <a:headEnd len="sm" w="sm" type="none"/>
                      <a:tailEnd len="sm" w="sm" type="none"/>
                    </a:lnR>
                    <a:lnT cap="flat" cmpd="sng" w="1265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6ACBF3"/>
                    </a:solidFill>
                  </a:tcPr>
                </a:tc>
                <a:tc>
                  <a:txBody>
                    <a:bodyPr/>
                    <a:lstStyle/>
                    <a:p>
                      <a:pPr indent="0" lvl="0" marL="0" marR="0" rtl="0" algn="l">
                        <a:lnSpc>
                          <a:spcPct val="115000"/>
                        </a:lnSpc>
                        <a:spcBef>
                          <a:spcPts val="0"/>
                        </a:spcBef>
                        <a:spcAft>
                          <a:spcPts val="0"/>
                        </a:spcAft>
                        <a:buClr>
                          <a:srgbClr val="000000"/>
                        </a:buClr>
                        <a:buSzPts val="1800"/>
                        <a:buFont typeface="Arial"/>
                        <a:buNone/>
                      </a:pPr>
                      <a:r>
                        <a:rPr b="1" lang="en-US" sz="1800" u="none" cap="none" strike="noStrike">
                          <a:solidFill>
                            <a:srgbClr val="FFFFFF"/>
                          </a:solidFill>
                        </a:rPr>
                        <a:t>19 November</a:t>
                      </a:r>
                      <a:endParaRPr b="1" sz="1800" u="none" cap="none" strike="noStrike">
                        <a:solidFill>
                          <a:srgbClr val="FFFFFF"/>
                        </a:solidFill>
                      </a:endParaRPr>
                    </a:p>
                  </a:txBody>
                  <a:tcPr marT="45725" marB="45725" marR="91450" marL="91450">
                    <a:lnL cap="flat" cmpd="sng" w="12650">
                      <a:solidFill>
                        <a:srgbClr val="FFFFFF"/>
                      </a:solidFill>
                      <a:prstDash val="solid"/>
                      <a:round/>
                      <a:headEnd len="sm" w="sm" type="none"/>
                      <a:tailEnd len="sm" w="sm" type="none"/>
                    </a:lnL>
                    <a:lnR cap="flat" cmpd="sng" w="12650">
                      <a:solidFill>
                        <a:srgbClr val="FFFFFF"/>
                      </a:solidFill>
                      <a:prstDash val="solid"/>
                      <a:round/>
                      <a:headEnd len="sm" w="sm" type="none"/>
                      <a:tailEnd len="sm" w="sm" type="none"/>
                    </a:lnR>
                    <a:lnT cap="flat" cmpd="sng" w="1265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6ACBF3"/>
                    </a:solidFill>
                  </a:tcPr>
                </a:tc>
              </a:tr>
              <a:tr h="381000">
                <a:tc>
                  <a:txBody>
                    <a:bodyPr/>
                    <a:lstStyle/>
                    <a:p>
                      <a:pPr indent="0" lvl="0" marL="0" marR="0" rtl="0" algn="l">
                        <a:lnSpc>
                          <a:spcPct val="115000"/>
                        </a:lnSpc>
                        <a:spcBef>
                          <a:spcPts val="0"/>
                        </a:spcBef>
                        <a:spcAft>
                          <a:spcPts val="0"/>
                        </a:spcAft>
                        <a:buClr>
                          <a:srgbClr val="000000"/>
                        </a:buClr>
                        <a:buSzPts val="1800"/>
                        <a:buFont typeface="Arial"/>
                        <a:buNone/>
                      </a:pPr>
                      <a:r>
                        <a:rPr lang="en-US" sz="1800" u="none" cap="none" strike="noStrike">
                          <a:solidFill>
                            <a:srgbClr val="4D4D4D"/>
                          </a:solidFill>
                        </a:rPr>
                        <a:t>Intro Session</a:t>
                      </a:r>
                      <a:endParaRPr sz="1800" u="none" cap="none" strike="noStrike">
                        <a:solidFill>
                          <a:srgbClr val="4D4D4D"/>
                        </a:solidFill>
                      </a:endParaRPr>
                    </a:p>
                  </a:txBody>
                  <a:tcPr marT="45725" marB="45725" marR="91450" marL="91450">
                    <a:lnL cap="flat" cmpd="sng" w="12650">
                      <a:solidFill>
                        <a:srgbClr val="FFFFFF"/>
                      </a:solidFill>
                      <a:prstDash val="solid"/>
                      <a:round/>
                      <a:headEnd len="sm" w="sm" type="none"/>
                      <a:tailEnd len="sm" w="sm" type="none"/>
                    </a:lnL>
                    <a:lnR cap="flat" cmpd="sng" w="1265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12650">
                      <a:solidFill>
                        <a:srgbClr val="FFFFFF"/>
                      </a:solidFill>
                      <a:prstDash val="solid"/>
                      <a:round/>
                      <a:headEnd len="sm" w="sm" type="none"/>
                      <a:tailEnd len="sm" w="sm" type="none"/>
                    </a:lnB>
                    <a:solidFill>
                      <a:srgbClr val="D4ECFA"/>
                    </a:solidFill>
                  </a:tcPr>
                </a:tc>
                <a:tc>
                  <a:txBody>
                    <a:bodyPr/>
                    <a:lstStyle/>
                    <a:p>
                      <a:pPr indent="0" lvl="0" marL="0" marR="0" rtl="0" algn="l">
                        <a:lnSpc>
                          <a:spcPct val="115000"/>
                        </a:lnSpc>
                        <a:spcBef>
                          <a:spcPts val="0"/>
                        </a:spcBef>
                        <a:spcAft>
                          <a:spcPts val="0"/>
                        </a:spcAft>
                        <a:buClr>
                          <a:srgbClr val="000000"/>
                        </a:buClr>
                        <a:buSzPts val="1800"/>
                        <a:buFont typeface="Arial"/>
                        <a:buNone/>
                      </a:pPr>
                      <a:r>
                        <a:rPr lang="en-US" sz="1800" u="none" cap="none" strike="noStrike">
                          <a:solidFill>
                            <a:srgbClr val="4D4D4D"/>
                          </a:solidFill>
                        </a:rPr>
                        <a:t>Overview 2 (15min)</a:t>
                      </a:r>
                      <a:endParaRPr sz="1800" u="none" cap="none" strike="noStrike">
                        <a:solidFill>
                          <a:srgbClr val="4D4D4D"/>
                        </a:solidFill>
                      </a:endParaRPr>
                    </a:p>
                  </a:txBody>
                  <a:tcPr marT="45725" marB="45725" marR="91450" marL="91450">
                    <a:lnL cap="flat" cmpd="sng" w="12650">
                      <a:solidFill>
                        <a:srgbClr val="FFFFFF"/>
                      </a:solidFill>
                      <a:prstDash val="solid"/>
                      <a:round/>
                      <a:headEnd len="sm" w="sm" type="none"/>
                      <a:tailEnd len="sm" w="sm" type="none"/>
                    </a:lnL>
                    <a:lnR cap="flat" cmpd="sng" w="1265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12650">
                      <a:solidFill>
                        <a:srgbClr val="FFFFFF"/>
                      </a:solidFill>
                      <a:prstDash val="solid"/>
                      <a:round/>
                      <a:headEnd len="sm" w="sm" type="none"/>
                      <a:tailEnd len="sm" w="sm" type="none"/>
                    </a:lnB>
                    <a:solidFill>
                      <a:srgbClr val="D4ECFA"/>
                    </a:solidFill>
                  </a:tcPr>
                </a:tc>
                <a:tc>
                  <a:txBody>
                    <a:bodyPr/>
                    <a:lstStyle/>
                    <a:p>
                      <a:pPr indent="0" lvl="0" marL="0" marR="0" rtl="0" algn="l">
                        <a:lnSpc>
                          <a:spcPct val="115000"/>
                        </a:lnSpc>
                        <a:spcBef>
                          <a:spcPts val="0"/>
                        </a:spcBef>
                        <a:spcAft>
                          <a:spcPts val="0"/>
                        </a:spcAft>
                        <a:buClr>
                          <a:srgbClr val="000000"/>
                        </a:buClr>
                        <a:buSzPts val="1800"/>
                        <a:buFont typeface="Arial"/>
                        <a:buNone/>
                      </a:pPr>
                      <a:r>
                        <a:rPr lang="en-US" sz="1800" u="none" cap="none" strike="noStrike">
                          <a:solidFill>
                            <a:srgbClr val="4D4D4D"/>
                          </a:solidFill>
                        </a:rPr>
                        <a:t>Overview 4 (15min)</a:t>
                      </a:r>
                      <a:endParaRPr sz="1800" u="none" cap="none" strike="noStrike">
                        <a:solidFill>
                          <a:srgbClr val="4D4D4D"/>
                        </a:solidFill>
                      </a:endParaRPr>
                    </a:p>
                  </a:txBody>
                  <a:tcPr marT="45725" marB="45725" marR="91450" marL="91450">
                    <a:lnL cap="flat" cmpd="sng" w="12650">
                      <a:solidFill>
                        <a:srgbClr val="FFFFFF"/>
                      </a:solidFill>
                      <a:prstDash val="solid"/>
                      <a:round/>
                      <a:headEnd len="sm" w="sm" type="none"/>
                      <a:tailEnd len="sm" w="sm" type="none"/>
                    </a:lnL>
                    <a:lnR cap="flat" cmpd="sng" w="1265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12650">
                      <a:solidFill>
                        <a:srgbClr val="FFFFFF"/>
                      </a:solidFill>
                      <a:prstDash val="solid"/>
                      <a:round/>
                      <a:headEnd len="sm" w="sm" type="none"/>
                      <a:tailEnd len="sm" w="sm" type="none"/>
                    </a:lnB>
                    <a:solidFill>
                      <a:srgbClr val="D4ECFA"/>
                    </a:solidFill>
                  </a:tcPr>
                </a:tc>
              </a:tr>
              <a:tr h="371475">
                <a:tc>
                  <a:txBody>
                    <a:bodyPr/>
                    <a:lstStyle/>
                    <a:p>
                      <a:pPr indent="0" lvl="0" marL="0" marR="0" rtl="0" algn="l">
                        <a:lnSpc>
                          <a:spcPct val="115000"/>
                        </a:lnSpc>
                        <a:spcBef>
                          <a:spcPts val="0"/>
                        </a:spcBef>
                        <a:spcAft>
                          <a:spcPts val="0"/>
                        </a:spcAft>
                        <a:buClr>
                          <a:srgbClr val="000000"/>
                        </a:buClr>
                        <a:buSzPts val="1800"/>
                        <a:buFont typeface="Arial"/>
                        <a:buNone/>
                      </a:pPr>
                      <a:r>
                        <a:rPr lang="en-US" sz="1800" u="none" cap="none" strike="noStrike">
                          <a:solidFill>
                            <a:srgbClr val="4D4D4D"/>
                          </a:solidFill>
                        </a:rPr>
                        <a:t>Intro Session</a:t>
                      </a:r>
                      <a:endParaRPr sz="1800" u="none" cap="none" strike="noStrike">
                        <a:solidFill>
                          <a:srgbClr val="4D4D4D"/>
                        </a:solidFill>
                      </a:endParaRPr>
                    </a:p>
                  </a:txBody>
                  <a:tcPr marT="45725" marB="45725" marR="91450" marL="91450">
                    <a:lnL cap="flat" cmpd="sng" w="12650">
                      <a:solidFill>
                        <a:srgbClr val="FFFFFF"/>
                      </a:solidFill>
                      <a:prstDash val="solid"/>
                      <a:round/>
                      <a:headEnd len="sm" w="sm" type="none"/>
                      <a:tailEnd len="sm" w="sm" type="none"/>
                    </a:lnL>
                    <a:lnR cap="flat" cmpd="sng" w="12650">
                      <a:solidFill>
                        <a:srgbClr val="FFFFFF"/>
                      </a:solidFill>
                      <a:prstDash val="solid"/>
                      <a:round/>
                      <a:headEnd len="sm" w="sm" type="none"/>
                      <a:tailEnd len="sm" w="sm" type="none"/>
                    </a:lnR>
                    <a:lnT cap="flat" cmpd="sng" w="12650">
                      <a:solidFill>
                        <a:srgbClr val="FFFFFF"/>
                      </a:solidFill>
                      <a:prstDash val="solid"/>
                      <a:round/>
                      <a:headEnd len="sm" w="sm" type="none"/>
                      <a:tailEnd len="sm" w="sm" type="none"/>
                    </a:lnT>
                    <a:lnB cap="flat" cmpd="sng" w="12650">
                      <a:solidFill>
                        <a:srgbClr val="FFFFFF"/>
                      </a:solidFill>
                      <a:prstDash val="solid"/>
                      <a:round/>
                      <a:headEnd len="sm" w="sm" type="none"/>
                      <a:tailEnd len="sm" w="sm" type="none"/>
                    </a:lnB>
                    <a:solidFill>
                      <a:srgbClr val="EBF6FD"/>
                    </a:solidFill>
                  </a:tcPr>
                </a:tc>
                <a:tc>
                  <a:txBody>
                    <a:bodyPr/>
                    <a:lstStyle/>
                    <a:p>
                      <a:pPr indent="0" lvl="0" marL="0" marR="0" rtl="0" algn="l">
                        <a:lnSpc>
                          <a:spcPct val="115000"/>
                        </a:lnSpc>
                        <a:spcBef>
                          <a:spcPts val="0"/>
                        </a:spcBef>
                        <a:spcAft>
                          <a:spcPts val="0"/>
                        </a:spcAft>
                        <a:buClr>
                          <a:srgbClr val="000000"/>
                        </a:buClr>
                        <a:buSzPts val="1800"/>
                        <a:buFont typeface="Arial"/>
                        <a:buNone/>
                      </a:pPr>
                      <a:r>
                        <a:rPr lang="en-US" sz="1800" u="none" cap="none" strike="noStrike">
                          <a:solidFill>
                            <a:srgbClr val="4D4D4D"/>
                          </a:solidFill>
                        </a:rPr>
                        <a:t>Question 2 (60min)</a:t>
                      </a:r>
                      <a:endParaRPr sz="1800" u="none" cap="none" strike="noStrike">
                        <a:solidFill>
                          <a:srgbClr val="4D4D4D"/>
                        </a:solidFill>
                      </a:endParaRPr>
                    </a:p>
                  </a:txBody>
                  <a:tcPr marT="45725" marB="45725" marR="91450" marL="91450">
                    <a:lnL cap="flat" cmpd="sng" w="12650">
                      <a:solidFill>
                        <a:srgbClr val="FFFFFF"/>
                      </a:solidFill>
                      <a:prstDash val="solid"/>
                      <a:round/>
                      <a:headEnd len="sm" w="sm" type="none"/>
                      <a:tailEnd len="sm" w="sm" type="none"/>
                    </a:lnL>
                    <a:lnR cap="flat" cmpd="sng" w="12650">
                      <a:solidFill>
                        <a:srgbClr val="FFFFFF"/>
                      </a:solidFill>
                      <a:prstDash val="solid"/>
                      <a:round/>
                      <a:headEnd len="sm" w="sm" type="none"/>
                      <a:tailEnd len="sm" w="sm" type="none"/>
                    </a:lnR>
                    <a:lnT cap="flat" cmpd="sng" w="12650">
                      <a:solidFill>
                        <a:srgbClr val="FFFFFF"/>
                      </a:solidFill>
                      <a:prstDash val="solid"/>
                      <a:round/>
                      <a:headEnd len="sm" w="sm" type="none"/>
                      <a:tailEnd len="sm" w="sm" type="none"/>
                    </a:lnT>
                    <a:lnB cap="flat" cmpd="sng" w="12650">
                      <a:solidFill>
                        <a:srgbClr val="FFFFFF"/>
                      </a:solidFill>
                      <a:prstDash val="solid"/>
                      <a:round/>
                      <a:headEnd len="sm" w="sm" type="none"/>
                      <a:tailEnd len="sm" w="sm" type="none"/>
                    </a:lnB>
                    <a:solidFill>
                      <a:srgbClr val="EBF6FD"/>
                    </a:solidFill>
                  </a:tcPr>
                </a:tc>
                <a:tc>
                  <a:txBody>
                    <a:bodyPr/>
                    <a:lstStyle/>
                    <a:p>
                      <a:pPr indent="0" lvl="0" marL="0" marR="0" rtl="0" algn="l">
                        <a:lnSpc>
                          <a:spcPct val="115000"/>
                        </a:lnSpc>
                        <a:spcBef>
                          <a:spcPts val="0"/>
                        </a:spcBef>
                        <a:spcAft>
                          <a:spcPts val="0"/>
                        </a:spcAft>
                        <a:buClr>
                          <a:srgbClr val="000000"/>
                        </a:buClr>
                        <a:buSzPts val="1800"/>
                        <a:buFont typeface="Arial"/>
                        <a:buNone/>
                      </a:pPr>
                      <a:r>
                        <a:rPr lang="en-US" sz="1800" u="none" cap="none" strike="noStrike">
                          <a:solidFill>
                            <a:srgbClr val="4D4D4D"/>
                          </a:solidFill>
                        </a:rPr>
                        <a:t>Question 4 (60min)</a:t>
                      </a:r>
                      <a:endParaRPr sz="1800" u="none" cap="none" strike="noStrike">
                        <a:solidFill>
                          <a:srgbClr val="4D4D4D"/>
                        </a:solidFill>
                      </a:endParaRPr>
                    </a:p>
                  </a:txBody>
                  <a:tcPr marT="45725" marB="45725" marR="91450" marL="91450">
                    <a:lnL cap="flat" cmpd="sng" w="12650">
                      <a:solidFill>
                        <a:srgbClr val="FFFFFF"/>
                      </a:solidFill>
                      <a:prstDash val="solid"/>
                      <a:round/>
                      <a:headEnd len="sm" w="sm" type="none"/>
                      <a:tailEnd len="sm" w="sm" type="none"/>
                    </a:lnL>
                    <a:lnR cap="flat" cmpd="sng" w="12650">
                      <a:solidFill>
                        <a:srgbClr val="FFFFFF"/>
                      </a:solidFill>
                      <a:prstDash val="solid"/>
                      <a:round/>
                      <a:headEnd len="sm" w="sm" type="none"/>
                      <a:tailEnd len="sm" w="sm" type="none"/>
                    </a:lnR>
                    <a:lnT cap="flat" cmpd="sng" w="12650">
                      <a:solidFill>
                        <a:srgbClr val="FFFFFF"/>
                      </a:solidFill>
                      <a:prstDash val="solid"/>
                      <a:round/>
                      <a:headEnd len="sm" w="sm" type="none"/>
                      <a:tailEnd len="sm" w="sm" type="none"/>
                    </a:lnT>
                    <a:lnB cap="flat" cmpd="sng" w="12650">
                      <a:solidFill>
                        <a:srgbClr val="FFFFFF"/>
                      </a:solidFill>
                      <a:prstDash val="solid"/>
                      <a:round/>
                      <a:headEnd len="sm" w="sm" type="none"/>
                      <a:tailEnd len="sm" w="sm" type="none"/>
                    </a:lnB>
                    <a:solidFill>
                      <a:srgbClr val="EBF6FD"/>
                    </a:solidFill>
                  </a:tcPr>
                </a:tc>
              </a:tr>
              <a:tr h="371475">
                <a:tc>
                  <a:txBody>
                    <a:bodyPr/>
                    <a:lstStyle/>
                    <a:p>
                      <a:pPr indent="0" lvl="0" marL="0" marR="0" rtl="0" algn="l">
                        <a:lnSpc>
                          <a:spcPct val="115000"/>
                        </a:lnSpc>
                        <a:spcBef>
                          <a:spcPts val="0"/>
                        </a:spcBef>
                        <a:spcAft>
                          <a:spcPts val="0"/>
                        </a:spcAft>
                        <a:buClr>
                          <a:srgbClr val="000000"/>
                        </a:buClr>
                        <a:buSzPts val="1800"/>
                        <a:buFont typeface="Arial"/>
                        <a:buNone/>
                      </a:pPr>
                      <a:r>
                        <a:rPr lang="en-US" sz="1800" u="none" cap="none" strike="noStrike">
                          <a:solidFill>
                            <a:srgbClr val="4D4D4D"/>
                          </a:solidFill>
                        </a:rPr>
                        <a:t>Overview 1 (15min)</a:t>
                      </a:r>
                      <a:endParaRPr sz="1800" u="none" cap="none" strike="noStrike">
                        <a:solidFill>
                          <a:srgbClr val="4D4D4D"/>
                        </a:solidFill>
                      </a:endParaRPr>
                    </a:p>
                  </a:txBody>
                  <a:tcPr marT="45725" marB="45725" marR="91450" marL="91450">
                    <a:lnL cap="flat" cmpd="sng" w="12650">
                      <a:solidFill>
                        <a:srgbClr val="FFFFFF"/>
                      </a:solidFill>
                      <a:prstDash val="solid"/>
                      <a:round/>
                      <a:headEnd len="sm" w="sm" type="none"/>
                      <a:tailEnd len="sm" w="sm" type="none"/>
                    </a:lnL>
                    <a:lnR cap="flat" cmpd="sng" w="12650">
                      <a:solidFill>
                        <a:srgbClr val="FFFFFF"/>
                      </a:solidFill>
                      <a:prstDash val="solid"/>
                      <a:round/>
                      <a:headEnd len="sm" w="sm" type="none"/>
                      <a:tailEnd len="sm" w="sm" type="none"/>
                    </a:lnR>
                    <a:lnT cap="flat" cmpd="sng" w="12650">
                      <a:solidFill>
                        <a:srgbClr val="FFFFFF"/>
                      </a:solidFill>
                      <a:prstDash val="solid"/>
                      <a:round/>
                      <a:headEnd len="sm" w="sm" type="none"/>
                      <a:tailEnd len="sm" w="sm" type="none"/>
                    </a:lnT>
                    <a:lnB cap="flat" cmpd="sng" w="12650">
                      <a:solidFill>
                        <a:srgbClr val="FFFFFF"/>
                      </a:solidFill>
                      <a:prstDash val="solid"/>
                      <a:round/>
                      <a:headEnd len="sm" w="sm" type="none"/>
                      <a:tailEnd len="sm" w="sm" type="none"/>
                    </a:lnB>
                    <a:solidFill>
                      <a:srgbClr val="D4ECFA"/>
                    </a:solidFill>
                  </a:tcPr>
                </a:tc>
                <a:tc>
                  <a:txBody>
                    <a:bodyPr/>
                    <a:lstStyle/>
                    <a:p>
                      <a:pPr indent="0" lvl="0" marL="0" marR="0" rtl="0" algn="l">
                        <a:lnSpc>
                          <a:spcPct val="115000"/>
                        </a:lnSpc>
                        <a:spcBef>
                          <a:spcPts val="0"/>
                        </a:spcBef>
                        <a:spcAft>
                          <a:spcPts val="0"/>
                        </a:spcAft>
                        <a:buClr>
                          <a:srgbClr val="000000"/>
                        </a:buClr>
                        <a:buSzPts val="1800"/>
                        <a:buFont typeface="Arial"/>
                        <a:buNone/>
                      </a:pPr>
                      <a:r>
                        <a:rPr lang="en-US" sz="1800" u="none" cap="none" strike="noStrike">
                          <a:solidFill>
                            <a:srgbClr val="4D4D4D"/>
                          </a:solidFill>
                        </a:rPr>
                        <a:t>Overview 3 (15min)</a:t>
                      </a:r>
                      <a:endParaRPr sz="1800" u="none" cap="none" strike="noStrike">
                        <a:solidFill>
                          <a:srgbClr val="4D4D4D"/>
                        </a:solidFill>
                      </a:endParaRPr>
                    </a:p>
                  </a:txBody>
                  <a:tcPr marT="45725" marB="45725" marR="91450" marL="91450">
                    <a:lnL cap="flat" cmpd="sng" w="12650">
                      <a:solidFill>
                        <a:srgbClr val="FFFFFF"/>
                      </a:solidFill>
                      <a:prstDash val="solid"/>
                      <a:round/>
                      <a:headEnd len="sm" w="sm" type="none"/>
                      <a:tailEnd len="sm" w="sm" type="none"/>
                    </a:lnL>
                    <a:lnR cap="flat" cmpd="sng" w="12650">
                      <a:solidFill>
                        <a:srgbClr val="FFFFFF"/>
                      </a:solidFill>
                      <a:prstDash val="solid"/>
                      <a:round/>
                      <a:headEnd len="sm" w="sm" type="none"/>
                      <a:tailEnd len="sm" w="sm" type="none"/>
                    </a:lnR>
                    <a:lnT cap="flat" cmpd="sng" w="12650">
                      <a:solidFill>
                        <a:srgbClr val="FFFFFF"/>
                      </a:solidFill>
                      <a:prstDash val="solid"/>
                      <a:round/>
                      <a:headEnd len="sm" w="sm" type="none"/>
                      <a:tailEnd len="sm" w="sm" type="none"/>
                    </a:lnT>
                    <a:lnB cap="flat" cmpd="sng" w="12650">
                      <a:solidFill>
                        <a:srgbClr val="FFFFFF"/>
                      </a:solidFill>
                      <a:prstDash val="solid"/>
                      <a:round/>
                      <a:headEnd len="sm" w="sm" type="none"/>
                      <a:tailEnd len="sm" w="sm" type="none"/>
                    </a:lnB>
                    <a:solidFill>
                      <a:srgbClr val="D4ECFA"/>
                    </a:solidFill>
                  </a:tcPr>
                </a:tc>
                <a:tc>
                  <a:txBody>
                    <a:bodyPr/>
                    <a:lstStyle/>
                    <a:p>
                      <a:pPr indent="0" lvl="0" marL="0" marR="0" rtl="0" algn="l">
                        <a:lnSpc>
                          <a:spcPct val="115000"/>
                        </a:lnSpc>
                        <a:spcBef>
                          <a:spcPts val="0"/>
                        </a:spcBef>
                        <a:spcAft>
                          <a:spcPts val="0"/>
                        </a:spcAft>
                        <a:buClr>
                          <a:srgbClr val="000000"/>
                        </a:buClr>
                        <a:buSzPts val="1800"/>
                        <a:buFont typeface="Arial"/>
                        <a:buNone/>
                      </a:pPr>
                      <a:r>
                        <a:rPr lang="en-US" sz="1800" u="none" cap="none" strike="noStrike">
                          <a:solidFill>
                            <a:srgbClr val="4D4D4D"/>
                          </a:solidFill>
                        </a:rPr>
                        <a:t>Overview 5 (15min)</a:t>
                      </a:r>
                      <a:endParaRPr sz="1800" u="none" cap="none" strike="noStrike">
                        <a:solidFill>
                          <a:srgbClr val="4D4D4D"/>
                        </a:solidFill>
                      </a:endParaRPr>
                    </a:p>
                  </a:txBody>
                  <a:tcPr marT="45725" marB="45725" marR="91450" marL="91450">
                    <a:lnL cap="flat" cmpd="sng" w="12650">
                      <a:solidFill>
                        <a:srgbClr val="FFFFFF"/>
                      </a:solidFill>
                      <a:prstDash val="solid"/>
                      <a:round/>
                      <a:headEnd len="sm" w="sm" type="none"/>
                      <a:tailEnd len="sm" w="sm" type="none"/>
                    </a:lnL>
                    <a:lnR cap="flat" cmpd="sng" w="12650">
                      <a:solidFill>
                        <a:srgbClr val="FFFFFF"/>
                      </a:solidFill>
                      <a:prstDash val="solid"/>
                      <a:round/>
                      <a:headEnd len="sm" w="sm" type="none"/>
                      <a:tailEnd len="sm" w="sm" type="none"/>
                    </a:lnR>
                    <a:lnT cap="flat" cmpd="sng" w="12650">
                      <a:solidFill>
                        <a:srgbClr val="FFFFFF"/>
                      </a:solidFill>
                      <a:prstDash val="solid"/>
                      <a:round/>
                      <a:headEnd len="sm" w="sm" type="none"/>
                      <a:tailEnd len="sm" w="sm" type="none"/>
                    </a:lnT>
                    <a:lnB cap="flat" cmpd="sng" w="12650">
                      <a:solidFill>
                        <a:srgbClr val="FFFFFF"/>
                      </a:solidFill>
                      <a:prstDash val="solid"/>
                      <a:round/>
                      <a:headEnd len="sm" w="sm" type="none"/>
                      <a:tailEnd len="sm" w="sm" type="none"/>
                    </a:lnB>
                    <a:solidFill>
                      <a:srgbClr val="D4ECFA"/>
                    </a:solidFill>
                  </a:tcPr>
                </a:tc>
              </a:tr>
              <a:tr h="371475">
                <a:tc>
                  <a:txBody>
                    <a:bodyPr/>
                    <a:lstStyle/>
                    <a:p>
                      <a:pPr indent="0" lvl="0" marL="0" marR="0" rtl="0" algn="l">
                        <a:lnSpc>
                          <a:spcPct val="115000"/>
                        </a:lnSpc>
                        <a:spcBef>
                          <a:spcPts val="0"/>
                        </a:spcBef>
                        <a:spcAft>
                          <a:spcPts val="0"/>
                        </a:spcAft>
                        <a:buClr>
                          <a:srgbClr val="000000"/>
                        </a:buClr>
                        <a:buSzPts val="1800"/>
                        <a:buFont typeface="Arial"/>
                        <a:buNone/>
                      </a:pPr>
                      <a:r>
                        <a:rPr lang="en-US" sz="1800" u="none" cap="none" strike="noStrike">
                          <a:solidFill>
                            <a:srgbClr val="4D4D4D"/>
                          </a:solidFill>
                        </a:rPr>
                        <a:t>Question 1 (60min)</a:t>
                      </a:r>
                      <a:endParaRPr sz="1800" u="none" cap="none" strike="noStrike">
                        <a:solidFill>
                          <a:srgbClr val="4D4D4D"/>
                        </a:solidFill>
                      </a:endParaRPr>
                    </a:p>
                  </a:txBody>
                  <a:tcPr marT="45725" marB="45725" marR="91450" marL="91450">
                    <a:lnL cap="flat" cmpd="sng" w="12650">
                      <a:solidFill>
                        <a:srgbClr val="FFFFFF"/>
                      </a:solidFill>
                      <a:prstDash val="solid"/>
                      <a:round/>
                      <a:headEnd len="sm" w="sm" type="none"/>
                      <a:tailEnd len="sm" w="sm" type="none"/>
                    </a:lnL>
                    <a:lnR cap="flat" cmpd="sng" w="12650">
                      <a:solidFill>
                        <a:srgbClr val="FFFFFF"/>
                      </a:solidFill>
                      <a:prstDash val="solid"/>
                      <a:round/>
                      <a:headEnd len="sm" w="sm" type="none"/>
                      <a:tailEnd len="sm" w="sm" type="none"/>
                    </a:lnR>
                    <a:lnT cap="flat" cmpd="sng" w="12650">
                      <a:solidFill>
                        <a:srgbClr val="FFFFFF"/>
                      </a:solidFill>
                      <a:prstDash val="solid"/>
                      <a:round/>
                      <a:headEnd len="sm" w="sm" type="none"/>
                      <a:tailEnd len="sm" w="sm" type="none"/>
                    </a:lnT>
                    <a:lnB cap="flat" cmpd="sng" w="12650">
                      <a:solidFill>
                        <a:srgbClr val="FFFFFF"/>
                      </a:solidFill>
                      <a:prstDash val="solid"/>
                      <a:round/>
                      <a:headEnd len="sm" w="sm" type="none"/>
                      <a:tailEnd len="sm" w="sm" type="none"/>
                    </a:lnB>
                    <a:solidFill>
                      <a:srgbClr val="EBF6FD"/>
                    </a:solidFill>
                  </a:tcPr>
                </a:tc>
                <a:tc>
                  <a:txBody>
                    <a:bodyPr/>
                    <a:lstStyle/>
                    <a:p>
                      <a:pPr indent="0" lvl="0" marL="0" marR="0" rtl="0" algn="l">
                        <a:lnSpc>
                          <a:spcPct val="115000"/>
                        </a:lnSpc>
                        <a:spcBef>
                          <a:spcPts val="0"/>
                        </a:spcBef>
                        <a:spcAft>
                          <a:spcPts val="0"/>
                        </a:spcAft>
                        <a:buClr>
                          <a:srgbClr val="000000"/>
                        </a:buClr>
                        <a:buSzPts val="1800"/>
                        <a:buFont typeface="Arial"/>
                        <a:buNone/>
                      </a:pPr>
                      <a:r>
                        <a:rPr lang="en-US" sz="1800" u="none" cap="none" strike="noStrike">
                          <a:solidFill>
                            <a:srgbClr val="4D4D4D"/>
                          </a:solidFill>
                        </a:rPr>
                        <a:t>Question 3 (60min)</a:t>
                      </a:r>
                      <a:endParaRPr sz="1800" u="none" cap="none" strike="noStrike">
                        <a:solidFill>
                          <a:srgbClr val="4D4D4D"/>
                        </a:solidFill>
                      </a:endParaRPr>
                    </a:p>
                  </a:txBody>
                  <a:tcPr marT="45725" marB="45725" marR="91450" marL="91450">
                    <a:lnL cap="flat" cmpd="sng" w="12650">
                      <a:solidFill>
                        <a:srgbClr val="FFFFFF"/>
                      </a:solidFill>
                      <a:prstDash val="solid"/>
                      <a:round/>
                      <a:headEnd len="sm" w="sm" type="none"/>
                      <a:tailEnd len="sm" w="sm" type="none"/>
                    </a:lnL>
                    <a:lnR cap="flat" cmpd="sng" w="12650">
                      <a:solidFill>
                        <a:srgbClr val="FFFFFF"/>
                      </a:solidFill>
                      <a:prstDash val="solid"/>
                      <a:round/>
                      <a:headEnd len="sm" w="sm" type="none"/>
                      <a:tailEnd len="sm" w="sm" type="none"/>
                    </a:lnR>
                    <a:lnT cap="flat" cmpd="sng" w="12650">
                      <a:solidFill>
                        <a:srgbClr val="FFFFFF"/>
                      </a:solidFill>
                      <a:prstDash val="solid"/>
                      <a:round/>
                      <a:headEnd len="sm" w="sm" type="none"/>
                      <a:tailEnd len="sm" w="sm" type="none"/>
                    </a:lnT>
                    <a:lnB cap="flat" cmpd="sng" w="12650">
                      <a:solidFill>
                        <a:srgbClr val="FFFFFF"/>
                      </a:solidFill>
                      <a:prstDash val="solid"/>
                      <a:round/>
                      <a:headEnd len="sm" w="sm" type="none"/>
                      <a:tailEnd len="sm" w="sm" type="none"/>
                    </a:lnB>
                    <a:solidFill>
                      <a:srgbClr val="EBF6FD"/>
                    </a:solidFill>
                  </a:tcPr>
                </a:tc>
                <a:tc>
                  <a:txBody>
                    <a:bodyPr/>
                    <a:lstStyle/>
                    <a:p>
                      <a:pPr indent="0" lvl="0" marL="0" marR="0" rtl="0" algn="l">
                        <a:lnSpc>
                          <a:spcPct val="115000"/>
                        </a:lnSpc>
                        <a:spcBef>
                          <a:spcPts val="0"/>
                        </a:spcBef>
                        <a:spcAft>
                          <a:spcPts val="0"/>
                        </a:spcAft>
                        <a:buClr>
                          <a:srgbClr val="000000"/>
                        </a:buClr>
                        <a:buSzPts val="1800"/>
                        <a:buFont typeface="Arial"/>
                        <a:buNone/>
                      </a:pPr>
                      <a:r>
                        <a:rPr lang="en-US" sz="1800" u="none" cap="none" strike="noStrike">
                          <a:solidFill>
                            <a:srgbClr val="4D4D4D"/>
                          </a:solidFill>
                        </a:rPr>
                        <a:t>Question 5 (60min)</a:t>
                      </a:r>
                      <a:endParaRPr sz="1800" u="none" cap="none" strike="noStrike">
                        <a:solidFill>
                          <a:srgbClr val="4D4D4D"/>
                        </a:solidFill>
                      </a:endParaRPr>
                    </a:p>
                  </a:txBody>
                  <a:tcPr marT="45725" marB="45725" marR="91450" marL="91450">
                    <a:lnL cap="flat" cmpd="sng" w="12650">
                      <a:solidFill>
                        <a:srgbClr val="FFFFFF"/>
                      </a:solidFill>
                      <a:prstDash val="solid"/>
                      <a:round/>
                      <a:headEnd len="sm" w="sm" type="none"/>
                      <a:tailEnd len="sm" w="sm" type="none"/>
                    </a:lnL>
                    <a:lnR cap="flat" cmpd="sng" w="12650">
                      <a:solidFill>
                        <a:srgbClr val="FFFFFF"/>
                      </a:solidFill>
                      <a:prstDash val="solid"/>
                      <a:round/>
                      <a:headEnd len="sm" w="sm" type="none"/>
                      <a:tailEnd len="sm" w="sm" type="none"/>
                    </a:lnR>
                    <a:lnT cap="flat" cmpd="sng" w="12650">
                      <a:solidFill>
                        <a:srgbClr val="FFFFFF"/>
                      </a:solidFill>
                      <a:prstDash val="solid"/>
                      <a:round/>
                      <a:headEnd len="sm" w="sm" type="none"/>
                      <a:tailEnd len="sm" w="sm" type="none"/>
                    </a:lnT>
                    <a:lnB cap="flat" cmpd="sng" w="12650">
                      <a:solidFill>
                        <a:srgbClr val="FFFFFF"/>
                      </a:solidFill>
                      <a:prstDash val="solid"/>
                      <a:round/>
                      <a:headEnd len="sm" w="sm" type="none"/>
                      <a:tailEnd len="sm" w="sm" type="none"/>
                    </a:lnB>
                    <a:solidFill>
                      <a:srgbClr val="EBF6FD"/>
                    </a:solidFill>
                  </a:tcPr>
                </a:tc>
              </a:tr>
            </a:tbl>
          </a:graphicData>
        </a:graphic>
      </p:graphicFrame>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 name="Shape 109"/>
        <p:cNvGrpSpPr/>
        <p:nvPr/>
      </p:nvGrpSpPr>
      <p:grpSpPr>
        <a:xfrm>
          <a:off x="0" y="0"/>
          <a:ext cx="0" cy="0"/>
          <a:chOff x="0" y="0"/>
          <a:chExt cx="0" cy="0"/>
        </a:xfrm>
      </p:grpSpPr>
      <p:sp>
        <p:nvSpPr>
          <p:cNvPr id="110" name="Google Shape;110;gf8ccf0adf1_16_63"/>
          <p:cNvSpPr txBox="1"/>
          <p:nvPr/>
        </p:nvSpPr>
        <p:spPr>
          <a:xfrm>
            <a:off x="7699248" y="4930953"/>
            <a:ext cx="1444085" cy="230833"/>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Clr>
                <a:srgbClr val="000000"/>
              </a:buClr>
              <a:buSzPts val="1100"/>
              <a:buFont typeface="Arial"/>
              <a:buNone/>
            </a:pPr>
            <a:r>
              <a:rPr b="1" i="0" lang="en-US" sz="1100" u="none" cap="none" strike="noStrike">
                <a:solidFill>
                  <a:schemeClr val="accent1"/>
                </a:solidFill>
                <a:latin typeface="Arial"/>
                <a:ea typeface="Arial"/>
                <a:cs typeface="Arial"/>
                <a:sym typeface="Arial"/>
              </a:rPr>
              <a:t>Slide </a:t>
            </a:r>
            <a:fld id="{00000000-1234-1234-1234-123412341234}" type="slidenum">
              <a:rPr b="1" i="0" lang="en-US" sz="1100" u="none" cap="none" strike="noStrike">
                <a:solidFill>
                  <a:schemeClr val="accent1"/>
                </a:solidFill>
                <a:latin typeface="Arial"/>
                <a:ea typeface="Arial"/>
                <a:cs typeface="Arial"/>
                <a:sym typeface="Arial"/>
              </a:rPr>
              <a:t>‹#›</a:t>
            </a:fld>
            <a:endParaRPr b="1" i="0" sz="1100" u="none" cap="none" strike="noStrike">
              <a:solidFill>
                <a:schemeClr val="accent1"/>
              </a:solidFill>
              <a:latin typeface="Arial"/>
              <a:ea typeface="Arial"/>
              <a:cs typeface="Arial"/>
              <a:sym typeface="Arial"/>
            </a:endParaRPr>
          </a:p>
        </p:txBody>
      </p:sp>
      <p:sp>
        <p:nvSpPr>
          <p:cNvPr id="111" name="Google Shape;111;gf8ccf0adf1_16_63"/>
          <p:cNvSpPr txBox="1"/>
          <p:nvPr/>
        </p:nvSpPr>
        <p:spPr>
          <a:xfrm>
            <a:off x="233325" y="962099"/>
            <a:ext cx="8329500" cy="3276000"/>
          </a:xfrm>
          <a:prstGeom prst="rect">
            <a:avLst/>
          </a:prstGeom>
          <a:noFill/>
          <a:ln>
            <a:noFill/>
          </a:ln>
        </p:spPr>
        <p:txBody>
          <a:bodyPr anchorCtr="0" anchor="t" bIns="34275" lIns="68575" spcFirstLastPara="1" rIns="68575" wrap="square" tIns="34275">
            <a:spAutoFit/>
          </a:bodyPr>
          <a:lstStyle/>
          <a:p>
            <a:pPr indent="0" lvl="0" marL="0" marR="0" rtl="0" algn="l">
              <a:lnSpc>
                <a:spcPct val="15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a:p>
            <a:pPr indent="-355600" lvl="0" marL="457200" marR="0" rtl="0" algn="l">
              <a:lnSpc>
                <a:spcPct val="100000"/>
              </a:lnSpc>
              <a:spcBef>
                <a:spcPts val="1000"/>
              </a:spcBef>
              <a:spcAft>
                <a:spcPts val="0"/>
              </a:spcAft>
              <a:buClr>
                <a:srgbClr val="000000"/>
              </a:buClr>
              <a:buSzPts val="2000"/>
              <a:buFont typeface="Helvetica Neue"/>
              <a:buAutoNum type="arabicPeriod"/>
            </a:pPr>
            <a:r>
              <a:rPr b="1" i="0" lang="en-US" sz="2400" u="none" cap="none" strike="noStrike">
                <a:solidFill>
                  <a:srgbClr val="002569"/>
                </a:solidFill>
                <a:latin typeface="Helvetica Neue"/>
                <a:ea typeface="Helvetica Neue"/>
                <a:cs typeface="Helvetica Neue"/>
                <a:sym typeface="Helvetica Neue"/>
              </a:rPr>
              <a:t>2021 progress </a:t>
            </a:r>
            <a:br>
              <a:rPr b="1" i="0" lang="en-US" sz="2400" u="none" cap="none" strike="noStrike">
                <a:solidFill>
                  <a:srgbClr val="002569"/>
                </a:solidFill>
                <a:latin typeface="Helvetica Neue"/>
                <a:ea typeface="Helvetica Neue"/>
                <a:cs typeface="Helvetica Neue"/>
                <a:sym typeface="Helvetica Neue"/>
              </a:rPr>
            </a:br>
            <a:r>
              <a:rPr b="0" i="0" lang="en-US" sz="1800" u="none" cap="none" strike="noStrike">
                <a:solidFill>
                  <a:srgbClr val="92D050"/>
                </a:solidFill>
                <a:latin typeface="Helvetica Neue"/>
                <a:ea typeface="Helvetica Neue"/>
                <a:cs typeface="Helvetica Neue"/>
                <a:sym typeface="Helvetica Neue"/>
              </a:rPr>
              <a:t>Osamu Ochiai, JAXA &amp; Frank Martin Seifert, ESA</a:t>
            </a:r>
            <a:endParaRPr b="1" i="0" sz="1800" u="none" cap="none" strike="noStrike">
              <a:solidFill>
                <a:srgbClr val="002569"/>
              </a:solidFill>
              <a:latin typeface="Helvetica Neue"/>
              <a:ea typeface="Helvetica Neue"/>
              <a:cs typeface="Helvetica Neue"/>
              <a:sym typeface="Helvetica Neue"/>
            </a:endParaRPr>
          </a:p>
          <a:p>
            <a:pPr indent="-355600" lvl="0" marL="457200" marR="0" rtl="0" algn="l">
              <a:lnSpc>
                <a:spcPct val="100000"/>
              </a:lnSpc>
              <a:spcBef>
                <a:spcPts val="0"/>
              </a:spcBef>
              <a:spcAft>
                <a:spcPts val="0"/>
              </a:spcAft>
              <a:buClr>
                <a:srgbClr val="000000"/>
              </a:buClr>
              <a:buSzPts val="2000"/>
              <a:buFont typeface="Helvetica Neue"/>
              <a:buAutoNum type="arabicPeriod"/>
            </a:pPr>
            <a:r>
              <a:rPr b="1" i="0" lang="en-US" sz="2400" u="none" cap="none" strike="noStrike">
                <a:solidFill>
                  <a:srgbClr val="002569"/>
                </a:solidFill>
                <a:latin typeface="Helvetica Neue"/>
                <a:ea typeface="Helvetica Neue"/>
                <a:cs typeface="Helvetica Neue"/>
                <a:sym typeface="Helvetica Neue"/>
              </a:rPr>
              <a:t>National user engagement</a:t>
            </a:r>
            <a:br>
              <a:rPr b="1" i="0" lang="en-US" sz="2400" u="none" cap="none" strike="noStrike">
                <a:solidFill>
                  <a:srgbClr val="002569"/>
                </a:solidFill>
                <a:latin typeface="Helvetica Neue"/>
                <a:ea typeface="Helvetica Neue"/>
                <a:cs typeface="Helvetica Neue"/>
                <a:sym typeface="Helvetica Neue"/>
              </a:rPr>
            </a:br>
            <a:r>
              <a:rPr b="0" i="0" lang="en-US" sz="1800" u="none" cap="none" strike="noStrike">
                <a:solidFill>
                  <a:srgbClr val="92D050"/>
                </a:solidFill>
                <a:latin typeface="Helvetica Neue"/>
                <a:ea typeface="Helvetica Neue"/>
                <a:cs typeface="Helvetica Neue"/>
                <a:sym typeface="Helvetica Neue"/>
              </a:rPr>
              <a:t>Sylvia Wilson, USGS</a:t>
            </a:r>
            <a:endParaRPr b="0" i="0" sz="1300" u="none" cap="none" strike="noStrike">
              <a:solidFill>
                <a:schemeClr val="dk1"/>
              </a:solidFill>
              <a:latin typeface="Arial"/>
              <a:ea typeface="Arial"/>
              <a:cs typeface="Arial"/>
              <a:sym typeface="Arial"/>
            </a:endParaRPr>
          </a:p>
          <a:p>
            <a:pPr indent="-355600" lvl="0" marL="457200" marR="0" rtl="0" algn="l">
              <a:lnSpc>
                <a:spcPct val="100000"/>
              </a:lnSpc>
              <a:spcBef>
                <a:spcPts val="0"/>
              </a:spcBef>
              <a:spcAft>
                <a:spcPts val="0"/>
              </a:spcAft>
              <a:buClr>
                <a:srgbClr val="000000"/>
              </a:buClr>
              <a:buSzPts val="2000"/>
              <a:buFont typeface="Helvetica Neue"/>
              <a:buAutoNum type="arabicPeriod"/>
            </a:pPr>
            <a:r>
              <a:rPr b="1" i="0" lang="en-US" sz="2400" u="none" cap="none" strike="noStrike">
                <a:solidFill>
                  <a:srgbClr val="002569"/>
                </a:solidFill>
                <a:latin typeface="Helvetica Neue"/>
                <a:ea typeface="Helvetica Neue"/>
                <a:cs typeface="Helvetica Neue"/>
                <a:sym typeface="Helvetica Neue"/>
              </a:rPr>
              <a:t>GHG-AFOLU cooperation </a:t>
            </a:r>
            <a:br>
              <a:rPr b="1" i="0" lang="en-US" sz="2400" u="none" cap="none" strike="noStrike">
                <a:solidFill>
                  <a:srgbClr val="92D050"/>
                </a:solidFill>
                <a:latin typeface="Helvetica Neue"/>
                <a:ea typeface="Helvetica Neue"/>
                <a:cs typeface="Helvetica Neue"/>
                <a:sym typeface="Helvetica Neue"/>
              </a:rPr>
            </a:br>
            <a:r>
              <a:rPr b="0" i="0" lang="en-US" sz="1800" u="none" cap="none" strike="noStrike">
                <a:solidFill>
                  <a:srgbClr val="92D050"/>
                </a:solidFill>
                <a:latin typeface="Helvetica Neue"/>
                <a:ea typeface="Helvetica Neue"/>
                <a:cs typeface="Helvetica Neue"/>
                <a:sym typeface="Helvetica Neue"/>
              </a:rPr>
              <a:t>Mark Dowell, EC-JRC</a:t>
            </a:r>
            <a:endParaRPr b="0" i="0" sz="1400" u="none" cap="none" strike="noStrike">
              <a:solidFill>
                <a:schemeClr val="dk1"/>
              </a:solidFill>
              <a:latin typeface="Arial"/>
              <a:ea typeface="Arial"/>
              <a:cs typeface="Arial"/>
              <a:sym typeface="Arial"/>
            </a:endParaRPr>
          </a:p>
          <a:p>
            <a:pPr indent="-355600" lvl="0" marL="457200" marR="0" rtl="0" algn="l">
              <a:lnSpc>
                <a:spcPct val="100000"/>
              </a:lnSpc>
              <a:spcBef>
                <a:spcPts val="0"/>
              </a:spcBef>
              <a:spcAft>
                <a:spcPts val="0"/>
              </a:spcAft>
              <a:buClr>
                <a:srgbClr val="000000"/>
              </a:buClr>
              <a:buSzPts val="2000"/>
              <a:buFont typeface="Helvetica Neue"/>
              <a:buAutoNum type="arabicPeriod"/>
            </a:pPr>
            <a:r>
              <a:rPr b="1" i="0" lang="en-US" sz="2400" u="none" cap="none" strike="noStrike">
                <a:solidFill>
                  <a:srgbClr val="002569"/>
                </a:solidFill>
                <a:latin typeface="Helvetica Neue"/>
                <a:ea typeface="Helvetica Neue"/>
                <a:cs typeface="Helvetica Neue"/>
                <a:sym typeface="Helvetica Neue"/>
              </a:rPr>
              <a:t>2022 plans and agency support</a:t>
            </a:r>
            <a:br>
              <a:rPr b="1" i="0" lang="en-US" sz="2400" u="none" cap="none" strike="noStrike">
                <a:solidFill>
                  <a:srgbClr val="002569"/>
                </a:solidFill>
                <a:latin typeface="Helvetica Neue"/>
                <a:ea typeface="Helvetica Neue"/>
                <a:cs typeface="Helvetica Neue"/>
                <a:sym typeface="Helvetica Neue"/>
              </a:rPr>
            </a:br>
            <a:r>
              <a:rPr b="0" i="0" lang="en-US" sz="1800" u="none" cap="none" strike="noStrike">
                <a:solidFill>
                  <a:srgbClr val="92D050"/>
                </a:solidFill>
                <a:latin typeface="Helvetica Neue"/>
                <a:ea typeface="Helvetica Neue"/>
                <a:cs typeface="Helvetica Neue"/>
                <a:sym typeface="Helvetica Neue"/>
              </a:rPr>
              <a:t>Ben Poulter, NASA</a:t>
            </a:r>
            <a:endParaRPr b="1" i="0" sz="2400" u="none" cap="none" strike="noStrike">
              <a:solidFill>
                <a:srgbClr val="002569"/>
              </a:solidFill>
              <a:latin typeface="Helvetica Neue"/>
              <a:ea typeface="Helvetica Neue"/>
              <a:cs typeface="Helvetica Neue"/>
              <a:sym typeface="Helvetica Neue"/>
            </a:endParaRPr>
          </a:p>
          <a:p>
            <a:pPr indent="0" lvl="0" marL="457200" marR="0" rtl="0" algn="l">
              <a:lnSpc>
                <a:spcPct val="15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12" name="Google Shape;112;gf8ccf0adf1_16_63"/>
          <p:cNvSpPr txBox="1"/>
          <p:nvPr/>
        </p:nvSpPr>
        <p:spPr>
          <a:xfrm>
            <a:off x="70515" y="77436"/>
            <a:ext cx="6501300" cy="5772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3300"/>
              <a:buFont typeface="Arial"/>
              <a:buNone/>
            </a:pPr>
            <a:r>
              <a:rPr b="0" i="0" lang="en-US" sz="3300" u="none" cap="none" strike="noStrike">
                <a:solidFill>
                  <a:schemeClr val="lt1"/>
                </a:solidFill>
                <a:latin typeface="Arial"/>
                <a:ea typeface="Arial"/>
                <a:cs typeface="Arial"/>
                <a:sym typeface="Arial"/>
              </a:rPr>
              <a:t>Agenda item</a:t>
            </a:r>
            <a:endParaRPr b="0" i="0" sz="1100" u="none" cap="none" strike="noStrike">
              <a:solidFill>
                <a:srgbClr val="000000"/>
              </a:solidFill>
              <a:latin typeface="Arial"/>
              <a:ea typeface="Arial"/>
              <a:cs typeface="Arial"/>
              <a:sym typeface="Arial"/>
            </a:endParaRPr>
          </a:p>
        </p:txBody>
      </p:sp>
      <p:sp>
        <p:nvSpPr>
          <p:cNvPr id="113" name="Google Shape;113;gf8ccf0adf1_16_63"/>
          <p:cNvSpPr/>
          <p:nvPr/>
        </p:nvSpPr>
        <p:spPr>
          <a:xfrm>
            <a:off x="7798310" y="1402519"/>
            <a:ext cx="894000" cy="541800"/>
          </a:xfrm>
          <a:prstGeom prst="star12">
            <a:avLst>
              <a:gd fmla="val 37500" name="adj"/>
            </a:avLst>
          </a:prstGeom>
          <a:solidFill>
            <a:srgbClr val="93C47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US" sz="1050" u="none" cap="none" strike="noStrike">
                <a:solidFill>
                  <a:srgbClr val="000000"/>
                </a:solidFill>
                <a:latin typeface="Arial"/>
                <a:ea typeface="Arial"/>
                <a:cs typeface="Arial"/>
                <a:sym typeface="Arial"/>
              </a:rPr>
              <a:t>5 mins</a:t>
            </a:r>
            <a:endParaRPr b="0" i="0" sz="1050" u="none" cap="none" strike="noStrike">
              <a:solidFill>
                <a:srgbClr val="000000"/>
              </a:solidFill>
              <a:latin typeface="Arial"/>
              <a:ea typeface="Arial"/>
              <a:cs typeface="Arial"/>
              <a:sym typeface="Arial"/>
            </a:endParaRPr>
          </a:p>
        </p:txBody>
      </p:sp>
      <p:sp>
        <p:nvSpPr>
          <p:cNvPr id="114" name="Google Shape;114;gf8ccf0adf1_16_63"/>
          <p:cNvSpPr/>
          <p:nvPr/>
        </p:nvSpPr>
        <p:spPr>
          <a:xfrm>
            <a:off x="7798310" y="2575889"/>
            <a:ext cx="894000" cy="541800"/>
          </a:xfrm>
          <a:prstGeom prst="star12">
            <a:avLst>
              <a:gd fmla="val 37500" name="adj"/>
            </a:avLst>
          </a:prstGeom>
          <a:solidFill>
            <a:srgbClr val="93C47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US" sz="1050" u="none" cap="none" strike="noStrike">
                <a:solidFill>
                  <a:srgbClr val="000000"/>
                </a:solidFill>
                <a:latin typeface="Arial"/>
                <a:ea typeface="Arial"/>
                <a:cs typeface="Arial"/>
                <a:sym typeface="Arial"/>
              </a:rPr>
              <a:t>5 mins</a:t>
            </a:r>
            <a:endParaRPr b="0" i="0" sz="1050" u="none" cap="none" strike="noStrike">
              <a:solidFill>
                <a:srgbClr val="000000"/>
              </a:solidFill>
              <a:latin typeface="Arial"/>
              <a:ea typeface="Arial"/>
              <a:cs typeface="Arial"/>
              <a:sym typeface="Arial"/>
            </a:endParaRPr>
          </a:p>
        </p:txBody>
      </p:sp>
      <p:sp>
        <p:nvSpPr>
          <p:cNvPr id="115" name="Google Shape;115;gf8ccf0adf1_16_63"/>
          <p:cNvSpPr/>
          <p:nvPr/>
        </p:nvSpPr>
        <p:spPr>
          <a:xfrm>
            <a:off x="7798309" y="3177310"/>
            <a:ext cx="894000" cy="541800"/>
          </a:xfrm>
          <a:prstGeom prst="star12">
            <a:avLst>
              <a:gd fmla="val 37500" name="adj"/>
            </a:avLst>
          </a:prstGeom>
          <a:solidFill>
            <a:srgbClr val="93C47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US" sz="1050" u="none" cap="none" strike="noStrike">
                <a:solidFill>
                  <a:srgbClr val="000000"/>
                </a:solidFill>
                <a:latin typeface="Arial"/>
                <a:ea typeface="Arial"/>
                <a:cs typeface="Arial"/>
                <a:sym typeface="Arial"/>
              </a:rPr>
              <a:t>5 mins</a:t>
            </a:r>
            <a:endParaRPr b="0" i="0" sz="1050" u="none" cap="none" strike="noStrike">
              <a:solidFill>
                <a:srgbClr val="000000"/>
              </a:solidFill>
              <a:latin typeface="Arial"/>
              <a:ea typeface="Arial"/>
              <a:cs typeface="Arial"/>
              <a:sym typeface="Arial"/>
            </a:endParaRPr>
          </a:p>
        </p:txBody>
      </p:sp>
      <p:sp>
        <p:nvSpPr>
          <p:cNvPr id="116" name="Google Shape;116;gf8ccf0adf1_16_63"/>
          <p:cNvSpPr/>
          <p:nvPr/>
        </p:nvSpPr>
        <p:spPr>
          <a:xfrm>
            <a:off x="7798307" y="1989207"/>
            <a:ext cx="894000" cy="541800"/>
          </a:xfrm>
          <a:prstGeom prst="star12">
            <a:avLst>
              <a:gd fmla="val 37500" name="adj"/>
            </a:avLst>
          </a:prstGeom>
          <a:solidFill>
            <a:srgbClr val="93C47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US" sz="1050" u="none" cap="none" strike="noStrike">
                <a:solidFill>
                  <a:srgbClr val="000000"/>
                </a:solidFill>
                <a:latin typeface="Arial"/>
                <a:ea typeface="Arial"/>
                <a:cs typeface="Arial"/>
                <a:sym typeface="Arial"/>
              </a:rPr>
              <a:t>5 mins</a:t>
            </a:r>
            <a:endParaRPr b="0" i="0" sz="1050" u="none" cap="none" strike="noStrike">
              <a:solidFill>
                <a:srgbClr val="000000"/>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4" name="Shape 294"/>
        <p:cNvGrpSpPr/>
        <p:nvPr/>
      </p:nvGrpSpPr>
      <p:grpSpPr>
        <a:xfrm>
          <a:off x="0" y="0"/>
          <a:ext cx="0" cy="0"/>
          <a:chOff x="0" y="0"/>
          <a:chExt cx="0" cy="0"/>
        </a:xfrm>
      </p:grpSpPr>
      <p:sp>
        <p:nvSpPr>
          <p:cNvPr id="295" name="Google Shape;295;gfb163bbbcd_1_10"/>
          <p:cNvSpPr txBox="1"/>
          <p:nvPr>
            <p:ph idx="1" type="body"/>
          </p:nvPr>
        </p:nvSpPr>
        <p:spPr>
          <a:xfrm>
            <a:off x="5362800" y="823200"/>
            <a:ext cx="3694800" cy="3839400"/>
          </a:xfrm>
          <a:prstGeom prst="rect">
            <a:avLst/>
          </a:prstGeom>
          <a:noFill/>
          <a:ln>
            <a:noFill/>
          </a:ln>
        </p:spPr>
        <p:txBody>
          <a:bodyPr anchorCtr="0" anchor="t" bIns="34275" lIns="68575" spcFirstLastPara="1" rIns="68575" wrap="square" tIns="34275">
            <a:noAutofit/>
          </a:bodyPr>
          <a:lstStyle/>
          <a:p>
            <a:pPr indent="0" lvl="0" marL="0" rtl="0" algn="l">
              <a:lnSpc>
                <a:spcPct val="115000"/>
              </a:lnSpc>
              <a:spcBef>
                <a:spcPts val="0"/>
              </a:spcBef>
              <a:spcAft>
                <a:spcPts val="0"/>
              </a:spcAft>
              <a:buSzPts val="2100"/>
              <a:buNone/>
            </a:pPr>
            <a:r>
              <a:rPr i="1" lang="en-US" sz="1400">
                <a:solidFill>
                  <a:srgbClr val="4D4D4D"/>
                </a:solidFill>
              </a:rPr>
              <a:t>Recommendation 1:  WGClimate GHG Task Team should consult with the relevant elements of CEOS, including Associates such as ISC, WCRP and GCOS, together with modelers, to check  the GHG Implementation roadmap on </a:t>
            </a:r>
            <a:r>
              <a:rPr b="1" i="1" lang="en-US" sz="1400" u="sng">
                <a:solidFill>
                  <a:srgbClr val="4D4D4D"/>
                </a:solidFill>
              </a:rPr>
              <a:t>completeness concerning requirements for terrestrial observation (SIF; NPP, landcover, biomass, etc.) for supporting mitigation actions through the  development of MVS</a:t>
            </a:r>
            <a:r>
              <a:rPr i="1" lang="en-US" sz="1400">
                <a:solidFill>
                  <a:srgbClr val="4D4D4D"/>
                </a:solidFill>
              </a:rPr>
              <a:t>. The actions in Annex C of the roadmap shall be complemented as needed.</a:t>
            </a:r>
            <a:endParaRPr i="1" sz="1400">
              <a:solidFill>
                <a:srgbClr val="4D4D4D"/>
              </a:solidFill>
            </a:endParaRPr>
          </a:p>
          <a:p>
            <a:pPr indent="0" lvl="0" marL="0" rtl="0" algn="l">
              <a:lnSpc>
                <a:spcPct val="115000"/>
              </a:lnSpc>
              <a:spcBef>
                <a:spcPts val="1800"/>
              </a:spcBef>
              <a:spcAft>
                <a:spcPts val="0"/>
              </a:spcAft>
              <a:buClr>
                <a:schemeClr val="dk1"/>
              </a:buClr>
              <a:buSzPts val="1100"/>
              <a:buFont typeface="Arial"/>
              <a:buNone/>
            </a:pPr>
            <a:r>
              <a:rPr i="1" lang="en-US" sz="1400">
                <a:solidFill>
                  <a:srgbClr val="4D4D4D"/>
                </a:solidFill>
              </a:rPr>
              <a:t>From (propose) CEOS GST Strategy. Also addresses Recommendations 2 &amp; 4 as well</a:t>
            </a:r>
            <a:endParaRPr i="1" sz="1400">
              <a:solidFill>
                <a:srgbClr val="4D4D4D"/>
              </a:solidFill>
            </a:endParaRPr>
          </a:p>
          <a:p>
            <a:pPr indent="0" lvl="0" marL="0" rtl="0" algn="l">
              <a:lnSpc>
                <a:spcPct val="90000"/>
              </a:lnSpc>
              <a:spcBef>
                <a:spcPts val="1800"/>
              </a:spcBef>
              <a:spcAft>
                <a:spcPts val="0"/>
              </a:spcAft>
              <a:buSzPts val="2100"/>
              <a:buNone/>
            </a:pPr>
            <a:r>
              <a:t/>
            </a:r>
            <a:endParaRPr/>
          </a:p>
        </p:txBody>
      </p:sp>
      <p:sp>
        <p:nvSpPr>
          <p:cNvPr id="296" name="Google Shape;296;gfb163bbbcd_1_10"/>
          <p:cNvSpPr txBox="1"/>
          <p:nvPr>
            <p:ph type="title"/>
          </p:nvPr>
        </p:nvSpPr>
        <p:spPr>
          <a:xfrm>
            <a:off x="132036" y="131954"/>
            <a:ext cx="7040100" cy="584400"/>
          </a:xfrm>
          <a:prstGeom prst="rect">
            <a:avLst/>
          </a:prstGeom>
          <a:noFill/>
          <a:ln>
            <a:noFill/>
          </a:ln>
        </p:spPr>
        <p:txBody>
          <a:bodyPr anchorCtr="0" anchor="t" bIns="34275" lIns="68575" spcFirstLastPara="1" rIns="68575" wrap="square" tIns="34275">
            <a:noAutofit/>
          </a:bodyPr>
          <a:lstStyle/>
          <a:p>
            <a:pPr indent="0" lvl="0" marL="0" rtl="0" algn="l">
              <a:lnSpc>
                <a:spcPct val="90000"/>
              </a:lnSpc>
              <a:spcBef>
                <a:spcPts val="0"/>
              </a:spcBef>
              <a:spcAft>
                <a:spcPts val="0"/>
              </a:spcAft>
              <a:buSzPts val="3300"/>
              <a:buNone/>
            </a:pPr>
            <a:r>
              <a:rPr lang="en-US"/>
              <a:t>Question 3 (&amp; 2)</a:t>
            </a:r>
            <a:endParaRPr/>
          </a:p>
        </p:txBody>
      </p:sp>
      <p:pic>
        <p:nvPicPr>
          <p:cNvPr id="297" name="Google Shape;297;gfb163bbbcd_1_10"/>
          <p:cNvPicPr preferRelativeResize="0"/>
          <p:nvPr/>
        </p:nvPicPr>
        <p:blipFill rotWithShape="1">
          <a:blip r:embed="rId3">
            <a:alphaModFix/>
          </a:blip>
          <a:srcRect b="0" l="0" r="0" t="0"/>
          <a:stretch/>
        </p:blipFill>
        <p:spPr>
          <a:xfrm>
            <a:off x="595100" y="1116425"/>
            <a:ext cx="4187375" cy="2742725"/>
          </a:xfrm>
          <a:prstGeom prst="rect">
            <a:avLst/>
          </a:prstGeom>
          <a:noFill/>
          <a:ln>
            <a:noFill/>
          </a:ln>
        </p:spPr>
      </p:pic>
      <p:sp>
        <p:nvSpPr>
          <p:cNvPr id="298" name="Google Shape;298;gfb163bbbcd_1_10"/>
          <p:cNvSpPr txBox="1"/>
          <p:nvPr/>
        </p:nvSpPr>
        <p:spPr>
          <a:xfrm>
            <a:off x="0" y="3805750"/>
            <a:ext cx="5213400" cy="1046700"/>
          </a:xfrm>
          <a:prstGeom prst="rect">
            <a:avLst/>
          </a:prstGeom>
          <a:noFill/>
          <a:ln>
            <a:noFill/>
          </a:ln>
        </p:spPr>
        <p:txBody>
          <a:bodyPr anchorCtr="0" anchor="t" bIns="91425" lIns="91425" spcFirstLastPara="1" rIns="91425" wrap="square" tIns="91425">
            <a:spAutoFit/>
          </a:bodyPr>
          <a:lstStyle/>
          <a:p>
            <a:pPr indent="-317500" lvl="0" marL="457200" marR="0" rtl="0" algn="l">
              <a:lnSpc>
                <a:spcPct val="100000"/>
              </a:lnSpc>
              <a:spcBef>
                <a:spcPts val="0"/>
              </a:spcBef>
              <a:spcAft>
                <a:spcPts val="0"/>
              </a:spcAft>
              <a:buClr>
                <a:srgbClr val="000000"/>
              </a:buClr>
              <a:buSzPts val="1400"/>
              <a:buFont typeface="Arial"/>
              <a:buChar char="●"/>
            </a:pPr>
            <a:r>
              <a:rPr b="0" i="0" lang="en-US" sz="1400" u="none" cap="none" strike="noStrike">
                <a:solidFill>
                  <a:srgbClr val="000000"/>
                </a:solidFill>
                <a:latin typeface="Arial"/>
                <a:ea typeface="Arial"/>
                <a:cs typeface="Arial"/>
                <a:sym typeface="Arial"/>
              </a:rPr>
              <a:t>Link to CEOS Carbon Strategy - See progress on certain topics in additional material [</a:t>
            </a:r>
            <a:r>
              <a:rPr lang="en-US" u="sng">
                <a:solidFill>
                  <a:schemeClr val="hlink"/>
                </a:solidFill>
                <a:hlinkClick r:id="rId4"/>
              </a:rPr>
              <a:t>Link</a:t>
            </a:r>
            <a:r>
              <a:rPr b="0" i="0" lang="en-US" sz="1400" u="none" cap="none" strike="noStrike">
                <a:solidFill>
                  <a:srgbClr val="000000"/>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a:p>
            <a:pPr indent="-317500" lvl="0" marL="457200" marR="0" rtl="0" algn="l">
              <a:lnSpc>
                <a:spcPct val="100000"/>
              </a:lnSpc>
              <a:spcBef>
                <a:spcPts val="0"/>
              </a:spcBef>
              <a:spcAft>
                <a:spcPts val="0"/>
              </a:spcAft>
              <a:buClr>
                <a:srgbClr val="000000"/>
              </a:buClr>
              <a:buSzPts val="1400"/>
              <a:buFont typeface="Arial"/>
              <a:buChar char="●"/>
            </a:pPr>
            <a:r>
              <a:rPr b="0" i="0" lang="en-US" sz="1400" u="none" cap="none" strike="noStrike">
                <a:solidFill>
                  <a:srgbClr val="000000"/>
                </a:solidFill>
                <a:latin typeface="Arial"/>
                <a:ea typeface="Arial"/>
                <a:cs typeface="Arial"/>
                <a:sym typeface="Arial"/>
              </a:rPr>
              <a:t>Also follow-on plan for target ECV Gap Analysis workshop (Feb 2022) - incl. Oceans</a:t>
            </a:r>
            <a:endParaRPr b="0" i="0" sz="1400" u="none" cap="none" strike="noStrike">
              <a:solidFill>
                <a:srgbClr val="000000"/>
              </a:solidFill>
              <a:latin typeface="Arial"/>
              <a:ea typeface="Arial"/>
              <a:cs typeface="Arial"/>
              <a:sym typeface="Arial"/>
            </a:endParaRPr>
          </a:p>
        </p:txBody>
      </p:sp>
      <p:sp>
        <p:nvSpPr>
          <p:cNvPr id="299" name="Google Shape;299;gfb163bbbcd_1_10"/>
          <p:cNvSpPr txBox="1"/>
          <p:nvPr/>
        </p:nvSpPr>
        <p:spPr>
          <a:xfrm>
            <a:off x="781225" y="823200"/>
            <a:ext cx="57417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1" lang="en-US" sz="1200" u="none" cap="none" strike="noStrike">
                <a:solidFill>
                  <a:srgbClr val="000000"/>
                </a:solidFill>
                <a:latin typeface="Arial"/>
                <a:ea typeface="Arial"/>
                <a:cs typeface="Arial"/>
                <a:sym typeface="Arial"/>
              </a:rPr>
              <a:t>from Ciais et al. 2014</a:t>
            </a:r>
            <a:endParaRPr b="0" i="1" sz="1200" u="none" cap="none" strike="noStrike">
              <a:solidFill>
                <a:srgbClr val="000000"/>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3" name="Shape 303"/>
        <p:cNvGrpSpPr/>
        <p:nvPr/>
      </p:nvGrpSpPr>
      <p:grpSpPr>
        <a:xfrm>
          <a:off x="0" y="0"/>
          <a:ext cx="0" cy="0"/>
          <a:chOff x="0" y="0"/>
          <a:chExt cx="0" cy="0"/>
        </a:xfrm>
      </p:grpSpPr>
      <p:sp>
        <p:nvSpPr>
          <p:cNvPr id="304" name="Google Shape;304;gfb163bbbcd_1_15"/>
          <p:cNvSpPr txBox="1"/>
          <p:nvPr>
            <p:ph idx="1" type="body"/>
          </p:nvPr>
        </p:nvSpPr>
        <p:spPr>
          <a:xfrm>
            <a:off x="368875" y="823225"/>
            <a:ext cx="8596200" cy="1303800"/>
          </a:xfrm>
          <a:prstGeom prst="rect">
            <a:avLst/>
          </a:prstGeom>
          <a:noFill/>
          <a:ln>
            <a:noFill/>
          </a:ln>
        </p:spPr>
        <p:txBody>
          <a:bodyPr anchorCtr="0" anchor="t" bIns="34275" lIns="68575" spcFirstLastPara="1" rIns="68575" wrap="square" tIns="34275">
            <a:noAutofit/>
          </a:bodyPr>
          <a:lstStyle/>
          <a:p>
            <a:pPr indent="0" lvl="0" marL="0" rtl="0" algn="l">
              <a:lnSpc>
                <a:spcPct val="90000"/>
              </a:lnSpc>
              <a:spcBef>
                <a:spcPts val="800"/>
              </a:spcBef>
              <a:spcAft>
                <a:spcPts val="0"/>
              </a:spcAft>
              <a:buClr>
                <a:schemeClr val="dk1"/>
              </a:buClr>
              <a:buSzPts val="1100"/>
              <a:buFont typeface="Arial"/>
              <a:buNone/>
            </a:pPr>
            <a:r>
              <a:rPr i="1" lang="en-US"/>
              <a:t>Should we be thinking of a common MVS for both GHG and AFOLU sector users? if so - how do we get there, joint Roadmap? To start can we agree on a common GHG-AFOLU System overview? </a:t>
            </a:r>
            <a:endParaRPr/>
          </a:p>
          <a:p>
            <a:pPr indent="0" lvl="0" marL="0" rtl="0" algn="l">
              <a:lnSpc>
                <a:spcPct val="90000"/>
              </a:lnSpc>
              <a:spcBef>
                <a:spcPts val="800"/>
              </a:spcBef>
              <a:spcAft>
                <a:spcPts val="0"/>
              </a:spcAft>
              <a:buSzPts val="2100"/>
              <a:buNone/>
            </a:pPr>
            <a:r>
              <a:t/>
            </a:r>
            <a:endParaRPr/>
          </a:p>
        </p:txBody>
      </p:sp>
      <p:sp>
        <p:nvSpPr>
          <p:cNvPr id="305" name="Google Shape;305;gfb163bbbcd_1_15"/>
          <p:cNvSpPr txBox="1"/>
          <p:nvPr>
            <p:ph type="title"/>
          </p:nvPr>
        </p:nvSpPr>
        <p:spPr>
          <a:xfrm>
            <a:off x="132024" y="131950"/>
            <a:ext cx="7623600" cy="584400"/>
          </a:xfrm>
          <a:prstGeom prst="rect">
            <a:avLst/>
          </a:prstGeom>
          <a:noFill/>
          <a:ln>
            <a:noFill/>
          </a:ln>
        </p:spPr>
        <p:txBody>
          <a:bodyPr anchorCtr="0" anchor="t" bIns="34275" lIns="68575" spcFirstLastPara="1" rIns="68575" wrap="square" tIns="34275">
            <a:noAutofit/>
          </a:bodyPr>
          <a:lstStyle/>
          <a:p>
            <a:pPr indent="0" lvl="0" marL="0" rtl="0" algn="l">
              <a:lnSpc>
                <a:spcPct val="90000"/>
              </a:lnSpc>
              <a:spcBef>
                <a:spcPts val="0"/>
              </a:spcBef>
              <a:spcAft>
                <a:spcPts val="0"/>
              </a:spcAft>
              <a:buSzPts val="3300"/>
              <a:buNone/>
            </a:pPr>
            <a:r>
              <a:rPr lang="en-US"/>
              <a:t>Question 5: Towards a common MVS</a:t>
            </a:r>
            <a:endParaRPr/>
          </a:p>
        </p:txBody>
      </p:sp>
      <p:pic>
        <p:nvPicPr>
          <p:cNvPr id="306" name="Google Shape;306;gfb163bbbcd_1_15"/>
          <p:cNvPicPr preferRelativeResize="0"/>
          <p:nvPr/>
        </p:nvPicPr>
        <p:blipFill rotWithShape="1">
          <a:blip r:embed="rId3">
            <a:alphaModFix/>
          </a:blip>
          <a:srcRect b="0" l="0" r="0" t="0"/>
          <a:stretch/>
        </p:blipFill>
        <p:spPr>
          <a:xfrm>
            <a:off x="779500" y="3639275"/>
            <a:ext cx="2624200" cy="1052600"/>
          </a:xfrm>
          <a:prstGeom prst="rect">
            <a:avLst/>
          </a:prstGeom>
          <a:noFill/>
          <a:ln>
            <a:noFill/>
          </a:ln>
        </p:spPr>
      </p:pic>
      <p:pic>
        <p:nvPicPr>
          <p:cNvPr id="307" name="Google Shape;307;gfb163bbbcd_1_15"/>
          <p:cNvPicPr preferRelativeResize="0"/>
          <p:nvPr/>
        </p:nvPicPr>
        <p:blipFill rotWithShape="1">
          <a:blip r:embed="rId4">
            <a:alphaModFix/>
          </a:blip>
          <a:srcRect b="0" l="0" r="0" t="0"/>
          <a:stretch/>
        </p:blipFill>
        <p:spPr>
          <a:xfrm>
            <a:off x="4222525" y="3639281"/>
            <a:ext cx="1528500" cy="1016569"/>
          </a:xfrm>
          <a:prstGeom prst="rect">
            <a:avLst/>
          </a:prstGeom>
          <a:noFill/>
          <a:ln>
            <a:noFill/>
          </a:ln>
        </p:spPr>
      </p:pic>
      <p:sp>
        <p:nvSpPr>
          <p:cNvPr id="308" name="Google Shape;308;gfb163bbbcd_1_15"/>
          <p:cNvSpPr/>
          <p:nvPr/>
        </p:nvSpPr>
        <p:spPr>
          <a:xfrm>
            <a:off x="4266375" y="2296800"/>
            <a:ext cx="1528500" cy="9543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600"/>
              <a:buFont typeface="Arial"/>
              <a:buNone/>
            </a:pPr>
            <a:r>
              <a:rPr b="1" i="0" lang="en-US" sz="2600" u="none" cap="none" strike="noStrike">
                <a:solidFill>
                  <a:srgbClr val="000000"/>
                </a:solidFill>
                <a:latin typeface="Arial"/>
                <a:ea typeface="Arial"/>
                <a:cs typeface="Arial"/>
                <a:sym typeface="Arial"/>
              </a:rPr>
              <a:t>?</a:t>
            </a:r>
            <a:endParaRPr b="1" i="0" sz="2600" u="none" cap="none" strike="noStrike">
              <a:solidFill>
                <a:srgbClr val="000000"/>
              </a:solidFill>
              <a:latin typeface="Arial"/>
              <a:ea typeface="Arial"/>
              <a:cs typeface="Arial"/>
              <a:sym typeface="Arial"/>
            </a:endParaRPr>
          </a:p>
        </p:txBody>
      </p:sp>
      <p:sp>
        <p:nvSpPr>
          <p:cNvPr id="309" name="Google Shape;309;gfb163bbbcd_1_15"/>
          <p:cNvSpPr/>
          <p:nvPr/>
        </p:nvSpPr>
        <p:spPr>
          <a:xfrm>
            <a:off x="4893075" y="3259175"/>
            <a:ext cx="275100" cy="372000"/>
          </a:xfrm>
          <a:prstGeom prst="upDown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0" name="Google Shape;310;gfb163bbbcd_1_15"/>
          <p:cNvSpPr/>
          <p:nvPr/>
        </p:nvSpPr>
        <p:spPr>
          <a:xfrm rot="-2251224">
            <a:off x="5732748" y="3681816"/>
            <a:ext cx="1130953" cy="307221"/>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1" name="Google Shape;311;gfb163bbbcd_1_15"/>
          <p:cNvSpPr/>
          <p:nvPr/>
        </p:nvSpPr>
        <p:spPr>
          <a:xfrm rot="1538109">
            <a:off x="5769151" y="2785555"/>
            <a:ext cx="1058157" cy="307142"/>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2" name="Google Shape;312;gfb163bbbcd_1_15"/>
          <p:cNvSpPr/>
          <p:nvPr/>
        </p:nvSpPr>
        <p:spPr>
          <a:xfrm>
            <a:off x="6793275" y="2906825"/>
            <a:ext cx="1528500" cy="9543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600"/>
              <a:buFont typeface="Arial"/>
              <a:buNone/>
            </a:pPr>
            <a:r>
              <a:rPr b="1" i="0" lang="en-US" sz="2600" u="none" cap="none" strike="noStrike">
                <a:solidFill>
                  <a:srgbClr val="000000"/>
                </a:solidFill>
                <a:latin typeface="Arial"/>
                <a:ea typeface="Arial"/>
                <a:cs typeface="Arial"/>
                <a:sym typeface="Arial"/>
              </a:rPr>
              <a:t>?</a:t>
            </a:r>
            <a:endParaRPr b="1" i="0" sz="2600" u="none" cap="none" strike="noStrike">
              <a:solidFill>
                <a:srgbClr val="000000"/>
              </a:solidFill>
              <a:latin typeface="Arial"/>
              <a:ea typeface="Arial"/>
              <a:cs typeface="Arial"/>
              <a:sym typeface="Arial"/>
            </a:endParaRPr>
          </a:p>
        </p:txBody>
      </p:sp>
      <p:sp>
        <p:nvSpPr>
          <p:cNvPr id="313" name="Google Shape;313;gfb163bbbcd_1_15"/>
          <p:cNvSpPr/>
          <p:nvPr/>
        </p:nvSpPr>
        <p:spPr>
          <a:xfrm>
            <a:off x="3437400" y="4049625"/>
            <a:ext cx="734100" cy="3195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4" name="Google Shape;314;gfb163bbbcd_1_15"/>
          <p:cNvSpPr txBox="1"/>
          <p:nvPr/>
        </p:nvSpPr>
        <p:spPr>
          <a:xfrm rot="-5400000">
            <a:off x="60450" y="3965475"/>
            <a:ext cx="8376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Arial"/>
                <a:ea typeface="Arial"/>
                <a:cs typeface="Arial"/>
                <a:sym typeface="Arial"/>
              </a:rPr>
              <a:t>GHG</a:t>
            </a:r>
            <a:endParaRPr b="1" i="0" sz="1400" u="none" cap="none" strike="noStrike">
              <a:solidFill>
                <a:srgbClr val="000000"/>
              </a:solidFill>
              <a:latin typeface="Arial"/>
              <a:ea typeface="Arial"/>
              <a:cs typeface="Arial"/>
              <a:sym typeface="Arial"/>
            </a:endParaRPr>
          </a:p>
        </p:txBody>
      </p:sp>
      <p:sp>
        <p:nvSpPr>
          <p:cNvPr id="315" name="Google Shape;315;gfb163bbbcd_1_15"/>
          <p:cNvSpPr txBox="1"/>
          <p:nvPr/>
        </p:nvSpPr>
        <p:spPr>
          <a:xfrm rot="-5400000">
            <a:off x="14275" y="2515500"/>
            <a:ext cx="8376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Arial"/>
                <a:ea typeface="Arial"/>
                <a:cs typeface="Arial"/>
                <a:sym typeface="Arial"/>
              </a:rPr>
              <a:t>AFOLU</a:t>
            </a:r>
            <a:endParaRPr b="1" i="0" sz="1400" u="none" cap="none" strike="noStrike">
              <a:solidFill>
                <a:srgbClr val="000000"/>
              </a:solidFill>
              <a:latin typeface="Arial"/>
              <a:ea typeface="Arial"/>
              <a:cs typeface="Arial"/>
              <a:sym typeface="Arial"/>
            </a:endParaRPr>
          </a:p>
        </p:txBody>
      </p:sp>
      <p:pic>
        <p:nvPicPr>
          <p:cNvPr id="316" name="Google Shape;316;gfb163bbbcd_1_15"/>
          <p:cNvPicPr preferRelativeResize="0"/>
          <p:nvPr/>
        </p:nvPicPr>
        <p:blipFill rotWithShape="1">
          <a:blip r:embed="rId5">
            <a:alphaModFix/>
          </a:blip>
          <a:srcRect b="0" l="0" r="0" t="0"/>
          <a:stretch/>
        </p:blipFill>
        <p:spPr>
          <a:xfrm>
            <a:off x="743075" y="2167172"/>
            <a:ext cx="1020147" cy="584400"/>
          </a:xfrm>
          <a:prstGeom prst="rect">
            <a:avLst/>
          </a:prstGeom>
          <a:noFill/>
          <a:ln>
            <a:noFill/>
          </a:ln>
        </p:spPr>
      </p:pic>
      <p:pic>
        <p:nvPicPr>
          <p:cNvPr id="317" name="Google Shape;317;gfb163bbbcd_1_15"/>
          <p:cNvPicPr preferRelativeResize="0"/>
          <p:nvPr/>
        </p:nvPicPr>
        <p:blipFill rotWithShape="1">
          <a:blip r:embed="rId6">
            <a:alphaModFix/>
          </a:blip>
          <a:srcRect b="0" l="0" r="0" t="0"/>
          <a:stretch/>
        </p:blipFill>
        <p:spPr>
          <a:xfrm>
            <a:off x="1058125" y="2849400"/>
            <a:ext cx="1334135" cy="409775"/>
          </a:xfrm>
          <a:prstGeom prst="rect">
            <a:avLst/>
          </a:prstGeom>
          <a:noFill/>
          <a:ln>
            <a:noFill/>
          </a:ln>
        </p:spPr>
      </p:pic>
      <p:pic>
        <p:nvPicPr>
          <p:cNvPr descr="Text&#10;&#10;Description automatically generated with medium confidence" id="318" name="Google Shape;318;gfb163bbbcd_1_15"/>
          <p:cNvPicPr preferRelativeResize="0"/>
          <p:nvPr/>
        </p:nvPicPr>
        <p:blipFill rotWithShape="1">
          <a:blip r:embed="rId7">
            <a:alphaModFix/>
          </a:blip>
          <a:srcRect b="0" l="0" r="0" t="0"/>
          <a:stretch/>
        </p:blipFill>
        <p:spPr>
          <a:xfrm>
            <a:off x="1960474" y="2229327"/>
            <a:ext cx="1476925" cy="517771"/>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2" name="Shape 322"/>
        <p:cNvGrpSpPr/>
        <p:nvPr/>
      </p:nvGrpSpPr>
      <p:grpSpPr>
        <a:xfrm>
          <a:off x="0" y="0"/>
          <a:ext cx="0" cy="0"/>
          <a:chOff x="0" y="0"/>
          <a:chExt cx="0" cy="0"/>
        </a:xfrm>
      </p:grpSpPr>
      <p:sp>
        <p:nvSpPr>
          <p:cNvPr id="323" name="Google Shape;323;gcb64dcebc3_0_0"/>
          <p:cNvSpPr txBox="1"/>
          <p:nvPr/>
        </p:nvSpPr>
        <p:spPr>
          <a:xfrm>
            <a:off x="70515" y="77436"/>
            <a:ext cx="6501300" cy="14547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chemeClr val="dk1"/>
              </a:buClr>
              <a:buSzPts val="1100"/>
              <a:buFont typeface="Arial"/>
              <a:buNone/>
            </a:pPr>
            <a:r>
              <a:rPr lang="en-US" sz="3000">
                <a:solidFill>
                  <a:schemeClr val="lt1"/>
                </a:solidFill>
              </a:rPr>
              <a:t>2022 Plans &amp; Agency Support</a:t>
            </a:r>
            <a:endParaRPr b="0" i="0" sz="3000"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t/>
            </a:r>
            <a:endParaRPr b="0" i="0" sz="3000"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000"/>
              <a:buFont typeface="Arial"/>
              <a:buNone/>
            </a:pPr>
            <a:r>
              <a:t/>
            </a:r>
            <a:endParaRPr b="0" i="0" sz="3000" u="none" cap="none" strike="noStrike">
              <a:solidFill>
                <a:schemeClr val="lt1"/>
              </a:solidFill>
              <a:latin typeface="Arial"/>
              <a:ea typeface="Arial"/>
              <a:cs typeface="Arial"/>
              <a:sym typeface="Arial"/>
            </a:endParaRPr>
          </a:p>
        </p:txBody>
      </p:sp>
      <p:sp>
        <p:nvSpPr>
          <p:cNvPr id="324" name="Google Shape;324;gcb64dcebc3_0_0"/>
          <p:cNvSpPr txBox="1"/>
          <p:nvPr/>
        </p:nvSpPr>
        <p:spPr>
          <a:xfrm>
            <a:off x="7699248" y="4930953"/>
            <a:ext cx="1444200" cy="2385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Clr>
                <a:srgbClr val="000000"/>
              </a:buClr>
              <a:buSzPts val="1100"/>
              <a:buFont typeface="Arial"/>
              <a:buNone/>
            </a:pPr>
            <a:r>
              <a:rPr b="1" i="0" lang="en-US" sz="1100" u="none" cap="none" strike="noStrike">
                <a:solidFill>
                  <a:schemeClr val="accent1"/>
                </a:solidFill>
                <a:latin typeface="Arial"/>
                <a:ea typeface="Arial"/>
                <a:cs typeface="Arial"/>
                <a:sym typeface="Arial"/>
              </a:rPr>
              <a:t>Slide </a:t>
            </a:r>
            <a:fld id="{00000000-1234-1234-1234-123412341234}" type="slidenum">
              <a:rPr b="1" i="0" lang="en-US" sz="1100" u="none" cap="none" strike="noStrike">
                <a:solidFill>
                  <a:schemeClr val="accent1"/>
                </a:solidFill>
                <a:latin typeface="Arial"/>
                <a:ea typeface="Arial"/>
                <a:cs typeface="Arial"/>
                <a:sym typeface="Arial"/>
              </a:rPr>
              <a:t>‹#›</a:t>
            </a:fld>
            <a:endParaRPr b="1" i="0" sz="1100" u="none" cap="none" strike="noStrike">
              <a:solidFill>
                <a:schemeClr val="accent1"/>
              </a:solidFill>
              <a:latin typeface="Arial"/>
              <a:ea typeface="Arial"/>
              <a:cs typeface="Arial"/>
              <a:sym typeface="Arial"/>
            </a:endParaRPr>
          </a:p>
        </p:txBody>
      </p:sp>
      <p:sp>
        <p:nvSpPr>
          <p:cNvPr id="325" name="Google Shape;325;gcb64dcebc3_0_0"/>
          <p:cNvSpPr txBox="1"/>
          <p:nvPr>
            <p:ph idx="1" type="body"/>
          </p:nvPr>
        </p:nvSpPr>
        <p:spPr>
          <a:xfrm>
            <a:off x="2828525" y="1961810"/>
            <a:ext cx="8878500" cy="3943200"/>
          </a:xfrm>
          <a:prstGeom prst="rect">
            <a:avLst/>
          </a:prstGeom>
          <a:noFill/>
          <a:ln>
            <a:noFill/>
          </a:ln>
        </p:spPr>
        <p:txBody>
          <a:bodyPr anchorCtr="0" anchor="t" bIns="45700" lIns="91425" spcFirstLastPara="1" rIns="91425" wrap="square" tIns="45700">
            <a:noAutofit/>
          </a:bodyPr>
          <a:lstStyle/>
          <a:p>
            <a:pPr indent="457200" lvl="0" marL="1828800" marR="0" rtl="0" algn="l">
              <a:lnSpc>
                <a:spcPct val="100000"/>
              </a:lnSpc>
              <a:spcBef>
                <a:spcPts val="0"/>
              </a:spcBef>
              <a:spcAft>
                <a:spcPts val="0"/>
              </a:spcAft>
              <a:buClr>
                <a:srgbClr val="000000"/>
              </a:buClr>
              <a:buSzPts val="2100"/>
              <a:buFont typeface="Arial"/>
              <a:buNone/>
            </a:pPr>
            <a:r>
              <a:t/>
            </a:r>
            <a:endParaRPr b="1" i="0" sz="2100" u="none" cap="none" strike="noStrike">
              <a:solidFill>
                <a:srgbClr val="002569"/>
              </a:solidFill>
              <a:latin typeface="Helvetica Neue"/>
              <a:ea typeface="Helvetica Neue"/>
              <a:cs typeface="Helvetica Neue"/>
              <a:sym typeface="Helvetica Neue"/>
            </a:endParaRPr>
          </a:p>
          <a:p>
            <a:pPr indent="0" lvl="0" marL="76200" marR="0" rtl="0" algn="l">
              <a:lnSpc>
                <a:spcPct val="100000"/>
              </a:lnSpc>
              <a:spcBef>
                <a:spcPts val="1000"/>
              </a:spcBef>
              <a:spcAft>
                <a:spcPts val="0"/>
              </a:spcAft>
              <a:buSzPts val="2100"/>
              <a:buNone/>
            </a:pPr>
            <a:r>
              <a:rPr b="1" lang="en-US" sz="2400">
                <a:solidFill>
                  <a:srgbClr val="002569"/>
                </a:solidFill>
                <a:latin typeface="Helvetica Neue"/>
                <a:ea typeface="Helvetica Neue"/>
                <a:cs typeface="Helvetica Neue"/>
                <a:sym typeface="Helvetica Neue"/>
              </a:rPr>
              <a:t>Ben Poulter</a:t>
            </a:r>
            <a:r>
              <a:rPr b="1" i="0" lang="en-US" sz="2400" u="none" cap="none" strike="noStrike">
                <a:solidFill>
                  <a:srgbClr val="002569"/>
                </a:solidFill>
                <a:latin typeface="Helvetica Neue"/>
                <a:ea typeface="Helvetica Neue"/>
                <a:cs typeface="Helvetica Neue"/>
                <a:sym typeface="Helvetica Neue"/>
              </a:rPr>
              <a:t>, </a:t>
            </a:r>
            <a:r>
              <a:rPr b="1" lang="en-US" sz="2400">
                <a:solidFill>
                  <a:srgbClr val="002569"/>
                </a:solidFill>
                <a:latin typeface="Helvetica Neue"/>
                <a:ea typeface="Helvetica Neue"/>
                <a:cs typeface="Helvetica Neue"/>
                <a:sym typeface="Helvetica Neue"/>
              </a:rPr>
              <a:t>NASA</a:t>
            </a:r>
            <a:endParaRPr b="1" i="0" sz="2400" u="none" cap="none" strike="noStrike">
              <a:solidFill>
                <a:srgbClr val="002569"/>
              </a:solidFill>
              <a:latin typeface="Helvetica Neue"/>
              <a:ea typeface="Helvetica Neue"/>
              <a:cs typeface="Helvetica Neue"/>
              <a:sym typeface="Helvetica Neue"/>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9" name="Shape 329"/>
        <p:cNvGrpSpPr/>
        <p:nvPr/>
      </p:nvGrpSpPr>
      <p:grpSpPr>
        <a:xfrm>
          <a:off x="0" y="0"/>
          <a:ext cx="0" cy="0"/>
          <a:chOff x="0" y="0"/>
          <a:chExt cx="0" cy="0"/>
        </a:xfrm>
      </p:grpSpPr>
      <p:sp>
        <p:nvSpPr>
          <p:cNvPr id="330" name="Google Shape;330;gf8ccf0adf1_9_124"/>
          <p:cNvSpPr txBox="1"/>
          <p:nvPr/>
        </p:nvSpPr>
        <p:spPr>
          <a:xfrm>
            <a:off x="70515" y="77436"/>
            <a:ext cx="6501300" cy="531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3000"/>
              <a:buFont typeface="Arial"/>
              <a:buNone/>
            </a:pPr>
            <a:r>
              <a:rPr b="0" i="0" lang="en-US" sz="3000" u="none" cap="none" strike="noStrike">
                <a:solidFill>
                  <a:schemeClr val="lt1"/>
                </a:solidFill>
                <a:latin typeface="Arial"/>
                <a:ea typeface="Arial"/>
                <a:cs typeface="Arial"/>
                <a:sym typeface="Arial"/>
              </a:rPr>
              <a:t>2022 Plans</a:t>
            </a:r>
            <a:endParaRPr b="0" i="0" sz="800" u="none" cap="none" strike="noStrike">
              <a:solidFill>
                <a:srgbClr val="000000"/>
              </a:solidFill>
              <a:latin typeface="Arial"/>
              <a:ea typeface="Arial"/>
              <a:cs typeface="Arial"/>
              <a:sym typeface="Arial"/>
            </a:endParaRPr>
          </a:p>
        </p:txBody>
      </p:sp>
      <p:sp>
        <p:nvSpPr>
          <p:cNvPr id="331" name="Google Shape;331;gf8ccf0adf1_9_124"/>
          <p:cNvSpPr txBox="1"/>
          <p:nvPr/>
        </p:nvSpPr>
        <p:spPr>
          <a:xfrm>
            <a:off x="7699248" y="4930953"/>
            <a:ext cx="1444200" cy="2385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Clr>
                <a:srgbClr val="000000"/>
              </a:buClr>
              <a:buSzPts val="1100"/>
              <a:buFont typeface="Arial"/>
              <a:buNone/>
            </a:pPr>
            <a:r>
              <a:rPr b="1" i="0" lang="en-US" sz="1100" u="none" cap="none" strike="noStrike">
                <a:solidFill>
                  <a:schemeClr val="accent1"/>
                </a:solidFill>
                <a:latin typeface="Arial"/>
                <a:ea typeface="Arial"/>
                <a:cs typeface="Arial"/>
                <a:sym typeface="Arial"/>
              </a:rPr>
              <a:t>Slide </a:t>
            </a:r>
            <a:fld id="{00000000-1234-1234-1234-123412341234}" type="slidenum">
              <a:rPr b="1" i="0" lang="en-US" sz="1100" u="none" cap="none" strike="noStrike">
                <a:solidFill>
                  <a:schemeClr val="accent1"/>
                </a:solidFill>
                <a:latin typeface="Arial"/>
                <a:ea typeface="Arial"/>
                <a:cs typeface="Arial"/>
                <a:sym typeface="Arial"/>
              </a:rPr>
              <a:t>‹#›</a:t>
            </a:fld>
            <a:endParaRPr b="1" i="0" sz="1100" u="none" cap="none" strike="noStrike">
              <a:solidFill>
                <a:schemeClr val="accent1"/>
              </a:solidFill>
              <a:latin typeface="Arial"/>
              <a:ea typeface="Arial"/>
              <a:cs typeface="Arial"/>
              <a:sym typeface="Arial"/>
            </a:endParaRPr>
          </a:p>
        </p:txBody>
      </p:sp>
      <p:sp>
        <p:nvSpPr>
          <p:cNvPr id="332" name="Google Shape;332;gf8ccf0adf1_9_124"/>
          <p:cNvSpPr txBox="1"/>
          <p:nvPr/>
        </p:nvSpPr>
        <p:spPr>
          <a:xfrm>
            <a:off x="267829" y="968218"/>
            <a:ext cx="8334000" cy="4132800"/>
          </a:xfrm>
          <a:prstGeom prst="rect">
            <a:avLst/>
          </a:prstGeom>
          <a:noFill/>
          <a:ln>
            <a:noFill/>
          </a:ln>
        </p:spPr>
        <p:txBody>
          <a:bodyPr anchorCtr="0" anchor="t" bIns="34275" lIns="68575" spcFirstLastPara="1" rIns="68575" wrap="square" tIns="34275">
            <a:spAutoFit/>
          </a:bodyPr>
          <a:lstStyle/>
          <a:p>
            <a:pPr indent="-165100" lvl="0" marL="165100" marR="0" rtl="0" algn="l">
              <a:lnSpc>
                <a:spcPct val="150000"/>
              </a:lnSpc>
              <a:spcBef>
                <a:spcPts val="0"/>
              </a:spcBef>
              <a:spcAft>
                <a:spcPts val="0"/>
              </a:spcAft>
              <a:buClr>
                <a:schemeClr val="dk1"/>
              </a:buClr>
              <a:buSzPts val="1200"/>
              <a:buFont typeface="Noto Sans Symbols"/>
              <a:buChar char="❖"/>
            </a:pPr>
            <a:r>
              <a:rPr b="1" i="0" lang="en-US" sz="1200" u="none" cap="none" strike="noStrike">
                <a:solidFill>
                  <a:schemeClr val="dk1"/>
                </a:solidFill>
                <a:highlight>
                  <a:schemeClr val="lt1"/>
                </a:highlight>
                <a:latin typeface="Arial"/>
                <a:ea typeface="Arial"/>
                <a:cs typeface="Arial"/>
                <a:sym typeface="Arial"/>
              </a:rPr>
              <a:t>2020-21 efforts took stock of relevant capabilities and focused on ensuring relevant datasets were on the table for COP-26 and GST1</a:t>
            </a:r>
            <a:endParaRPr b="1" i="0" sz="1200" u="none" cap="none" strike="noStrike">
              <a:solidFill>
                <a:schemeClr val="dk1"/>
              </a:solidFill>
              <a:highlight>
                <a:schemeClr val="lt1"/>
              </a:highlight>
              <a:latin typeface="Arial"/>
              <a:ea typeface="Arial"/>
              <a:cs typeface="Arial"/>
              <a:sym typeface="Arial"/>
            </a:endParaRPr>
          </a:p>
          <a:p>
            <a:pPr indent="0" lvl="0" marL="457200" marR="0" rtl="0" algn="l">
              <a:lnSpc>
                <a:spcPct val="150000"/>
              </a:lnSpc>
              <a:spcBef>
                <a:spcPts val="0"/>
              </a:spcBef>
              <a:spcAft>
                <a:spcPts val="0"/>
              </a:spcAft>
              <a:buClr>
                <a:srgbClr val="000000"/>
              </a:buClr>
              <a:buSzPts val="1200"/>
              <a:buFont typeface="Arial"/>
              <a:buNone/>
            </a:pPr>
            <a:r>
              <a:t/>
            </a:r>
            <a:endParaRPr b="1" i="0" sz="1200" u="none" cap="none" strike="noStrike">
              <a:solidFill>
                <a:schemeClr val="dk1"/>
              </a:solidFill>
              <a:highlight>
                <a:schemeClr val="lt1"/>
              </a:highlight>
              <a:latin typeface="Arial"/>
              <a:ea typeface="Arial"/>
              <a:cs typeface="Arial"/>
              <a:sym typeface="Arial"/>
            </a:endParaRPr>
          </a:p>
          <a:p>
            <a:pPr indent="-165100" lvl="0" marL="165100" marR="0" rtl="0" algn="l">
              <a:lnSpc>
                <a:spcPct val="150000"/>
              </a:lnSpc>
              <a:spcBef>
                <a:spcPts val="0"/>
              </a:spcBef>
              <a:spcAft>
                <a:spcPts val="0"/>
              </a:spcAft>
              <a:buClr>
                <a:schemeClr val="dk1"/>
              </a:buClr>
              <a:buSzPts val="1200"/>
              <a:buFont typeface="Noto Sans Symbols"/>
              <a:buChar char="❖"/>
            </a:pPr>
            <a:r>
              <a:rPr b="1" i="0" lang="en-US" sz="1200" u="none" cap="none" strike="noStrike">
                <a:solidFill>
                  <a:schemeClr val="dk1"/>
                </a:solidFill>
                <a:highlight>
                  <a:schemeClr val="lt1"/>
                </a:highlight>
                <a:latin typeface="Arial"/>
                <a:ea typeface="Arial"/>
                <a:cs typeface="Arial"/>
                <a:sym typeface="Arial"/>
              </a:rPr>
              <a:t>We now have more time to develop a considered strategy for an evolution of our GST AFOLU engagement that is in step with the timetable and process of the GST, the ambition cycle of the Paris agreement and the reporting needs of countries</a:t>
            </a:r>
            <a:endParaRPr b="1" i="0" sz="1200" u="none" cap="none" strike="noStrike">
              <a:solidFill>
                <a:schemeClr val="dk1"/>
              </a:solidFill>
              <a:highlight>
                <a:schemeClr val="lt1"/>
              </a:highlight>
              <a:latin typeface="Arial"/>
              <a:ea typeface="Arial"/>
              <a:cs typeface="Arial"/>
              <a:sym typeface="Arial"/>
            </a:endParaRPr>
          </a:p>
          <a:p>
            <a:pPr indent="0" lvl="0" marL="457200" marR="0" rtl="0" algn="l">
              <a:lnSpc>
                <a:spcPct val="150000"/>
              </a:lnSpc>
              <a:spcBef>
                <a:spcPts val="0"/>
              </a:spcBef>
              <a:spcAft>
                <a:spcPts val="0"/>
              </a:spcAft>
              <a:buClr>
                <a:srgbClr val="000000"/>
              </a:buClr>
              <a:buSzPts val="1200"/>
              <a:buFont typeface="Arial"/>
              <a:buNone/>
            </a:pPr>
            <a:r>
              <a:t/>
            </a:r>
            <a:endParaRPr b="1" i="0" sz="1200" u="none" cap="none" strike="noStrike">
              <a:solidFill>
                <a:schemeClr val="dk1"/>
              </a:solidFill>
              <a:highlight>
                <a:schemeClr val="lt1"/>
              </a:highlight>
              <a:latin typeface="Arial"/>
              <a:ea typeface="Arial"/>
              <a:cs typeface="Arial"/>
              <a:sym typeface="Arial"/>
            </a:endParaRPr>
          </a:p>
          <a:p>
            <a:pPr indent="-165100" lvl="0" marL="165100" marR="0" rtl="0" algn="l">
              <a:lnSpc>
                <a:spcPct val="150000"/>
              </a:lnSpc>
              <a:spcBef>
                <a:spcPts val="0"/>
              </a:spcBef>
              <a:spcAft>
                <a:spcPts val="0"/>
              </a:spcAft>
              <a:buClr>
                <a:schemeClr val="dk1"/>
              </a:buClr>
              <a:buSzPts val="1200"/>
              <a:buFont typeface="Noto Sans Symbols"/>
              <a:buChar char="❖"/>
            </a:pPr>
            <a:r>
              <a:rPr b="1" i="0" lang="en-US" sz="1200" u="none" cap="none" strike="noStrike">
                <a:solidFill>
                  <a:schemeClr val="dk1"/>
                </a:solidFill>
                <a:highlight>
                  <a:schemeClr val="lt1"/>
                </a:highlight>
                <a:latin typeface="Arial"/>
                <a:ea typeface="Arial"/>
                <a:cs typeface="Arial"/>
                <a:sym typeface="Arial"/>
              </a:rPr>
              <a:t>Signposts from the road so far:</a:t>
            </a:r>
            <a:endParaRPr b="1" i="0" sz="1200" u="none" cap="none" strike="noStrike">
              <a:solidFill>
                <a:schemeClr val="dk1"/>
              </a:solidFill>
              <a:highlight>
                <a:schemeClr val="lt1"/>
              </a:highlight>
              <a:latin typeface="Arial"/>
              <a:ea typeface="Arial"/>
              <a:cs typeface="Arial"/>
              <a:sym typeface="Arial"/>
            </a:endParaRPr>
          </a:p>
          <a:p>
            <a:pPr indent="-304800" lvl="1" marL="914400" marR="0" rtl="0" algn="l">
              <a:lnSpc>
                <a:spcPct val="150000"/>
              </a:lnSpc>
              <a:spcBef>
                <a:spcPts val="0"/>
              </a:spcBef>
              <a:spcAft>
                <a:spcPts val="0"/>
              </a:spcAft>
              <a:buClr>
                <a:schemeClr val="dk1"/>
              </a:buClr>
              <a:buSzPts val="1200"/>
              <a:buFont typeface="Noto Sans Symbols"/>
              <a:buChar char="❖"/>
            </a:pPr>
            <a:r>
              <a:rPr b="0" i="0" lang="en-US" sz="1200" u="none" cap="none" strike="noStrike">
                <a:solidFill>
                  <a:schemeClr val="dk1"/>
                </a:solidFill>
                <a:highlight>
                  <a:schemeClr val="lt1"/>
                </a:highlight>
                <a:latin typeface="Arial"/>
                <a:ea typeface="Arial"/>
                <a:cs typeface="Arial"/>
                <a:sym typeface="Arial"/>
              </a:rPr>
              <a:t>We must simplify the offering to users. Fewer options means harmonised and recommended datasets</a:t>
            </a:r>
            <a:endParaRPr b="0" i="0" sz="1200" u="none" cap="none" strike="noStrike">
              <a:solidFill>
                <a:schemeClr val="dk1"/>
              </a:solidFill>
              <a:highlight>
                <a:schemeClr val="lt1"/>
              </a:highlight>
              <a:latin typeface="Arial"/>
              <a:ea typeface="Arial"/>
              <a:cs typeface="Arial"/>
              <a:sym typeface="Arial"/>
            </a:endParaRPr>
          </a:p>
          <a:p>
            <a:pPr indent="-304800" lvl="1" marL="914400" marR="0" rtl="0" algn="l">
              <a:lnSpc>
                <a:spcPct val="150000"/>
              </a:lnSpc>
              <a:spcBef>
                <a:spcPts val="0"/>
              </a:spcBef>
              <a:spcAft>
                <a:spcPts val="0"/>
              </a:spcAft>
              <a:buClr>
                <a:schemeClr val="dk1"/>
              </a:buClr>
              <a:buSzPts val="1200"/>
              <a:buFont typeface="Noto Sans Symbols"/>
              <a:buChar char="❖"/>
            </a:pPr>
            <a:r>
              <a:rPr b="0" i="0" lang="en-US" sz="1200" u="none" cap="none" strike="noStrike">
                <a:solidFill>
                  <a:schemeClr val="dk1"/>
                </a:solidFill>
                <a:highlight>
                  <a:schemeClr val="lt1"/>
                </a:highlight>
                <a:latin typeface="Arial"/>
                <a:ea typeface="Arial"/>
                <a:cs typeface="Arial"/>
                <a:sym typeface="Arial"/>
              </a:rPr>
              <a:t>Country engagement will be key</a:t>
            </a:r>
            <a:endParaRPr b="0" i="0" sz="1200" u="none" cap="none" strike="noStrike">
              <a:solidFill>
                <a:schemeClr val="dk1"/>
              </a:solidFill>
              <a:highlight>
                <a:schemeClr val="lt1"/>
              </a:highlight>
              <a:latin typeface="Arial"/>
              <a:ea typeface="Arial"/>
              <a:cs typeface="Arial"/>
              <a:sym typeface="Arial"/>
            </a:endParaRPr>
          </a:p>
          <a:p>
            <a:pPr indent="-304800" lvl="1" marL="914400" marR="0" rtl="0" algn="l">
              <a:lnSpc>
                <a:spcPct val="150000"/>
              </a:lnSpc>
              <a:spcBef>
                <a:spcPts val="0"/>
              </a:spcBef>
              <a:spcAft>
                <a:spcPts val="0"/>
              </a:spcAft>
              <a:buClr>
                <a:schemeClr val="dk1"/>
              </a:buClr>
              <a:buSzPts val="1200"/>
              <a:buFont typeface="Noto Sans Symbols"/>
              <a:buChar char="❖"/>
            </a:pPr>
            <a:r>
              <a:rPr b="0" i="0" lang="en-US" sz="1200" u="none" cap="none" strike="noStrike">
                <a:solidFill>
                  <a:schemeClr val="dk1"/>
                </a:solidFill>
                <a:highlight>
                  <a:schemeClr val="lt1"/>
                </a:highlight>
                <a:latin typeface="Arial"/>
                <a:ea typeface="Arial"/>
                <a:cs typeface="Arial"/>
                <a:sym typeface="Arial"/>
              </a:rPr>
              <a:t>We must ensure integration with GHG roadmap and products</a:t>
            </a:r>
            <a:endParaRPr b="0" i="0" sz="1200" u="none" cap="none" strike="noStrike">
              <a:solidFill>
                <a:schemeClr val="dk1"/>
              </a:solidFill>
              <a:highlight>
                <a:schemeClr val="lt1"/>
              </a:highlight>
              <a:latin typeface="Arial"/>
              <a:ea typeface="Arial"/>
              <a:cs typeface="Arial"/>
              <a:sym typeface="Arial"/>
            </a:endParaRPr>
          </a:p>
          <a:p>
            <a:pPr indent="0" lvl="0" marL="457200" marR="0" rtl="0" algn="l">
              <a:lnSpc>
                <a:spcPct val="150000"/>
              </a:lnSpc>
              <a:spcBef>
                <a:spcPts val="0"/>
              </a:spcBef>
              <a:spcAft>
                <a:spcPts val="0"/>
              </a:spcAft>
              <a:buClr>
                <a:srgbClr val="000000"/>
              </a:buClr>
              <a:buSzPts val="1200"/>
              <a:buFont typeface="Arial"/>
              <a:buNone/>
            </a:pPr>
            <a:r>
              <a:t/>
            </a:r>
            <a:endParaRPr b="0" i="0" sz="1200" u="none" cap="none" strike="noStrike">
              <a:solidFill>
                <a:schemeClr val="dk1"/>
              </a:solidFill>
              <a:highlight>
                <a:schemeClr val="lt1"/>
              </a:highlight>
              <a:latin typeface="Arial"/>
              <a:ea typeface="Arial"/>
              <a:cs typeface="Arial"/>
              <a:sym typeface="Arial"/>
            </a:endParaRPr>
          </a:p>
          <a:p>
            <a:pPr indent="0" lvl="0" marL="457200" marR="0" rtl="0" algn="l">
              <a:lnSpc>
                <a:spcPct val="150000"/>
              </a:lnSpc>
              <a:spcBef>
                <a:spcPts val="0"/>
              </a:spcBef>
              <a:spcAft>
                <a:spcPts val="0"/>
              </a:spcAft>
              <a:buClr>
                <a:srgbClr val="000000"/>
              </a:buClr>
              <a:buSzPts val="1200"/>
              <a:buFont typeface="Arial"/>
              <a:buNone/>
            </a:pPr>
            <a:r>
              <a:t/>
            </a:r>
            <a:endParaRPr b="0" i="0" sz="1200" u="none" cap="none" strike="noStrike">
              <a:solidFill>
                <a:schemeClr val="dk1"/>
              </a:solidFill>
              <a:highlight>
                <a:schemeClr val="lt1"/>
              </a:highlight>
              <a:latin typeface="Arial"/>
              <a:ea typeface="Arial"/>
              <a:cs typeface="Arial"/>
              <a:sym typeface="Arial"/>
            </a:endParaRPr>
          </a:p>
          <a:p>
            <a:pPr indent="0" lvl="0" marL="0" marR="0" rtl="0" algn="l">
              <a:lnSpc>
                <a:spcPct val="150000"/>
              </a:lnSpc>
              <a:spcBef>
                <a:spcPts val="0"/>
              </a:spcBef>
              <a:spcAft>
                <a:spcPts val="0"/>
              </a:spcAft>
              <a:buClr>
                <a:srgbClr val="000000"/>
              </a:buClr>
              <a:buSzPts val="1200"/>
              <a:buFont typeface="Arial"/>
              <a:buNone/>
            </a:pPr>
            <a:r>
              <a:t/>
            </a:r>
            <a:endParaRPr b="0" i="0" sz="1200" u="none" cap="none" strike="noStrike">
              <a:solidFill>
                <a:schemeClr val="dk1"/>
              </a:solidFill>
              <a:highlight>
                <a:schemeClr val="lt1"/>
              </a:highlight>
              <a:latin typeface="Arial"/>
              <a:ea typeface="Arial"/>
              <a:cs typeface="Arial"/>
              <a:sym typeface="Arial"/>
            </a:endParaRPr>
          </a:p>
          <a:p>
            <a:pPr indent="0" lvl="0" marL="457200" marR="0" rtl="0" algn="l">
              <a:lnSpc>
                <a:spcPct val="150000"/>
              </a:lnSpc>
              <a:spcBef>
                <a:spcPts val="0"/>
              </a:spcBef>
              <a:spcAft>
                <a:spcPts val="0"/>
              </a:spcAft>
              <a:buClr>
                <a:srgbClr val="000000"/>
              </a:buClr>
              <a:buSzPts val="1200"/>
              <a:buFont typeface="Arial"/>
              <a:buNone/>
            </a:pPr>
            <a:r>
              <a:t/>
            </a:r>
            <a:endParaRPr b="0" i="0" sz="1200" u="none" cap="none" strike="noStrike">
              <a:solidFill>
                <a:schemeClr val="dk1"/>
              </a:solidFill>
              <a:highlight>
                <a:schemeClr val="lt1"/>
              </a:highlight>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6" name="Shape 336"/>
        <p:cNvGrpSpPr/>
        <p:nvPr/>
      </p:nvGrpSpPr>
      <p:grpSpPr>
        <a:xfrm>
          <a:off x="0" y="0"/>
          <a:ext cx="0" cy="0"/>
          <a:chOff x="0" y="0"/>
          <a:chExt cx="0" cy="0"/>
        </a:xfrm>
      </p:grpSpPr>
      <p:sp>
        <p:nvSpPr>
          <p:cNvPr id="337" name="Google Shape;337;gf8ccf0adf1_9_131"/>
          <p:cNvSpPr txBox="1"/>
          <p:nvPr/>
        </p:nvSpPr>
        <p:spPr>
          <a:xfrm>
            <a:off x="70515" y="77436"/>
            <a:ext cx="6501300" cy="531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3000"/>
              <a:buFont typeface="Arial"/>
              <a:buNone/>
            </a:pPr>
            <a:r>
              <a:rPr b="0" i="0" lang="en-US" sz="3000" u="none" cap="none" strike="noStrike">
                <a:solidFill>
                  <a:schemeClr val="lt1"/>
                </a:solidFill>
                <a:latin typeface="Arial"/>
                <a:ea typeface="Arial"/>
                <a:cs typeface="Arial"/>
                <a:sym typeface="Arial"/>
              </a:rPr>
              <a:t>2022 Plans</a:t>
            </a:r>
            <a:endParaRPr b="0" i="0" sz="800" u="none" cap="none" strike="noStrike">
              <a:solidFill>
                <a:srgbClr val="000000"/>
              </a:solidFill>
              <a:latin typeface="Arial"/>
              <a:ea typeface="Arial"/>
              <a:cs typeface="Arial"/>
              <a:sym typeface="Arial"/>
            </a:endParaRPr>
          </a:p>
        </p:txBody>
      </p:sp>
      <p:sp>
        <p:nvSpPr>
          <p:cNvPr id="338" name="Google Shape;338;gf8ccf0adf1_9_131"/>
          <p:cNvSpPr txBox="1"/>
          <p:nvPr/>
        </p:nvSpPr>
        <p:spPr>
          <a:xfrm>
            <a:off x="7699248" y="4930953"/>
            <a:ext cx="1444200" cy="2385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Clr>
                <a:srgbClr val="000000"/>
              </a:buClr>
              <a:buSzPts val="1100"/>
              <a:buFont typeface="Arial"/>
              <a:buNone/>
            </a:pPr>
            <a:r>
              <a:rPr b="1" i="0" lang="en-US" sz="1100" u="none" cap="none" strike="noStrike">
                <a:solidFill>
                  <a:schemeClr val="accent1"/>
                </a:solidFill>
                <a:latin typeface="Arial"/>
                <a:ea typeface="Arial"/>
                <a:cs typeface="Arial"/>
                <a:sym typeface="Arial"/>
              </a:rPr>
              <a:t>Slide </a:t>
            </a:r>
            <a:fld id="{00000000-1234-1234-1234-123412341234}" type="slidenum">
              <a:rPr b="1" i="0" lang="en-US" sz="1100" u="none" cap="none" strike="noStrike">
                <a:solidFill>
                  <a:schemeClr val="accent1"/>
                </a:solidFill>
                <a:latin typeface="Arial"/>
                <a:ea typeface="Arial"/>
                <a:cs typeface="Arial"/>
                <a:sym typeface="Arial"/>
              </a:rPr>
              <a:t>‹#›</a:t>
            </a:fld>
            <a:endParaRPr b="1" i="0" sz="1100" u="none" cap="none" strike="noStrike">
              <a:solidFill>
                <a:schemeClr val="accent1"/>
              </a:solidFill>
              <a:latin typeface="Arial"/>
              <a:ea typeface="Arial"/>
              <a:cs typeface="Arial"/>
              <a:sym typeface="Arial"/>
            </a:endParaRPr>
          </a:p>
        </p:txBody>
      </p:sp>
      <p:sp>
        <p:nvSpPr>
          <p:cNvPr id="339" name="Google Shape;339;gf8ccf0adf1_9_131"/>
          <p:cNvSpPr txBox="1"/>
          <p:nvPr/>
        </p:nvSpPr>
        <p:spPr>
          <a:xfrm>
            <a:off x="267829" y="968218"/>
            <a:ext cx="8334000" cy="3855900"/>
          </a:xfrm>
          <a:prstGeom prst="rect">
            <a:avLst/>
          </a:prstGeom>
          <a:noFill/>
          <a:ln>
            <a:noFill/>
          </a:ln>
        </p:spPr>
        <p:txBody>
          <a:bodyPr anchorCtr="0" anchor="t" bIns="34275" lIns="68575" spcFirstLastPara="1" rIns="68575" wrap="square" tIns="34275">
            <a:spAutoFit/>
          </a:bodyPr>
          <a:lstStyle/>
          <a:p>
            <a:pPr indent="-165100" lvl="0" marL="165100" marR="0" rtl="0" algn="l">
              <a:lnSpc>
                <a:spcPct val="150000"/>
              </a:lnSpc>
              <a:spcBef>
                <a:spcPts val="0"/>
              </a:spcBef>
              <a:spcAft>
                <a:spcPts val="0"/>
              </a:spcAft>
              <a:buClr>
                <a:schemeClr val="dk1"/>
              </a:buClr>
              <a:buSzPts val="1200"/>
              <a:buFont typeface="Noto Sans Symbols"/>
              <a:buChar char="❖"/>
            </a:pPr>
            <a:r>
              <a:rPr b="1" i="0" lang="en-US" sz="1200" u="none" cap="none" strike="noStrike">
                <a:solidFill>
                  <a:schemeClr val="dk1"/>
                </a:solidFill>
                <a:highlight>
                  <a:schemeClr val="lt1"/>
                </a:highlight>
                <a:latin typeface="Arial"/>
                <a:ea typeface="Arial"/>
                <a:cs typeface="Arial"/>
                <a:sym typeface="Arial"/>
              </a:rPr>
              <a:t>A full roadmap should provide a long-term framework, including:</a:t>
            </a:r>
            <a:endParaRPr b="1" i="0" sz="1200" u="none" cap="none" strike="noStrike">
              <a:solidFill>
                <a:schemeClr val="dk1"/>
              </a:solidFill>
              <a:highlight>
                <a:schemeClr val="lt1"/>
              </a:highlight>
              <a:latin typeface="Arial"/>
              <a:ea typeface="Arial"/>
              <a:cs typeface="Arial"/>
              <a:sym typeface="Arial"/>
            </a:endParaRPr>
          </a:p>
          <a:p>
            <a:pPr indent="0" lvl="0" marL="457200" marR="0" rtl="0" algn="l">
              <a:lnSpc>
                <a:spcPct val="150000"/>
              </a:lnSpc>
              <a:spcBef>
                <a:spcPts val="0"/>
              </a:spcBef>
              <a:spcAft>
                <a:spcPts val="0"/>
              </a:spcAft>
              <a:buClr>
                <a:srgbClr val="000000"/>
              </a:buClr>
              <a:buSzPts val="1200"/>
              <a:buFont typeface="Arial"/>
              <a:buNone/>
            </a:pPr>
            <a:r>
              <a:t/>
            </a:r>
            <a:endParaRPr b="1" i="0" sz="1200" u="none" cap="none" strike="noStrike">
              <a:solidFill>
                <a:schemeClr val="dk1"/>
              </a:solidFill>
              <a:highlight>
                <a:schemeClr val="lt1"/>
              </a:highlight>
              <a:latin typeface="Arial"/>
              <a:ea typeface="Arial"/>
              <a:cs typeface="Arial"/>
              <a:sym typeface="Arial"/>
            </a:endParaRPr>
          </a:p>
          <a:p>
            <a:pPr indent="-304800" lvl="1" marL="914400" marR="0" rtl="0" algn="l">
              <a:lnSpc>
                <a:spcPct val="150000"/>
              </a:lnSpc>
              <a:spcBef>
                <a:spcPts val="0"/>
              </a:spcBef>
              <a:spcAft>
                <a:spcPts val="0"/>
              </a:spcAft>
              <a:buClr>
                <a:schemeClr val="dk1"/>
              </a:buClr>
              <a:buSzPts val="1200"/>
              <a:buFont typeface="Noto Sans Symbols"/>
              <a:buChar char="❖"/>
            </a:pPr>
            <a:r>
              <a:rPr b="1" i="0" lang="en-US" sz="1200" u="none" cap="none" strike="noStrike">
                <a:solidFill>
                  <a:schemeClr val="dk1"/>
                </a:solidFill>
                <a:highlight>
                  <a:schemeClr val="lt1"/>
                </a:highlight>
                <a:latin typeface="Arial"/>
                <a:ea typeface="Arial"/>
                <a:cs typeface="Arial"/>
                <a:sym typeface="Arial"/>
              </a:rPr>
              <a:t>Engagement in the policy process</a:t>
            </a:r>
            <a:endParaRPr b="1" i="0" sz="1200" u="none" cap="none" strike="noStrike">
              <a:solidFill>
                <a:schemeClr val="dk1"/>
              </a:solidFill>
              <a:highlight>
                <a:schemeClr val="lt1"/>
              </a:highlight>
              <a:latin typeface="Arial"/>
              <a:ea typeface="Arial"/>
              <a:cs typeface="Arial"/>
              <a:sym typeface="Arial"/>
            </a:endParaRPr>
          </a:p>
          <a:p>
            <a:pPr indent="-304800" lvl="1" marL="914400" marR="0" rtl="0" algn="l">
              <a:lnSpc>
                <a:spcPct val="150000"/>
              </a:lnSpc>
              <a:spcBef>
                <a:spcPts val="0"/>
              </a:spcBef>
              <a:spcAft>
                <a:spcPts val="0"/>
              </a:spcAft>
              <a:buClr>
                <a:schemeClr val="dk1"/>
              </a:buClr>
              <a:buSzPts val="1200"/>
              <a:buFont typeface="Noto Sans Symbols"/>
              <a:buChar char="❖"/>
            </a:pPr>
            <a:r>
              <a:rPr b="1" i="0" lang="en-US" sz="1200" u="none" cap="none" strike="noStrike">
                <a:solidFill>
                  <a:schemeClr val="dk1"/>
                </a:solidFill>
                <a:highlight>
                  <a:schemeClr val="lt1"/>
                </a:highlight>
                <a:latin typeface="Arial"/>
                <a:ea typeface="Arial"/>
                <a:cs typeface="Arial"/>
                <a:sym typeface="Arial"/>
              </a:rPr>
              <a:t>Engagement with countries and stakeholders</a:t>
            </a:r>
            <a:endParaRPr b="1" i="0" sz="1200" u="none" cap="none" strike="noStrike">
              <a:solidFill>
                <a:schemeClr val="dk1"/>
              </a:solidFill>
              <a:highlight>
                <a:schemeClr val="lt1"/>
              </a:highlight>
              <a:latin typeface="Arial"/>
              <a:ea typeface="Arial"/>
              <a:cs typeface="Arial"/>
              <a:sym typeface="Arial"/>
            </a:endParaRPr>
          </a:p>
          <a:p>
            <a:pPr indent="-304800" lvl="1" marL="914400" marR="0" rtl="0" algn="l">
              <a:lnSpc>
                <a:spcPct val="150000"/>
              </a:lnSpc>
              <a:spcBef>
                <a:spcPts val="0"/>
              </a:spcBef>
              <a:spcAft>
                <a:spcPts val="0"/>
              </a:spcAft>
              <a:buClr>
                <a:schemeClr val="dk1"/>
              </a:buClr>
              <a:buSzPts val="1200"/>
              <a:buFont typeface="Noto Sans Symbols"/>
              <a:buChar char="❖"/>
            </a:pPr>
            <a:r>
              <a:rPr b="1" i="0" lang="en-US" sz="1200" u="none" cap="none" strike="noStrike">
                <a:solidFill>
                  <a:schemeClr val="dk1"/>
                </a:solidFill>
                <a:highlight>
                  <a:schemeClr val="lt1"/>
                </a:highlight>
                <a:latin typeface="Arial"/>
                <a:ea typeface="Arial"/>
                <a:cs typeface="Arial"/>
                <a:sym typeface="Arial"/>
              </a:rPr>
              <a:t>Active participation of the major land surface observing programmes of CEOS agencies and of the respective dataset teams</a:t>
            </a:r>
            <a:endParaRPr b="1" i="0" sz="1200" u="none" cap="none" strike="noStrike">
              <a:solidFill>
                <a:schemeClr val="dk1"/>
              </a:solidFill>
              <a:highlight>
                <a:schemeClr val="lt1"/>
              </a:highlight>
              <a:latin typeface="Arial"/>
              <a:ea typeface="Arial"/>
              <a:cs typeface="Arial"/>
              <a:sym typeface="Arial"/>
            </a:endParaRPr>
          </a:p>
          <a:p>
            <a:pPr indent="-304800" lvl="1" marL="914400" marR="0" rtl="0" algn="l">
              <a:lnSpc>
                <a:spcPct val="150000"/>
              </a:lnSpc>
              <a:spcBef>
                <a:spcPts val="0"/>
              </a:spcBef>
              <a:spcAft>
                <a:spcPts val="0"/>
              </a:spcAft>
              <a:buClr>
                <a:schemeClr val="dk1"/>
              </a:buClr>
              <a:buSzPts val="1200"/>
              <a:buFont typeface="Noto Sans Symbols"/>
              <a:buChar char="❖"/>
            </a:pPr>
            <a:r>
              <a:rPr b="1" i="0" lang="en-US" sz="1200" u="none" cap="none" strike="noStrike">
                <a:solidFill>
                  <a:schemeClr val="dk1"/>
                </a:solidFill>
                <a:highlight>
                  <a:schemeClr val="lt1"/>
                </a:highlight>
                <a:latin typeface="Arial"/>
                <a:ea typeface="Arial"/>
                <a:cs typeface="Arial"/>
                <a:sym typeface="Arial"/>
              </a:rPr>
              <a:t>Internal coordination within CEOS, including with the GHG Task Team, LSI-VC, our GFOI reps etc (oversight of the CEOS GST Strategy will be provided by SIT Chair)</a:t>
            </a:r>
            <a:endParaRPr b="1" i="0" sz="1200" u="none" cap="none" strike="noStrike">
              <a:solidFill>
                <a:schemeClr val="dk1"/>
              </a:solidFill>
              <a:highlight>
                <a:schemeClr val="lt1"/>
              </a:highlight>
              <a:latin typeface="Arial"/>
              <a:ea typeface="Arial"/>
              <a:cs typeface="Arial"/>
              <a:sym typeface="Arial"/>
            </a:endParaRPr>
          </a:p>
          <a:p>
            <a:pPr indent="-304800" lvl="1" marL="914400" marR="0" rtl="0" algn="l">
              <a:lnSpc>
                <a:spcPct val="150000"/>
              </a:lnSpc>
              <a:spcBef>
                <a:spcPts val="0"/>
              </a:spcBef>
              <a:spcAft>
                <a:spcPts val="0"/>
              </a:spcAft>
              <a:buClr>
                <a:schemeClr val="dk1"/>
              </a:buClr>
              <a:buSzPts val="1200"/>
              <a:buFont typeface="Arial"/>
              <a:buChar char="❖"/>
            </a:pPr>
            <a:r>
              <a:rPr b="1" i="0" lang="en-US" sz="1200" u="none" cap="none" strike="noStrike">
                <a:solidFill>
                  <a:schemeClr val="dk1"/>
                </a:solidFill>
                <a:highlight>
                  <a:schemeClr val="lt1"/>
                </a:highlight>
                <a:latin typeface="Arial"/>
                <a:ea typeface="Arial"/>
                <a:cs typeface="Arial"/>
                <a:sym typeface="Arial"/>
              </a:rPr>
              <a:t>Feedback to the agency mission and product planning processes</a:t>
            </a:r>
            <a:endParaRPr b="1" i="0" sz="1200" u="none" cap="none" strike="noStrike">
              <a:solidFill>
                <a:schemeClr val="dk1"/>
              </a:solidFill>
              <a:highlight>
                <a:schemeClr val="lt1"/>
              </a:highlight>
              <a:latin typeface="Arial"/>
              <a:ea typeface="Arial"/>
              <a:cs typeface="Arial"/>
              <a:sym typeface="Arial"/>
            </a:endParaRPr>
          </a:p>
          <a:p>
            <a:pPr indent="0" lvl="0" marL="457200" marR="0" rtl="0" algn="l">
              <a:lnSpc>
                <a:spcPct val="150000"/>
              </a:lnSpc>
              <a:spcBef>
                <a:spcPts val="0"/>
              </a:spcBef>
              <a:spcAft>
                <a:spcPts val="0"/>
              </a:spcAft>
              <a:buClr>
                <a:srgbClr val="000000"/>
              </a:buClr>
              <a:buSzPts val="1200"/>
              <a:buFont typeface="Arial"/>
              <a:buNone/>
            </a:pPr>
            <a:r>
              <a:t/>
            </a:r>
            <a:endParaRPr b="1" i="0" sz="1200" u="none" cap="none" strike="noStrike">
              <a:solidFill>
                <a:schemeClr val="dk1"/>
              </a:solidFill>
              <a:highlight>
                <a:schemeClr val="lt1"/>
              </a:highlight>
              <a:latin typeface="Arial"/>
              <a:ea typeface="Arial"/>
              <a:cs typeface="Arial"/>
              <a:sym typeface="Arial"/>
            </a:endParaRPr>
          </a:p>
          <a:p>
            <a:pPr indent="0" lvl="0" marL="457200" marR="0" rtl="0" algn="l">
              <a:lnSpc>
                <a:spcPct val="150000"/>
              </a:lnSpc>
              <a:spcBef>
                <a:spcPts val="0"/>
              </a:spcBef>
              <a:spcAft>
                <a:spcPts val="0"/>
              </a:spcAft>
              <a:buClr>
                <a:srgbClr val="000000"/>
              </a:buClr>
              <a:buSzPts val="1200"/>
              <a:buFont typeface="Arial"/>
              <a:buNone/>
            </a:pPr>
            <a:r>
              <a:t/>
            </a:r>
            <a:endParaRPr b="0" i="0" sz="1200" u="none" cap="none" strike="noStrike">
              <a:solidFill>
                <a:schemeClr val="dk1"/>
              </a:solidFill>
              <a:highlight>
                <a:schemeClr val="lt1"/>
              </a:highlight>
              <a:latin typeface="Arial"/>
              <a:ea typeface="Arial"/>
              <a:cs typeface="Arial"/>
              <a:sym typeface="Arial"/>
            </a:endParaRPr>
          </a:p>
          <a:p>
            <a:pPr indent="0" lvl="0" marL="457200" marR="0" rtl="0" algn="l">
              <a:lnSpc>
                <a:spcPct val="150000"/>
              </a:lnSpc>
              <a:spcBef>
                <a:spcPts val="0"/>
              </a:spcBef>
              <a:spcAft>
                <a:spcPts val="0"/>
              </a:spcAft>
              <a:buClr>
                <a:srgbClr val="000000"/>
              </a:buClr>
              <a:buSzPts val="1200"/>
              <a:buFont typeface="Arial"/>
              <a:buNone/>
            </a:pPr>
            <a:r>
              <a:t/>
            </a:r>
            <a:endParaRPr b="0" i="0" sz="1200" u="none" cap="none" strike="noStrike">
              <a:solidFill>
                <a:schemeClr val="dk1"/>
              </a:solidFill>
              <a:highlight>
                <a:schemeClr val="lt1"/>
              </a:highlight>
              <a:latin typeface="Arial"/>
              <a:ea typeface="Arial"/>
              <a:cs typeface="Arial"/>
              <a:sym typeface="Arial"/>
            </a:endParaRPr>
          </a:p>
          <a:p>
            <a:pPr indent="0" lvl="0" marL="0" marR="0" rtl="0" algn="l">
              <a:lnSpc>
                <a:spcPct val="150000"/>
              </a:lnSpc>
              <a:spcBef>
                <a:spcPts val="0"/>
              </a:spcBef>
              <a:spcAft>
                <a:spcPts val="0"/>
              </a:spcAft>
              <a:buClr>
                <a:srgbClr val="000000"/>
              </a:buClr>
              <a:buSzPts val="1200"/>
              <a:buFont typeface="Arial"/>
              <a:buNone/>
            </a:pPr>
            <a:r>
              <a:t/>
            </a:r>
            <a:endParaRPr b="0" i="0" sz="1200" u="none" cap="none" strike="noStrike">
              <a:solidFill>
                <a:schemeClr val="dk1"/>
              </a:solidFill>
              <a:highlight>
                <a:schemeClr val="lt1"/>
              </a:highlight>
              <a:latin typeface="Arial"/>
              <a:ea typeface="Arial"/>
              <a:cs typeface="Arial"/>
              <a:sym typeface="Arial"/>
            </a:endParaRPr>
          </a:p>
          <a:p>
            <a:pPr indent="0" lvl="0" marL="457200" marR="0" rtl="0" algn="l">
              <a:lnSpc>
                <a:spcPct val="150000"/>
              </a:lnSpc>
              <a:spcBef>
                <a:spcPts val="0"/>
              </a:spcBef>
              <a:spcAft>
                <a:spcPts val="0"/>
              </a:spcAft>
              <a:buClr>
                <a:srgbClr val="000000"/>
              </a:buClr>
              <a:buSzPts val="1200"/>
              <a:buFont typeface="Arial"/>
              <a:buNone/>
            </a:pPr>
            <a:r>
              <a:t/>
            </a:r>
            <a:endParaRPr b="0" i="0" sz="1200" u="none" cap="none" strike="noStrike">
              <a:solidFill>
                <a:schemeClr val="dk1"/>
              </a:solidFill>
              <a:highlight>
                <a:schemeClr val="lt1"/>
              </a:highlight>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3" name="Shape 343"/>
        <p:cNvGrpSpPr/>
        <p:nvPr/>
      </p:nvGrpSpPr>
      <p:grpSpPr>
        <a:xfrm>
          <a:off x="0" y="0"/>
          <a:ext cx="0" cy="0"/>
          <a:chOff x="0" y="0"/>
          <a:chExt cx="0" cy="0"/>
        </a:xfrm>
      </p:grpSpPr>
      <p:sp>
        <p:nvSpPr>
          <p:cNvPr id="344" name="Google Shape;344;gf8ccf0adf1_9_106"/>
          <p:cNvSpPr txBox="1"/>
          <p:nvPr/>
        </p:nvSpPr>
        <p:spPr>
          <a:xfrm>
            <a:off x="70526" y="77425"/>
            <a:ext cx="7102500" cy="4233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2300"/>
              <a:buFont typeface="Arial"/>
              <a:buNone/>
            </a:pPr>
            <a:r>
              <a:rPr b="0" i="0" lang="en-US" sz="2300" u="none" cap="none" strike="noStrike">
                <a:solidFill>
                  <a:schemeClr val="lt1"/>
                </a:solidFill>
                <a:latin typeface="Arial"/>
                <a:ea typeface="Arial"/>
                <a:cs typeface="Arial"/>
                <a:sym typeface="Arial"/>
              </a:rPr>
              <a:t>AFOLU Roadmap 2022 Plans &amp; Agency Support</a:t>
            </a:r>
            <a:endParaRPr b="0" i="0" sz="100" u="none" cap="none" strike="noStrike">
              <a:solidFill>
                <a:srgbClr val="000000"/>
              </a:solidFill>
              <a:latin typeface="Arial"/>
              <a:ea typeface="Arial"/>
              <a:cs typeface="Arial"/>
              <a:sym typeface="Arial"/>
            </a:endParaRPr>
          </a:p>
        </p:txBody>
      </p:sp>
      <p:sp>
        <p:nvSpPr>
          <p:cNvPr id="345" name="Google Shape;345;gf8ccf0adf1_9_106"/>
          <p:cNvSpPr txBox="1"/>
          <p:nvPr/>
        </p:nvSpPr>
        <p:spPr>
          <a:xfrm>
            <a:off x="7699248" y="4930953"/>
            <a:ext cx="1444200" cy="2385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Clr>
                <a:srgbClr val="000000"/>
              </a:buClr>
              <a:buSzPts val="1100"/>
              <a:buFont typeface="Arial"/>
              <a:buNone/>
            </a:pPr>
            <a:r>
              <a:rPr b="1" i="0" lang="en-US" sz="1100" u="none" cap="none" strike="noStrike">
                <a:solidFill>
                  <a:schemeClr val="accent1"/>
                </a:solidFill>
                <a:latin typeface="Arial"/>
                <a:ea typeface="Arial"/>
                <a:cs typeface="Arial"/>
                <a:sym typeface="Arial"/>
              </a:rPr>
              <a:t>Slide </a:t>
            </a:r>
            <a:fld id="{00000000-1234-1234-1234-123412341234}" type="slidenum">
              <a:rPr b="1" i="0" lang="en-US" sz="1100" u="none" cap="none" strike="noStrike">
                <a:solidFill>
                  <a:schemeClr val="accent1"/>
                </a:solidFill>
                <a:latin typeface="Arial"/>
                <a:ea typeface="Arial"/>
                <a:cs typeface="Arial"/>
                <a:sym typeface="Arial"/>
              </a:rPr>
              <a:t>‹#›</a:t>
            </a:fld>
            <a:endParaRPr b="1" i="0" sz="1100" u="none" cap="none" strike="noStrike">
              <a:solidFill>
                <a:schemeClr val="accent1"/>
              </a:solidFill>
              <a:latin typeface="Arial"/>
              <a:ea typeface="Arial"/>
              <a:cs typeface="Arial"/>
              <a:sym typeface="Arial"/>
            </a:endParaRPr>
          </a:p>
        </p:txBody>
      </p:sp>
      <p:pic>
        <p:nvPicPr>
          <p:cNvPr id="346" name="Google Shape;346;gf8ccf0adf1_9_106"/>
          <p:cNvPicPr preferRelativeResize="0"/>
          <p:nvPr/>
        </p:nvPicPr>
        <p:blipFill rotWithShape="1">
          <a:blip r:embed="rId3">
            <a:alphaModFix/>
          </a:blip>
          <a:srcRect b="0" l="0" r="0" t="0"/>
          <a:stretch/>
        </p:blipFill>
        <p:spPr>
          <a:xfrm>
            <a:off x="152400" y="974500"/>
            <a:ext cx="8839199" cy="3593550"/>
          </a:xfrm>
          <a:prstGeom prst="rect">
            <a:avLst/>
          </a:prstGeom>
          <a:noFill/>
          <a:ln>
            <a:noFill/>
          </a:ln>
        </p:spPr>
      </p:pic>
      <p:pic>
        <p:nvPicPr>
          <p:cNvPr id="347" name="Google Shape;347;gf8ccf0adf1_9_106"/>
          <p:cNvPicPr preferRelativeResize="0"/>
          <p:nvPr/>
        </p:nvPicPr>
        <p:blipFill rotWithShape="1">
          <a:blip r:embed="rId4">
            <a:alphaModFix/>
          </a:blip>
          <a:srcRect b="0" l="0" r="0" t="0"/>
          <a:stretch/>
        </p:blipFill>
        <p:spPr>
          <a:xfrm>
            <a:off x="4788400" y="2926500"/>
            <a:ext cx="2384625" cy="1942316"/>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1" name="Shape 351"/>
        <p:cNvGrpSpPr/>
        <p:nvPr/>
      </p:nvGrpSpPr>
      <p:grpSpPr>
        <a:xfrm>
          <a:off x="0" y="0"/>
          <a:ext cx="0" cy="0"/>
          <a:chOff x="0" y="0"/>
          <a:chExt cx="0" cy="0"/>
        </a:xfrm>
      </p:grpSpPr>
      <p:sp>
        <p:nvSpPr>
          <p:cNvPr id="352" name="Google Shape;352;gf8ccf0adf1_9_138"/>
          <p:cNvSpPr txBox="1"/>
          <p:nvPr/>
        </p:nvSpPr>
        <p:spPr>
          <a:xfrm>
            <a:off x="70515" y="77436"/>
            <a:ext cx="6501300" cy="531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3000"/>
              <a:buFont typeface="Arial"/>
              <a:buNone/>
            </a:pPr>
            <a:r>
              <a:rPr b="0" i="0" lang="en-US" sz="3000" u="none" cap="none" strike="noStrike">
                <a:solidFill>
                  <a:schemeClr val="lt1"/>
                </a:solidFill>
                <a:latin typeface="Arial"/>
                <a:ea typeface="Arial"/>
                <a:cs typeface="Arial"/>
                <a:sym typeface="Arial"/>
              </a:rPr>
              <a:t>Agency Support</a:t>
            </a:r>
            <a:endParaRPr b="0" i="0" sz="800" u="none" cap="none" strike="noStrike">
              <a:solidFill>
                <a:srgbClr val="000000"/>
              </a:solidFill>
              <a:latin typeface="Arial"/>
              <a:ea typeface="Arial"/>
              <a:cs typeface="Arial"/>
              <a:sym typeface="Arial"/>
            </a:endParaRPr>
          </a:p>
        </p:txBody>
      </p:sp>
      <p:sp>
        <p:nvSpPr>
          <p:cNvPr id="353" name="Google Shape;353;gf8ccf0adf1_9_138"/>
          <p:cNvSpPr txBox="1"/>
          <p:nvPr/>
        </p:nvSpPr>
        <p:spPr>
          <a:xfrm>
            <a:off x="7699248" y="4930953"/>
            <a:ext cx="1444200" cy="2385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Clr>
                <a:srgbClr val="000000"/>
              </a:buClr>
              <a:buSzPts val="1100"/>
              <a:buFont typeface="Arial"/>
              <a:buNone/>
            </a:pPr>
            <a:r>
              <a:rPr b="1" i="0" lang="en-US" sz="1100" u="none" cap="none" strike="noStrike">
                <a:solidFill>
                  <a:schemeClr val="accent1"/>
                </a:solidFill>
                <a:latin typeface="Arial"/>
                <a:ea typeface="Arial"/>
                <a:cs typeface="Arial"/>
                <a:sym typeface="Arial"/>
              </a:rPr>
              <a:t>Slide </a:t>
            </a:r>
            <a:fld id="{00000000-1234-1234-1234-123412341234}" type="slidenum">
              <a:rPr b="1" i="0" lang="en-US" sz="1100" u="none" cap="none" strike="noStrike">
                <a:solidFill>
                  <a:schemeClr val="accent1"/>
                </a:solidFill>
                <a:latin typeface="Arial"/>
                <a:ea typeface="Arial"/>
                <a:cs typeface="Arial"/>
                <a:sym typeface="Arial"/>
              </a:rPr>
              <a:t>‹#›</a:t>
            </a:fld>
            <a:endParaRPr b="1" i="0" sz="1100" u="none" cap="none" strike="noStrike">
              <a:solidFill>
                <a:schemeClr val="accent1"/>
              </a:solidFill>
              <a:latin typeface="Arial"/>
              <a:ea typeface="Arial"/>
              <a:cs typeface="Arial"/>
              <a:sym typeface="Arial"/>
            </a:endParaRPr>
          </a:p>
        </p:txBody>
      </p:sp>
      <p:sp>
        <p:nvSpPr>
          <p:cNvPr id="354" name="Google Shape;354;gf8ccf0adf1_9_138"/>
          <p:cNvSpPr txBox="1"/>
          <p:nvPr/>
        </p:nvSpPr>
        <p:spPr>
          <a:xfrm>
            <a:off x="267829" y="968218"/>
            <a:ext cx="8334000" cy="3855900"/>
          </a:xfrm>
          <a:prstGeom prst="rect">
            <a:avLst/>
          </a:prstGeom>
          <a:noFill/>
          <a:ln>
            <a:noFill/>
          </a:ln>
        </p:spPr>
        <p:txBody>
          <a:bodyPr anchorCtr="0" anchor="t" bIns="34275" lIns="68575" spcFirstLastPara="1" rIns="68575" wrap="square" tIns="34275">
            <a:spAutoFit/>
          </a:bodyPr>
          <a:lstStyle/>
          <a:p>
            <a:pPr indent="-165100" lvl="0" marL="165100" marR="0" rtl="0" algn="l">
              <a:lnSpc>
                <a:spcPct val="150000"/>
              </a:lnSpc>
              <a:spcBef>
                <a:spcPts val="0"/>
              </a:spcBef>
              <a:spcAft>
                <a:spcPts val="0"/>
              </a:spcAft>
              <a:buClr>
                <a:schemeClr val="dk1"/>
              </a:buClr>
              <a:buSzPts val="1200"/>
              <a:buFont typeface="Noto Sans Symbols"/>
              <a:buChar char="❖"/>
            </a:pPr>
            <a:r>
              <a:rPr b="1" i="0" lang="en-US" sz="1200" u="none" cap="none" strike="noStrike">
                <a:solidFill>
                  <a:schemeClr val="dk1"/>
                </a:solidFill>
                <a:highlight>
                  <a:schemeClr val="lt1"/>
                </a:highlight>
                <a:latin typeface="Arial"/>
                <a:ea typeface="Arial"/>
                <a:cs typeface="Arial"/>
                <a:sym typeface="Arial"/>
              </a:rPr>
              <a:t>NASA (Ben Poulter) will step up to join JAXA (Osamu Ochiai) and ESA (Frank Martin Seifert) as co-lead of the AFOLU Roadmap Team</a:t>
            </a:r>
            <a:endParaRPr b="1" i="0" sz="1200" u="none" cap="none" strike="noStrike">
              <a:solidFill>
                <a:schemeClr val="dk1"/>
              </a:solidFill>
              <a:highlight>
                <a:schemeClr val="lt1"/>
              </a:highlight>
              <a:latin typeface="Arial"/>
              <a:ea typeface="Arial"/>
              <a:cs typeface="Arial"/>
              <a:sym typeface="Arial"/>
            </a:endParaRPr>
          </a:p>
          <a:p>
            <a:pPr indent="0" lvl="0" marL="457200" marR="0" rtl="0" algn="l">
              <a:lnSpc>
                <a:spcPct val="150000"/>
              </a:lnSpc>
              <a:spcBef>
                <a:spcPts val="0"/>
              </a:spcBef>
              <a:spcAft>
                <a:spcPts val="0"/>
              </a:spcAft>
              <a:buClr>
                <a:srgbClr val="000000"/>
              </a:buClr>
              <a:buSzPts val="1200"/>
              <a:buFont typeface="Arial"/>
              <a:buNone/>
            </a:pPr>
            <a:r>
              <a:t/>
            </a:r>
            <a:endParaRPr b="1" i="0" sz="1200" u="none" cap="none" strike="noStrike">
              <a:solidFill>
                <a:schemeClr val="dk1"/>
              </a:solidFill>
              <a:highlight>
                <a:schemeClr val="lt1"/>
              </a:highlight>
              <a:latin typeface="Arial"/>
              <a:ea typeface="Arial"/>
              <a:cs typeface="Arial"/>
              <a:sym typeface="Arial"/>
            </a:endParaRPr>
          </a:p>
          <a:p>
            <a:pPr indent="-165100" lvl="0" marL="165100" marR="0" rtl="0" algn="l">
              <a:lnSpc>
                <a:spcPct val="150000"/>
              </a:lnSpc>
              <a:spcBef>
                <a:spcPts val="0"/>
              </a:spcBef>
              <a:spcAft>
                <a:spcPts val="0"/>
              </a:spcAft>
              <a:buClr>
                <a:schemeClr val="dk1"/>
              </a:buClr>
              <a:buSzPts val="1200"/>
              <a:buFont typeface="Noto Sans Symbols"/>
              <a:buChar char="❖"/>
            </a:pPr>
            <a:r>
              <a:rPr b="1" i="0" lang="en-US" sz="1200" u="none" cap="none" strike="noStrike">
                <a:solidFill>
                  <a:schemeClr val="dk1"/>
                </a:solidFill>
                <a:highlight>
                  <a:schemeClr val="lt1"/>
                </a:highlight>
                <a:latin typeface="Arial"/>
                <a:ea typeface="Arial"/>
                <a:cs typeface="Arial"/>
                <a:sym typeface="Arial"/>
              </a:rPr>
              <a:t>Principals of all major land observing programmes are encouraged to confirm support for this major initiative</a:t>
            </a:r>
            <a:endParaRPr b="1" i="0" sz="1200" u="none" cap="none" strike="noStrike">
              <a:solidFill>
                <a:schemeClr val="dk1"/>
              </a:solidFill>
              <a:highlight>
                <a:schemeClr val="lt1"/>
              </a:highlight>
              <a:latin typeface="Arial"/>
              <a:ea typeface="Arial"/>
              <a:cs typeface="Arial"/>
              <a:sym typeface="Arial"/>
            </a:endParaRPr>
          </a:p>
          <a:p>
            <a:pPr indent="-304800" lvl="1" marL="914400" marR="0" rtl="0" algn="l">
              <a:lnSpc>
                <a:spcPct val="150000"/>
              </a:lnSpc>
              <a:spcBef>
                <a:spcPts val="0"/>
              </a:spcBef>
              <a:spcAft>
                <a:spcPts val="0"/>
              </a:spcAft>
              <a:buClr>
                <a:schemeClr val="dk1"/>
              </a:buClr>
              <a:buSzPts val="1200"/>
              <a:buFont typeface="Noto Sans Symbols"/>
              <a:buChar char="❖"/>
            </a:pPr>
            <a:r>
              <a:rPr b="0" i="0" lang="en-US" sz="1200" u="none" cap="none" strike="noStrike">
                <a:solidFill>
                  <a:schemeClr val="dk1"/>
                </a:solidFill>
                <a:highlight>
                  <a:schemeClr val="lt1"/>
                </a:highlight>
                <a:latin typeface="Arial"/>
                <a:ea typeface="Arial"/>
                <a:cs typeface="Arial"/>
                <a:sym typeface="Arial"/>
              </a:rPr>
              <a:t>A step change in capacity is needed</a:t>
            </a:r>
            <a:endParaRPr b="0" i="0" sz="1200" u="none" cap="none" strike="noStrike">
              <a:solidFill>
                <a:schemeClr val="dk1"/>
              </a:solidFill>
              <a:highlight>
                <a:schemeClr val="lt1"/>
              </a:highlight>
              <a:latin typeface="Arial"/>
              <a:ea typeface="Arial"/>
              <a:cs typeface="Arial"/>
              <a:sym typeface="Arial"/>
            </a:endParaRPr>
          </a:p>
          <a:p>
            <a:pPr indent="-304800" lvl="1" marL="914400" marR="0" rtl="0" algn="l">
              <a:lnSpc>
                <a:spcPct val="150000"/>
              </a:lnSpc>
              <a:spcBef>
                <a:spcPts val="0"/>
              </a:spcBef>
              <a:spcAft>
                <a:spcPts val="0"/>
              </a:spcAft>
              <a:buClr>
                <a:schemeClr val="dk1"/>
              </a:buClr>
              <a:buSzPts val="1200"/>
              <a:buFont typeface="Noto Sans Symbols"/>
              <a:buChar char="❖"/>
            </a:pPr>
            <a:r>
              <a:rPr b="0" i="0" lang="en-US" sz="1200" u="none" cap="none" strike="noStrike">
                <a:solidFill>
                  <a:schemeClr val="dk1"/>
                </a:solidFill>
                <a:highlight>
                  <a:schemeClr val="lt1"/>
                </a:highlight>
                <a:latin typeface="Arial"/>
                <a:ea typeface="Arial"/>
                <a:cs typeface="Arial"/>
                <a:sym typeface="Arial"/>
              </a:rPr>
              <a:t>Confirmation of new representatives welcome</a:t>
            </a:r>
            <a:endParaRPr b="0" i="0" sz="1200" u="none" cap="none" strike="noStrike">
              <a:solidFill>
                <a:schemeClr val="dk1"/>
              </a:solidFill>
              <a:highlight>
                <a:schemeClr val="lt1"/>
              </a:highlight>
              <a:latin typeface="Arial"/>
              <a:ea typeface="Arial"/>
              <a:cs typeface="Arial"/>
              <a:sym typeface="Arial"/>
            </a:endParaRPr>
          </a:p>
          <a:p>
            <a:pPr indent="-304800" lvl="1" marL="914400" marR="0" rtl="0" algn="l">
              <a:lnSpc>
                <a:spcPct val="150000"/>
              </a:lnSpc>
              <a:spcBef>
                <a:spcPts val="0"/>
              </a:spcBef>
              <a:spcAft>
                <a:spcPts val="0"/>
              </a:spcAft>
              <a:buClr>
                <a:schemeClr val="dk1"/>
              </a:buClr>
              <a:buSzPts val="1200"/>
              <a:buFont typeface="Noto Sans Symbols"/>
              <a:buChar char="❖"/>
            </a:pPr>
            <a:r>
              <a:rPr b="0" i="0" lang="en-US" sz="1200" u="none" cap="none" strike="noStrike">
                <a:solidFill>
                  <a:schemeClr val="dk1"/>
                </a:solidFill>
                <a:highlight>
                  <a:schemeClr val="lt1"/>
                </a:highlight>
                <a:latin typeface="Arial"/>
                <a:ea typeface="Arial"/>
                <a:cs typeface="Arial"/>
                <a:sym typeface="Arial"/>
              </a:rPr>
              <a:t>Re-confirmation and support of existing representatives also welcome</a:t>
            </a:r>
            <a:endParaRPr b="0" i="0" sz="1200" u="none" cap="none" strike="noStrike">
              <a:solidFill>
                <a:schemeClr val="dk1"/>
              </a:solidFill>
              <a:highlight>
                <a:schemeClr val="lt1"/>
              </a:highlight>
              <a:latin typeface="Arial"/>
              <a:ea typeface="Arial"/>
              <a:cs typeface="Arial"/>
              <a:sym typeface="Arial"/>
            </a:endParaRPr>
          </a:p>
          <a:p>
            <a:pPr indent="0" lvl="0" marL="457200" marR="0" rtl="0" algn="l">
              <a:lnSpc>
                <a:spcPct val="150000"/>
              </a:lnSpc>
              <a:spcBef>
                <a:spcPts val="0"/>
              </a:spcBef>
              <a:spcAft>
                <a:spcPts val="0"/>
              </a:spcAft>
              <a:buClr>
                <a:srgbClr val="000000"/>
              </a:buClr>
              <a:buSzPts val="1200"/>
              <a:buFont typeface="Arial"/>
              <a:buNone/>
            </a:pPr>
            <a:r>
              <a:t/>
            </a:r>
            <a:endParaRPr b="1" i="0" sz="1200" u="none" cap="none" strike="noStrike">
              <a:solidFill>
                <a:schemeClr val="dk1"/>
              </a:solidFill>
              <a:highlight>
                <a:schemeClr val="lt1"/>
              </a:highlight>
              <a:latin typeface="Arial"/>
              <a:ea typeface="Arial"/>
              <a:cs typeface="Arial"/>
              <a:sym typeface="Arial"/>
            </a:endParaRPr>
          </a:p>
          <a:p>
            <a:pPr indent="-165100" lvl="0" marL="165100" marR="0" rtl="0" algn="l">
              <a:lnSpc>
                <a:spcPct val="150000"/>
              </a:lnSpc>
              <a:spcBef>
                <a:spcPts val="0"/>
              </a:spcBef>
              <a:spcAft>
                <a:spcPts val="0"/>
              </a:spcAft>
              <a:buClr>
                <a:schemeClr val="dk1"/>
              </a:buClr>
              <a:buSzPts val="1200"/>
              <a:buFont typeface="Noto Sans Symbols"/>
              <a:buChar char="❖"/>
            </a:pPr>
            <a:r>
              <a:rPr b="1" i="0" lang="en-US" sz="1200" u="none" cap="none" strike="noStrike">
                <a:solidFill>
                  <a:schemeClr val="dk1"/>
                </a:solidFill>
                <a:highlight>
                  <a:schemeClr val="lt1"/>
                </a:highlight>
                <a:latin typeface="Arial"/>
                <a:ea typeface="Arial"/>
                <a:cs typeface="Arial"/>
                <a:sym typeface="Arial"/>
              </a:rPr>
              <a:t>Key agency programmes include those of : </a:t>
            </a:r>
            <a:r>
              <a:rPr b="1" i="0" lang="en-US" sz="1200" u="none" cap="none" strike="noStrike">
                <a:solidFill>
                  <a:srgbClr val="92D050"/>
                </a:solidFill>
                <a:highlight>
                  <a:schemeClr val="lt1"/>
                </a:highlight>
                <a:latin typeface="Arial"/>
                <a:ea typeface="Arial"/>
                <a:cs typeface="Arial"/>
                <a:sym typeface="Arial"/>
              </a:rPr>
              <a:t>ESA, EC, NASA, USGS, JAXA, CNES, DLR, CSA,</a:t>
            </a:r>
            <a:r>
              <a:rPr b="1" i="0" lang="en-US" sz="1200" u="none" cap="none" strike="noStrike">
                <a:solidFill>
                  <a:schemeClr val="dk1"/>
                </a:solidFill>
                <a:highlight>
                  <a:schemeClr val="lt1"/>
                </a:highlight>
                <a:latin typeface="Arial"/>
                <a:ea typeface="Arial"/>
                <a:cs typeface="Arial"/>
                <a:sym typeface="Arial"/>
              </a:rPr>
              <a:t> amongst others</a:t>
            </a:r>
            <a:endParaRPr b="1" i="0" sz="1200" u="none" cap="none" strike="noStrike">
              <a:solidFill>
                <a:schemeClr val="dk1"/>
              </a:solidFill>
              <a:highlight>
                <a:schemeClr val="lt1"/>
              </a:highlight>
              <a:latin typeface="Arial"/>
              <a:ea typeface="Arial"/>
              <a:cs typeface="Arial"/>
              <a:sym typeface="Arial"/>
            </a:endParaRPr>
          </a:p>
          <a:p>
            <a:pPr indent="0" lvl="0" marL="457200" marR="0" rtl="0" algn="l">
              <a:lnSpc>
                <a:spcPct val="150000"/>
              </a:lnSpc>
              <a:spcBef>
                <a:spcPts val="0"/>
              </a:spcBef>
              <a:spcAft>
                <a:spcPts val="0"/>
              </a:spcAft>
              <a:buClr>
                <a:srgbClr val="000000"/>
              </a:buClr>
              <a:buSzPts val="1200"/>
              <a:buFont typeface="Arial"/>
              <a:buNone/>
            </a:pPr>
            <a:r>
              <a:t/>
            </a:r>
            <a:endParaRPr b="1" i="0" sz="1200" u="none" cap="none" strike="noStrike">
              <a:solidFill>
                <a:schemeClr val="dk1"/>
              </a:solidFill>
              <a:highlight>
                <a:schemeClr val="lt1"/>
              </a:highlight>
              <a:latin typeface="Arial"/>
              <a:ea typeface="Arial"/>
              <a:cs typeface="Arial"/>
              <a:sym typeface="Arial"/>
            </a:endParaRPr>
          </a:p>
          <a:p>
            <a:pPr indent="0" lvl="0" marL="457200" marR="0" rtl="0" algn="l">
              <a:lnSpc>
                <a:spcPct val="150000"/>
              </a:lnSpc>
              <a:spcBef>
                <a:spcPts val="0"/>
              </a:spcBef>
              <a:spcAft>
                <a:spcPts val="0"/>
              </a:spcAft>
              <a:buClr>
                <a:srgbClr val="000000"/>
              </a:buClr>
              <a:buSzPts val="1200"/>
              <a:buFont typeface="Arial"/>
              <a:buNone/>
            </a:pPr>
            <a:r>
              <a:t/>
            </a:r>
            <a:endParaRPr b="0" i="0" sz="1200" u="none" cap="none" strike="noStrike">
              <a:solidFill>
                <a:schemeClr val="dk1"/>
              </a:solidFill>
              <a:highlight>
                <a:schemeClr val="lt1"/>
              </a:highlight>
              <a:latin typeface="Arial"/>
              <a:ea typeface="Arial"/>
              <a:cs typeface="Arial"/>
              <a:sym typeface="Arial"/>
            </a:endParaRPr>
          </a:p>
          <a:p>
            <a:pPr indent="0" lvl="0" marL="457200" marR="0" rtl="0" algn="l">
              <a:lnSpc>
                <a:spcPct val="150000"/>
              </a:lnSpc>
              <a:spcBef>
                <a:spcPts val="0"/>
              </a:spcBef>
              <a:spcAft>
                <a:spcPts val="0"/>
              </a:spcAft>
              <a:buClr>
                <a:srgbClr val="000000"/>
              </a:buClr>
              <a:buSzPts val="1200"/>
              <a:buFont typeface="Arial"/>
              <a:buNone/>
            </a:pPr>
            <a:r>
              <a:t/>
            </a:r>
            <a:endParaRPr b="0" i="0" sz="1200" u="none" cap="none" strike="noStrike">
              <a:solidFill>
                <a:schemeClr val="dk1"/>
              </a:solidFill>
              <a:highlight>
                <a:schemeClr val="lt1"/>
              </a:highlight>
              <a:latin typeface="Arial"/>
              <a:ea typeface="Arial"/>
              <a:cs typeface="Arial"/>
              <a:sym typeface="Arial"/>
            </a:endParaRPr>
          </a:p>
          <a:p>
            <a:pPr indent="0" lvl="0" marL="0" marR="0" rtl="0" algn="l">
              <a:lnSpc>
                <a:spcPct val="150000"/>
              </a:lnSpc>
              <a:spcBef>
                <a:spcPts val="0"/>
              </a:spcBef>
              <a:spcAft>
                <a:spcPts val="0"/>
              </a:spcAft>
              <a:buClr>
                <a:srgbClr val="000000"/>
              </a:buClr>
              <a:buSzPts val="1200"/>
              <a:buFont typeface="Arial"/>
              <a:buNone/>
            </a:pPr>
            <a:r>
              <a:t/>
            </a:r>
            <a:endParaRPr b="0" i="0" sz="1200" u="none" cap="none" strike="noStrike">
              <a:solidFill>
                <a:schemeClr val="dk1"/>
              </a:solidFill>
              <a:highlight>
                <a:schemeClr val="lt1"/>
              </a:highlight>
              <a:latin typeface="Arial"/>
              <a:ea typeface="Arial"/>
              <a:cs typeface="Arial"/>
              <a:sym typeface="Arial"/>
            </a:endParaRPr>
          </a:p>
          <a:p>
            <a:pPr indent="0" lvl="0" marL="457200" marR="0" rtl="0" algn="l">
              <a:lnSpc>
                <a:spcPct val="150000"/>
              </a:lnSpc>
              <a:spcBef>
                <a:spcPts val="0"/>
              </a:spcBef>
              <a:spcAft>
                <a:spcPts val="0"/>
              </a:spcAft>
              <a:buClr>
                <a:srgbClr val="000000"/>
              </a:buClr>
              <a:buSzPts val="1200"/>
              <a:buFont typeface="Arial"/>
              <a:buNone/>
            </a:pPr>
            <a:r>
              <a:t/>
            </a:r>
            <a:endParaRPr b="0" i="0" sz="1200" u="none" cap="none" strike="noStrike">
              <a:solidFill>
                <a:schemeClr val="dk1"/>
              </a:solidFill>
              <a:highlight>
                <a:schemeClr val="lt1"/>
              </a:highlight>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 name="Shape 120"/>
        <p:cNvGrpSpPr/>
        <p:nvPr/>
      </p:nvGrpSpPr>
      <p:grpSpPr>
        <a:xfrm>
          <a:off x="0" y="0"/>
          <a:ext cx="0" cy="0"/>
          <a:chOff x="0" y="0"/>
          <a:chExt cx="0" cy="0"/>
        </a:xfrm>
      </p:grpSpPr>
      <p:sp>
        <p:nvSpPr>
          <p:cNvPr id="121" name="Google Shape;121;gf8ccf0adf1_16_69"/>
          <p:cNvSpPr txBox="1"/>
          <p:nvPr/>
        </p:nvSpPr>
        <p:spPr>
          <a:xfrm>
            <a:off x="70515" y="77436"/>
            <a:ext cx="6501300" cy="531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3000"/>
              <a:buFont typeface="Arial"/>
              <a:buNone/>
            </a:pPr>
            <a:r>
              <a:rPr b="0" i="0" lang="en-US" sz="3000" u="none" cap="none" strike="noStrike">
                <a:solidFill>
                  <a:schemeClr val="lt1"/>
                </a:solidFill>
                <a:latin typeface="Arial"/>
                <a:ea typeface="Arial"/>
                <a:cs typeface="Arial"/>
                <a:sym typeface="Arial"/>
              </a:rPr>
              <a:t>Desired Outcomes from Agenda Item</a:t>
            </a:r>
            <a:endParaRPr b="0" i="0" sz="800" u="none" cap="none" strike="noStrike">
              <a:solidFill>
                <a:srgbClr val="000000"/>
              </a:solidFill>
              <a:latin typeface="Arial"/>
              <a:ea typeface="Arial"/>
              <a:cs typeface="Arial"/>
              <a:sym typeface="Arial"/>
            </a:endParaRPr>
          </a:p>
        </p:txBody>
      </p:sp>
      <p:sp>
        <p:nvSpPr>
          <p:cNvPr id="122" name="Google Shape;122;gf8ccf0adf1_16_69"/>
          <p:cNvSpPr txBox="1"/>
          <p:nvPr/>
        </p:nvSpPr>
        <p:spPr>
          <a:xfrm>
            <a:off x="7699248" y="4930953"/>
            <a:ext cx="1444085" cy="230833"/>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Clr>
                <a:srgbClr val="000000"/>
              </a:buClr>
              <a:buSzPts val="1100"/>
              <a:buFont typeface="Arial"/>
              <a:buNone/>
            </a:pPr>
            <a:r>
              <a:rPr b="1" i="0" lang="en-US" sz="1100" u="none" cap="none" strike="noStrike">
                <a:solidFill>
                  <a:schemeClr val="accent1"/>
                </a:solidFill>
                <a:latin typeface="Arial"/>
                <a:ea typeface="Arial"/>
                <a:cs typeface="Arial"/>
                <a:sym typeface="Arial"/>
              </a:rPr>
              <a:t>Slide </a:t>
            </a:r>
            <a:fld id="{00000000-1234-1234-1234-123412341234}" type="slidenum">
              <a:rPr b="1" i="0" lang="en-US" sz="1100" u="none" cap="none" strike="noStrike">
                <a:solidFill>
                  <a:schemeClr val="accent1"/>
                </a:solidFill>
                <a:latin typeface="Arial"/>
                <a:ea typeface="Arial"/>
                <a:cs typeface="Arial"/>
                <a:sym typeface="Arial"/>
              </a:rPr>
              <a:t>‹#›</a:t>
            </a:fld>
            <a:endParaRPr b="1" i="0" sz="1100" u="none" cap="none" strike="noStrike">
              <a:solidFill>
                <a:schemeClr val="accent1"/>
              </a:solidFill>
              <a:latin typeface="Arial"/>
              <a:ea typeface="Arial"/>
              <a:cs typeface="Arial"/>
              <a:sym typeface="Arial"/>
            </a:endParaRPr>
          </a:p>
        </p:txBody>
      </p:sp>
      <p:sp>
        <p:nvSpPr>
          <p:cNvPr id="123" name="Google Shape;123;gf8ccf0adf1_16_69"/>
          <p:cNvSpPr txBox="1"/>
          <p:nvPr/>
        </p:nvSpPr>
        <p:spPr>
          <a:xfrm>
            <a:off x="267829" y="968218"/>
            <a:ext cx="8334000" cy="3578700"/>
          </a:xfrm>
          <a:prstGeom prst="rect">
            <a:avLst/>
          </a:prstGeom>
          <a:noFill/>
          <a:ln>
            <a:noFill/>
          </a:ln>
        </p:spPr>
        <p:txBody>
          <a:bodyPr anchorCtr="0" anchor="t" bIns="34275" lIns="68575" spcFirstLastPara="1" rIns="68575" wrap="square" tIns="34275">
            <a:spAutoFit/>
          </a:bodyPr>
          <a:lstStyle/>
          <a:p>
            <a:pPr indent="-165100" lvl="0" marL="165100" marR="0" rtl="0" algn="l">
              <a:lnSpc>
                <a:spcPct val="150000"/>
              </a:lnSpc>
              <a:spcBef>
                <a:spcPts val="0"/>
              </a:spcBef>
              <a:spcAft>
                <a:spcPts val="0"/>
              </a:spcAft>
              <a:buClr>
                <a:schemeClr val="dk1"/>
              </a:buClr>
              <a:buSzPts val="1400"/>
              <a:buFont typeface="Noto Sans Symbols"/>
              <a:buChar char="❖"/>
            </a:pPr>
            <a:r>
              <a:rPr b="0" i="0" lang="en-US" sz="1400" u="none" cap="none" strike="noStrike">
                <a:solidFill>
                  <a:schemeClr val="dk1"/>
                </a:solidFill>
                <a:highlight>
                  <a:schemeClr val="lt1"/>
                </a:highlight>
                <a:latin typeface="Arial"/>
                <a:ea typeface="Arial"/>
                <a:cs typeface="Arial"/>
                <a:sym typeface="Arial"/>
              </a:rPr>
              <a:t>Principals’ understanding of the opportunity presented to space agencies by the UNFCCC Global Stocktake process and the importance of the land sector within it</a:t>
            </a:r>
            <a:endParaRPr b="0" i="0" sz="1400" u="none" cap="none" strike="noStrike">
              <a:solidFill>
                <a:schemeClr val="dk1"/>
              </a:solidFill>
              <a:highlight>
                <a:schemeClr val="lt1"/>
              </a:highlight>
              <a:latin typeface="Arial"/>
              <a:ea typeface="Arial"/>
              <a:cs typeface="Arial"/>
              <a:sym typeface="Arial"/>
            </a:endParaRPr>
          </a:p>
          <a:p>
            <a:pPr indent="-165100" lvl="0" marL="165100" marR="0" rtl="0" algn="l">
              <a:lnSpc>
                <a:spcPct val="150000"/>
              </a:lnSpc>
              <a:spcBef>
                <a:spcPts val="0"/>
              </a:spcBef>
              <a:spcAft>
                <a:spcPts val="0"/>
              </a:spcAft>
              <a:buClr>
                <a:schemeClr val="dk1"/>
              </a:buClr>
              <a:buSzPts val="1400"/>
              <a:buFont typeface="Noto Sans Symbols"/>
              <a:buChar char="❖"/>
            </a:pPr>
            <a:r>
              <a:rPr b="0" i="0" lang="en-US" sz="1400" u="none" cap="none" strike="noStrike">
                <a:solidFill>
                  <a:schemeClr val="dk1"/>
                </a:solidFill>
                <a:highlight>
                  <a:schemeClr val="lt1"/>
                </a:highlight>
                <a:latin typeface="Arial"/>
                <a:ea typeface="Arial"/>
                <a:cs typeface="Arial"/>
                <a:sym typeface="Arial"/>
              </a:rPr>
              <a:t>Including …   the new dimension to our national user engagement</a:t>
            </a:r>
            <a:endParaRPr b="0" i="0" sz="1400" u="none" cap="none" strike="noStrike">
              <a:solidFill>
                <a:schemeClr val="dk1"/>
              </a:solidFill>
              <a:highlight>
                <a:schemeClr val="lt1"/>
              </a:highlight>
              <a:latin typeface="Arial"/>
              <a:ea typeface="Arial"/>
              <a:cs typeface="Arial"/>
              <a:sym typeface="Arial"/>
            </a:endParaRPr>
          </a:p>
          <a:p>
            <a:pPr indent="0" lvl="0" marL="457200" marR="0" rtl="0" algn="l">
              <a:lnSpc>
                <a:spcPct val="150000"/>
              </a:lnSpc>
              <a:spcBef>
                <a:spcPts val="0"/>
              </a:spcBef>
              <a:spcAft>
                <a:spcPts val="0"/>
              </a:spcAft>
              <a:buClr>
                <a:srgbClr val="000000"/>
              </a:buClr>
              <a:buSzPts val="1400"/>
              <a:buFont typeface="Arial"/>
              <a:buNone/>
            </a:pPr>
            <a:r>
              <a:rPr b="0" i="0" lang="en-US" sz="1400" u="none" cap="none" strike="noStrike">
                <a:solidFill>
                  <a:schemeClr val="dk1"/>
                </a:solidFill>
                <a:highlight>
                  <a:schemeClr val="lt1"/>
                </a:highlight>
                <a:latin typeface="Arial"/>
                <a:ea typeface="Arial"/>
                <a:cs typeface="Arial"/>
                <a:sym typeface="Arial"/>
              </a:rPr>
              <a:t>               the necessary linkages with GHG</a:t>
            </a:r>
            <a:endParaRPr b="0" i="0" sz="1400" u="none" cap="none" strike="noStrike">
              <a:solidFill>
                <a:schemeClr val="dk1"/>
              </a:solidFill>
              <a:highlight>
                <a:schemeClr val="lt1"/>
              </a:highlight>
              <a:latin typeface="Arial"/>
              <a:ea typeface="Arial"/>
              <a:cs typeface="Arial"/>
              <a:sym typeface="Arial"/>
            </a:endParaRPr>
          </a:p>
          <a:p>
            <a:pPr indent="-165100" lvl="0" marL="165100" marR="0" rtl="0" algn="l">
              <a:lnSpc>
                <a:spcPct val="150000"/>
              </a:lnSpc>
              <a:spcBef>
                <a:spcPts val="0"/>
              </a:spcBef>
              <a:spcAft>
                <a:spcPts val="0"/>
              </a:spcAft>
              <a:buClr>
                <a:schemeClr val="dk1"/>
              </a:buClr>
              <a:buSzPts val="1400"/>
              <a:buFont typeface="Noto Sans Symbols"/>
              <a:buChar char="❖"/>
            </a:pPr>
            <a:r>
              <a:rPr b="0" i="0" lang="en-US" sz="1400" u="none" cap="none" strike="noStrike">
                <a:solidFill>
                  <a:schemeClr val="dk1"/>
                </a:solidFill>
                <a:highlight>
                  <a:schemeClr val="lt1"/>
                </a:highlight>
                <a:latin typeface="Arial"/>
                <a:ea typeface="Arial"/>
                <a:cs typeface="Arial"/>
                <a:sym typeface="Arial"/>
              </a:rPr>
              <a:t>Clarity on the way forward and approach required</a:t>
            </a:r>
            <a:endParaRPr b="0" i="0" sz="1400" u="none" cap="none" strike="noStrike">
              <a:solidFill>
                <a:schemeClr val="dk1"/>
              </a:solidFill>
              <a:highlight>
                <a:schemeClr val="lt1"/>
              </a:highlight>
              <a:latin typeface="Arial"/>
              <a:ea typeface="Arial"/>
              <a:cs typeface="Arial"/>
              <a:sym typeface="Arial"/>
            </a:endParaRPr>
          </a:p>
          <a:p>
            <a:pPr indent="-165100" lvl="0" marL="165100" marR="0" rtl="0" algn="l">
              <a:lnSpc>
                <a:spcPct val="150000"/>
              </a:lnSpc>
              <a:spcBef>
                <a:spcPts val="0"/>
              </a:spcBef>
              <a:spcAft>
                <a:spcPts val="0"/>
              </a:spcAft>
              <a:buClr>
                <a:schemeClr val="dk1"/>
              </a:buClr>
              <a:buSzPts val="1400"/>
              <a:buFont typeface="Noto Sans Symbols"/>
              <a:buChar char="❖"/>
            </a:pPr>
            <a:r>
              <a:rPr b="0" i="0" lang="en-US" sz="1400" u="none" cap="none" strike="noStrike">
                <a:solidFill>
                  <a:schemeClr val="dk1"/>
                </a:solidFill>
                <a:highlight>
                  <a:schemeClr val="lt1"/>
                </a:highlight>
                <a:latin typeface="Arial"/>
                <a:ea typeface="Arial"/>
                <a:cs typeface="Arial"/>
                <a:sym typeface="Arial"/>
              </a:rPr>
              <a:t>Key agencies commit representatives and resources</a:t>
            </a:r>
            <a:endParaRPr b="0" i="0" sz="1400" u="none" cap="none" strike="noStrike">
              <a:solidFill>
                <a:schemeClr val="dk1"/>
              </a:solidFill>
              <a:highlight>
                <a:schemeClr val="lt1"/>
              </a:highlight>
              <a:latin typeface="Arial"/>
              <a:ea typeface="Arial"/>
              <a:cs typeface="Arial"/>
              <a:sym typeface="Arial"/>
            </a:endParaRPr>
          </a:p>
          <a:p>
            <a:pPr indent="0" lvl="0" marL="457200" marR="0" rtl="0" algn="l">
              <a:lnSpc>
                <a:spcPct val="150000"/>
              </a:lnSpc>
              <a:spcBef>
                <a:spcPts val="0"/>
              </a:spcBef>
              <a:spcAft>
                <a:spcPts val="0"/>
              </a:spcAft>
              <a:buClr>
                <a:srgbClr val="000000"/>
              </a:buClr>
              <a:buSzPts val="1200"/>
              <a:buFont typeface="Arial"/>
              <a:buNone/>
            </a:pPr>
            <a:r>
              <a:t/>
            </a:r>
            <a:endParaRPr b="0" i="0" sz="1200" u="none" cap="none" strike="noStrike">
              <a:solidFill>
                <a:schemeClr val="dk1"/>
              </a:solidFill>
              <a:highlight>
                <a:schemeClr val="lt1"/>
              </a:highlight>
              <a:latin typeface="Arial"/>
              <a:ea typeface="Arial"/>
              <a:cs typeface="Arial"/>
              <a:sym typeface="Arial"/>
            </a:endParaRPr>
          </a:p>
          <a:p>
            <a:pPr indent="0" lvl="0" marL="457200" marR="0" rtl="0" algn="l">
              <a:lnSpc>
                <a:spcPct val="150000"/>
              </a:lnSpc>
              <a:spcBef>
                <a:spcPts val="0"/>
              </a:spcBef>
              <a:spcAft>
                <a:spcPts val="0"/>
              </a:spcAft>
              <a:buClr>
                <a:srgbClr val="000000"/>
              </a:buClr>
              <a:buSzPts val="1200"/>
              <a:buFont typeface="Arial"/>
              <a:buNone/>
            </a:pPr>
            <a:r>
              <a:t/>
            </a:r>
            <a:endParaRPr b="0" i="0" sz="1200" u="none" cap="none" strike="noStrike">
              <a:solidFill>
                <a:schemeClr val="dk1"/>
              </a:solidFill>
              <a:highlight>
                <a:schemeClr val="lt1"/>
              </a:highlight>
              <a:latin typeface="Arial"/>
              <a:ea typeface="Arial"/>
              <a:cs typeface="Arial"/>
              <a:sym typeface="Arial"/>
            </a:endParaRPr>
          </a:p>
          <a:p>
            <a:pPr indent="0" lvl="0" marL="457200" marR="0" rtl="0" algn="l">
              <a:lnSpc>
                <a:spcPct val="150000"/>
              </a:lnSpc>
              <a:spcBef>
                <a:spcPts val="0"/>
              </a:spcBef>
              <a:spcAft>
                <a:spcPts val="0"/>
              </a:spcAft>
              <a:buClr>
                <a:srgbClr val="000000"/>
              </a:buClr>
              <a:buSzPts val="1200"/>
              <a:buFont typeface="Arial"/>
              <a:buNone/>
            </a:pPr>
            <a:r>
              <a:t/>
            </a:r>
            <a:endParaRPr b="0" i="0" sz="1200" u="none" cap="none" strike="noStrike">
              <a:solidFill>
                <a:schemeClr val="dk1"/>
              </a:solidFill>
              <a:highlight>
                <a:schemeClr val="lt1"/>
              </a:highlight>
              <a:latin typeface="Arial"/>
              <a:ea typeface="Arial"/>
              <a:cs typeface="Arial"/>
              <a:sym typeface="Arial"/>
            </a:endParaRPr>
          </a:p>
          <a:p>
            <a:pPr indent="0" lvl="0" marL="457200" marR="0" rtl="0" algn="l">
              <a:lnSpc>
                <a:spcPct val="150000"/>
              </a:lnSpc>
              <a:spcBef>
                <a:spcPts val="0"/>
              </a:spcBef>
              <a:spcAft>
                <a:spcPts val="0"/>
              </a:spcAft>
              <a:buClr>
                <a:srgbClr val="000000"/>
              </a:buClr>
              <a:buSzPts val="1200"/>
              <a:buFont typeface="Arial"/>
              <a:buNone/>
            </a:pPr>
            <a:r>
              <a:t/>
            </a:r>
            <a:endParaRPr b="0" i="0" sz="1200" u="none" cap="none" strike="noStrike">
              <a:solidFill>
                <a:schemeClr val="dk1"/>
              </a:solidFill>
              <a:highlight>
                <a:schemeClr val="lt1"/>
              </a:highlight>
              <a:latin typeface="Arial"/>
              <a:ea typeface="Arial"/>
              <a:cs typeface="Arial"/>
              <a:sym typeface="Arial"/>
            </a:endParaRPr>
          </a:p>
          <a:p>
            <a:pPr indent="0" lvl="0" marL="457200" marR="0" rtl="0" algn="l">
              <a:lnSpc>
                <a:spcPct val="150000"/>
              </a:lnSpc>
              <a:spcBef>
                <a:spcPts val="0"/>
              </a:spcBef>
              <a:spcAft>
                <a:spcPts val="0"/>
              </a:spcAft>
              <a:buClr>
                <a:srgbClr val="000000"/>
              </a:buClr>
              <a:buSzPts val="1200"/>
              <a:buFont typeface="Arial"/>
              <a:buNone/>
            </a:pPr>
            <a:r>
              <a:t/>
            </a:r>
            <a:endParaRPr b="0" i="0" sz="1200" u="none" cap="none" strike="noStrike">
              <a:solidFill>
                <a:schemeClr val="dk1"/>
              </a:solidFill>
              <a:highlight>
                <a:schemeClr val="lt1"/>
              </a:highlight>
              <a:latin typeface="Arial"/>
              <a:ea typeface="Arial"/>
              <a:cs typeface="Arial"/>
              <a:sym typeface="Arial"/>
            </a:endParaRPr>
          </a:p>
          <a:p>
            <a:pPr indent="0" lvl="0" marL="457200" marR="0" rtl="0" algn="l">
              <a:lnSpc>
                <a:spcPct val="150000"/>
              </a:lnSpc>
              <a:spcBef>
                <a:spcPts val="0"/>
              </a:spcBef>
              <a:spcAft>
                <a:spcPts val="0"/>
              </a:spcAft>
              <a:buClr>
                <a:srgbClr val="000000"/>
              </a:buClr>
              <a:buSzPts val="1200"/>
              <a:buFont typeface="Arial"/>
              <a:buNone/>
            </a:pPr>
            <a:r>
              <a:t/>
            </a:r>
            <a:endParaRPr b="0" i="0" sz="1200" u="none" cap="none" strike="noStrike">
              <a:solidFill>
                <a:schemeClr val="dk1"/>
              </a:solidFill>
              <a:highlight>
                <a:srgbClr val="FFFF00"/>
              </a:highlight>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27" name="Shape 127"/>
        <p:cNvGrpSpPr/>
        <p:nvPr/>
      </p:nvGrpSpPr>
      <p:grpSpPr>
        <a:xfrm>
          <a:off x="0" y="0"/>
          <a:ext cx="0" cy="0"/>
          <a:chOff x="0" y="0"/>
          <a:chExt cx="0" cy="0"/>
        </a:xfrm>
      </p:grpSpPr>
      <p:sp>
        <p:nvSpPr>
          <p:cNvPr id="128" name="Google Shape;128;gf8ccf0adf1_9_14"/>
          <p:cNvSpPr txBox="1"/>
          <p:nvPr/>
        </p:nvSpPr>
        <p:spPr>
          <a:xfrm>
            <a:off x="70515" y="77436"/>
            <a:ext cx="6501300" cy="531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3000"/>
              <a:buFont typeface="Arial"/>
              <a:buNone/>
            </a:pPr>
            <a:r>
              <a:rPr b="0" i="0" lang="en-US" sz="3000" u="none" cap="none" strike="noStrike">
                <a:solidFill>
                  <a:schemeClr val="lt1"/>
                </a:solidFill>
                <a:latin typeface="Arial"/>
                <a:ea typeface="Arial"/>
                <a:cs typeface="Arial"/>
                <a:sym typeface="Arial"/>
              </a:rPr>
              <a:t>Global Stocktake</a:t>
            </a:r>
            <a:endParaRPr b="0" i="0" sz="800" u="none" cap="none" strike="noStrike">
              <a:solidFill>
                <a:srgbClr val="000000"/>
              </a:solidFill>
              <a:latin typeface="Arial"/>
              <a:ea typeface="Arial"/>
              <a:cs typeface="Arial"/>
              <a:sym typeface="Arial"/>
            </a:endParaRPr>
          </a:p>
        </p:txBody>
      </p:sp>
      <p:sp>
        <p:nvSpPr>
          <p:cNvPr id="129" name="Google Shape;129;gf8ccf0adf1_9_14"/>
          <p:cNvSpPr txBox="1"/>
          <p:nvPr/>
        </p:nvSpPr>
        <p:spPr>
          <a:xfrm>
            <a:off x="7699248" y="4930953"/>
            <a:ext cx="1444200" cy="2385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Clr>
                <a:srgbClr val="000000"/>
              </a:buClr>
              <a:buSzPts val="1100"/>
              <a:buFont typeface="Arial"/>
              <a:buNone/>
            </a:pPr>
            <a:r>
              <a:rPr b="1" i="0" lang="en-US" sz="1100" u="none" cap="none" strike="noStrike">
                <a:solidFill>
                  <a:schemeClr val="accent1"/>
                </a:solidFill>
                <a:latin typeface="Arial"/>
                <a:ea typeface="Arial"/>
                <a:cs typeface="Arial"/>
                <a:sym typeface="Arial"/>
              </a:rPr>
              <a:t>Slide </a:t>
            </a:r>
            <a:fld id="{00000000-1234-1234-1234-123412341234}" type="slidenum">
              <a:rPr b="1" i="0" lang="en-US" sz="1100" u="none" cap="none" strike="noStrike">
                <a:solidFill>
                  <a:schemeClr val="accent1"/>
                </a:solidFill>
                <a:latin typeface="Arial"/>
                <a:ea typeface="Arial"/>
                <a:cs typeface="Arial"/>
                <a:sym typeface="Arial"/>
              </a:rPr>
              <a:t>‹#›</a:t>
            </a:fld>
            <a:endParaRPr b="1" i="0" sz="1100" u="none" cap="none" strike="noStrike">
              <a:solidFill>
                <a:schemeClr val="accent1"/>
              </a:solidFill>
              <a:latin typeface="Arial"/>
              <a:ea typeface="Arial"/>
              <a:cs typeface="Arial"/>
              <a:sym typeface="Arial"/>
            </a:endParaRPr>
          </a:p>
        </p:txBody>
      </p:sp>
      <p:sp>
        <p:nvSpPr>
          <p:cNvPr id="130" name="Google Shape;130;gf8ccf0adf1_9_14"/>
          <p:cNvSpPr txBox="1"/>
          <p:nvPr/>
        </p:nvSpPr>
        <p:spPr>
          <a:xfrm>
            <a:off x="267829" y="968218"/>
            <a:ext cx="8334000" cy="3855900"/>
          </a:xfrm>
          <a:prstGeom prst="rect">
            <a:avLst/>
          </a:prstGeom>
          <a:noFill/>
          <a:ln>
            <a:noFill/>
          </a:ln>
        </p:spPr>
        <p:txBody>
          <a:bodyPr anchorCtr="0" anchor="t" bIns="34275" lIns="68575" spcFirstLastPara="1" rIns="68575" wrap="square" tIns="34275">
            <a:spAutoFit/>
          </a:bodyPr>
          <a:lstStyle/>
          <a:p>
            <a:pPr indent="-165100" lvl="0" marL="165100" marR="0" rtl="0" algn="l">
              <a:lnSpc>
                <a:spcPct val="150000"/>
              </a:lnSpc>
              <a:spcBef>
                <a:spcPts val="0"/>
              </a:spcBef>
              <a:spcAft>
                <a:spcPts val="0"/>
              </a:spcAft>
              <a:buClr>
                <a:schemeClr val="dk1"/>
              </a:buClr>
              <a:buSzPts val="1200"/>
              <a:buFont typeface="Noto Sans Symbols"/>
              <a:buChar char="❖"/>
            </a:pPr>
            <a:r>
              <a:rPr b="0" i="0" lang="en-US" sz="1200" u="none" cap="none" strike="noStrike">
                <a:solidFill>
                  <a:schemeClr val="dk1"/>
                </a:solidFill>
                <a:highlight>
                  <a:schemeClr val="lt1"/>
                </a:highlight>
                <a:latin typeface="Arial"/>
                <a:ea typeface="Arial"/>
                <a:cs typeface="Arial"/>
                <a:sym typeface="Arial"/>
              </a:rPr>
              <a:t>Space agencies (CEOS &amp; CGMS) have emphasised ECVs and Physical Climate via the GCOS framework very effectively for the past decade</a:t>
            </a:r>
            <a:endParaRPr b="0" i="0" sz="1200" u="none" cap="none" strike="noStrike">
              <a:solidFill>
                <a:schemeClr val="dk1"/>
              </a:solidFill>
              <a:highlight>
                <a:schemeClr val="lt1"/>
              </a:highlight>
              <a:latin typeface="Arial"/>
              <a:ea typeface="Arial"/>
              <a:cs typeface="Arial"/>
              <a:sym typeface="Arial"/>
            </a:endParaRPr>
          </a:p>
          <a:p>
            <a:pPr indent="-165100" lvl="0" marL="165100" marR="0" rtl="0" algn="l">
              <a:lnSpc>
                <a:spcPct val="150000"/>
              </a:lnSpc>
              <a:spcBef>
                <a:spcPts val="0"/>
              </a:spcBef>
              <a:spcAft>
                <a:spcPts val="0"/>
              </a:spcAft>
              <a:buClr>
                <a:schemeClr val="dk1"/>
              </a:buClr>
              <a:buSzPts val="1200"/>
              <a:buFont typeface="Noto Sans Symbols"/>
              <a:buChar char="❖"/>
            </a:pPr>
            <a:r>
              <a:rPr b="0" i="0" lang="en-US" sz="1200" u="none" cap="none" strike="noStrike">
                <a:solidFill>
                  <a:schemeClr val="dk1"/>
                </a:solidFill>
                <a:highlight>
                  <a:schemeClr val="lt1"/>
                </a:highlight>
                <a:latin typeface="Arial"/>
                <a:ea typeface="Arial"/>
                <a:cs typeface="Arial"/>
                <a:sym typeface="Arial"/>
              </a:rPr>
              <a:t>The importance of NDCs to Paris Agreement, and specifically the Global StockTake (GST), raises new challenges around country needs and implications for using EO data with greater emphasis on mitigation and adaptation, and national-level datasets</a:t>
            </a:r>
            <a:endParaRPr b="0" i="0" sz="1200" u="none" cap="none" strike="noStrike">
              <a:solidFill>
                <a:schemeClr val="dk1"/>
              </a:solidFill>
              <a:highlight>
                <a:schemeClr val="lt1"/>
              </a:highlight>
              <a:latin typeface="Arial"/>
              <a:ea typeface="Arial"/>
              <a:cs typeface="Arial"/>
              <a:sym typeface="Arial"/>
            </a:endParaRPr>
          </a:p>
          <a:p>
            <a:pPr indent="-165100" lvl="0" marL="165100" marR="0" rtl="0" algn="l">
              <a:lnSpc>
                <a:spcPct val="150000"/>
              </a:lnSpc>
              <a:spcBef>
                <a:spcPts val="0"/>
              </a:spcBef>
              <a:spcAft>
                <a:spcPts val="0"/>
              </a:spcAft>
              <a:buClr>
                <a:schemeClr val="dk1"/>
              </a:buClr>
              <a:buSzPts val="1200"/>
              <a:buFont typeface="Noto Sans Symbols"/>
              <a:buChar char="❖"/>
            </a:pPr>
            <a:r>
              <a:rPr b="0" i="0" lang="en-US" sz="1200" u="none" cap="none" strike="noStrike">
                <a:solidFill>
                  <a:schemeClr val="dk1"/>
                </a:solidFill>
                <a:highlight>
                  <a:schemeClr val="lt1"/>
                </a:highlight>
                <a:latin typeface="Arial"/>
                <a:ea typeface="Arial"/>
                <a:cs typeface="Arial"/>
                <a:sym typeface="Arial"/>
              </a:rPr>
              <a:t>A whole new dimension to our climate coordination - both a huge opportunity and a significant challenge</a:t>
            </a:r>
            <a:endParaRPr b="0" i="0" sz="1200" u="none" cap="none" strike="noStrike">
              <a:solidFill>
                <a:schemeClr val="dk1"/>
              </a:solidFill>
              <a:highlight>
                <a:schemeClr val="lt1"/>
              </a:highlight>
              <a:latin typeface="Arial"/>
              <a:ea typeface="Arial"/>
              <a:cs typeface="Arial"/>
              <a:sym typeface="Arial"/>
            </a:endParaRPr>
          </a:p>
          <a:p>
            <a:pPr indent="0" lvl="0" marL="457200" marR="0" rtl="0" algn="l">
              <a:lnSpc>
                <a:spcPct val="150000"/>
              </a:lnSpc>
              <a:spcBef>
                <a:spcPts val="0"/>
              </a:spcBef>
              <a:spcAft>
                <a:spcPts val="0"/>
              </a:spcAft>
              <a:buClr>
                <a:srgbClr val="000000"/>
              </a:buClr>
              <a:buSzPts val="1200"/>
              <a:buFont typeface="Arial"/>
              <a:buNone/>
            </a:pPr>
            <a:r>
              <a:t/>
            </a:r>
            <a:endParaRPr b="0" i="0" sz="1200" u="none" cap="none" strike="noStrike">
              <a:solidFill>
                <a:schemeClr val="dk1"/>
              </a:solidFill>
              <a:highlight>
                <a:schemeClr val="lt1"/>
              </a:highlight>
              <a:latin typeface="Arial"/>
              <a:ea typeface="Arial"/>
              <a:cs typeface="Arial"/>
              <a:sym typeface="Arial"/>
            </a:endParaRPr>
          </a:p>
          <a:p>
            <a:pPr indent="0" lvl="0" marL="457200" marR="0" rtl="0" algn="l">
              <a:lnSpc>
                <a:spcPct val="150000"/>
              </a:lnSpc>
              <a:spcBef>
                <a:spcPts val="0"/>
              </a:spcBef>
              <a:spcAft>
                <a:spcPts val="0"/>
              </a:spcAft>
              <a:buClr>
                <a:srgbClr val="000000"/>
              </a:buClr>
              <a:buSzPts val="1200"/>
              <a:buFont typeface="Arial"/>
              <a:buNone/>
            </a:pPr>
            <a:r>
              <a:rPr b="1" i="1" lang="en-US" sz="1200" u="none" cap="none" strike="noStrike">
                <a:solidFill>
                  <a:srgbClr val="00B050"/>
                </a:solidFill>
                <a:highlight>
                  <a:schemeClr val="lt1"/>
                </a:highlight>
                <a:latin typeface="Arial"/>
                <a:ea typeface="Arial"/>
                <a:cs typeface="Arial"/>
                <a:sym typeface="Arial"/>
              </a:rPr>
              <a:t>“...if Land Use, Land Use Change and Forestry targets involved in the initial NDCs  were implemented in full, this would represent approximately a quarter of pledged mitigation efforts up to 2030“</a:t>
            </a:r>
            <a:endParaRPr b="1" i="1" sz="1200" u="none" cap="none" strike="noStrike">
              <a:solidFill>
                <a:srgbClr val="00B050"/>
              </a:solidFill>
              <a:highlight>
                <a:schemeClr val="lt1"/>
              </a:highlight>
              <a:latin typeface="Arial"/>
              <a:ea typeface="Arial"/>
              <a:cs typeface="Arial"/>
              <a:sym typeface="Arial"/>
            </a:endParaRPr>
          </a:p>
          <a:p>
            <a:pPr indent="0" lvl="0" marL="457200" marR="0" rtl="0" algn="l">
              <a:lnSpc>
                <a:spcPct val="150000"/>
              </a:lnSpc>
              <a:spcBef>
                <a:spcPts val="0"/>
              </a:spcBef>
              <a:spcAft>
                <a:spcPts val="0"/>
              </a:spcAft>
              <a:buClr>
                <a:srgbClr val="000000"/>
              </a:buClr>
              <a:buSzPts val="1200"/>
              <a:buFont typeface="Arial"/>
              <a:buNone/>
            </a:pPr>
            <a:r>
              <a:t/>
            </a:r>
            <a:endParaRPr b="0" i="0" sz="1200" u="none" cap="none" strike="noStrike">
              <a:solidFill>
                <a:schemeClr val="dk1"/>
              </a:solidFill>
              <a:highlight>
                <a:schemeClr val="lt1"/>
              </a:highlight>
              <a:latin typeface="Arial"/>
              <a:ea typeface="Arial"/>
              <a:cs typeface="Arial"/>
              <a:sym typeface="Arial"/>
            </a:endParaRPr>
          </a:p>
          <a:p>
            <a:pPr indent="-165100" lvl="0" marL="165100" marR="0" rtl="0" algn="l">
              <a:lnSpc>
                <a:spcPct val="150000"/>
              </a:lnSpc>
              <a:spcBef>
                <a:spcPts val="0"/>
              </a:spcBef>
              <a:spcAft>
                <a:spcPts val="0"/>
              </a:spcAft>
              <a:buClr>
                <a:schemeClr val="dk1"/>
              </a:buClr>
              <a:buSzPts val="1200"/>
              <a:buFont typeface="Noto Sans Symbols"/>
              <a:buChar char="❖"/>
            </a:pPr>
            <a:r>
              <a:rPr b="1" i="0" lang="en-US" sz="1200" u="none" cap="none" strike="noStrike">
                <a:solidFill>
                  <a:schemeClr val="dk1"/>
                </a:solidFill>
                <a:highlight>
                  <a:schemeClr val="lt1"/>
                </a:highlight>
                <a:latin typeface="Arial"/>
                <a:ea typeface="Arial"/>
                <a:cs typeface="Arial"/>
                <a:sym typeface="Arial"/>
              </a:rPr>
              <a:t>SIT-35 action: JAXA and ESA explore the development of a CEOS AFOLU (Agriculture, Forestry and Other Land Uses) Roadmap. The aim of the Roadmap is to assess the will, direction and capability of the relevant CEOS Agencies, with the SIT Chair team supporting communications with Principals and identifying team nominees.</a:t>
            </a:r>
            <a:endParaRPr b="0" i="0" sz="1200" u="none" cap="none" strike="noStrike">
              <a:solidFill>
                <a:schemeClr val="dk1"/>
              </a:solidFill>
              <a:highlight>
                <a:srgbClr val="FFFF00"/>
              </a:highlight>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34" name="Shape 134"/>
        <p:cNvGrpSpPr/>
        <p:nvPr/>
      </p:nvGrpSpPr>
      <p:grpSpPr>
        <a:xfrm>
          <a:off x="0" y="0"/>
          <a:ext cx="0" cy="0"/>
          <a:chOff x="0" y="0"/>
          <a:chExt cx="0" cy="0"/>
        </a:xfrm>
      </p:grpSpPr>
      <p:sp>
        <p:nvSpPr>
          <p:cNvPr id="135" name="Google Shape;135;gf8ccf0adf1_9_22"/>
          <p:cNvSpPr txBox="1"/>
          <p:nvPr/>
        </p:nvSpPr>
        <p:spPr>
          <a:xfrm>
            <a:off x="70515" y="77436"/>
            <a:ext cx="6501300" cy="16086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chemeClr val="lt1"/>
                </a:solidFill>
                <a:latin typeface="Arial"/>
                <a:ea typeface="Arial"/>
                <a:cs typeface="Arial"/>
                <a:sym typeface="Arial"/>
              </a:rPr>
              <a:t>AFOLU Team Participation</a:t>
            </a:r>
            <a:endParaRPr b="0" i="0" sz="2000"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rPr b="0" i="0" lang="en-US" sz="2000" u="none" cap="none" strike="noStrike">
                <a:solidFill>
                  <a:schemeClr val="lt1"/>
                </a:solidFill>
                <a:latin typeface="Arial"/>
                <a:ea typeface="Arial"/>
                <a:cs typeface="Arial"/>
                <a:sym typeface="Arial"/>
              </a:rPr>
              <a:t>LSI Forest &amp; Biomass SG</a:t>
            </a:r>
            <a:endParaRPr b="0" i="0" sz="2000"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t/>
            </a:r>
            <a:endParaRPr b="0" i="0" sz="3000"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000"/>
              <a:buFont typeface="Arial"/>
              <a:buNone/>
            </a:pPr>
            <a:r>
              <a:t/>
            </a:r>
            <a:endParaRPr b="0" i="0" sz="3000" u="none" cap="none" strike="noStrike">
              <a:solidFill>
                <a:schemeClr val="lt1"/>
              </a:solidFill>
              <a:latin typeface="Arial"/>
              <a:ea typeface="Arial"/>
              <a:cs typeface="Arial"/>
              <a:sym typeface="Arial"/>
            </a:endParaRPr>
          </a:p>
        </p:txBody>
      </p:sp>
      <p:sp>
        <p:nvSpPr>
          <p:cNvPr id="136" name="Google Shape;136;gf8ccf0adf1_9_22"/>
          <p:cNvSpPr txBox="1"/>
          <p:nvPr/>
        </p:nvSpPr>
        <p:spPr>
          <a:xfrm>
            <a:off x="7699248" y="4930953"/>
            <a:ext cx="1444200" cy="2385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Clr>
                <a:srgbClr val="000000"/>
              </a:buClr>
              <a:buSzPts val="1100"/>
              <a:buFont typeface="Arial"/>
              <a:buNone/>
            </a:pPr>
            <a:r>
              <a:rPr b="1" i="0" lang="en-US" sz="1100" u="none" cap="none" strike="noStrike">
                <a:solidFill>
                  <a:schemeClr val="accent1"/>
                </a:solidFill>
                <a:latin typeface="Arial"/>
                <a:ea typeface="Arial"/>
                <a:cs typeface="Arial"/>
                <a:sym typeface="Arial"/>
              </a:rPr>
              <a:t>Slide </a:t>
            </a:r>
            <a:fld id="{00000000-1234-1234-1234-123412341234}" type="slidenum">
              <a:rPr b="1" i="0" lang="en-US" sz="1100" u="none" cap="none" strike="noStrike">
                <a:solidFill>
                  <a:schemeClr val="accent1"/>
                </a:solidFill>
                <a:latin typeface="Arial"/>
                <a:ea typeface="Arial"/>
                <a:cs typeface="Arial"/>
                <a:sym typeface="Arial"/>
              </a:rPr>
              <a:t>‹#›</a:t>
            </a:fld>
            <a:endParaRPr b="1" i="0" sz="1100" u="none" cap="none" strike="noStrike">
              <a:solidFill>
                <a:schemeClr val="accent1"/>
              </a:solidFill>
              <a:latin typeface="Arial"/>
              <a:ea typeface="Arial"/>
              <a:cs typeface="Arial"/>
              <a:sym typeface="Arial"/>
            </a:endParaRPr>
          </a:p>
        </p:txBody>
      </p:sp>
      <p:sp>
        <p:nvSpPr>
          <p:cNvPr id="137" name="Google Shape;137;gf8ccf0adf1_9_22"/>
          <p:cNvSpPr txBox="1"/>
          <p:nvPr/>
        </p:nvSpPr>
        <p:spPr>
          <a:xfrm>
            <a:off x="267829" y="968218"/>
            <a:ext cx="8334000" cy="531000"/>
          </a:xfrm>
          <a:prstGeom prst="rect">
            <a:avLst/>
          </a:prstGeom>
          <a:noFill/>
          <a:ln>
            <a:noFill/>
          </a:ln>
        </p:spPr>
        <p:txBody>
          <a:bodyPr anchorCtr="0" anchor="t" bIns="34275" lIns="68575" spcFirstLastPara="1" rIns="68575" wrap="square" tIns="34275">
            <a:spAutoFit/>
          </a:bodyPr>
          <a:lstStyle/>
          <a:p>
            <a:pPr indent="-165100" lvl="0" marL="165100" marR="0" rtl="0" algn="l">
              <a:lnSpc>
                <a:spcPct val="150000"/>
              </a:lnSpc>
              <a:spcBef>
                <a:spcPts val="0"/>
              </a:spcBef>
              <a:spcAft>
                <a:spcPts val="0"/>
              </a:spcAft>
              <a:buClr>
                <a:schemeClr val="dk1"/>
              </a:buClr>
              <a:buSzPts val="1200"/>
              <a:buFont typeface="Noto Sans Symbols"/>
              <a:buChar char="❖"/>
            </a:pPr>
            <a:r>
              <a:rPr b="0" i="0" lang="en-US" sz="1200" u="none" cap="none" strike="noStrike">
                <a:solidFill>
                  <a:schemeClr val="dk1"/>
                </a:solidFill>
                <a:highlight>
                  <a:schemeClr val="lt1"/>
                </a:highlight>
                <a:latin typeface="Arial"/>
                <a:ea typeface="Arial"/>
                <a:cs typeface="Arial"/>
                <a:sym typeface="Arial"/>
              </a:rPr>
              <a:t>Co-Lead: Osamu Ochiai, JAXA &amp; GFOI Co-Lead</a:t>
            </a:r>
            <a:endParaRPr b="0" i="0" sz="1200" u="none" cap="none" strike="noStrike">
              <a:solidFill>
                <a:schemeClr val="dk1"/>
              </a:solidFill>
              <a:highlight>
                <a:schemeClr val="lt1"/>
              </a:highlight>
              <a:latin typeface="Arial"/>
              <a:ea typeface="Arial"/>
              <a:cs typeface="Arial"/>
              <a:sym typeface="Arial"/>
            </a:endParaRPr>
          </a:p>
          <a:p>
            <a:pPr indent="-165100" lvl="0" marL="165100" marR="0" rtl="0" algn="l">
              <a:lnSpc>
                <a:spcPct val="150000"/>
              </a:lnSpc>
              <a:spcBef>
                <a:spcPts val="0"/>
              </a:spcBef>
              <a:spcAft>
                <a:spcPts val="0"/>
              </a:spcAft>
              <a:buClr>
                <a:schemeClr val="dk1"/>
              </a:buClr>
              <a:buSzPts val="1200"/>
              <a:buFont typeface="Noto Sans Symbols"/>
              <a:buChar char="❖"/>
            </a:pPr>
            <a:r>
              <a:rPr b="0" i="0" lang="en-US" sz="1200" u="none" cap="none" strike="noStrike">
                <a:solidFill>
                  <a:schemeClr val="dk1"/>
                </a:solidFill>
                <a:highlight>
                  <a:schemeClr val="lt1"/>
                </a:highlight>
                <a:latin typeface="Arial"/>
                <a:ea typeface="Arial"/>
                <a:cs typeface="Arial"/>
                <a:sym typeface="Arial"/>
              </a:rPr>
              <a:t>Co-Lead: Frank Martin Seifert, ESA &amp; GFOI Co-Lead</a:t>
            </a:r>
            <a:endParaRPr b="0" i="0" sz="1200" u="none" cap="none" strike="noStrike">
              <a:solidFill>
                <a:schemeClr val="dk1"/>
              </a:solidFill>
              <a:highlight>
                <a:srgbClr val="FFFF00"/>
              </a:highlight>
              <a:latin typeface="Arial"/>
              <a:ea typeface="Arial"/>
              <a:cs typeface="Arial"/>
              <a:sym typeface="Arial"/>
            </a:endParaRPr>
          </a:p>
        </p:txBody>
      </p:sp>
      <p:pic>
        <p:nvPicPr>
          <p:cNvPr id="138" name="Google Shape;138;gf8ccf0adf1_9_22"/>
          <p:cNvPicPr preferRelativeResize="0"/>
          <p:nvPr/>
        </p:nvPicPr>
        <p:blipFill rotWithShape="1">
          <a:blip r:embed="rId3">
            <a:alphaModFix/>
          </a:blip>
          <a:srcRect b="0" l="0" r="0" t="0"/>
          <a:stretch/>
        </p:blipFill>
        <p:spPr>
          <a:xfrm>
            <a:off x="1480525" y="1541725"/>
            <a:ext cx="5816725" cy="320587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42" name="Shape 142"/>
        <p:cNvGrpSpPr/>
        <p:nvPr/>
      </p:nvGrpSpPr>
      <p:grpSpPr>
        <a:xfrm>
          <a:off x="0" y="0"/>
          <a:ext cx="0" cy="0"/>
          <a:chOff x="0" y="0"/>
          <a:chExt cx="0" cy="0"/>
        </a:xfrm>
      </p:grpSpPr>
      <p:sp>
        <p:nvSpPr>
          <p:cNvPr id="143" name="Google Shape;143;gf8ccf0adf1_9_31"/>
          <p:cNvSpPr txBox="1"/>
          <p:nvPr/>
        </p:nvSpPr>
        <p:spPr>
          <a:xfrm>
            <a:off x="70515" y="77436"/>
            <a:ext cx="6501300" cy="531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3000"/>
              <a:buFont typeface="Arial"/>
              <a:buNone/>
            </a:pPr>
            <a:r>
              <a:rPr b="0" i="0" lang="en-US" sz="3000" u="none" cap="none" strike="noStrike">
                <a:solidFill>
                  <a:schemeClr val="lt1"/>
                </a:solidFill>
                <a:latin typeface="Arial"/>
                <a:ea typeface="Arial"/>
                <a:cs typeface="Arial"/>
                <a:sym typeface="Arial"/>
              </a:rPr>
              <a:t>Heritage</a:t>
            </a:r>
            <a:endParaRPr b="0" i="0" sz="800" u="none" cap="none" strike="noStrike">
              <a:solidFill>
                <a:srgbClr val="000000"/>
              </a:solidFill>
              <a:latin typeface="Arial"/>
              <a:ea typeface="Arial"/>
              <a:cs typeface="Arial"/>
              <a:sym typeface="Arial"/>
            </a:endParaRPr>
          </a:p>
        </p:txBody>
      </p:sp>
      <p:sp>
        <p:nvSpPr>
          <p:cNvPr id="144" name="Google Shape;144;gf8ccf0adf1_9_31"/>
          <p:cNvSpPr txBox="1"/>
          <p:nvPr/>
        </p:nvSpPr>
        <p:spPr>
          <a:xfrm>
            <a:off x="7699248" y="4930953"/>
            <a:ext cx="1444200" cy="2385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Clr>
                <a:srgbClr val="000000"/>
              </a:buClr>
              <a:buSzPts val="1100"/>
              <a:buFont typeface="Arial"/>
              <a:buNone/>
            </a:pPr>
            <a:r>
              <a:rPr b="1" i="0" lang="en-US" sz="1100" u="none" cap="none" strike="noStrike">
                <a:solidFill>
                  <a:schemeClr val="accent1"/>
                </a:solidFill>
                <a:latin typeface="Arial"/>
                <a:ea typeface="Arial"/>
                <a:cs typeface="Arial"/>
                <a:sym typeface="Arial"/>
              </a:rPr>
              <a:t>Slide </a:t>
            </a:r>
            <a:fld id="{00000000-1234-1234-1234-123412341234}" type="slidenum">
              <a:rPr b="1" i="0" lang="en-US" sz="1100" u="none" cap="none" strike="noStrike">
                <a:solidFill>
                  <a:schemeClr val="accent1"/>
                </a:solidFill>
                <a:latin typeface="Arial"/>
                <a:ea typeface="Arial"/>
                <a:cs typeface="Arial"/>
                <a:sym typeface="Arial"/>
              </a:rPr>
              <a:t>‹#›</a:t>
            </a:fld>
            <a:endParaRPr b="1" i="0" sz="1100" u="none" cap="none" strike="noStrike">
              <a:solidFill>
                <a:schemeClr val="accent1"/>
              </a:solidFill>
              <a:latin typeface="Arial"/>
              <a:ea typeface="Arial"/>
              <a:cs typeface="Arial"/>
              <a:sym typeface="Arial"/>
            </a:endParaRPr>
          </a:p>
        </p:txBody>
      </p:sp>
      <p:sp>
        <p:nvSpPr>
          <p:cNvPr id="145" name="Google Shape;145;gf8ccf0adf1_9_31"/>
          <p:cNvSpPr txBox="1"/>
          <p:nvPr/>
        </p:nvSpPr>
        <p:spPr>
          <a:xfrm>
            <a:off x="267829" y="968218"/>
            <a:ext cx="8334000" cy="3301500"/>
          </a:xfrm>
          <a:prstGeom prst="rect">
            <a:avLst/>
          </a:prstGeom>
          <a:noFill/>
          <a:ln>
            <a:noFill/>
          </a:ln>
        </p:spPr>
        <p:txBody>
          <a:bodyPr anchorCtr="0" anchor="t" bIns="34275" lIns="68575" spcFirstLastPara="1" rIns="68575" wrap="square" tIns="34275">
            <a:spAutoFit/>
          </a:bodyPr>
          <a:lstStyle/>
          <a:p>
            <a:pPr indent="-165100" lvl="0" marL="165100" marR="0" rtl="0" algn="l">
              <a:lnSpc>
                <a:spcPct val="150000"/>
              </a:lnSpc>
              <a:spcBef>
                <a:spcPts val="0"/>
              </a:spcBef>
              <a:spcAft>
                <a:spcPts val="0"/>
              </a:spcAft>
              <a:buClr>
                <a:schemeClr val="dk1"/>
              </a:buClr>
              <a:buSzPts val="1200"/>
              <a:buFont typeface="Noto Sans Symbols"/>
              <a:buChar char="❖"/>
            </a:pPr>
            <a:r>
              <a:rPr b="1" i="0" lang="en-US" sz="1200" u="none" cap="none" strike="noStrike">
                <a:solidFill>
                  <a:schemeClr val="dk1"/>
                </a:solidFill>
                <a:highlight>
                  <a:schemeClr val="lt1"/>
                </a:highlight>
                <a:latin typeface="Arial"/>
                <a:ea typeface="Arial"/>
                <a:cs typeface="Arial"/>
                <a:sym typeface="Arial"/>
              </a:rPr>
              <a:t>SIT-35 action in March 2020</a:t>
            </a:r>
            <a:endParaRPr b="1" i="0" sz="1200" u="none" cap="none" strike="noStrike">
              <a:solidFill>
                <a:schemeClr val="dk1"/>
              </a:solidFill>
              <a:highlight>
                <a:schemeClr val="lt1"/>
              </a:highlight>
              <a:latin typeface="Arial"/>
              <a:ea typeface="Arial"/>
              <a:cs typeface="Arial"/>
              <a:sym typeface="Arial"/>
            </a:endParaRPr>
          </a:p>
          <a:p>
            <a:pPr indent="-165100" lvl="0" marL="165100" marR="0" rtl="0" algn="l">
              <a:lnSpc>
                <a:spcPct val="150000"/>
              </a:lnSpc>
              <a:spcBef>
                <a:spcPts val="0"/>
              </a:spcBef>
              <a:spcAft>
                <a:spcPts val="0"/>
              </a:spcAft>
              <a:buClr>
                <a:schemeClr val="dk1"/>
              </a:buClr>
              <a:buSzPts val="1200"/>
              <a:buFont typeface="Noto Sans Symbols"/>
              <a:buChar char="❖"/>
            </a:pPr>
            <a:r>
              <a:rPr b="0" i="0" lang="en-US" sz="1200" u="none" cap="none" strike="noStrike">
                <a:solidFill>
                  <a:schemeClr val="dk1"/>
                </a:solidFill>
                <a:highlight>
                  <a:schemeClr val="lt1"/>
                </a:highlight>
                <a:latin typeface="Arial"/>
                <a:ea typeface="Arial"/>
                <a:cs typeface="Arial"/>
                <a:sym typeface="Arial"/>
              </a:rPr>
              <a:t>Discussion Paper prepared for October 2020 Plenary</a:t>
            </a:r>
            <a:endParaRPr b="0" i="0" sz="1200" u="none" cap="none" strike="noStrike">
              <a:solidFill>
                <a:schemeClr val="dk1"/>
              </a:solidFill>
              <a:highlight>
                <a:schemeClr val="lt1"/>
              </a:highlight>
              <a:latin typeface="Arial"/>
              <a:ea typeface="Arial"/>
              <a:cs typeface="Arial"/>
              <a:sym typeface="Arial"/>
            </a:endParaRPr>
          </a:p>
          <a:p>
            <a:pPr indent="0" lvl="0" marL="457200" marR="0" rtl="0" algn="l">
              <a:lnSpc>
                <a:spcPct val="150000"/>
              </a:lnSpc>
              <a:spcBef>
                <a:spcPts val="0"/>
              </a:spcBef>
              <a:spcAft>
                <a:spcPts val="0"/>
              </a:spcAft>
              <a:buClr>
                <a:srgbClr val="000000"/>
              </a:buClr>
              <a:buSzPts val="1200"/>
              <a:buFont typeface="Arial"/>
              <a:buNone/>
            </a:pPr>
            <a:r>
              <a:t/>
            </a:r>
            <a:endParaRPr b="0" i="0" sz="1200" u="none" cap="none" strike="noStrike">
              <a:solidFill>
                <a:schemeClr val="dk1"/>
              </a:solidFill>
              <a:highlight>
                <a:schemeClr val="lt1"/>
              </a:highlight>
              <a:latin typeface="Arial"/>
              <a:ea typeface="Arial"/>
              <a:cs typeface="Arial"/>
              <a:sym typeface="Arial"/>
            </a:endParaRPr>
          </a:p>
          <a:p>
            <a:pPr indent="457200" lvl="0" marL="457200" marR="0" rtl="0" algn="l">
              <a:lnSpc>
                <a:spcPct val="150000"/>
              </a:lnSpc>
              <a:spcBef>
                <a:spcPts val="0"/>
              </a:spcBef>
              <a:spcAft>
                <a:spcPts val="0"/>
              </a:spcAft>
              <a:buClr>
                <a:srgbClr val="000000"/>
              </a:buClr>
              <a:buSzPts val="1200"/>
              <a:buFont typeface="Arial"/>
              <a:buNone/>
            </a:pPr>
            <a:r>
              <a:rPr b="1" i="0" lang="en-US" sz="1200" u="none" cap="none" strike="noStrike">
                <a:solidFill>
                  <a:srgbClr val="92D050"/>
                </a:solidFill>
                <a:highlight>
                  <a:schemeClr val="lt1"/>
                </a:highlight>
                <a:latin typeface="Arial"/>
                <a:ea typeface="Arial"/>
                <a:cs typeface="Arial"/>
                <a:sym typeface="Arial"/>
              </a:rPr>
              <a:t>A CEOS AFOLU Initiative for the UNFCCC Global Stocktake Process:</a:t>
            </a:r>
            <a:endParaRPr b="1" i="0" sz="1200" u="none" cap="none" strike="noStrike">
              <a:solidFill>
                <a:srgbClr val="92D050"/>
              </a:solidFill>
              <a:highlight>
                <a:schemeClr val="lt1"/>
              </a:highlight>
              <a:latin typeface="Arial"/>
              <a:ea typeface="Arial"/>
              <a:cs typeface="Arial"/>
              <a:sym typeface="Arial"/>
            </a:endParaRPr>
          </a:p>
          <a:p>
            <a:pPr indent="457200" lvl="0" marL="457200" marR="0" rtl="0" algn="l">
              <a:lnSpc>
                <a:spcPct val="150000"/>
              </a:lnSpc>
              <a:spcBef>
                <a:spcPts val="0"/>
              </a:spcBef>
              <a:spcAft>
                <a:spcPts val="0"/>
              </a:spcAft>
              <a:buClr>
                <a:srgbClr val="000000"/>
              </a:buClr>
              <a:buSzPts val="1200"/>
              <a:buFont typeface="Arial"/>
              <a:buNone/>
            </a:pPr>
            <a:r>
              <a:rPr b="1" i="0" lang="en-US" sz="1200" u="none" cap="none" strike="noStrike">
                <a:solidFill>
                  <a:srgbClr val="92D050"/>
                </a:solidFill>
                <a:highlight>
                  <a:schemeClr val="lt1"/>
                </a:highlight>
                <a:latin typeface="Arial"/>
                <a:ea typeface="Arial"/>
                <a:cs typeface="Arial"/>
                <a:sym typeface="Arial"/>
              </a:rPr>
              <a:t>A Discussion Paper for CEOS Plenary to explore the development of a CEOS AFOLU Roadmap</a:t>
            </a:r>
            <a:endParaRPr b="1" i="0" sz="1200" u="none" cap="none" strike="noStrike">
              <a:solidFill>
                <a:srgbClr val="92D050"/>
              </a:solidFill>
              <a:highlight>
                <a:schemeClr val="lt1"/>
              </a:highlight>
              <a:latin typeface="Arial"/>
              <a:ea typeface="Arial"/>
              <a:cs typeface="Arial"/>
              <a:sym typeface="Arial"/>
            </a:endParaRPr>
          </a:p>
          <a:p>
            <a:pPr indent="457200" lvl="0" marL="457200" marR="0" rtl="0" algn="l">
              <a:lnSpc>
                <a:spcPct val="150000"/>
              </a:lnSpc>
              <a:spcBef>
                <a:spcPts val="0"/>
              </a:spcBef>
              <a:spcAft>
                <a:spcPts val="0"/>
              </a:spcAft>
              <a:buClr>
                <a:srgbClr val="000000"/>
              </a:buClr>
              <a:buSzPts val="1200"/>
              <a:buFont typeface="Arial"/>
              <a:buNone/>
            </a:pPr>
            <a:r>
              <a:t/>
            </a:r>
            <a:endParaRPr b="1" i="0" sz="1200" u="none" cap="none" strike="noStrike">
              <a:solidFill>
                <a:srgbClr val="92D050"/>
              </a:solidFill>
              <a:highlight>
                <a:schemeClr val="lt1"/>
              </a:highlight>
              <a:latin typeface="Arial"/>
              <a:ea typeface="Arial"/>
              <a:cs typeface="Arial"/>
              <a:sym typeface="Arial"/>
            </a:endParaRPr>
          </a:p>
          <a:p>
            <a:pPr indent="-165100" lvl="0" marL="165100" marR="0" rtl="0" algn="l">
              <a:lnSpc>
                <a:spcPct val="150000"/>
              </a:lnSpc>
              <a:spcBef>
                <a:spcPts val="0"/>
              </a:spcBef>
              <a:spcAft>
                <a:spcPts val="0"/>
              </a:spcAft>
              <a:buClr>
                <a:schemeClr val="dk1"/>
              </a:buClr>
              <a:buSzPts val="1200"/>
              <a:buFont typeface="Noto Sans Symbols"/>
              <a:buChar char="❖"/>
            </a:pPr>
            <a:r>
              <a:rPr b="0" i="0" lang="en-US" sz="1200" u="none" cap="none" strike="noStrike">
                <a:solidFill>
                  <a:schemeClr val="dk1"/>
                </a:solidFill>
                <a:highlight>
                  <a:schemeClr val="lt1"/>
                </a:highlight>
                <a:latin typeface="Arial"/>
                <a:ea typeface="Arial"/>
                <a:cs typeface="Arial"/>
                <a:sym typeface="Arial"/>
              </a:rPr>
              <a:t>In consultation with GHG team, agreed a laser focus during 2021 on having preliminary AFOLU products ready for COP-26 in support of GST-1</a:t>
            </a:r>
            <a:endParaRPr b="0" i="0" sz="1200" u="none" cap="none" strike="noStrike">
              <a:solidFill>
                <a:schemeClr val="dk1"/>
              </a:solidFill>
              <a:highlight>
                <a:schemeClr val="lt1"/>
              </a:highlight>
              <a:latin typeface="Arial"/>
              <a:ea typeface="Arial"/>
              <a:cs typeface="Arial"/>
              <a:sym typeface="Arial"/>
            </a:endParaRPr>
          </a:p>
          <a:p>
            <a:pPr indent="-165100" lvl="0" marL="165100" marR="0" rtl="0" algn="l">
              <a:lnSpc>
                <a:spcPct val="150000"/>
              </a:lnSpc>
              <a:spcBef>
                <a:spcPts val="0"/>
              </a:spcBef>
              <a:spcAft>
                <a:spcPts val="0"/>
              </a:spcAft>
              <a:buClr>
                <a:schemeClr val="dk1"/>
              </a:buClr>
              <a:buSzPts val="1200"/>
              <a:buFont typeface="Noto Sans Symbols"/>
              <a:buChar char="❖"/>
            </a:pPr>
            <a:r>
              <a:rPr b="0" i="0" lang="en-US" sz="1200" u="none" cap="none" strike="noStrike">
                <a:solidFill>
                  <a:schemeClr val="dk1"/>
                </a:solidFill>
                <a:highlight>
                  <a:schemeClr val="lt1"/>
                </a:highlight>
                <a:latin typeface="Arial"/>
                <a:ea typeface="Arial"/>
                <a:cs typeface="Arial"/>
                <a:sym typeface="Arial"/>
              </a:rPr>
              <a:t>In parallel: new engagement axis with national inventory users, building on our GFOI experience and in the spirit of the ambition cycle of the Paris agreement to learn together and grow together</a:t>
            </a:r>
            <a:endParaRPr b="0" i="0" sz="1200" u="none" cap="none" strike="noStrike">
              <a:solidFill>
                <a:schemeClr val="dk1"/>
              </a:solidFill>
              <a:highlight>
                <a:schemeClr val="lt1"/>
              </a:highlight>
              <a:latin typeface="Arial"/>
              <a:ea typeface="Arial"/>
              <a:cs typeface="Arial"/>
              <a:sym typeface="Arial"/>
            </a:endParaRPr>
          </a:p>
          <a:p>
            <a:pPr indent="-165100" lvl="0" marL="165100" marR="0" rtl="0" algn="l">
              <a:lnSpc>
                <a:spcPct val="150000"/>
              </a:lnSpc>
              <a:spcBef>
                <a:spcPts val="0"/>
              </a:spcBef>
              <a:spcAft>
                <a:spcPts val="0"/>
              </a:spcAft>
              <a:buClr>
                <a:schemeClr val="dk1"/>
              </a:buClr>
              <a:buSzPts val="1200"/>
              <a:buFont typeface="Noto Sans Symbols"/>
              <a:buChar char="❖"/>
            </a:pPr>
            <a:r>
              <a:rPr b="0" i="0" lang="en-US" sz="1200" u="none" cap="none" strike="noStrike">
                <a:solidFill>
                  <a:schemeClr val="dk1"/>
                </a:solidFill>
                <a:highlight>
                  <a:schemeClr val="lt1"/>
                </a:highlight>
                <a:latin typeface="Arial"/>
                <a:ea typeface="Arial"/>
                <a:cs typeface="Arial"/>
                <a:sym typeface="Arial"/>
              </a:rPr>
              <a:t>Also supporting CEOS input to the SO Synthesis Report</a:t>
            </a:r>
            <a:endParaRPr b="0" i="0" sz="1200" u="none" cap="none" strike="noStrike">
              <a:solidFill>
                <a:schemeClr val="dk1"/>
              </a:solidFill>
              <a:highlight>
                <a:schemeClr val="lt1"/>
              </a:highlight>
              <a:latin typeface="Arial"/>
              <a:ea typeface="Arial"/>
              <a:cs typeface="Arial"/>
              <a:sym typeface="Arial"/>
            </a:endParaRPr>
          </a:p>
          <a:p>
            <a:pPr indent="0" lvl="0" marL="457200" marR="0" rtl="0" algn="l">
              <a:lnSpc>
                <a:spcPct val="150000"/>
              </a:lnSpc>
              <a:spcBef>
                <a:spcPts val="0"/>
              </a:spcBef>
              <a:spcAft>
                <a:spcPts val="0"/>
              </a:spcAft>
              <a:buClr>
                <a:srgbClr val="000000"/>
              </a:buClr>
              <a:buSzPts val="1200"/>
              <a:buFont typeface="Arial"/>
              <a:buNone/>
            </a:pPr>
            <a:r>
              <a:t/>
            </a:r>
            <a:endParaRPr b="0" i="0" sz="1200" u="none" cap="none" strike="noStrike">
              <a:solidFill>
                <a:schemeClr val="dk1"/>
              </a:solidFill>
              <a:highlight>
                <a:schemeClr val="lt1"/>
              </a:highlight>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 name="Shape 149"/>
        <p:cNvGrpSpPr/>
        <p:nvPr/>
      </p:nvGrpSpPr>
      <p:grpSpPr>
        <a:xfrm>
          <a:off x="0" y="0"/>
          <a:ext cx="0" cy="0"/>
          <a:chOff x="0" y="0"/>
          <a:chExt cx="0" cy="0"/>
        </a:xfrm>
      </p:grpSpPr>
      <p:sp>
        <p:nvSpPr>
          <p:cNvPr id="150" name="Google Shape;150;gf8ccf0adf1_9_38"/>
          <p:cNvSpPr txBox="1"/>
          <p:nvPr/>
        </p:nvSpPr>
        <p:spPr>
          <a:xfrm>
            <a:off x="70515" y="77436"/>
            <a:ext cx="6501300" cy="531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3000"/>
              <a:buFont typeface="Arial"/>
              <a:buNone/>
            </a:pPr>
            <a:r>
              <a:rPr b="0" i="0" lang="en-US" sz="3000" u="none" cap="none" strike="noStrike">
                <a:solidFill>
                  <a:schemeClr val="lt1"/>
                </a:solidFill>
                <a:latin typeface="Arial"/>
                <a:ea typeface="Arial"/>
                <a:cs typeface="Arial"/>
                <a:sym typeface="Arial"/>
              </a:rPr>
              <a:t>Heritage &amp; 2021 Approach</a:t>
            </a:r>
            <a:endParaRPr b="0" i="0" sz="800" u="none" cap="none" strike="noStrike">
              <a:solidFill>
                <a:srgbClr val="000000"/>
              </a:solidFill>
              <a:latin typeface="Arial"/>
              <a:ea typeface="Arial"/>
              <a:cs typeface="Arial"/>
              <a:sym typeface="Arial"/>
            </a:endParaRPr>
          </a:p>
        </p:txBody>
      </p:sp>
      <p:sp>
        <p:nvSpPr>
          <p:cNvPr id="151" name="Google Shape;151;gf8ccf0adf1_9_38"/>
          <p:cNvSpPr txBox="1"/>
          <p:nvPr/>
        </p:nvSpPr>
        <p:spPr>
          <a:xfrm>
            <a:off x="7699248" y="4930953"/>
            <a:ext cx="1444200" cy="2385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Clr>
                <a:srgbClr val="000000"/>
              </a:buClr>
              <a:buSzPts val="1100"/>
              <a:buFont typeface="Arial"/>
              <a:buNone/>
            </a:pPr>
            <a:r>
              <a:rPr b="1" i="0" lang="en-US" sz="1100" u="none" cap="none" strike="noStrike">
                <a:solidFill>
                  <a:schemeClr val="accent1"/>
                </a:solidFill>
                <a:latin typeface="Arial"/>
                <a:ea typeface="Arial"/>
                <a:cs typeface="Arial"/>
                <a:sym typeface="Arial"/>
              </a:rPr>
              <a:t>Slide </a:t>
            </a:r>
            <a:fld id="{00000000-1234-1234-1234-123412341234}" type="slidenum">
              <a:rPr b="1" i="0" lang="en-US" sz="1100" u="none" cap="none" strike="noStrike">
                <a:solidFill>
                  <a:schemeClr val="accent1"/>
                </a:solidFill>
                <a:latin typeface="Arial"/>
                <a:ea typeface="Arial"/>
                <a:cs typeface="Arial"/>
                <a:sym typeface="Arial"/>
              </a:rPr>
              <a:t>‹#›</a:t>
            </a:fld>
            <a:endParaRPr b="1" i="0" sz="1100" u="none" cap="none" strike="noStrike">
              <a:solidFill>
                <a:schemeClr val="accent1"/>
              </a:solidFill>
              <a:latin typeface="Arial"/>
              <a:ea typeface="Arial"/>
              <a:cs typeface="Arial"/>
              <a:sym typeface="Arial"/>
            </a:endParaRPr>
          </a:p>
        </p:txBody>
      </p:sp>
      <p:sp>
        <p:nvSpPr>
          <p:cNvPr id="152" name="Google Shape;152;gf8ccf0adf1_9_38"/>
          <p:cNvSpPr txBox="1"/>
          <p:nvPr/>
        </p:nvSpPr>
        <p:spPr>
          <a:xfrm>
            <a:off x="267829" y="968218"/>
            <a:ext cx="8334000" cy="4548300"/>
          </a:xfrm>
          <a:prstGeom prst="rect">
            <a:avLst/>
          </a:prstGeom>
          <a:noFill/>
          <a:ln>
            <a:noFill/>
          </a:ln>
        </p:spPr>
        <p:txBody>
          <a:bodyPr anchorCtr="0" anchor="t" bIns="34275" lIns="68575" spcFirstLastPara="1" rIns="68575" wrap="square" tIns="34275">
            <a:spAutoFit/>
          </a:bodyPr>
          <a:lstStyle/>
          <a:p>
            <a:pPr indent="-228600" lvl="0" marL="228600" marR="0" rtl="0" algn="l">
              <a:lnSpc>
                <a:spcPct val="150000"/>
              </a:lnSpc>
              <a:spcBef>
                <a:spcPts val="0"/>
              </a:spcBef>
              <a:spcAft>
                <a:spcPts val="0"/>
              </a:spcAft>
              <a:buClr>
                <a:schemeClr val="dk1"/>
              </a:buClr>
              <a:buSzPts val="1200"/>
              <a:buFont typeface="Noto Sans Symbols"/>
              <a:buChar char="❖"/>
            </a:pPr>
            <a:r>
              <a:rPr b="1" i="0" lang="en-US" sz="1200" u="none" cap="none" strike="noStrike">
                <a:solidFill>
                  <a:schemeClr val="dk1"/>
                </a:solidFill>
                <a:highlight>
                  <a:schemeClr val="lt1"/>
                </a:highlight>
                <a:latin typeface="Arial"/>
                <a:ea typeface="Arial"/>
                <a:cs typeface="Arial"/>
                <a:sym typeface="Arial"/>
              </a:rPr>
              <a:t>SIT-35 action in March 2020</a:t>
            </a:r>
            <a:endParaRPr b="1" i="0" sz="1200" u="none" cap="none" strike="noStrike">
              <a:solidFill>
                <a:schemeClr val="dk1"/>
              </a:solidFill>
              <a:highlight>
                <a:schemeClr val="lt1"/>
              </a:highlight>
              <a:latin typeface="Arial"/>
              <a:ea typeface="Arial"/>
              <a:cs typeface="Arial"/>
              <a:sym typeface="Arial"/>
            </a:endParaRPr>
          </a:p>
          <a:p>
            <a:pPr indent="-285750" lvl="0" marL="285750" marR="0" rtl="0" algn="l">
              <a:lnSpc>
                <a:spcPct val="150000"/>
              </a:lnSpc>
              <a:spcBef>
                <a:spcPts val="0"/>
              </a:spcBef>
              <a:spcAft>
                <a:spcPts val="0"/>
              </a:spcAft>
              <a:buClr>
                <a:schemeClr val="dk1"/>
              </a:buClr>
              <a:buSzPts val="1200"/>
              <a:buFont typeface="Noto Sans Symbols"/>
              <a:buChar char="❖"/>
            </a:pPr>
            <a:r>
              <a:rPr b="0" i="0" lang="en-US" sz="1200" u="none" cap="none" strike="noStrike">
                <a:solidFill>
                  <a:schemeClr val="dk1"/>
                </a:solidFill>
                <a:highlight>
                  <a:schemeClr val="lt1"/>
                </a:highlight>
                <a:latin typeface="Arial"/>
                <a:ea typeface="Arial"/>
                <a:cs typeface="Arial"/>
                <a:sym typeface="Arial"/>
              </a:rPr>
              <a:t>Discussion Paper prepared for October 2020 Plenary</a:t>
            </a:r>
            <a:endParaRPr b="0" i="0" sz="1200" u="none" cap="none" strike="noStrike">
              <a:solidFill>
                <a:schemeClr val="dk1"/>
              </a:solidFill>
              <a:highlight>
                <a:schemeClr val="lt1"/>
              </a:highlight>
              <a:latin typeface="Arial"/>
              <a:ea typeface="Arial"/>
              <a:cs typeface="Arial"/>
              <a:sym typeface="Arial"/>
            </a:endParaRPr>
          </a:p>
          <a:p>
            <a:pPr indent="457200" lvl="0" marL="457200" marR="0" rtl="0" algn="l">
              <a:lnSpc>
                <a:spcPct val="150000"/>
              </a:lnSpc>
              <a:spcBef>
                <a:spcPts val="0"/>
              </a:spcBef>
              <a:spcAft>
                <a:spcPts val="0"/>
              </a:spcAft>
              <a:buClr>
                <a:srgbClr val="000000"/>
              </a:buClr>
              <a:buSzPts val="1200"/>
              <a:buFont typeface="Arial"/>
              <a:buNone/>
            </a:pPr>
            <a:r>
              <a:rPr b="1" i="0" lang="en-US" sz="1200" u="none" cap="none" strike="noStrike">
                <a:solidFill>
                  <a:srgbClr val="92D050"/>
                </a:solidFill>
                <a:highlight>
                  <a:schemeClr val="lt1"/>
                </a:highlight>
                <a:latin typeface="Arial"/>
                <a:ea typeface="Arial"/>
                <a:cs typeface="Arial"/>
                <a:sym typeface="Arial"/>
              </a:rPr>
              <a:t>A CEOS AFOLU Initiative for the UNFCCC Global Stocktake Process:</a:t>
            </a:r>
            <a:endParaRPr b="1" i="0" sz="1200" u="none" cap="none" strike="noStrike">
              <a:solidFill>
                <a:srgbClr val="92D050"/>
              </a:solidFill>
              <a:highlight>
                <a:schemeClr val="lt1"/>
              </a:highlight>
              <a:latin typeface="Arial"/>
              <a:ea typeface="Arial"/>
              <a:cs typeface="Arial"/>
              <a:sym typeface="Arial"/>
            </a:endParaRPr>
          </a:p>
          <a:p>
            <a:pPr indent="457200" lvl="0" marL="457200" marR="0" rtl="0" algn="l">
              <a:lnSpc>
                <a:spcPct val="150000"/>
              </a:lnSpc>
              <a:spcBef>
                <a:spcPts val="0"/>
              </a:spcBef>
              <a:spcAft>
                <a:spcPts val="0"/>
              </a:spcAft>
              <a:buClr>
                <a:srgbClr val="000000"/>
              </a:buClr>
              <a:buSzPts val="1200"/>
              <a:buFont typeface="Arial"/>
              <a:buNone/>
            </a:pPr>
            <a:r>
              <a:rPr b="1" i="0" lang="en-US" sz="1200" u="none" cap="none" strike="noStrike">
                <a:solidFill>
                  <a:srgbClr val="92D050"/>
                </a:solidFill>
                <a:highlight>
                  <a:schemeClr val="lt1"/>
                </a:highlight>
                <a:latin typeface="Arial"/>
                <a:ea typeface="Arial"/>
                <a:cs typeface="Arial"/>
                <a:sym typeface="Arial"/>
              </a:rPr>
              <a:t>A Discussion Paper for CEOS Plenary to explore the development of a CEOS AFOLU Roadmap</a:t>
            </a:r>
            <a:endParaRPr b="0" i="0" sz="1400" u="none" cap="none" strike="noStrike">
              <a:solidFill>
                <a:schemeClr val="dk1"/>
              </a:solidFill>
              <a:highlight>
                <a:schemeClr val="lt1"/>
              </a:highlight>
              <a:latin typeface="Arial"/>
              <a:ea typeface="Arial"/>
              <a:cs typeface="Arial"/>
              <a:sym typeface="Arial"/>
            </a:endParaRPr>
          </a:p>
          <a:p>
            <a:pPr indent="-165100" lvl="0" marL="165100" marR="0" rtl="0" algn="l">
              <a:lnSpc>
                <a:spcPct val="150000"/>
              </a:lnSpc>
              <a:spcBef>
                <a:spcPts val="0"/>
              </a:spcBef>
              <a:spcAft>
                <a:spcPts val="0"/>
              </a:spcAft>
              <a:buClr>
                <a:schemeClr val="dk1"/>
              </a:buClr>
              <a:buSzPts val="1400"/>
              <a:buFont typeface="Noto Sans Symbols"/>
              <a:buChar char="❖"/>
            </a:pPr>
            <a:r>
              <a:rPr b="0" i="0" lang="en-US" sz="1400" u="none" cap="none" strike="noStrike">
                <a:solidFill>
                  <a:schemeClr val="dk1"/>
                </a:solidFill>
                <a:highlight>
                  <a:schemeClr val="lt1"/>
                </a:highlight>
                <a:latin typeface="Arial"/>
                <a:ea typeface="Arial"/>
                <a:cs typeface="Arial"/>
                <a:sym typeface="Arial"/>
              </a:rPr>
              <a:t>2021 approach</a:t>
            </a:r>
            <a:endParaRPr b="0" i="0" sz="1400" u="none" cap="none" strike="noStrike">
              <a:solidFill>
                <a:schemeClr val="dk1"/>
              </a:solidFill>
              <a:highlight>
                <a:schemeClr val="lt1"/>
              </a:highlight>
              <a:latin typeface="Arial"/>
              <a:ea typeface="Arial"/>
              <a:cs typeface="Arial"/>
              <a:sym typeface="Arial"/>
            </a:endParaRPr>
          </a:p>
          <a:p>
            <a:pPr indent="-317500" lvl="1" marL="914400" marR="0" rtl="0" algn="l">
              <a:lnSpc>
                <a:spcPct val="150000"/>
              </a:lnSpc>
              <a:spcBef>
                <a:spcPts val="0"/>
              </a:spcBef>
              <a:spcAft>
                <a:spcPts val="0"/>
              </a:spcAft>
              <a:buClr>
                <a:schemeClr val="dk1"/>
              </a:buClr>
              <a:buSzPts val="1400"/>
              <a:buFont typeface="Noto Sans Symbols"/>
              <a:buChar char="❖"/>
            </a:pPr>
            <a:r>
              <a:rPr b="0" i="0" lang="en-US" sz="1400" u="none" cap="none" strike="noStrike">
                <a:solidFill>
                  <a:schemeClr val="dk1"/>
                </a:solidFill>
                <a:highlight>
                  <a:schemeClr val="lt1"/>
                </a:highlight>
                <a:latin typeface="Arial"/>
                <a:ea typeface="Arial"/>
                <a:cs typeface="Arial"/>
                <a:sym typeface="Arial"/>
              </a:rPr>
              <a:t>Assessment of latest AFOLU products that could be readied for COP-26</a:t>
            </a:r>
            <a:endParaRPr b="0" i="0" sz="1400" u="none" cap="none" strike="noStrike">
              <a:solidFill>
                <a:schemeClr val="dk1"/>
              </a:solidFill>
              <a:highlight>
                <a:schemeClr val="lt1"/>
              </a:highlight>
              <a:latin typeface="Arial"/>
              <a:ea typeface="Arial"/>
              <a:cs typeface="Arial"/>
              <a:sym typeface="Arial"/>
            </a:endParaRPr>
          </a:p>
          <a:p>
            <a:pPr indent="-317500" lvl="1" marL="914400" marR="0" rtl="0" algn="l">
              <a:lnSpc>
                <a:spcPct val="150000"/>
              </a:lnSpc>
              <a:spcBef>
                <a:spcPts val="0"/>
              </a:spcBef>
              <a:spcAft>
                <a:spcPts val="0"/>
              </a:spcAft>
              <a:buClr>
                <a:schemeClr val="dk1"/>
              </a:buClr>
              <a:buSzPts val="1400"/>
              <a:buFont typeface="Noto Sans Symbols"/>
              <a:buChar char="❖"/>
            </a:pPr>
            <a:r>
              <a:rPr b="0" i="0" lang="en-US" sz="1400" u="none" cap="none" strike="noStrike">
                <a:solidFill>
                  <a:schemeClr val="dk1"/>
                </a:solidFill>
                <a:highlight>
                  <a:schemeClr val="lt1"/>
                </a:highlight>
                <a:latin typeface="Arial"/>
                <a:ea typeface="Arial"/>
                <a:cs typeface="Arial"/>
                <a:sym typeface="Arial"/>
              </a:rPr>
              <a:t>Engagement of relevant product teams and identification of team leads for our purposes</a:t>
            </a:r>
            <a:endParaRPr b="0" i="0" sz="1400" u="none" cap="none" strike="noStrike">
              <a:solidFill>
                <a:schemeClr val="dk1"/>
              </a:solidFill>
              <a:highlight>
                <a:schemeClr val="lt1"/>
              </a:highlight>
              <a:latin typeface="Arial"/>
              <a:ea typeface="Arial"/>
              <a:cs typeface="Arial"/>
              <a:sym typeface="Arial"/>
            </a:endParaRPr>
          </a:p>
          <a:p>
            <a:pPr indent="-317500" lvl="1" marL="914400" marR="0" rtl="0" algn="l">
              <a:lnSpc>
                <a:spcPct val="150000"/>
              </a:lnSpc>
              <a:spcBef>
                <a:spcPts val="0"/>
              </a:spcBef>
              <a:spcAft>
                <a:spcPts val="0"/>
              </a:spcAft>
              <a:buClr>
                <a:schemeClr val="dk1"/>
              </a:buClr>
              <a:buSzPts val="1400"/>
              <a:buFont typeface="Noto Sans Symbols"/>
              <a:buChar char="❖"/>
            </a:pPr>
            <a:r>
              <a:rPr b="0" i="0" lang="en-US" sz="1400" u="none" cap="none" strike="noStrike">
                <a:solidFill>
                  <a:schemeClr val="dk1"/>
                </a:solidFill>
                <a:highlight>
                  <a:schemeClr val="lt1"/>
                </a:highlight>
                <a:latin typeface="Arial"/>
                <a:ea typeface="Arial"/>
                <a:cs typeface="Arial"/>
                <a:sym typeface="Arial"/>
              </a:rPr>
              <a:t>Coordination with SIT Chair Team and GHG Team to establish a working template for each dataset and its inclusion on the new CEOS GST Portal – as a unified point of entry to explain and offer our data</a:t>
            </a:r>
            <a:endParaRPr b="0" i="0" sz="1400" u="none" cap="none" strike="noStrike">
              <a:solidFill>
                <a:schemeClr val="dk1"/>
              </a:solidFill>
              <a:highlight>
                <a:schemeClr val="lt1"/>
              </a:highlight>
              <a:latin typeface="Arial"/>
              <a:ea typeface="Arial"/>
              <a:cs typeface="Arial"/>
              <a:sym typeface="Arial"/>
            </a:endParaRPr>
          </a:p>
          <a:p>
            <a:pPr indent="-311150" lvl="1" marL="914400" marR="0" rtl="0" algn="l">
              <a:lnSpc>
                <a:spcPct val="150000"/>
              </a:lnSpc>
              <a:spcBef>
                <a:spcPts val="0"/>
              </a:spcBef>
              <a:spcAft>
                <a:spcPts val="0"/>
              </a:spcAft>
              <a:buClr>
                <a:schemeClr val="dk1"/>
              </a:buClr>
              <a:buSzPts val="1300"/>
              <a:buFont typeface="Arial"/>
              <a:buChar char="❖"/>
            </a:pPr>
            <a:r>
              <a:rPr lang="en-US">
                <a:solidFill>
                  <a:schemeClr val="dk1"/>
                </a:solidFill>
                <a:highlight>
                  <a:schemeClr val="lt1"/>
                </a:highlight>
              </a:rPr>
              <a:t>N</a:t>
            </a:r>
            <a:r>
              <a:rPr b="0" i="0" lang="en-US" u="none" cap="none" strike="noStrike">
                <a:solidFill>
                  <a:schemeClr val="dk1"/>
                </a:solidFill>
                <a:highlight>
                  <a:schemeClr val="lt1"/>
                </a:highlight>
                <a:latin typeface="Arial"/>
                <a:ea typeface="Arial"/>
                <a:cs typeface="Arial"/>
                <a:sym typeface="Arial"/>
                <a:extLst>
                  <a:ext uri="http://customooxmlschemas.google.com/">
                    <go:slidesCustomData xmlns:go="http://customooxmlschemas.google.com/" textRoundtripDataId="0"/>
                  </a:ext>
                </a:extLst>
              </a:rPr>
              <a:t>ew engagement axis with national inventory users, building on our GFOI experience and in the spirit of the ambition cycle of the Paris agreement to learn together and grow together</a:t>
            </a:r>
            <a:endParaRPr b="0" i="0" sz="1600" u="none" cap="none" strike="noStrike">
              <a:solidFill>
                <a:schemeClr val="dk1"/>
              </a:solidFill>
              <a:highlight>
                <a:schemeClr val="lt1"/>
              </a:highlight>
              <a:latin typeface="Arial"/>
              <a:ea typeface="Arial"/>
              <a:cs typeface="Arial"/>
              <a:sym typeface="Arial"/>
            </a:endParaRPr>
          </a:p>
          <a:p>
            <a:pPr indent="0" lvl="0" marL="0" marR="0" rtl="0" algn="l">
              <a:lnSpc>
                <a:spcPct val="150000"/>
              </a:lnSpc>
              <a:spcBef>
                <a:spcPts val="0"/>
              </a:spcBef>
              <a:spcAft>
                <a:spcPts val="0"/>
              </a:spcAft>
              <a:buClr>
                <a:srgbClr val="000000"/>
              </a:buClr>
              <a:buSzPts val="1200"/>
              <a:buFont typeface="Arial"/>
              <a:buNone/>
            </a:pPr>
            <a:r>
              <a:t/>
            </a:r>
            <a:endParaRPr b="0" i="0" sz="1200" u="none" cap="none" strike="noStrike">
              <a:solidFill>
                <a:schemeClr val="dk1"/>
              </a:solidFill>
              <a:highlight>
                <a:schemeClr val="lt1"/>
              </a:highlight>
              <a:latin typeface="Arial"/>
              <a:ea typeface="Arial"/>
              <a:cs typeface="Arial"/>
              <a:sym typeface="Arial"/>
            </a:endParaRPr>
          </a:p>
          <a:p>
            <a:pPr indent="0" lvl="0" marL="457200" marR="0" rtl="0" algn="l">
              <a:lnSpc>
                <a:spcPct val="150000"/>
              </a:lnSpc>
              <a:spcBef>
                <a:spcPts val="0"/>
              </a:spcBef>
              <a:spcAft>
                <a:spcPts val="0"/>
              </a:spcAft>
              <a:buClr>
                <a:srgbClr val="000000"/>
              </a:buClr>
              <a:buSzPts val="1200"/>
              <a:buFont typeface="Arial"/>
              <a:buNone/>
            </a:pPr>
            <a:r>
              <a:t/>
            </a:r>
            <a:endParaRPr b="0" i="0" sz="1200" u="none" cap="none" strike="noStrike">
              <a:solidFill>
                <a:schemeClr val="dk1"/>
              </a:solidFill>
              <a:highlight>
                <a:schemeClr val="lt1"/>
              </a:highlight>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56" name="Shape 156"/>
        <p:cNvGrpSpPr/>
        <p:nvPr/>
      </p:nvGrpSpPr>
      <p:grpSpPr>
        <a:xfrm>
          <a:off x="0" y="0"/>
          <a:ext cx="0" cy="0"/>
          <a:chOff x="0" y="0"/>
          <a:chExt cx="0" cy="0"/>
        </a:xfrm>
      </p:grpSpPr>
      <p:sp>
        <p:nvSpPr>
          <p:cNvPr id="157" name="Google Shape;157;gf8ccf0adf1_9_45"/>
          <p:cNvSpPr txBox="1"/>
          <p:nvPr/>
        </p:nvSpPr>
        <p:spPr>
          <a:xfrm>
            <a:off x="70515" y="77436"/>
            <a:ext cx="6501300" cy="531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3000"/>
              <a:buFont typeface="Arial"/>
              <a:buNone/>
            </a:pPr>
            <a:r>
              <a:rPr b="0" i="0" lang="en-US" sz="3000" u="none" cap="none" strike="noStrike">
                <a:solidFill>
                  <a:schemeClr val="lt1"/>
                </a:solidFill>
                <a:latin typeface="Arial"/>
                <a:ea typeface="Arial"/>
                <a:cs typeface="Arial"/>
                <a:sym typeface="Arial"/>
              </a:rPr>
              <a:t>AFOLU Dataset Summary</a:t>
            </a:r>
            <a:endParaRPr b="0" i="0" sz="800" u="none" cap="none" strike="noStrike">
              <a:solidFill>
                <a:srgbClr val="000000"/>
              </a:solidFill>
              <a:latin typeface="Arial"/>
              <a:ea typeface="Arial"/>
              <a:cs typeface="Arial"/>
              <a:sym typeface="Arial"/>
            </a:endParaRPr>
          </a:p>
        </p:txBody>
      </p:sp>
      <p:sp>
        <p:nvSpPr>
          <p:cNvPr id="158" name="Google Shape;158;gf8ccf0adf1_9_45"/>
          <p:cNvSpPr txBox="1"/>
          <p:nvPr/>
        </p:nvSpPr>
        <p:spPr>
          <a:xfrm>
            <a:off x="7699248" y="4930953"/>
            <a:ext cx="1444200" cy="2385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Clr>
                <a:srgbClr val="000000"/>
              </a:buClr>
              <a:buSzPts val="1100"/>
              <a:buFont typeface="Arial"/>
              <a:buNone/>
            </a:pPr>
            <a:r>
              <a:rPr b="1" i="0" lang="en-US" sz="1100" u="none" cap="none" strike="noStrike">
                <a:solidFill>
                  <a:schemeClr val="accent1"/>
                </a:solidFill>
                <a:latin typeface="Arial"/>
                <a:ea typeface="Arial"/>
                <a:cs typeface="Arial"/>
                <a:sym typeface="Arial"/>
              </a:rPr>
              <a:t>Slide </a:t>
            </a:r>
            <a:fld id="{00000000-1234-1234-1234-123412341234}" type="slidenum">
              <a:rPr b="1" i="0" lang="en-US" sz="1100" u="none" cap="none" strike="noStrike">
                <a:solidFill>
                  <a:schemeClr val="accent1"/>
                </a:solidFill>
                <a:latin typeface="Arial"/>
                <a:ea typeface="Arial"/>
                <a:cs typeface="Arial"/>
                <a:sym typeface="Arial"/>
              </a:rPr>
              <a:t>‹#›</a:t>
            </a:fld>
            <a:endParaRPr b="1" i="0" sz="1100" u="none" cap="none" strike="noStrike">
              <a:solidFill>
                <a:schemeClr val="accent1"/>
              </a:solidFill>
              <a:latin typeface="Arial"/>
              <a:ea typeface="Arial"/>
              <a:cs typeface="Arial"/>
              <a:sym typeface="Arial"/>
            </a:endParaRPr>
          </a:p>
        </p:txBody>
      </p:sp>
      <p:graphicFrame>
        <p:nvGraphicFramePr>
          <p:cNvPr id="159" name="Google Shape;159;gf8ccf0adf1_9_45"/>
          <p:cNvGraphicFramePr/>
          <p:nvPr/>
        </p:nvGraphicFramePr>
        <p:xfrm>
          <a:off x="445238" y="891197"/>
          <a:ext cx="3000000" cy="3000000"/>
        </p:xfrm>
        <a:graphic>
          <a:graphicData uri="http://schemas.openxmlformats.org/drawingml/2006/table">
            <a:tbl>
              <a:tblPr>
                <a:noFill/>
                <a:tableStyleId>{F333D52B-36E9-47D4-A2C9-7B9A470660E9}</a:tableStyleId>
              </a:tblPr>
              <a:tblGrid>
                <a:gridCol w="1160775"/>
                <a:gridCol w="2249750"/>
                <a:gridCol w="1981400"/>
                <a:gridCol w="1744600"/>
                <a:gridCol w="1388275"/>
              </a:tblGrid>
              <a:tr h="451300">
                <a:tc>
                  <a:txBody>
                    <a:bodyPr/>
                    <a:lstStyle/>
                    <a:p>
                      <a:pPr indent="0" lvl="0" marL="0" marR="0" rtl="0" algn="l">
                        <a:lnSpc>
                          <a:spcPct val="100000"/>
                        </a:lnSpc>
                        <a:spcBef>
                          <a:spcPts val="0"/>
                        </a:spcBef>
                        <a:spcAft>
                          <a:spcPts val="0"/>
                        </a:spcAft>
                        <a:buClr>
                          <a:srgbClr val="000000"/>
                        </a:buClr>
                        <a:buSzPts val="1100"/>
                        <a:buFont typeface="Arial"/>
                        <a:buNone/>
                      </a:pPr>
                      <a:r>
                        <a:t/>
                      </a:r>
                      <a:endParaRPr sz="1100" u="none" cap="none" strike="noStrike"/>
                    </a:p>
                  </a:txBody>
                  <a:tcPr marT="64475" marB="64475" marR="85950" marL="85950"/>
                </a:tc>
                <a:tc>
                  <a:txBody>
                    <a:bodyPr/>
                    <a:lstStyle/>
                    <a:p>
                      <a:pPr indent="0" lvl="0" marL="0" marR="0" rtl="0" algn="ctr">
                        <a:lnSpc>
                          <a:spcPct val="100000"/>
                        </a:lnSpc>
                        <a:spcBef>
                          <a:spcPts val="0"/>
                        </a:spcBef>
                        <a:spcAft>
                          <a:spcPts val="0"/>
                        </a:spcAft>
                        <a:buClr>
                          <a:srgbClr val="000000"/>
                        </a:buClr>
                        <a:buSzPts val="1100"/>
                        <a:buFont typeface="Arial"/>
                        <a:buNone/>
                      </a:pPr>
                      <a:r>
                        <a:rPr b="1" lang="en-US" sz="1100" u="none" cap="none" strike="noStrike"/>
                        <a:t>COP-26</a:t>
                      </a:r>
                      <a:br>
                        <a:rPr b="1" lang="en-US" sz="1100" u="none" cap="none" strike="noStrike"/>
                      </a:br>
                      <a:r>
                        <a:rPr lang="en-US" sz="1100" u="none" cap="none" strike="noStrike"/>
                        <a:t>(Nov  2021)</a:t>
                      </a:r>
                      <a:endParaRPr sz="1100" u="none" cap="none" strike="noStrike"/>
                    </a:p>
                  </a:txBody>
                  <a:tcPr marT="64475" marB="64475" marR="85950" marL="85950"/>
                </a:tc>
                <a:tc>
                  <a:txBody>
                    <a:bodyPr/>
                    <a:lstStyle/>
                    <a:p>
                      <a:pPr indent="0" lvl="0" marL="0" marR="0" rtl="0" algn="ctr">
                        <a:lnSpc>
                          <a:spcPct val="100000"/>
                        </a:lnSpc>
                        <a:spcBef>
                          <a:spcPts val="0"/>
                        </a:spcBef>
                        <a:spcAft>
                          <a:spcPts val="0"/>
                        </a:spcAft>
                        <a:buClr>
                          <a:srgbClr val="000000"/>
                        </a:buClr>
                        <a:buSzPts val="1100"/>
                        <a:buFont typeface="Arial"/>
                        <a:buNone/>
                      </a:pPr>
                      <a:r>
                        <a:rPr b="1" lang="en-US" sz="1100" u="none" cap="none" strike="noStrike"/>
                        <a:t>GST1 </a:t>
                      </a:r>
                      <a:br>
                        <a:rPr b="1" lang="en-US" sz="1100" u="none" cap="none" strike="noStrike"/>
                      </a:br>
                      <a:r>
                        <a:rPr lang="en-US" sz="1100" u="none" cap="none" strike="noStrike"/>
                        <a:t>(2021-23?)</a:t>
                      </a:r>
                      <a:endParaRPr sz="1100" u="none" cap="none" strike="noStrike"/>
                    </a:p>
                  </a:txBody>
                  <a:tcPr marT="64475" marB="64475" marR="85950" marL="85950"/>
                </a:tc>
                <a:tc>
                  <a:txBody>
                    <a:bodyPr/>
                    <a:lstStyle/>
                    <a:p>
                      <a:pPr indent="0" lvl="0" marL="0" marR="0" rtl="0" algn="ctr">
                        <a:lnSpc>
                          <a:spcPct val="100000"/>
                        </a:lnSpc>
                        <a:spcBef>
                          <a:spcPts val="0"/>
                        </a:spcBef>
                        <a:spcAft>
                          <a:spcPts val="0"/>
                        </a:spcAft>
                        <a:buClr>
                          <a:srgbClr val="000000"/>
                        </a:buClr>
                        <a:buSzPts val="1100"/>
                        <a:buFont typeface="Arial"/>
                        <a:buNone/>
                      </a:pPr>
                      <a:r>
                        <a:rPr b="1" lang="en-US" sz="1100" u="none" cap="none" strike="noStrike"/>
                        <a:t>Beyond</a:t>
                      </a:r>
                      <a:endParaRPr b="1" sz="1100" u="none" cap="none" strike="noStrike"/>
                    </a:p>
                    <a:p>
                      <a:pPr indent="0" lvl="0" marL="0" marR="0" rtl="0" algn="ctr">
                        <a:lnSpc>
                          <a:spcPct val="100000"/>
                        </a:lnSpc>
                        <a:spcBef>
                          <a:spcPts val="0"/>
                        </a:spcBef>
                        <a:spcAft>
                          <a:spcPts val="0"/>
                        </a:spcAft>
                        <a:buClr>
                          <a:srgbClr val="000000"/>
                        </a:buClr>
                        <a:buSzPts val="1100"/>
                        <a:buFont typeface="Arial"/>
                        <a:buNone/>
                      </a:pPr>
                      <a:r>
                        <a:rPr lang="en-US" sz="1100" u="none" cap="none" strike="noStrike"/>
                        <a:t>(2024+)</a:t>
                      </a:r>
                      <a:endParaRPr sz="1100" u="none" cap="none" strike="noStrike"/>
                    </a:p>
                  </a:txBody>
                  <a:tcPr marT="64475" marB="64475" marR="85950" marL="85950"/>
                </a:tc>
                <a:tc>
                  <a:txBody>
                    <a:bodyPr/>
                    <a:lstStyle/>
                    <a:p>
                      <a:pPr indent="0" lvl="0" marL="0" marR="0" rtl="0" algn="ctr">
                        <a:lnSpc>
                          <a:spcPct val="100000"/>
                        </a:lnSpc>
                        <a:spcBef>
                          <a:spcPts val="0"/>
                        </a:spcBef>
                        <a:spcAft>
                          <a:spcPts val="0"/>
                        </a:spcAft>
                        <a:buClr>
                          <a:srgbClr val="000000"/>
                        </a:buClr>
                        <a:buSzPts val="1100"/>
                        <a:buFont typeface="Arial"/>
                        <a:buNone/>
                      </a:pPr>
                      <a:r>
                        <a:rPr b="1" lang="en-US" sz="1100" u="none" cap="none" strike="noStrike"/>
                        <a:t>Notes</a:t>
                      </a:r>
                      <a:endParaRPr b="1" sz="1100" u="none" cap="none" strike="noStrike"/>
                    </a:p>
                  </a:txBody>
                  <a:tcPr marT="64475" marB="64475" marR="85950" marL="85950"/>
                </a:tc>
              </a:tr>
              <a:tr h="773675">
                <a:tc>
                  <a:txBody>
                    <a:bodyPr/>
                    <a:lstStyle/>
                    <a:p>
                      <a:pPr indent="0" lvl="0" marL="0" marR="0" rtl="0" algn="l">
                        <a:lnSpc>
                          <a:spcPct val="100000"/>
                        </a:lnSpc>
                        <a:spcBef>
                          <a:spcPts val="0"/>
                        </a:spcBef>
                        <a:spcAft>
                          <a:spcPts val="0"/>
                        </a:spcAft>
                        <a:buClr>
                          <a:srgbClr val="000000"/>
                        </a:buClr>
                        <a:buSzPts val="1100"/>
                        <a:buFont typeface="Arial"/>
                        <a:buNone/>
                      </a:pPr>
                      <a:r>
                        <a:rPr b="1" lang="en-US" sz="1100" u="none" cap="none" strike="noStrike"/>
                        <a:t>Forest - Above Ground Biomass</a:t>
                      </a:r>
                      <a:endParaRPr b="1" sz="1100" u="none" cap="none" strike="noStrike"/>
                    </a:p>
                  </a:txBody>
                  <a:tcPr marT="64475" marB="64475" marR="85950" marL="85950"/>
                </a:tc>
                <a:tc>
                  <a:txBody>
                    <a:bodyPr/>
                    <a:lstStyle/>
                    <a:p>
                      <a:pPr indent="0" lvl="0" marL="0" marR="0" rtl="0" algn="l">
                        <a:lnSpc>
                          <a:spcPct val="100000"/>
                        </a:lnSpc>
                        <a:spcBef>
                          <a:spcPts val="0"/>
                        </a:spcBef>
                        <a:spcAft>
                          <a:spcPts val="0"/>
                        </a:spcAft>
                        <a:buClr>
                          <a:srgbClr val="000000"/>
                        </a:buClr>
                        <a:buSzPts val="900"/>
                        <a:buFont typeface="Arial"/>
                        <a:buNone/>
                      </a:pPr>
                      <a:r>
                        <a:rPr b="1" lang="en-US" sz="800" u="none" cap="none" strike="noStrike">
                          <a:solidFill>
                            <a:srgbClr val="0000FF"/>
                          </a:solidFill>
                        </a:rPr>
                        <a:t>Fall back is individual existing datasets (originally aimed at</a:t>
                      </a:r>
                      <a:endParaRPr b="1" sz="800" u="none" cap="none" strike="noStrike">
                        <a:solidFill>
                          <a:srgbClr val="0000FF"/>
                        </a:solidFill>
                      </a:endParaRPr>
                    </a:p>
                    <a:p>
                      <a:pPr indent="0" lvl="0" marL="0" marR="0" rtl="0" algn="l">
                        <a:lnSpc>
                          <a:spcPct val="100000"/>
                        </a:lnSpc>
                        <a:spcBef>
                          <a:spcPts val="0"/>
                        </a:spcBef>
                        <a:spcAft>
                          <a:spcPts val="0"/>
                        </a:spcAft>
                        <a:buClr>
                          <a:srgbClr val="000000"/>
                        </a:buClr>
                        <a:buSzPts val="900"/>
                        <a:buFont typeface="Arial"/>
                        <a:buNone/>
                      </a:pPr>
                      <a:r>
                        <a:rPr b="1" lang="en-US" sz="800" u="none" cap="none" strike="noStrike">
                          <a:solidFill>
                            <a:srgbClr val="0000FF"/>
                          </a:solidFill>
                        </a:rPr>
                        <a:t>synthesised biomass product providing estimates at a jurisdictional level globally)</a:t>
                      </a:r>
                      <a:endParaRPr b="1" sz="800" u="none" cap="none" strike="noStrike">
                        <a:solidFill>
                          <a:srgbClr val="0000FF"/>
                        </a:solidFill>
                      </a:endParaRPr>
                    </a:p>
                  </a:txBody>
                  <a:tcPr marT="64475" marB="64475" marR="85950" marL="85950"/>
                </a:tc>
                <a:tc>
                  <a:txBody>
                    <a:bodyPr/>
                    <a:lstStyle/>
                    <a:p>
                      <a:pPr indent="0" lvl="0" marL="0" marR="0" rtl="0" algn="l">
                        <a:lnSpc>
                          <a:spcPct val="100000"/>
                        </a:lnSpc>
                        <a:spcBef>
                          <a:spcPts val="0"/>
                        </a:spcBef>
                        <a:spcAft>
                          <a:spcPts val="0"/>
                        </a:spcAft>
                        <a:buClr>
                          <a:srgbClr val="000000"/>
                        </a:buClr>
                        <a:buSzPts val="900"/>
                        <a:buFont typeface="Arial"/>
                        <a:buNone/>
                      </a:pPr>
                      <a:r>
                        <a:rPr lang="en-US" sz="800" u="none" cap="none" strike="noStrike">
                          <a:solidFill>
                            <a:srgbClr val="FF0000"/>
                          </a:solidFill>
                        </a:rPr>
                        <a:t>Synthesized, jurisdictional level biomass, emission factors (and prototype biomass change)</a:t>
                      </a:r>
                      <a:endParaRPr sz="800" u="none" cap="none" strike="noStrike">
                        <a:solidFill>
                          <a:srgbClr val="FF0000"/>
                        </a:solidFill>
                      </a:endParaRPr>
                    </a:p>
                  </a:txBody>
                  <a:tcPr marT="64475" marB="64475" marR="85950" marL="85950"/>
                </a:tc>
                <a:tc>
                  <a:txBody>
                    <a:bodyPr/>
                    <a:lstStyle/>
                    <a:p>
                      <a:pPr indent="0" lvl="0" marL="0" marR="0" rtl="0" algn="l">
                        <a:lnSpc>
                          <a:spcPct val="100000"/>
                        </a:lnSpc>
                        <a:spcBef>
                          <a:spcPts val="0"/>
                        </a:spcBef>
                        <a:spcAft>
                          <a:spcPts val="0"/>
                        </a:spcAft>
                        <a:buClr>
                          <a:srgbClr val="000000"/>
                        </a:buClr>
                        <a:buSzPts val="900"/>
                        <a:buFont typeface="Arial"/>
                        <a:buNone/>
                      </a:pPr>
                      <a:r>
                        <a:rPr lang="en-US" sz="800" u="none" cap="none" strike="noStrike">
                          <a:solidFill>
                            <a:srgbClr val="FF0000"/>
                          </a:solidFill>
                        </a:rPr>
                        <a:t>Synthesized spatially explicit, annual biomass, emission factors and biomass change</a:t>
                      </a:r>
                      <a:endParaRPr sz="800" u="none" cap="none" strike="noStrike">
                        <a:solidFill>
                          <a:srgbClr val="FF0000"/>
                        </a:solidFill>
                      </a:endParaRPr>
                    </a:p>
                  </a:txBody>
                  <a:tcPr marT="64475" marB="64475" marR="85950" marL="85950"/>
                </a:tc>
                <a:tc>
                  <a:txBody>
                    <a:bodyPr/>
                    <a:lstStyle/>
                    <a:p>
                      <a:pPr indent="0" lvl="0" marL="0" marR="0" rtl="0" algn="l">
                        <a:lnSpc>
                          <a:spcPct val="100000"/>
                        </a:lnSpc>
                        <a:spcBef>
                          <a:spcPts val="0"/>
                        </a:spcBef>
                        <a:spcAft>
                          <a:spcPts val="0"/>
                        </a:spcAft>
                        <a:buClr>
                          <a:srgbClr val="000000"/>
                        </a:buClr>
                        <a:buSzPts val="900"/>
                        <a:buFont typeface="Arial"/>
                        <a:buNone/>
                      </a:pPr>
                      <a:r>
                        <a:rPr lang="en-US" sz="800" u="none" cap="none" strike="noStrike"/>
                        <a:t>Work plan and schedule provided</a:t>
                      </a:r>
                      <a:endParaRPr sz="800" u="none" cap="none" strike="noStrike"/>
                    </a:p>
                  </a:txBody>
                  <a:tcPr marT="64475" marB="64475" marR="85950" marL="85950"/>
                </a:tc>
              </a:tr>
              <a:tr h="1160500">
                <a:tc>
                  <a:txBody>
                    <a:bodyPr/>
                    <a:lstStyle/>
                    <a:p>
                      <a:pPr indent="0" lvl="0" marL="0" marR="0" rtl="0" algn="l">
                        <a:lnSpc>
                          <a:spcPct val="100000"/>
                        </a:lnSpc>
                        <a:spcBef>
                          <a:spcPts val="0"/>
                        </a:spcBef>
                        <a:spcAft>
                          <a:spcPts val="0"/>
                        </a:spcAft>
                        <a:buClr>
                          <a:srgbClr val="000000"/>
                        </a:buClr>
                        <a:buSzPts val="1100"/>
                        <a:buFont typeface="Arial"/>
                        <a:buNone/>
                      </a:pPr>
                      <a:r>
                        <a:rPr b="1" lang="en-US" sz="1100" u="none" cap="none" strike="noStrike"/>
                        <a:t>Land Cover &amp; Forest (Area)</a:t>
                      </a:r>
                      <a:endParaRPr b="1" sz="1100" u="none" cap="none" strike="noStrike"/>
                    </a:p>
                  </a:txBody>
                  <a:tcPr marT="64475" marB="64475" marR="85950" marL="85950"/>
                </a:tc>
                <a:tc>
                  <a:txBody>
                    <a:bodyPr/>
                    <a:lstStyle/>
                    <a:p>
                      <a:pPr indent="0" lvl="0" marL="0" marR="0" rtl="0" algn="l">
                        <a:lnSpc>
                          <a:spcPct val="100000"/>
                        </a:lnSpc>
                        <a:spcBef>
                          <a:spcPts val="0"/>
                        </a:spcBef>
                        <a:spcAft>
                          <a:spcPts val="0"/>
                        </a:spcAft>
                        <a:buClr>
                          <a:srgbClr val="000000"/>
                        </a:buClr>
                        <a:buSzPts val="900"/>
                        <a:buFont typeface="Arial"/>
                        <a:buNone/>
                      </a:pPr>
                      <a:r>
                        <a:rPr b="1" lang="en-US" sz="800" u="none" cap="none" strike="noStrike">
                          <a:solidFill>
                            <a:srgbClr val="0000FF"/>
                          </a:solidFill>
                        </a:rPr>
                        <a:t>- Copernicus annual global land cover </a:t>
                      </a:r>
                      <a:endParaRPr b="1" sz="800" u="none" cap="none" strike="noStrike">
                        <a:solidFill>
                          <a:srgbClr val="0000FF"/>
                        </a:solidFill>
                      </a:endParaRPr>
                    </a:p>
                    <a:p>
                      <a:pPr indent="0" lvl="0" marL="0" marR="0" rtl="0" algn="l">
                        <a:lnSpc>
                          <a:spcPct val="100000"/>
                        </a:lnSpc>
                        <a:spcBef>
                          <a:spcPts val="0"/>
                        </a:spcBef>
                        <a:spcAft>
                          <a:spcPts val="0"/>
                        </a:spcAft>
                        <a:buClr>
                          <a:srgbClr val="000000"/>
                        </a:buClr>
                        <a:buSzPts val="900"/>
                        <a:buFont typeface="Arial"/>
                        <a:buNone/>
                      </a:pPr>
                      <a:r>
                        <a:rPr b="1" lang="en-US" sz="800" u="none" cap="none" strike="noStrike">
                          <a:solidFill>
                            <a:srgbClr val="0000FF"/>
                          </a:solidFill>
                        </a:rPr>
                        <a:t>- C3S/CCI Land Cover</a:t>
                      </a:r>
                      <a:endParaRPr b="1" sz="800" u="none" cap="none" strike="noStrike">
                        <a:solidFill>
                          <a:srgbClr val="0000FF"/>
                        </a:solidFill>
                      </a:endParaRPr>
                    </a:p>
                    <a:p>
                      <a:pPr indent="0" lvl="0" marL="0" marR="0" rtl="0" algn="l">
                        <a:lnSpc>
                          <a:spcPct val="100000"/>
                        </a:lnSpc>
                        <a:spcBef>
                          <a:spcPts val="0"/>
                        </a:spcBef>
                        <a:spcAft>
                          <a:spcPts val="0"/>
                        </a:spcAft>
                        <a:buClr>
                          <a:srgbClr val="000000"/>
                        </a:buClr>
                        <a:buSzPts val="900"/>
                        <a:buFont typeface="Arial"/>
                        <a:buNone/>
                      </a:pPr>
                      <a:r>
                        <a:rPr b="1" lang="en-US" sz="800" u="none" cap="none" strike="noStrike">
                          <a:solidFill>
                            <a:srgbClr val="0000FF"/>
                          </a:solidFill>
                        </a:rPr>
                        <a:t>- WorldCover,  HILDA+</a:t>
                      </a:r>
                      <a:endParaRPr b="1" sz="800" u="none" cap="none" strike="noStrike">
                        <a:solidFill>
                          <a:srgbClr val="0000FF"/>
                        </a:solidFill>
                      </a:endParaRPr>
                    </a:p>
                    <a:p>
                      <a:pPr indent="0" lvl="0" marL="0" marR="0" rtl="0" algn="l">
                        <a:lnSpc>
                          <a:spcPct val="100000"/>
                        </a:lnSpc>
                        <a:spcBef>
                          <a:spcPts val="0"/>
                        </a:spcBef>
                        <a:spcAft>
                          <a:spcPts val="0"/>
                        </a:spcAft>
                        <a:buClr>
                          <a:schemeClr val="dk1"/>
                        </a:buClr>
                        <a:buSzPts val="900"/>
                        <a:buFont typeface="Arial"/>
                        <a:buNone/>
                      </a:pPr>
                      <a:r>
                        <a:rPr b="1" lang="en-US" sz="800" u="none" cap="none" strike="noStrike">
                          <a:solidFill>
                            <a:schemeClr val="hlink"/>
                          </a:solidFill>
                        </a:rPr>
                        <a:t>- Global Forest Watch tree cover loss and forest fluxes</a:t>
                      </a:r>
                      <a:endParaRPr b="1" sz="800" u="none" cap="none" strike="noStrike">
                        <a:solidFill>
                          <a:srgbClr val="0000FF"/>
                        </a:solidFill>
                      </a:endParaRPr>
                    </a:p>
                  </a:txBody>
                  <a:tcPr marT="64475" marB="64475" marR="85950" marL="85950"/>
                </a:tc>
                <a:tc>
                  <a:txBody>
                    <a:bodyPr/>
                    <a:lstStyle/>
                    <a:p>
                      <a:pPr indent="0" lvl="0" marL="0" marR="0" rtl="0" algn="l">
                        <a:lnSpc>
                          <a:spcPct val="100000"/>
                        </a:lnSpc>
                        <a:spcBef>
                          <a:spcPts val="0"/>
                        </a:spcBef>
                        <a:spcAft>
                          <a:spcPts val="0"/>
                        </a:spcAft>
                        <a:buClr>
                          <a:schemeClr val="dk1"/>
                        </a:buClr>
                        <a:buSzPts val="800"/>
                        <a:buFont typeface="Arial"/>
                        <a:buNone/>
                      </a:pPr>
                      <a:r>
                        <a:rPr lang="en-US" sz="800" u="none" cap="none" strike="noStrike">
                          <a:solidFill>
                            <a:srgbClr val="FF0000"/>
                          </a:solidFill>
                        </a:rPr>
                        <a:t>Synthesised map products and estimates of land cover and change at regional, and global levels</a:t>
                      </a:r>
                      <a:endParaRPr sz="800" u="none" cap="none" strike="noStrike">
                        <a:solidFill>
                          <a:srgbClr val="FF0000"/>
                        </a:solidFill>
                      </a:endParaRPr>
                    </a:p>
                    <a:p>
                      <a:pPr indent="0" lvl="0" marL="0" marR="0" rtl="0" algn="l">
                        <a:lnSpc>
                          <a:spcPct val="100000"/>
                        </a:lnSpc>
                        <a:spcBef>
                          <a:spcPts val="0"/>
                        </a:spcBef>
                        <a:spcAft>
                          <a:spcPts val="0"/>
                        </a:spcAft>
                        <a:buClr>
                          <a:schemeClr val="dk1"/>
                        </a:buClr>
                        <a:buSzPts val="900"/>
                        <a:buFont typeface="Arial"/>
                        <a:buNone/>
                      </a:pPr>
                      <a:r>
                        <a:rPr lang="en-US" sz="800" u="none" cap="none" strike="noStrike">
                          <a:solidFill>
                            <a:srgbClr val="FF0000"/>
                          </a:solidFill>
                        </a:rPr>
                        <a:t>Global tree cover and forest emissions and removals</a:t>
                      </a:r>
                      <a:endParaRPr sz="800" u="none" cap="none" strike="noStrike">
                        <a:solidFill>
                          <a:srgbClr val="FF0000"/>
                        </a:solidFill>
                      </a:endParaRPr>
                    </a:p>
                  </a:txBody>
                  <a:tcPr marT="64475" marB="64475" marR="85950" marL="85950"/>
                </a:tc>
                <a:tc>
                  <a:txBody>
                    <a:bodyPr/>
                    <a:lstStyle/>
                    <a:p>
                      <a:pPr indent="0" lvl="0" marL="0" marR="0" rtl="0" algn="l">
                        <a:lnSpc>
                          <a:spcPct val="100000"/>
                        </a:lnSpc>
                        <a:spcBef>
                          <a:spcPts val="0"/>
                        </a:spcBef>
                        <a:spcAft>
                          <a:spcPts val="0"/>
                        </a:spcAft>
                        <a:buClr>
                          <a:srgbClr val="000000"/>
                        </a:buClr>
                        <a:buSzPts val="900"/>
                        <a:buFont typeface="Arial"/>
                        <a:buNone/>
                      </a:pPr>
                      <a:r>
                        <a:rPr lang="en-US" sz="800" u="none" cap="none" strike="noStrike">
                          <a:solidFill>
                            <a:srgbClr val="FF0000"/>
                          </a:solidFill>
                        </a:rPr>
                        <a:t>Statistically robust activity data estimates  (6 IPCC classes) at national and global levels</a:t>
                      </a:r>
                      <a:endParaRPr sz="800" u="none" cap="none" strike="noStrike">
                        <a:solidFill>
                          <a:srgbClr val="FF0000"/>
                        </a:solidFill>
                      </a:endParaRPr>
                    </a:p>
                    <a:p>
                      <a:pPr indent="0" lvl="0" marL="0" marR="0" rtl="0" algn="l">
                        <a:lnSpc>
                          <a:spcPct val="100000"/>
                        </a:lnSpc>
                        <a:spcBef>
                          <a:spcPts val="0"/>
                        </a:spcBef>
                        <a:spcAft>
                          <a:spcPts val="0"/>
                        </a:spcAft>
                        <a:buClr>
                          <a:schemeClr val="dk1"/>
                        </a:buClr>
                        <a:buSzPts val="900"/>
                        <a:buFont typeface="Arial"/>
                        <a:buNone/>
                      </a:pPr>
                      <a:r>
                        <a:rPr lang="en-US" sz="800" u="none" cap="none" strike="noStrike">
                          <a:solidFill>
                            <a:srgbClr val="FF0000"/>
                          </a:solidFill>
                        </a:rPr>
                        <a:t>Global annual forest emissions and removals at 30-100 m resolution.</a:t>
                      </a:r>
                      <a:endParaRPr sz="800" u="none" cap="none" strike="noStrike">
                        <a:solidFill>
                          <a:srgbClr val="FF0000"/>
                        </a:solidFill>
                      </a:endParaRPr>
                    </a:p>
                  </a:txBody>
                  <a:tcPr marT="64475" marB="64475" marR="85950" marL="85950"/>
                </a:tc>
                <a:tc>
                  <a:txBody>
                    <a:bodyPr/>
                    <a:lstStyle/>
                    <a:p>
                      <a:pPr indent="0" lvl="0" marL="0" marR="0" rtl="0" algn="l">
                        <a:lnSpc>
                          <a:spcPct val="100000"/>
                        </a:lnSpc>
                        <a:spcBef>
                          <a:spcPts val="0"/>
                        </a:spcBef>
                        <a:spcAft>
                          <a:spcPts val="0"/>
                        </a:spcAft>
                        <a:buClr>
                          <a:schemeClr val="dk1"/>
                        </a:buClr>
                        <a:buSzPts val="800"/>
                        <a:buFont typeface="Arial"/>
                        <a:buNone/>
                      </a:pPr>
                      <a:r>
                        <a:rPr lang="en-US" sz="800" u="none" cap="none" strike="noStrike">
                          <a:solidFill>
                            <a:schemeClr val="dk1"/>
                          </a:solidFill>
                        </a:rPr>
                        <a:t>GOFC-GOLD coordination proposed</a:t>
                      </a:r>
                      <a:endParaRPr sz="1100" u="none" cap="none" strike="noStrike"/>
                    </a:p>
                  </a:txBody>
                  <a:tcPr marT="64475" marB="64475" marR="85950" marL="85950"/>
                </a:tc>
              </a:tr>
              <a:tr h="644725">
                <a:tc>
                  <a:txBody>
                    <a:bodyPr/>
                    <a:lstStyle/>
                    <a:p>
                      <a:pPr indent="0" lvl="0" marL="0" marR="0" rtl="0" algn="l">
                        <a:lnSpc>
                          <a:spcPct val="100000"/>
                        </a:lnSpc>
                        <a:spcBef>
                          <a:spcPts val="0"/>
                        </a:spcBef>
                        <a:spcAft>
                          <a:spcPts val="0"/>
                        </a:spcAft>
                        <a:buClr>
                          <a:srgbClr val="000000"/>
                        </a:buClr>
                        <a:buSzPts val="1100"/>
                        <a:buFont typeface="Arial"/>
                        <a:buNone/>
                      </a:pPr>
                      <a:r>
                        <a:rPr b="1" lang="en-US" sz="1100" u="none" cap="none" strike="noStrike"/>
                        <a:t>OLU - </a:t>
                      </a:r>
                      <a:endParaRPr b="1" sz="1100" u="none" cap="none" strike="noStrike"/>
                    </a:p>
                    <a:p>
                      <a:pPr indent="0" lvl="0" marL="0" marR="0" rtl="0" algn="l">
                        <a:lnSpc>
                          <a:spcPct val="100000"/>
                        </a:lnSpc>
                        <a:spcBef>
                          <a:spcPts val="0"/>
                        </a:spcBef>
                        <a:spcAft>
                          <a:spcPts val="0"/>
                        </a:spcAft>
                        <a:buClr>
                          <a:srgbClr val="000000"/>
                        </a:buClr>
                        <a:buSzPts val="1100"/>
                        <a:buFont typeface="Arial"/>
                        <a:buNone/>
                      </a:pPr>
                      <a:r>
                        <a:rPr b="1" lang="en-US" sz="1100" u="none" cap="none" strike="noStrike"/>
                        <a:t>Mangroves &amp; Wetlands</a:t>
                      </a:r>
                      <a:endParaRPr b="1" sz="1100" u="none" cap="none" strike="noStrike"/>
                    </a:p>
                  </a:txBody>
                  <a:tcPr marT="64475" marB="64475" marR="85950" marL="85950"/>
                </a:tc>
                <a:tc>
                  <a:txBody>
                    <a:bodyPr/>
                    <a:lstStyle/>
                    <a:p>
                      <a:pPr indent="0" lvl="0" marL="0" marR="0" rtl="0" algn="l">
                        <a:lnSpc>
                          <a:spcPct val="100000"/>
                        </a:lnSpc>
                        <a:spcBef>
                          <a:spcPts val="0"/>
                        </a:spcBef>
                        <a:spcAft>
                          <a:spcPts val="0"/>
                        </a:spcAft>
                        <a:buClr>
                          <a:srgbClr val="000000"/>
                        </a:buClr>
                        <a:buSzPts val="900"/>
                        <a:buFont typeface="Arial"/>
                        <a:buNone/>
                      </a:pPr>
                      <a:r>
                        <a:rPr b="1" lang="en-US" sz="800" u="none" cap="none" strike="noStrike">
                          <a:solidFill>
                            <a:srgbClr val="0000FF"/>
                          </a:solidFill>
                        </a:rPr>
                        <a:t>- Global Mangrove Watch cover and change (1996-2016)</a:t>
                      </a:r>
                      <a:endParaRPr b="1" sz="800" u="none" cap="none" strike="noStrike">
                        <a:solidFill>
                          <a:srgbClr val="0000FF"/>
                        </a:solidFill>
                      </a:endParaRPr>
                    </a:p>
                    <a:p>
                      <a:pPr indent="0" lvl="0" marL="0" marR="0" rtl="0" algn="l">
                        <a:lnSpc>
                          <a:spcPct val="100000"/>
                        </a:lnSpc>
                        <a:spcBef>
                          <a:spcPts val="0"/>
                        </a:spcBef>
                        <a:spcAft>
                          <a:spcPts val="0"/>
                        </a:spcAft>
                        <a:buClr>
                          <a:srgbClr val="000000"/>
                        </a:buClr>
                        <a:buSzPts val="900"/>
                        <a:buFont typeface="Arial"/>
                        <a:buNone/>
                      </a:pPr>
                      <a:r>
                        <a:rPr b="1" lang="en-US" sz="800" u="none" cap="none" strike="noStrike">
                          <a:solidFill>
                            <a:srgbClr val="0000FF"/>
                          </a:solidFill>
                        </a:rPr>
                        <a:t>- Global Mangrove biomass (2000)</a:t>
                      </a:r>
                      <a:endParaRPr b="1" sz="800" u="none" cap="none" strike="noStrike">
                        <a:solidFill>
                          <a:srgbClr val="0000FF"/>
                        </a:solidFill>
                      </a:endParaRPr>
                    </a:p>
                  </a:txBody>
                  <a:tcPr marT="64475" marB="64475" marR="85950" marL="85950"/>
                </a:tc>
                <a:tc>
                  <a:txBody>
                    <a:bodyPr/>
                    <a:lstStyle/>
                    <a:p>
                      <a:pPr indent="0" lvl="0" marL="0" marR="0" rtl="0" algn="l">
                        <a:lnSpc>
                          <a:spcPct val="100000"/>
                        </a:lnSpc>
                        <a:spcBef>
                          <a:spcPts val="0"/>
                        </a:spcBef>
                        <a:spcAft>
                          <a:spcPts val="0"/>
                        </a:spcAft>
                        <a:buClr>
                          <a:srgbClr val="000000"/>
                        </a:buClr>
                        <a:buSzPts val="900"/>
                        <a:buFont typeface="Arial"/>
                        <a:buNone/>
                      </a:pPr>
                      <a:r>
                        <a:rPr lang="en-US" sz="800" u="none" cap="none" strike="noStrike">
                          <a:solidFill>
                            <a:srgbClr val="0000FF"/>
                          </a:solidFill>
                        </a:rPr>
                        <a:t>Global mangrove cover and change at 25 m (2019+)</a:t>
                      </a:r>
                      <a:endParaRPr sz="800" u="none" cap="none" strike="noStrike">
                        <a:solidFill>
                          <a:srgbClr val="0000FF"/>
                        </a:solidFill>
                      </a:endParaRPr>
                    </a:p>
                    <a:p>
                      <a:pPr indent="0" lvl="0" marL="0" marR="0" rtl="0" algn="l">
                        <a:lnSpc>
                          <a:spcPct val="100000"/>
                        </a:lnSpc>
                        <a:spcBef>
                          <a:spcPts val="0"/>
                        </a:spcBef>
                        <a:spcAft>
                          <a:spcPts val="0"/>
                        </a:spcAft>
                        <a:buClr>
                          <a:srgbClr val="000000"/>
                        </a:buClr>
                        <a:buSzPts val="900"/>
                        <a:buFont typeface="Arial"/>
                        <a:buNone/>
                      </a:pPr>
                      <a:r>
                        <a:rPr lang="en-US" sz="800" u="none" cap="none" strike="noStrike">
                          <a:solidFill>
                            <a:srgbClr val="0000FF"/>
                          </a:solidFill>
                        </a:rPr>
                        <a:t>Global mangrove biomass at 12 m (2015)</a:t>
                      </a:r>
                      <a:endParaRPr sz="800" u="none" cap="none" strike="noStrike">
                        <a:solidFill>
                          <a:srgbClr val="0000FF"/>
                        </a:solidFill>
                      </a:endParaRPr>
                    </a:p>
                  </a:txBody>
                  <a:tcPr marT="64475" marB="64475" marR="85950" marL="85950"/>
                </a:tc>
                <a:tc>
                  <a:txBody>
                    <a:bodyPr/>
                    <a:lstStyle/>
                    <a:p>
                      <a:pPr indent="0" lvl="0" marL="0" marR="0" rtl="0" algn="l">
                        <a:lnSpc>
                          <a:spcPct val="100000"/>
                        </a:lnSpc>
                        <a:spcBef>
                          <a:spcPts val="0"/>
                        </a:spcBef>
                        <a:spcAft>
                          <a:spcPts val="0"/>
                        </a:spcAft>
                        <a:buClr>
                          <a:srgbClr val="000000"/>
                        </a:buClr>
                        <a:buSzPts val="900"/>
                        <a:buFont typeface="Arial"/>
                        <a:buNone/>
                      </a:pPr>
                      <a:r>
                        <a:rPr lang="en-US" sz="800" u="none" cap="none" strike="noStrike">
                          <a:solidFill>
                            <a:srgbClr val="FF0000"/>
                          </a:solidFill>
                        </a:rPr>
                        <a:t>Global annual mangrove emissions and removals at 10-25 m resolution.</a:t>
                      </a:r>
                      <a:endParaRPr sz="800" u="none" cap="none" strike="noStrike">
                        <a:solidFill>
                          <a:srgbClr val="FF0000"/>
                        </a:solidFill>
                      </a:endParaRPr>
                    </a:p>
                  </a:txBody>
                  <a:tcPr marT="64475" marB="64475" marR="85950" marL="85950"/>
                </a:tc>
                <a:tc>
                  <a:txBody>
                    <a:bodyPr/>
                    <a:lstStyle/>
                    <a:p>
                      <a:pPr indent="0" lvl="0" marL="0" marR="0" rtl="0" algn="l">
                        <a:lnSpc>
                          <a:spcPct val="100000"/>
                        </a:lnSpc>
                        <a:spcBef>
                          <a:spcPts val="0"/>
                        </a:spcBef>
                        <a:spcAft>
                          <a:spcPts val="0"/>
                        </a:spcAft>
                        <a:buClr>
                          <a:schemeClr val="dk1"/>
                        </a:buClr>
                        <a:buSzPts val="800"/>
                        <a:buFont typeface="Arial"/>
                        <a:buNone/>
                      </a:pPr>
                      <a:r>
                        <a:rPr lang="en-US" sz="800" u="none" cap="none" strike="noStrike">
                          <a:solidFill>
                            <a:schemeClr val="dk1"/>
                          </a:solidFill>
                        </a:rPr>
                        <a:t>In coordination with GMW</a:t>
                      </a:r>
                      <a:endParaRPr sz="1100" u="none" cap="none" strike="noStrike"/>
                    </a:p>
                  </a:txBody>
                  <a:tcPr marT="64475" marB="64475" marR="85950" marL="85950"/>
                </a:tc>
              </a:tr>
              <a:tr h="773675">
                <a:tc>
                  <a:txBody>
                    <a:bodyPr/>
                    <a:lstStyle/>
                    <a:p>
                      <a:pPr indent="0" lvl="0" marL="0" marR="0" rtl="0" algn="l">
                        <a:lnSpc>
                          <a:spcPct val="100000"/>
                        </a:lnSpc>
                        <a:spcBef>
                          <a:spcPts val="0"/>
                        </a:spcBef>
                        <a:spcAft>
                          <a:spcPts val="0"/>
                        </a:spcAft>
                        <a:buClr>
                          <a:srgbClr val="000000"/>
                        </a:buClr>
                        <a:buSzPts val="1100"/>
                        <a:buFont typeface="Arial"/>
                        <a:buNone/>
                      </a:pPr>
                      <a:r>
                        <a:rPr b="1" lang="en-US" sz="1100" u="none" cap="none" strike="noStrike"/>
                        <a:t>Agriculture</a:t>
                      </a:r>
                      <a:endParaRPr b="1" sz="1100" u="none" cap="none" strike="noStrike"/>
                    </a:p>
                  </a:txBody>
                  <a:tcPr marT="64475" marB="64475" marR="85950" marL="85950"/>
                </a:tc>
                <a:tc>
                  <a:txBody>
                    <a:bodyPr/>
                    <a:lstStyle/>
                    <a:p>
                      <a:pPr indent="0" lvl="0" marL="0" marR="0" rtl="0" algn="l">
                        <a:lnSpc>
                          <a:spcPct val="100000"/>
                        </a:lnSpc>
                        <a:spcBef>
                          <a:spcPts val="0"/>
                        </a:spcBef>
                        <a:spcAft>
                          <a:spcPts val="0"/>
                        </a:spcAft>
                        <a:buClr>
                          <a:schemeClr val="dk1"/>
                        </a:buClr>
                        <a:buSzPts val="800"/>
                        <a:buFont typeface="Arial"/>
                        <a:buNone/>
                      </a:pPr>
                      <a:r>
                        <a:rPr b="1" lang="en-US" sz="800" u="none" cap="none" strike="noStrike">
                          <a:solidFill>
                            <a:srgbClr val="0000FF"/>
                          </a:solidFill>
                        </a:rPr>
                        <a:t>Demonstration WorldCereal products for at least 5 countries (Argentina, Spain, France, Ukraine and Tanzania)</a:t>
                      </a:r>
                      <a:endParaRPr b="1" sz="1100" u="none" cap="none" strike="noStrike">
                        <a:solidFill>
                          <a:srgbClr val="0000FF"/>
                        </a:solidFill>
                      </a:endParaRPr>
                    </a:p>
                  </a:txBody>
                  <a:tcPr marT="64475" marB="64475" marR="85950" marL="85950"/>
                </a:tc>
                <a:tc>
                  <a:txBody>
                    <a:bodyPr/>
                    <a:lstStyle/>
                    <a:p>
                      <a:pPr indent="0" lvl="0" marL="0" marR="0" rtl="0" algn="l">
                        <a:lnSpc>
                          <a:spcPct val="100000"/>
                        </a:lnSpc>
                        <a:spcBef>
                          <a:spcPts val="0"/>
                        </a:spcBef>
                        <a:spcAft>
                          <a:spcPts val="0"/>
                        </a:spcAft>
                        <a:buClr>
                          <a:schemeClr val="dk1"/>
                        </a:buClr>
                        <a:buSzPts val="800"/>
                        <a:buFont typeface="Arial"/>
                        <a:buNone/>
                      </a:pPr>
                      <a:r>
                        <a:rPr b="1" lang="en-US" sz="800" u="none" cap="none" strike="noStrike">
                          <a:solidFill>
                            <a:srgbClr val="0000FF"/>
                          </a:solidFill>
                        </a:rPr>
                        <a:t>Initial WorldCereal map and analytical system.</a:t>
                      </a:r>
                      <a:r>
                        <a:rPr lang="en-US" sz="800" u="none" cap="none" strike="noStrike">
                          <a:solidFill>
                            <a:srgbClr val="73AF65"/>
                          </a:solidFill>
                        </a:rPr>
                        <a:t> </a:t>
                      </a:r>
                      <a:br>
                        <a:rPr lang="en-US" sz="800" u="none" cap="none" strike="noStrike">
                          <a:solidFill>
                            <a:srgbClr val="73AF65"/>
                          </a:solidFill>
                        </a:rPr>
                      </a:br>
                      <a:r>
                        <a:rPr lang="en-US" sz="800" u="none" cap="none" strike="noStrike">
                          <a:solidFill>
                            <a:srgbClr val="FF0000"/>
                          </a:solidFill>
                        </a:rPr>
                        <a:t>On-going seasonal analysis products</a:t>
                      </a:r>
                      <a:endParaRPr sz="1100" u="none" cap="none" strike="noStrike">
                        <a:solidFill>
                          <a:srgbClr val="FF0000"/>
                        </a:solidFill>
                      </a:endParaRPr>
                    </a:p>
                  </a:txBody>
                  <a:tcPr marT="64475" marB="64475" marR="85950" marL="85950"/>
                </a:tc>
                <a:tc>
                  <a:txBody>
                    <a:bodyPr/>
                    <a:lstStyle/>
                    <a:p>
                      <a:pPr indent="0" lvl="0" marL="0" marR="0" rtl="0" algn="l">
                        <a:lnSpc>
                          <a:spcPct val="100000"/>
                        </a:lnSpc>
                        <a:spcBef>
                          <a:spcPts val="0"/>
                        </a:spcBef>
                        <a:spcAft>
                          <a:spcPts val="0"/>
                        </a:spcAft>
                        <a:buClr>
                          <a:srgbClr val="000000"/>
                        </a:buClr>
                        <a:buSzPts val="900"/>
                        <a:buFont typeface="Arial"/>
                        <a:buNone/>
                      </a:pPr>
                      <a:r>
                        <a:rPr lang="en-US" sz="800" u="none" cap="none" strike="noStrike">
                          <a:solidFill>
                            <a:srgbClr val="FF0000"/>
                          </a:solidFill>
                        </a:rPr>
                        <a:t>Continual system improvement and production of seasonal state and change products</a:t>
                      </a:r>
                      <a:endParaRPr sz="800" u="none" cap="none" strike="noStrike">
                        <a:solidFill>
                          <a:srgbClr val="FF0000"/>
                        </a:solidFill>
                      </a:endParaRPr>
                    </a:p>
                  </a:txBody>
                  <a:tcPr marT="64475" marB="64475" marR="85950" marL="85950"/>
                </a:tc>
                <a:tc>
                  <a:txBody>
                    <a:bodyPr/>
                    <a:lstStyle/>
                    <a:p>
                      <a:pPr indent="0" lvl="0" marL="0" marR="0" rtl="0" algn="l">
                        <a:lnSpc>
                          <a:spcPct val="100000"/>
                        </a:lnSpc>
                        <a:spcBef>
                          <a:spcPts val="0"/>
                        </a:spcBef>
                        <a:spcAft>
                          <a:spcPts val="0"/>
                        </a:spcAft>
                        <a:buClr>
                          <a:schemeClr val="dk1"/>
                        </a:buClr>
                        <a:buSzPts val="800"/>
                        <a:buFont typeface="Arial"/>
                        <a:buNone/>
                      </a:pPr>
                      <a:r>
                        <a:rPr lang="en-US" sz="800" u="none" cap="none" strike="noStrike">
                          <a:solidFill>
                            <a:schemeClr val="dk1"/>
                          </a:solidFill>
                        </a:rPr>
                        <a:t>In coordination with GEOGLAM </a:t>
                      </a:r>
                      <a:endParaRPr sz="800" u="none" cap="none" strike="noStrike"/>
                    </a:p>
                  </a:txBody>
                  <a:tcPr marT="64475" marB="64475" marR="85950" marL="85950"/>
                </a:tc>
              </a:tr>
            </a:tbl>
          </a:graphicData>
        </a:graphic>
      </p:graphicFrame>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 name="Shape 163"/>
        <p:cNvGrpSpPr/>
        <p:nvPr/>
      </p:nvGrpSpPr>
      <p:grpSpPr>
        <a:xfrm>
          <a:off x="0" y="0"/>
          <a:ext cx="0" cy="0"/>
          <a:chOff x="0" y="0"/>
          <a:chExt cx="0" cy="0"/>
        </a:xfrm>
      </p:grpSpPr>
      <p:sp>
        <p:nvSpPr>
          <p:cNvPr id="164" name="Google Shape;164;gf8ccf0adf1_16_75"/>
          <p:cNvSpPr txBox="1"/>
          <p:nvPr>
            <p:ph idx="1" type="body"/>
          </p:nvPr>
        </p:nvSpPr>
        <p:spPr>
          <a:xfrm>
            <a:off x="243175" y="1168900"/>
            <a:ext cx="8621550" cy="3497153"/>
          </a:xfrm>
          <a:prstGeom prst="rect">
            <a:avLst/>
          </a:prstGeom>
          <a:noFill/>
          <a:ln>
            <a:noFill/>
          </a:ln>
        </p:spPr>
        <p:txBody>
          <a:bodyPr anchorCtr="0" anchor="t" bIns="34275" lIns="68575" spcFirstLastPara="1" rIns="68575" wrap="square" tIns="34275">
            <a:noAutofit/>
          </a:bodyPr>
          <a:lstStyle/>
          <a:p>
            <a:pPr indent="-38100" lvl="0" marL="177800" rtl="0" algn="l">
              <a:lnSpc>
                <a:spcPct val="90000"/>
              </a:lnSpc>
              <a:spcBef>
                <a:spcPts val="0"/>
              </a:spcBef>
              <a:spcAft>
                <a:spcPts val="0"/>
              </a:spcAft>
              <a:buClr>
                <a:schemeClr val="dk1"/>
              </a:buClr>
              <a:buSzPts val="2100"/>
              <a:buFont typeface="Noto Sans Symbols"/>
              <a:buNone/>
            </a:pPr>
            <a:r>
              <a:t/>
            </a:r>
            <a:endParaRPr sz="1100"/>
          </a:p>
        </p:txBody>
      </p:sp>
      <p:sp>
        <p:nvSpPr>
          <p:cNvPr id="165" name="Google Shape;165;gf8ccf0adf1_16_75"/>
          <p:cNvSpPr/>
          <p:nvPr>
            <p:ph idx="12" type="sldNum"/>
          </p:nvPr>
        </p:nvSpPr>
        <p:spPr>
          <a:xfrm>
            <a:off x="8763000" y="4972050"/>
            <a:ext cx="304800" cy="140400"/>
          </a:xfrm>
          <a:prstGeom prst="roundRect">
            <a:avLst>
              <a:gd fmla="val 16667" name="adj"/>
            </a:avLst>
          </a:prstGeom>
          <a:solidFill>
            <a:schemeClr val="lt1">
              <a:alpha val="45098"/>
            </a:schemeClr>
          </a:solidFill>
          <a:ln cap="flat" cmpd="sng" w="25400">
            <a:solidFill>
              <a:schemeClr val="dk2">
                <a:alpha val="60000"/>
              </a:schemeClr>
            </a:solidFill>
            <a:prstDash val="solid"/>
            <a:round/>
            <a:headEnd len="sm" w="sm" type="none"/>
            <a:tailEnd len="sm" w="sm" type="none"/>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11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
        <p:nvSpPr>
          <p:cNvPr id="166" name="Google Shape;166;gf8ccf0adf1_16_75"/>
          <p:cNvSpPr txBox="1"/>
          <p:nvPr>
            <p:ph idx="1" type="body"/>
          </p:nvPr>
        </p:nvSpPr>
        <p:spPr>
          <a:xfrm>
            <a:off x="91325" y="58375"/>
            <a:ext cx="6168300" cy="685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500"/>
              </a:spcBef>
              <a:spcAft>
                <a:spcPts val="0"/>
              </a:spcAft>
              <a:buSzPts val="2800"/>
              <a:buNone/>
            </a:pPr>
            <a:r>
              <a:rPr lang="en-US" sz="2600">
                <a:solidFill>
                  <a:schemeClr val="lt1"/>
                </a:solidFill>
              </a:rPr>
              <a:t>Our AFOLU offering for the GST Portal</a:t>
            </a:r>
            <a:endParaRPr sz="2600">
              <a:solidFill>
                <a:schemeClr val="lt1"/>
              </a:solidFill>
            </a:endParaRPr>
          </a:p>
        </p:txBody>
      </p:sp>
      <p:sp>
        <p:nvSpPr>
          <p:cNvPr id="167" name="Google Shape;167;gf8ccf0adf1_16_75"/>
          <p:cNvSpPr txBox="1"/>
          <p:nvPr/>
        </p:nvSpPr>
        <p:spPr>
          <a:xfrm>
            <a:off x="3882450" y="746597"/>
            <a:ext cx="1379100" cy="507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1" i="0" sz="1700" u="none" cap="none" strike="noStrike">
              <a:solidFill>
                <a:srgbClr val="92D050"/>
              </a:solidFill>
              <a:latin typeface="Arial"/>
              <a:ea typeface="Arial"/>
              <a:cs typeface="Arial"/>
              <a:sym typeface="Arial"/>
            </a:endParaRPr>
          </a:p>
        </p:txBody>
      </p:sp>
      <p:sp>
        <p:nvSpPr>
          <p:cNvPr id="168" name="Google Shape;168;gf8ccf0adf1_16_75"/>
          <p:cNvSpPr/>
          <p:nvPr/>
        </p:nvSpPr>
        <p:spPr>
          <a:xfrm>
            <a:off x="0" y="869851"/>
            <a:ext cx="4521000" cy="1893900"/>
          </a:xfrm>
          <a:prstGeom prst="rect">
            <a:avLst/>
          </a:prstGeom>
          <a:solidFill>
            <a:schemeClr val="accent6"/>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rPr b="1" i="0" lang="en-US" sz="1200" u="none" cap="none" strike="noStrike">
                <a:solidFill>
                  <a:srgbClr val="262626"/>
                </a:solidFill>
                <a:latin typeface="Arial"/>
                <a:ea typeface="Arial"/>
                <a:cs typeface="Arial"/>
                <a:sym typeface="Arial"/>
              </a:rPr>
              <a:t>Above Ground Biomass</a:t>
            </a:r>
            <a:endParaRPr b="0" i="0" sz="1400" u="none" cap="none" strike="noStrike">
              <a:solidFill>
                <a:srgbClr val="000000"/>
              </a:solidFill>
              <a:latin typeface="Arial"/>
              <a:ea typeface="Arial"/>
              <a:cs typeface="Arial"/>
              <a:sym typeface="Arial"/>
            </a:endParaRPr>
          </a:p>
        </p:txBody>
      </p:sp>
      <p:sp>
        <p:nvSpPr>
          <p:cNvPr id="169" name="Google Shape;169;gf8ccf0adf1_16_75"/>
          <p:cNvSpPr/>
          <p:nvPr/>
        </p:nvSpPr>
        <p:spPr>
          <a:xfrm>
            <a:off x="4521136" y="874171"/>
            <a:ext cx="4623000" cy="1889400"/>
          </a:xfrm>
          <a:prstGeom prst="rect">
            <a:avLst/>
          </a:prstGeom>
          <a:solidFill>
            <a:schemeClr val="accent1"/>
          </a:solid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r>
              <a:rPr b="1" i="0" lang="en-US" sz="1200" u="none" cap="none" strike="noStrike">
                <a:solidFill>
                  <a:schemeClr val="dk1"/>
                </a:solidFill>
                <a:latin typeface="Arial"/>
                <a:ea typeface="Arial"/>
                <a:cs typeface="Arial"/>
                <a:sym typeface="Arial"/>
              </a:rPr>
              <a:t>Land Cover</a:t>
            </a:r>
            <a:endParaRPr b="0" i="0" sz="1400" u="none" cap="none" strike="noStrike">
              <a:solidFill>
                <a:srgbClr val="000000"/>
              </a:solidFill>
              <a:latin typeface="Arial"/>
              <a:ea typeface="Arial"/>
              <a:cs typeface="Arial"/>
              <a:sym typeface="Arial"/>
            </a:endParaRPr>
          </a:p>
        </p:txBody>
      </p:sp>
      <p:sp>
        <p:nvSpPr>
          <p:cNvPr id="170" name="Google Shape;170;gf8ccf0adf1_16_75"/>
          <p:cNvSpPr/>
          <p:nvPr/>
        </p:nvSpPr>
        <p:spPr>
          <a:xfrm>
            <a:off x="4494958" y="2763713"/>
            <a:ext cx="4649100" cy="641400"/>
          </a:xfrm>
          <a:prstGeom prst="rect">
            <a:avLst/>
          </a:prstGeom>
          <a:solidFill>
            <a:schemeClr val="accent3"/>
          </a:solid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r>
              <a:rPr b="1" i="0" lang="en-US" sz="1200" u="none" cap="none" strike="noStrike">
                <a:solidFill>
                  <a:srgbClr val="000000"/>
                </a:solidFill>
                <a:latin typeface="Arial"/>
                <a:ea typeface="Arial"/>
                <a:cs typeface="Arial"/>
                <a:sym typeface="Arial"/>
              </a:rPr>
              <a:t>Agriculture</a:t>
            </a:r>
            <a:endParaRPr b="0" i="0" sz="1400" u="none" cap="none" strike="noStrike">
              <a:solidFill>
                <a:srgbClr val="000000"/>
              </a:solidFill>
              <a:latin typeface="Arial"/>
              <a:ea typeface="Arial"/>
              <a:cs typeface="Arial"/>
              <a:sym typeface="Arial"/>
            </a:endParaRPr>
          </a:p>
        </p:txBody>
      </p:sp>
      <p:sp>
        <p:nvSpPr>
          <p:cNvPr id="171" name="Google Shape;171;gf8ccf0adf1_16_75"/>
          <p:cNvSpPr/>
          <p:nvPr/>
        </p:nvSpPr>
        <p:spPr>
          <a:xfrm>
            <a:off x="-1" y="2763713"/>
            <a:ext cx="3190200" cy="641400"/>
          </a:xfrm>
          <a:prstGeom prst="rect">
            <a:avLst/>
          </a:prstGeom>
          <a:solidFill>
            <a:schemeClr val="accent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rPr b="1" i="0" lang="en-US" sz="1200" u="none" cap="none" strike="noStrike">
                <a:solidFill>
                  <a:srgbClr val="262626"/>
                </a:solidFill>
                <a:latin typeface="Arial"/>
                <a:ea typeface="Arial"/>
                <a:cs typeface="Arial"/>
                <a:sym typeface="Arial"/>
              </a:rPr>
              <a:t>Forests</a:t>
            </a:r>
            <a:endParaRPr b="0" i="0" sz="1400" u="none" cap="none" strike="noStrike">
              <a:solidFill>
                <a:srgbClr val="000000"/>
              </a:solidFill>
              <a:latin typeface="Arial"/>
              <a:ea typeface="Arial"/>
              <a:cs typeface="Arial"/>
              <a:sym typeface="Arial"/>
            </a:endParaRPr>
          </a:p>
        </p:txBody>
      </p:sp>
      <p:sp>
        <p:nvSpPr>
          <p:cNvPr id="172" name="Google Shape;172;gf8ccf0adf1_16_75"/>
          <p:cNvSpPr/>
          <p:nvPr/>
        </p:nvSpPr>
        <p:spPr>
          <a:xfrm>
            <a:off x="3190235" y="2763713"/>
            <a:ext cx="2635500" cy="641400"/>
          </a:xfrm>
          <a:prstGeom prst="rect">
            <a:avLst/>
          </a:prstGeom>
          <a:solidFill>
            <a:srgbClr val="FFFF00"/>
          </a:solid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rPr b="1" i="0" lang="en-US" sz="1200" u="none" cap="none" strike="noStrike">
                <a:solidFill>
                  <a:srgbClr val="262626"/>
                </a:solidFill>
                <a:latin typeface="Arial"/>
                <a:ea typeface="Arial"/>
                <a:cs typeface="Arial"/>
                <a:sym typeface="Arial"/>
              </a:rPr>
              <a:t>Mangroves</a:t>
            </a:r>
            <a:endParaRPr b="0" i="0" sz="1400" u="none" cap="none" strike="noStrike">
              <a:solidFill>
                <a:srgbClr val="000000"/>
              </a:solidFill>
              <a:latin typeface="Arial"/>
              <a:ea typeface="Arial"/>
              <a:cs typeface="Arial"/>
              <a:sym typeface="Arial"/>
            </a:endParaRPr>
          </a:p>
        </p:txBody>
      </p:sp>
      <p:grpSp>
        <p:nvGrpSpPr>
          <p:cNvPr id="173" name="Google Shape;173;gf8ccf0adf1_16_75"/>
          <p:cNvGrpSpPr/>
          <p:nvPr/>
        </p:nvGrpSpPr>
        <p:grpSpPr>
          <a:xfrm>
            <a:off x="321148" y="1152713"/>
            <a:ext cx="3591720" cy="1415092"/>
            <a:chOff x="321148" y="1152713"/>
            <a:chExt cx="3591720" cy="1415092"/>
          </a:xfrm>
        </p:grpSpPr>
        <p:pic>
          <p:nvPicPr>
            <p:cNvPr id="174" name="Google Shape;174;gf8ccf0adf1_16_75"/>
            <p:cNvPicPr preferRelativeResize="0"/>
            <p:nvPr/>
          </p:nvPicPr>
          <p:blipFill rotWithShape="1">
            <a:blip r:embed="rId3">
              <a:alphaModFix/>
            </a:blip>
            <a:srcRect b="0" l="0" r="0" t="0"/>
            <a:stretch/>
          </p:blipFill>
          <p:spPr>
            <a:xfrm>
              <a:off x="1815692" y="1152713"/>
              <a:ext cx="903167" cy="451584"/>
            </a:xfrm>
            <a:prstGeom prst="rect">
              <a:avLst/>
            </a:prstGeom>
            <a:noFill/>
            <a:ln>
              <a:noFill/>
            </a:ln>
          </p:spPr>
        </p:pic>
        <p:pic>
          <p:nvPicPr>
            <p:cNvPr id="175" name="Google Shape;175;gf8ccf0adf1_16_75"/>
            <p:cNvPicPr preferRelativeResize="0"/>
            <p:nvPr/>
          </p:nvPicPr>
          <p:blipFill rotWithShape="1">
            <a:blip r:embed="rId4">
              <a:alphaModFix/>
            </a:blip>
            <a:srcRect b="0" l="0" r="0" t="0"/>
            <a:stretch/>
          </p:blipFill>
          <p:spPr>
            <a:xfrm>
              <a:off x="321148" y="1449091"/>
              <a:ext cx="656593" cy="367692"/>
            </a:xfrm>
            <a:prstGeom prst="rect">
              <a:avLst/>
            </a:prstGeom>
            <a:noFill/>
            <a:ln>
              <a:noFill/>
            </a:ln>
          </p:spPr>
        </p:pic>
        <p:pic>
          <p:nvPicPr>
            <p:cNvPr id="176" name="Google Shape;176;gf8ccf0adf1_16_75"/>
            <p:cNvPicPr preferRelativeResize="0"/>
            <p:nvPr/>
          </p:nvPicPr>
          <p:blipFill rotWithShape="1">
            <a:blip r:embed="rId5">
              <a:alphaModFix/>
            </a:blip>
            <a:srcRect b="0" l="0" r="0" t="0"/>
            <a:stretch/>
          </p:blipFill>
          <p:spPr>
            <a:xfrm>
              <a:off x="3046093" y="1731368"/>
              <a:ext cx="866775" cy="328613"/>
            </a:xfrm>
            <a:prstGeom prst="rect">
              <a:avLst/>
            </a:prstGeom>
            <a:noFill/>
            <a:ln>
              <a:noFill/>
            </a:ln>
          </p:spPr>
        </p:pic>
        <p:pic>
          <p:nvPicPr>
            <p:cNvPr id="177" name="Google Shape;177;gf8ccf0adf1_16_75"/>
            <p:cNvPicPr preferRelativeResize="0"/>
            <p:nvPr/>
          </p:nvPicPr>
          <p:blipFill rotWithShape="1">
            <a:blip r:embed="rId6">
              <a:alphaModFix/>
            </a:blip>
            <a:srcRect b="0" l="0" r="0" t="0"/>
            <a:stretch/>
          </p:blipFill>
          <p:spPr>
            <a:xfrm>
              <a:off x="1045939" y="2059980"/>
              <a:ext cx="507825" cy="507825"/>
            </a:xfrm>
            <a:prstGeom prst="rect">
              <a:avLst/>
            </a:prstGeom>
            <a:noFill/>
            <a:ln>
              <a:noFill/>
            </a:ln>
          </p:spPr>
        </p:pic>
        <p:pic>
          <p:nvPicPr>
            <p:cNvPr id="178" name="Google Shape;178;gf8ccf0adf1_16_75"/>
            <p:cNvPicPr preferRelativeResize="0"/>
            <p:nvPr/>
          </p:nvPicPr>
          <p:blipFill rotWithShape="1">
            <a:blip r:embed="rId7">
              <a:alphaModFix/>
            </a:blip>
            <a:srcRect b="0" l="0" r="0" t="0"/>
            <a:stretch/>
          </p:blipFill>
          <p:spPr>
            <a:xfrm>
              <a:off x="2361725" y="2183234"/>
              <a:ext cx="1099017" cy="283182"/>
            </a:xfrm>
            <a:prstGeom prst="rect">
              <a:avLst/>
            </a:prstGeom>
            <a:noFill/>
            <a:ln>
              <a:noFill/>
            </a:ln>
          </p:spPr>
        </p:pic>
      </p:grpSp>
      <p:grpSp>
        <p:nvGrpSpPr>
          <p:cNvPr id="179" name="Google Shape;179;gf8ccf0adf1_16_75"/>
          <p:cNvGrpSpPr/>
          <p:nvPr/>
        </p:nvGrpSpPr>
        <p:grpSpPr>
          <a:xfrm>
            <a:off x="5042981" y="1041974"/>
            <a:ext cx="3612130" cy="1481009"/>
            <a:chOff x="5042981" y="1041974"/>
            <a:chExt cx="3612130" cy="1481009"/>
          </a:xfrm>
        </p:grpSpPr>
        <p:pic>
          <p:nvPicPr>
            <p:cNvPr id="180" name="Google Shape;180;gf8ccf0adf1_16_75"/>
            <p:cNvPicPr preferRelativeResize="0"/>
            <p:nvPr/>
          </p:nvPicPr>
          <p:blipFill rotWithShape="1">
            <a:blip r:embed="rId8">
              <a:alphaModFix/>
            </a:blip>
            <a:srcRect b="0" l="0" r="0" t="0"/>
            <a:stretch/>
          </p:blipFill>
          <p:spPr>
            <a:xfrm>
              <a:off x="7193185" y="1158374"/>
              <a:ext cx="622991" cy="622991"/>
            </a:xfrm>
            <a:prstGeom prst="rect">
              <a:avLst/>
            </a:prstGeom>
            <a:noFill/>
            <a:ln>
              <a:noFill/>
            </a:ln>
          </p:spPr>
        </p:pic>
        <p:pic>
          <p:nvPicPr>
            <p:cNvPr id="181" name="Google Shape;181;gf8ccf0adf1_16_75"/>
            <p:cNvPicPr preferRelativeResize="0"/>
            <p:nvPr/>
          </p:nvPicPr>
          <p:blipFill rotWithShape="1">
            <a:blip r:embed="rId9">
              <a:alphaModFix/>
            </a:blip>
            <a:srcRect b="0" l="0" r="0" t="0"/>
            <a:stretch/>
          </p:blipFill>
          <p:spPr>
            <a:xfrm>
              <a:off x="5042981" y="1041974"/>
              <a:ext cx="1064535" cy="369786"/>
            </a:xfrm>
            <a:prstGeom prst="rect">
              <a:avLst/>
            </a:prstGeom>
            <a:noFill/>
            <a:ln>
              <a:noFill/>
            </a:ln>
          </p:spPr>
        </p:pic>
        <p:sp>
          <p:nvSpPr>
            <p:cNvPr id="182" name="Google Shape;182;gf8ccf0adf1_16_75"/>
            <p:cNvSpPr/>
            <p:nvPr/>
          </p:nvSpPr>
          <p:spPr>
            <a:xfrm>
              <a:off x="7632111" y="2104783"/>
              <a:ext cx="1023000" cy="418200"/>
            </a:xfrm>
            <a:prstGeom prst="rect">
              <a:avLst/>
            </a:prstGeom>
            <a:solidFill>
              <a:schemeClr val="lt1"/>
            </a:solidFill>
            <a:ln cap="flat" cmpd="sng" w="25400">
              <a:solidFill>
                <a:srgbClr val="92D05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chemeClr val="accent3"/>
                  </a:solidFill>
                  <a:latin typeface="Arial"/>
                  <a:ea typeface="Arial"/>
                  <a:cs typeface="Arial"/>
                  <a:sym typeface="Arial"/>
                </a:rPr>
                <a:t>HILDA+</a:t>
              </a:r>
              <a:endParaRPr b="0" i="0" sz="1400" u="none" cap="none" strike="noStrike">
                <a:solidFill>
                  <a:srgbClr val="000000"/>
                </a:solidFill>
                <a:latin typeface="Arial"/>
                <a:ea typeface="Arial"/>
                <a:cs typeface="Arial"/>
                <a:sym typeface="Arial"/>
              </a:endParaRPr>
            </a:p>
          </p:txBody>
        </p:sp>
        <p:grpSp>
          <p:nvGrpSpPr>
            <p:cNvPr id="183" name="Google Shape;183;gf8ccf0adf1_16_75"/>
            <p:cNvGrpSpPr/>
            <p:nvPr/>
          </p:nvGrpSpPr>
          <p:grpSpPr>
            <a:xfrm>
              <a:off x="5347062" y="1737884"/>
              <a:ext cx="1379029" cy="579166"/>
              <a:chOff x="3619500" y="2895600"/>
              <a:chExt cx="1905000" cy="1066800"/>
            </a:xfrm>
          </p:grpSpPr>
          <p:pic>
            <p:nvPicPr>
              <p:cNvPr id="184" name="Google Shape;184;gf8ccf0adf1_16_75"/>
              <p:cNvPicPr preferRelativeResize="0"/>
              <p:nvPr/>
            </p:nvPicPr>
            <p:blipFill rotWithShape="1">
              <a:blip r:embed="rId10">
                <a:alphaModFix/>
              </a:blip>
              <a:srcRect b="0" l="0" r="0" t="0"/>
              <a:stretch/>
            </p:blipFill>
            <p:spPr>
              <a:xfrm>
                <a:off x="3619500" y="2895600"/>
                <a:ext cx="1905000" cy="1066800"/>
              </a:xfrm>
              <a:prstGeom prst="rect">
                <a:avLst/>
              </a:prstGeom>
              <a:noFill/>
              <a:ln>
                <a:noFill/>
              </a:ln>
            </p:spPr>
          </p:pic>
          <p:sp>
            <p:nvSpPr>
              <p:cNvPr id="185" name="Google Shape;185;gf8ccf0adf1_16_75"/>
              <p:cNvSpPr txBox="1"/>
              <p:nvPr/>
            </p:nvSpPr>
            <p:spPr>
              <a:xfrm>
                <a:off x="4185529" y="3504559"/>
                <a:ext cx="1322700" cy="368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700"/>
                  <a:buFont typeface="Arial"/>
                  <a:buNone/>
                </a:pPr>
                <a:r>
                  <a:rPr b="0" i="0" lang="en-US" sz="700" u="none" cap="none" strike="noStrike">
                    <a:solidFill>
                      <a:srgbClr val="000000"/>
                    </a:solidFill>
                    <a:latin typeface="Arial"/>
                    <a:ea typeface="Arial"/>
                    <a:cs typeface="Arial"/>
                    <a:sym typeface="Arial"/>
                  </a:rPr>
                  <a:t>Global Land Cover</a:t>
                </a:r>
                <a:endParaRPr b="0" i="0" sz="1400" u="none" cap="none" strike="noStrike">
                  <a:solidFill>
                    <a:srgbClr val="000000"/>
                  </a:solidFill>
                  <a:latin typeface="Arial"/>
                  <a:ea typeface="Arial"/>
                  <a:cs typeface="Arial"/>
                  <a:sym typeface="Arial"/>
                </a:endParaRPr>
              </a:p>
            </p:txBody>
          </p:sp>
        </p:grpSp>
      </p:grpSp>
      <p:pic>
        <p:nvPicPr>
          <p:cNvPr id="186" name="Google Shape;186;gf8ccf0adf1_16_75"/>
          <p:cNvPicPr preferRelativeResize="0"/>
          <p:nvPr/>
        </p:nvPicPr>
        <p:blipFill rotWithShape="1">
          <a:blip r:embed="rId11">
            <a:alphaModFix/>
          </a:blip>
          <a:srcRect b="0" l="0" r="0" t="0"/>
          <a:stretch/>
        </p:blipFill>
        <p:spPr>
          <a:xfrm>
            <a:off x="3423220" y="2889434"/>
            <a:ext cx="344423" cy="407956"/>
          </a:xfrm>
          <a:prstGeom prst="rect">
            <a:avLst/>
          </a:prstGeom>
          <a:noFill/>
          <a:ln>
            <a:noFill/>
          </a:ln>
        </p:spPr>
      </p:pic>
      <p:pic>
        <p:nvPicPr>
          <p:cNvPr id="187" name="Google Shape;187;gf8ccf0adf1_16_75"/>
          <p:cNvPicPr preferRelativeResize="0"/>
          <p:nvPr/>
        </p:nvPicPr>
        <p:blipFill rotWithShape="1">
          <a:blip r:embed="rId12">
            <a:alphaModFix/>
          </a:blip>
          <a:srcRect b="0" l="0" r="0" t="0"/>
          <a:stretch/>
        </p:blipFill>
        <p:spPr>
          <a:xfrm>
            <a:off x="6824885" y="2835590"/>
            <a:ext cx="552450" cy="500063"/>
          </a:xfrm>
          <a:prstGeom prst="rect">
            <a:avLst/>
          </a:prstGeom>
          <a:noFill/>
          <a:ln>
            <a:noFill/>
          </a:ln>
        </p:spPr>
      </p:pic>
      <p:pic>
        <p:nvPicPr>
          <p:cNvPr id="188" name="Google Shape;188;gf8ccf0adf1_16_75"/>
          <p:cNvPicPr preferRelativeResize="0"/>
          <p:nvPr/>
        </p:nvPicPr>
        <p:blipFill rotWithShape="1">
          <a:blip r:embed="rId13">
            <a:alphaModFix/>
          </a:blip>
          <a:srcRect b="0" l="0" r="0" t="0"/>
          <a:stretch/>
        </p:blipFill>
        <p:spPr>
          <a:xfrm>
            <a:off x="1196605" y="2830558"/>
            <a:ext cx="484530" cy="484530"/>
          </a:xfrm>
          <a:prstGeom prst="rect">
            <a:avLst/>
          </a:prstGeom>
          <a:noFill/>
          <a:ln>
            <a:noFill/>
          </a:ln>
        </p:spPr>
      </p:pic>
      <p:sp>
        <p:nvSpPr>
          <p:cNvPr id="189" name="Google Shape;189;gf8ccf0adf1_16_75"/>
          <p:cNvSpPr txBox="1"/>
          <p:nvPr/>
        </p:nvSpPr>
        <p:spPr>
          <a:xfrm>
            <a:off x="181615" y="3702261"/>
            <a:ext cx="90333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000000"/>
                </a:solidFill>
                <a:latin typeface="Arial"/>
                <a:ea typeface="Arial"/>
                <a:cs typeface="Arial"/>
                <a:sym typeface="Arial"/>
              </a:rPr>
              <a:t>Refer to ceos.org/gst for further details on individual datasets &amp; their application</a:t>
            </a:r>
            <a:endParaRPr b="0" i="0" sz="1400" u="none" cap="none" strike="noStrike">
              <a:solidFill>
                <a:srgbClr val="000000"/>
              </a:solidFill>
              <a:latin typeface="Arial"/>
              <a:ea typeface="Arial"/>
              <a:cs typeface="Arial"/>
              <a:sym typeface="Arial"/>
            </a:endParaRPr>
          </a:p>
        </p:txBody>
      </p:sp>
      <p:grpSp>
        <p:nvGrpSpPr>
          <p:cNvPr id="190" name="Google Shape;190;gf8ccf0adf1_16_75"/>
          <p:cNvGrpSpPr/>
          <p:nvPr/>
        </p:nvGrpSpPr>
        <p:grpSpPr>
          <a:xfrm>
            <a:off x="683726" y="960937"/>
            <a:ext cx="3346337" cy="1625020"/>
            <a:chOff x="683726" y="960937"/>
            <a:chExt cx="3346337" cy="1625020"/>
          </a:xfrm>
        </p:grpSpPr>
        <p:pic>
          <p:nvPicPr>
            <p:cNvPr id="191" name="Google Shape;191;gf8ccf0adf1_16_75"/>
            <p:cNvPicPr preferRelativeResize="0"/>
            <p:nvPr/>
          </p:nvPicPr>
          <p:blipFill rotWithShape="1">
            <a:blip r:embed="rId14">
              <a:alphaModFix amt="74000"/>
            </a:blip>
            <a:srcRect b="0" l="0" r="0" t="0"/>
            <a:stretch/>
          </p:blipFill>
          <p:spPr>
            <a:xfrm>
              <a:off x="683726" y="960937"/>
              <a:ext cx="3346337" cy="1625020"/>
            </a:xfrm>
            <a:prstGeom prst="rect">
              <a:avLst/>
            </a:prstGeom>
            <a:noFill/>
            <a:ln>
              <a:noFill/>
            </a:ln>
            <a:effectLst>
              <a:outerShdw blurRad="57150" rotWithShape="0" algn="bl" dir="5400000" dist="19050">
                <a:srgbClr val="000000">
                  <a:alpha val="47843"/>
                </a:srgbClr>
              </a:outerShdw>
            </a:effectLst>
          </p:spPr>
        </p:pic>
        <p:sp>
          <p:nvSpPr>
            <p:cNvPr id="192" name="Google Shape;192;gf8ccf0adf1_16_75"/>
            <p:cNvSpPr txBox="1"/>
            <p:nvPr/>
          </p:nvSpPr>
          <p:spPr>
            <a:xfrm>
              <a:off x="1517851" y="1207498"/>
              <a:ext cx="1796400" cy="1092900"/>
            </a:xfrm>
            <a:prstGeom prst="rect">
              <a:avLst/>
            </a:prstGeom>
            <a:noFill/>
            <a:ln>
              <a:noFill/>
            </a:ln>
            <a:effectLst>
              <a:outerShdw blurRad="57150" rotWithShape="0" algn="bl" dir="5400000" dist="19050">
                <a:srgbClr val="000000">
                  <a:alpha val="47843"/>
                </a:srgbClr>
              </a:outerShdw>
            </a:effectLst>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300"/>
                <a:buFont typeface="Arial"/>
                <a:buNone/>
              </a:pPr>
              <a:r>
                <a:rPr b="1" i="0" lang="en-US" sz="1300" u="none" cap="none" strike="noStrike">
                  <a:solidFill>
                    <a:schemeClr val="dk1"/>
                  </a:solidFill>
                  <a:latin typeface="Arial"/>
                  <a:ea typeface="Arial"/>
                  <a:cs typeface="Arial"/>
                  <a:sym typeface="Arial"/>
                </a:rPr>
                <a:t>Future - synthesised biomass product providing estimates at a jurisdictional level globally</a:t>
              </a:r>
              <a:endParaRPr b="0" i="0" sz="1300" u="none" cap="none" strike="noStrike">
                <a:solidFill>
                  <a:schemeClr val="dk1"/>
                </a:solidFill>
                <a:latin typeface="Arial"/>
                <a:ea typeface="Arial"/>
                <a:cs typeface="Arial"/>
                <a:sym typeface="Arial"/>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73"/>
                                        </p:tgtEl>
                                        <p:attrNameLst>
                                          <p:attrName>style.visibility</p:attrName>
                                        </p:attrNameLst>
                                      </p:cBhvr>
                                      <p:to>
                                        <p:strVal val="visible"/>
                                      </p:to>
                                    </p:set>
                                    <p:anim calcmode="lin" valueType="num">
                                      <p:cBhvr additive="base">
                                        <p:cTn dur="1000"/>
                                        <p:tgtEl>
                                          <p:spTgt spid="173"/>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79"/>
                                        </p:tgtEl>
                                        <p:attrNameLst>
                                          <p:attrName>style.visibility</p:attrName>
                                        </p:attrNameLst>
                                      </p:cBhvr>
                                      <p:to>
                                        <p:strVal val="visible"/>
                                      </p:to>
                                    </p:set>
                                    <p:anim calcmode="lin" valueType="num">
                                      <p:cBhvr additive="base">
                                        <p:cTn dur="1000"/>
                                        <p:tgtEl>
                                          <p:spTgt spid="179"/>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88"/>
                                        </p:tgtEl>
                                        <p:attrNameLst>
                                          <p:attrName>style.visibility</p:attrName>
                                        </p:attrNameLst>
                                      </p:cBhvr>
                                      <p:to>
                                        <p:strVal val="visible"/>
                                      </p:to>
                                    </p:set>
                                    <p:anim calcmode="lin" valueType="num">
                                      <p:cBhvr additive="base">
                                        <p:cTn dur="1000"/>
                                        <p:tgtEl>
                                          <p:spTgt spid="188"/>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86"/>
                                        </p:tgtEl>
                                        <p:attrNameLst>
                                          <p:attrName>style.visibility</p:attrName>
                                        </p:attrNameLst>
                                      </p:cBhvr>
                                      <p:to>
                                        <p:strVal val="visible"/>
                                      </p:to>
                                    </p:set>
                                    <p:anim calcmode="lin" valueType="num">
                                      <p:cBhvr additive="base">
                                        <p:cTn dur="1000"/>
                                        <p:tgtEl>
                                          <p:spTgt spid="186"/>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87"/>
                                        </p:tgtEl>
                                        <p:attrNameLst>
                                          <p:attrName>style.visibility</p:attrName>
                                        </p:attrNameLst>
                                      </p:cBhvr>
                                      <p:to>
                                        <p:strVal val="visible"/>
                                      </p:to>
                                    </p:set>
                                    <p:anim calcmode="lin" valueType="num">
                                      <p:cBhvr additive="base">
                                        <p:cTn dur="1000"/>
                                        <p:tgtEl>
                                          <p:spTgt spid="187"/>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90"/>
                                        </p:tgtEl>
                                        <p:attrNameLst>
                                          <p:attrName>style.visibility</p:attrName>
                                        </p:attrNameLst>
                                      </p:cBhvr>
                                      <p:to>
                                        <p:strVal val="visible"/>
                                      </p:to>
                                    </p:set>
                                    <p:anim calcmode="lin" valueType="num">
                                      <p:cBhvr additive="base">
                                        <p:cTn dur="1000"/>
                                        <p:tgtEl>
                                          <p:spTgt spid="190"/>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ceos">
  <a:themeElements>
    <a:clrScheme name="Custom 2">
      <a:dk1>
        <a:srgbClr val="000000"/>
      </a:dk1>
      <a:lt1>
        <a:srgbClr val="FFFFFF"/>
      </a:lt1>
      <a:dk2>
        <a:srgbClr val="44546A"/>
      </a:dk2>
      <a:lt2>
        <a:srgbClr val="E7E6E6"/>
      </a:lt2>
      <a:accent1>
        <a:srgbClr val="33445F"/>
      </a:accent1>
      <a:accent2>
        <a:srgbClr val="A3CB34"/>
      </a:accent2>
      <a:accent3>
        <a:srgbClr val="C1666B"/>
      </a:accent3>
      <a:accent4>
        <a:srgbClr val="DDDDDD"/>
      </a:accent4>
      <a:accent5>
        <a:srgbClr val="7BC0D7"/>
      </a:accent5>
      <a:accent6>
        <a:srgbClr val="D1462F"/>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Default">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Default">
  <a:themeElements>
    <a:clrScheme name="Default">
      <a:dk1>
        <a:srgbClr val="000000"/>
      </a:dk1>
      <a:lt1>
        <a:srgbClr val="FFFFFF"/>
      </a:lt1>
      <a:dk2>
        <a:srgbClr val="A7A7A7"/>
      </a:dk2>
      <a:lt2>
        <a:srgbClr val="535353"/>
      </a:lt2>
      <a:accent1>
        <a:srgbClr val="FF9A00"/>
      </a:accent1>
      <a:accent2>
        <a:srgbClr val="9F2D20"/>
      </a:accent2>
      <a:accent3>
        <a:srgbClr val="8F8F8F"/>
      </a:accent3>
      <a:accent4>
        <a:srgbClr val="001E59"/>
      </a:accent4>
      <a:accent5>
        <a:srgbClr val="FFCAAA"/>
      </a:accent5>
      <a:accent6>
        <a:srgbClr val="90281C"/>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file>