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4" r:id="rId2"/>
    <p:sldId id="260" r:id="rId3"/>
    <p:sldId id="265" r:id="rId4"/>
    <p:sldId id="263" r:id="rId5"/>
    <p:sldId id="261" r:id="rId6"/>
    <p:sldId id="26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zabeth Marion Rose" initials="EMR" lastIdx="1" clrIdx="0">
    <p:extLst>
      <p:ext uri="{19B8F6BF-5375-455C-9EA6-DF929625EA0E}">
        <p15:presenceInfo xmlns:p15="http://schemas.microsoft.com/office/powerpoint/2012/main" userId="Elizabeth Marion Ros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68" autoAdjust="0"/>
    <p:restoredTop sz="94660"/>
  </p:normalViewPr>
  <p:slideViewPr>
    <p:cSldViewPr snapToGrid="0">
      <p:cViewPr varScale="1">
        <p:scale>
          <a:sx n="124" d="100"/>
          <a:sy n="124" d="100"/>
        </p:scale>
        <p:origin x="664" y="168"/>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ymoz\Documents\Capacity%20Building\WGCapD\Workplan\Workplan%20Sta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21 Contributors to WGCapD Deliverables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D1DA-463F-9DF7-05F05D1EB79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D1DA-463F-9DF7-05F05D1EB79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D1DA-463F-9DF7-05F05D1EB79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D1DA-463F-9DF7-05F05D1EB79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D1DA-463F-9DF7-05F05D1EB79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D1DA-463F-9DF7-05F05D1EB79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D1DA-463F-9DF7-05F05D1EB79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D1DA-463F-9DF7-05F05D1EB79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D1DA-463F-9DF7-05F05D1EB79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D1DA-463F-9DF7-05F05D1EB79B}"/>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D1DA-463F-9DF7-05F05D1EB79B}"/>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D1DA-463F-9DF7-05F05D1EB79B}"/>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D1DA-463F-9DF7-05F05D1EB79B}"/>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D1DA-463F-9DF7-05F05D1EB79B}"/>
              </c:ext>
            </c:extLst>
          </c:dPt>
          <c:dPt>
            <c:idx val="14"/>
            <c:bubble3D val="0"/>
            <c:spPr>
              <a:solidFill>
                <a:schemeClr val="accent3">
                  <a:lumMod val="80000"/>
                  <a:lumOff val="20000"/>
                </a:schemeClr>
              </a:solidFill>
              <a:ln w="19050">
                <a:solidFill>
                  <a:schemeClr val="lt1"/>
                </a:solidFill>
              </a:ln>
              <a:effectLst/>
            </c:spPr>
            <c:extLst>
              <c:ext xmlns:c16="http://schemas.microsoft.com/office/drawing/2014/chart" uri="{C3380CC4-5D6E-409C-BE32-E72D297353CC}">
                <c16:uniqueId val="{0000001D-D1DA-463F-9DF7-05F05D1EB79B}"/>
              </c:ext>
            </c:extLst>
          </c:dPt>
          <c:dPt>
            <c:idx val="15"/>
            <c:bubble3D val="0"/>
            <c:spPr>
              <a:solidFill>
                <a:schemeClr val="accent4">
                  <a:lumMod val="80000"/>
                  <a:lumOff val="20000"/>
                </a:schemeClr>
              </a:solidFill>
              <a:ln w="19050">
                <a:solidFill>
                  <a:schemeClr val="lt1"/>
                </a:solidFill>
              </a:ln>
              <a:effectLst/>
            </c:spPr>
            <c:extLst>
              <c:ext xmlns:c16="http://schemas.microsoft.com/office/drawing/2014/chart" uri="{C3380CC4-5D6E-409C-BE32-E72D297353CC}">
                <c16:uniqueId val="{0000001F-D1DA-463F-9DF7-05F05D1EB79B}"/>
              </c:ext>
            </c:extLst>
          </c:dPt>
          <c:dPt>
            <c:idx val="16"/>
            <c:bubble3D val="0"/>
            <c:spPr>
              <a:solidFill>
                <a:schemeClr val="accent5">
                  <a:lumMod val="80000"/>
                  <a:lumOff val="20000"/>
                </a:schemeClr>
              </a:solidFill>
              <a:ln w="19050">
                <a:solidFill>
                  <a:schemeClr val="lt1"/>
                </a:solidFill>
              </a:ln>
              <a:effectLst/>
            </c:spPr>
            <c:extLst>
              <c:ext xmlns:c16="http://schemas.microsoft.com/office/drawing/2014/chart" uri="{C3380CC4-5D6E-409C-BE32-E72D297353CC}">
                <c16:uniqueId val="{00000021-D1DA-463F-9DF7-05F05D1EB79B}"/>
              </c:ext>
            </c:extLst>
          </c:dPt>
          <c:dPt>
            <c:idx val="17"/>
            <c:bubble3D val="0"/>
            <c:spPr>
              <a:solidFill>
                <a:schemeClr val="accent6">
                  <a:lumMod val="80000"/>
                  <a:lumOff val="20000"/>
                </a:schemeClr>
              </a:solidFill>
              <a:ln w="19050">
                <a:solidFill>
                  <a:schemeClr val="lt1"/>
                </a:solidFill>
              </a:ln>
              <a:effectLst/>
            </c:spPr>
            <c:extLst>
              <c:ext xmlns:c16="http://schemas.microsoft.com/office/drawing/2014/chart" uri="{C3380CC4-5D6E-409C-BE32-E72D297353CC}">
                <c16:uniqueId val="{00000023-D1DA-463F-9DF7-05F05D1EB79B}"/>
              </c:ext>
            </c:extLst>
          </c:dPt>
          <c:dPt>
            <c:idx val="18"/>
            <c:bubble3D val="0"/>
            <c:spPr>
              <a:solidFill>
                <a:schemeClr val="accent1">
                  <a:lumMod val="80000"/>
                </a:schemeClr>
              </a:solidFill>
              <a:ln w="19050">
                <a:solidFill>
                  <a:schemeClr val="lt1"/>
                </a:solidFill>
              </a:ln>
              <a:effectLst/>
            </c:spPr>
            <c:extLst>
              <c:ext xmlns:c16="http://schemas.microsoft.com/office/drawing/2014/chart" uri="{C3380CC4-5D6E-409C-BE32-E72D297353CC}">
                <c16:uniqueId val="{00000025-D1DA-463F-9DF7-05F05D1EB79B}"/>
              </c:ext>
            </c:extLst>
          </c:dPt>
          <c:dPt>
            <c:idx val="19"/>
            <c:bubble3D val="0"/>
            <c:spPr>
              <a:solidFill>
                <a:schemeClr val="accent2">
                  <a:lumMod val="80000"/>
                </a:schemeClr>
              </a:solidFill>
              <a:ln w="19050">
                <a:solidFill>
                  <a:schemeClr val="lt1"/>
                </a:solidFill>
              </a:ln>
              <a:effectLst/>
            </c:spPr>
            <c:extLst>
              <c:ext xmlns:c16="http://schemas.microsoft.com/office/drawing/2014/chart" uri="{C3380CC4-5D6E-409C-BE32-E72D297353CC}">
                <c16:uniqueId val="{00000027-D1DA-463F-9DF7-05F05D1EB79B}"/>
              </c:ext>
            </c:extLst>
          </c:dPt>
          <c:dPt>
            <c:idx val="20"/>
            <c:bubble3D val="0"/>
            <c:spPr>
              <a:solidFill>
                <a:schemeClr val="accent3">
                  <a:lumMod val="80000"/>
                </a:schemeClr>
              </a:solidFill>
              <a:ln w="19050">
                <a:solidFill>
                  <a:schemeClr val="lt1"/>
                </a:solidFill>
              </a:ln>
              <a:effectLst/>
            </c:spPr>
            <c:extLst>
              <c:ext xmlns:c16="http://schemas.microsoft.com/office/drawing/2014/chart" uri="{C3380CC4-5D6E-409C-BE32-E72D297353CC}">
                <c16:uniqueId val="{00000029-D1DA-463F-9DF7-05F05D1EB79B}"/>
              </c:ext>
            </c:extLst>
          </c:dPt>
          <c:cat>
            <c:strRef>
              <c:f>Sheet1!$A$5:$A$25</c:f>
              <c:strCache>
                <c:ptCount val="21"/>
                <c:pt idx="0">
                  <c:v>NASA (21)</c:v>
                </c:pt>
                <c:pt idx="1">
                  <c:v>ISRO (12)</c:v>
                </c:pt>
                <c:pt idx="2">
                  <c:v>DLR (11)</c:v>
                </c:pt>
                <c:pt idx="3">
                  <c:v>ESA (7)</c:v>
                </c:pt>
                <c:pt idx="4">
                  <c:v>CRECTEALC (7)</c:v>
                </c:pt>
                <c:pt idx="5">
                  <c:v>CNES (4)</c:v>
                </c:pt>
                <c:pt idx="6">
                  <c:v>JAXA (4)</c:v>
                </c:pt>
                <c:pt idx="7">
                  <c:v>VNSC (4)</c:v>
                </c:pt>
                <c:pt idx="8">
                  <c:v>UNOOSA (4)</c:v>
                </c:pt>
                <c:pt idx="9">
                  <c:v>CSA (3)</c:v>
                </c:pt>
                <c:pt idx="10">
                  <c:v>USGS (2)</c:v>
                </c:pt>
                <c:pt idx="11">
                  <c:v>SANSA (2)</c:v>
                </c:pt>
                <c:pt idx="12">
                  <c:v>WMO (2)</c:v>
                </c:pt>
                <c:pt idx="13">
                  <c:v>NOAA</c:v>
                </c:pt>
                <c:pt idx="14">
                  <c:v>UKSA</c:v>
                </c:pt>
                <c:pt idx="15">
                  <c:v>CSIRO</c:v>
                </c:pt>
                <c:pt idx="16">
                  <c:v>GA</c:v>
                </c:pt>
                <c:pt idx="17">
                  <c:v>AGEOS</c:v>
                </c:pt>
                <c:pt idx="18">
                  <c:v>CONAE</c:v>
                </c:pt>
                <c:pt idx="19">
                  <c:v>INPE</c:v>
                </c:pt>
                <c:pt idx="20">
                  <c:v>AEM</c:v>
                </c:pt>
              </c:strCache>
            </c:strRef>
          </c:cat>
          <c:val>
            <c:numRef>
              <c:f>Sheet1!$B$5:$B$25</c:f>
              <c:numCache>
                <c:formatCode>General</c:formatCode>
                <c:ptCount val="21"/>
                <c:pt idx="0">
                  <c:v>21</c:v>
                </c:pt>
                <c:pt idx="1">
                  <c:v>12</c:v>
                </c:pt>
                <c:pt idx="2">
                  <c:v>11</c:v>
                </c:pt>
                <c:pt idx="3">
                  <c:v>7</c:v>
                </c:pt>
                <c:pt idx="4">
                  <c:v>7</c:v>
                </c:pt>
                <c:pt idx="5">
                  <c:v>4</c:v>
                </c:pt>
                <c:pt idx="6">
                  <c:v>4</c:v>
                </c:pt>
                <c:pt idx="7">
                  <c:v>4</c:v>
                </c:pt>
                <c:pt idx="8">
                  <c:v>4</c:v>
                </c:pt>
                <c:pt idx="9">
                  <c:v>3</c:v>
                </c:pt>
                <c:pt idx="10">
                  <c:v>2</c:v>
                </c:pt>
                <c:pt idx="11">
                  <c:v>2</c:v>
                </c:pt>
                <c:pt idx="12">
                  <c:v>2</c:v>
                </c:pt>
              </c:numCache>
            </c:numRef>
          </c:val>
          <c:extLst>
            <c:ext xmlns:c16="http://schemas.microsoft.com/office/drawing/2014/chart" uri="{C3380CC4-5D6E-409C-BE32-E72D297353CC}">
              <c16:uniqueId val="{0000002A-D1DA-463F-9DF7-05F05D1EB79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AD8E1C4-9A15-4764-86FE-E1C0275FBCFF}"/>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301750" y="2265730"/>
            <a:ext cx="8288157" cy="2756714"/>
          </a:xfrm>
          <a:prstGeom prst="rect">
            <a:avLst/>
          </a:prstGeom>
        </p:spPr>
      </p:pic>
      <p:pic>
        <p:nvPicPr>
          <p:cNvPr id="18" name="Picture 17">
            <a:extLst>
              <a:ext uri="{FF2B5EF4-FFF2-40B4-BE49-F238E27FC236}">
                <a16:creationId xmlns:a16="http://schemas.microsoft.com/office/drawing/2014/main" id="{C5250A59-E31B-4002-83F5-2CA0F10DD41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b="-114"/>
          <a:stretch/>
        </p:blipFill>
        <p:spPr>
          <a:xfrm flipV="1">
            <a:off x="2824280" y="4824248"/>
            <a:ext cx="5391556" cy="2038097"/>
          </a:xfrm>
          <a:prstGeom prst="rect">
            <a:avLst/>
          </a:prstGeom>
        </p:spPr>
      </p:pic>
      <p:pic>
        <p:nvPicPr>
          <p:cNvPr id="19" name="Picture 18" descr="A picture containing nature&#10;&#10;Description automatically generated">
            <a:extLst>
              <a:ext uri="{FF2B5EF4-FFF2-40B4-BE49-F238E27FC236}">
                <a16:creationId xmlns:a16="http://schemas.microsoft.com/office/drawing/2014/main" id="{9A5D0622-33ED-4EB7-96FB-4585BC47175C}"/>
              </a:ext>
            </a:extLst>
          </p:cNvPr>
          <p:cNvPicPr>
            <a:picLocks noChangeAspect="1"/>
          </p:cNvPicPr>
          <p:nvPr userDrawn="1"/>
        </p:nvPicPr>
        <p:blipFill rotWithShape="1">
          <a:blip r:embed="rId4" cstate="hqprint">
            <a:extLst>
              <a:ext uri="{28A0092B-C50C-407E-A947-70E740481C1C}">
                <a14:useLocalDpi xmlns:a14="http://schemas.microsoft.com/office/drawing/2010/main"/>
              </a:ext>
            </a:extLst>
          </a:blip>
          <a:srcRect/>
          <a:stretch/>
        </p:blipFill>
        <p:spPr>
          <a:xfrm>
            <a:off x="8477344" y="-1"/>
            <a:ext cx="3714656" cy="2686815"/>
          </a:xfrm>
          <a:prstGeom prst="rect">
            <a:avLst/>
          </a:prstGeom>
        </p:spPr>
      </p:pic>
      <p:sp>
        <p:nvSpPr>
          <p:cNvPr id="20" name="Hexagon 3">
            <a:extLst>
              <a:ext uri="{FF2B5EF4-FFF2-40B4-BE49-F238E27FC236}">
                <a16:creationId xmlns:a16="http://schemas.microsoft.com/office/drawing/2014/main" id="{6D2DF6DF-5332-4778-ABD2-C77C32E47F0B}"/>
              </a:ext>
            </a:extLst>
          </p:cNvPr>
          <p:cNvSpPr/>
          <p:nvPr userDrawn="1"/>
        </p:nvSpPr>
        <p:spPr>
          <a:xfrm rot="10800000" flipV="1">
            <a:off x="5456394" y="1968439"/>
            <a:ext cx="6751471" cy="4901119"/>
          </a:xfrm>
          <a:custGeom>
            <a:avLst/>
            <a:gdLst>
              <a:gd name="connsiteX0" fmla="*/ 0 w 6765758"/>
              <a:gd name="connsiteY0" fmla="*/ 4848732 h 4848732"/>
              <a:gd name="connsiteX1" fmla="*/ 0 w 6765758"/>
              <a:gd name="connsiteY1" fmla="*/ 0 h 4848732"/>
              <a:gd name="connsiteX2" fmla="*/ 6765758 w 6765758"/>
              <a:gd name="connsiteY2" fmla="*/ 4848732 h 4848732"/>
              <a:gd name="connsiteX3" fmla="*/ 0 w 6765758"/>
              <a:gd name="connsiteY3" fmla="*/ 4848732 h 4848732"/>
              <a:gd name="connsiteX0" fmla="*/ 0 w 6765758"/>
              <a:gd name="connsiteY0" fmla="*/ 4941601 h 4941601"/>
              <a:gd name="connsiteX1" fmla="*/ 0 w 6765758"/>
              <a:gd name="connsiteY1" fmla="*/ 0 h 4941601"/>
              <a:gd name="connsiteX2" fmla="*/ 6765758 w 6765758"/>
              <a:gd name="connsiteY2" fmla="*/ 4941601 h 4941601"/>
              <a:gd name="connsiteX3" fmla="*/ 0 w 6765758"/>
              <a:gd name="connsiteY3" fmla="*/ 4941601 h 4941601"/>
              <a:gd name="connsiteX0" fmla="*/ 0 w 6765758"/>
              <a:gd name="connsiteY0" fmla="*/ 4920169 h 4920169"/>
              <a:gd name="connsiteX1" fmla="*/ 2381 w 6765758"/>
              <a:gd name="connsiteY1" fmla="*/ 0 h 4920169"/>
              <a:gd name="connsiteX2" fmla="*/ 6765758 w 6765758"/>
              <a:gd name="connsiteY2" fmla="*/ 4920169 h 4920169"/>
              <a:gd name="connsiteX3" fmla="*/ 0 w 6765758"/>
              <a:gd name="connsiteY3" fmla="*/ 4920169 h 4920169"/>
              <a:gd name="connsiteX0" fmla="*/ 0 w 6751470"/>
              <a:gd name="connsiteY0" fmla="*/ 4920169 h 4920169"/>
              <a:gd name="connsiteX1" fmla="*/ 2381 w 6751470"/>
              <a:gd name="connsiteY1" fmla="*/ 0 h 4920169"/>
              <a:gd name="connsiteX2" fmla="*/ 6751470 w 6751470"/>
              <a:gd name="connsiteY2" fmla="*/ 4901119 h 4920169"/>
              <a:gd name="connsiteX3" fmla="*/ 0 w 6751470"/>
              <a:gd name="connsiteY3" fmla="*/ 4920169 h 4920169"/>
              <a:gd name="connsiteX0" fmla="*/ 26211 w 6749106"/>
              <a:gd name="connsiteY0" fmla="*/ 4891594 h 4901119"/>
              <a:gd name="connsiteX1" fmla="*/ 17 w 6749106"/>
              <a:gd name="connsiteY1" fmla="*/ 0 h 4901119"/>
              <a:gd name="connsiteX2" fmla="*/ 6749106 w 6749106"/>
              <a:gd name="connsiteY2" fmla="*/ 4901119 h 4901119"/>
              <a:gd name="connsiteX3" fmla="*/ 26211 w 6749106"/>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11939 w 6749122"/>
              <a:gd name="connsiteY0" fmla="*/ 4891594 h 4901119"/>
              <a:gd name="connsiteX1" fmla="*/ 33 w 6749122"/>
              <a:gd name="connsiteY1" fmla="*/ 0 h 4901119"/>
              <a:gd name="connsiteX2" fmla="*/ 6749122 w 6749122"/>
              <a:gd name="connsiteY2" fmla="*/ 4901119 h 4901119"/>
              <a:gd name="connsiteX3" fmla="*/ 11939 w 6749122"/>
              <a:gd name="connsiteY3" fmla="*/ 4891594 h 4901119"/>
              <a:gd name="connsiteX0" fmla="*/ 0 w 6756233"/>
              <a:gd name="connsiteY0" fmla="*/ 4877306 h 4901119"/>
              <a:gd name="connsiteX1" fmla="*/ 7144 w 6756233"/>
              <a:gd name="connsiteY1" fmla="*/ 0 h 4901119"/>
              <a:gd name="connsiteX2" fmla="*/ 6756233 w 6756233"/>
              <a:gd name="connsiteY2" fmla="*/ 4901119 h 4901119"/>
              <a:gd name="connsiteX3" fmla="*/ 0 w 6756233"/>
              <a:gd name="connsiteY3" fmla="*/ 4877306 h 4901119"/>
              <a:gd name="connsiteX0" fmla="*/ 2487 w 6749195"/>
              <a:gd name="connsiteY0" fmla="*/ 4896356 h 4901119"/>
              <a:gd name="connsiteX1" fmla="*/ 106 w 6749195"/>
              <a:gd name="connsiteY1" fmla="*/ 0 h 4901119"/>
              <a:gd name="connsiteX2" fmla="*/ 6749195 w 6749195"/>
              <a:gd name="connsiteY2" fmla="*/ 4901119 h 4901119"/>
              <a:gd name="connsiteX3" fmla="*/ 2487 w 6749195"/>
              <a:gd name="connsiteY3" fmla="*/ 4896356 h 4901119"/>
              <a:gd name="connsiteX0" fmla="*/ 2487 w 6749195"/>
              <a:gd name="connsiteY0" fmla="*/ 4898738 h 4901119"/>
              <a:gd name="connsiteX1" fmla="*/ 106 w 6749195"/>
              <a:gd name="connsiteY1" fmla="*/ 0 h 4901119"/>
              <a:gd name="connsiteX2" fmla="*/ 6749195 w 6749195"/>
              <a:gd name="connsiteY2" fmla="*/ 4901119 h 4901119"/>
              <a:gd name="connsiteX3" fmla="*/ 2487 w 6749195"/>
              <a:gd name="connsiteY3" fmla="*/ 4898738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 name="connsiteX0" fmla="*/ 0 w 6751471"/>
              <a:gd name="connsiteY0" fmla="*/ 4901119 h 4901119"/>
              <a:gd name="connsiteX1" fmla="*/ 2382 w 6751471"/>
              <a:gd name="connsiteY1" fmla="*/ 0 h 4901119"/>
              <a:gd name="connsiteX2" fmla="*/ 6751471 w 6751471"/>
              <a:gd name="connsiteY2" fmla="*/ 4901119 h 4901119"/>
              <a:gd name="connsiteX3" fmla="*/ 0 w 6751471"/>
              <a:gd name="connsiteY3" fmla="*/ 4901119 h 4901119"/>
            </a:gdLst>
            <a:ahLst/>
            <a:cxnLst>
              <a:cxn ang="0">
                <a:pos x="connsiteX0" y="connsiteY0"/>
              </a:cxn>
              <a:cxn ang="0">
                <a:pos x="connsiteX1" y="connsiteY1"/>
              </a:cxn>
              <a:cxn ang="0">
                <a:pos x="connsiteX2" y="connsiteY2"/>
              </a:cxn>
              <a:cxn ang="0">
                <a:pos x="connsiteX3" y="connsiteY3"/>
              </a:cxn>
            </a:cxnLst>
            <a:rect l="l" t="t" r="r" b="b"/>
            <a:pathLst>
              <a:path w="6751471" h="4901119">
                <a:moveTo>
                  <a:pt x="0" y="4901119"/>
                </a:moveTo>
                <a:cubicBezTo>
                  <a:pt x="794" y="3261063"/>
                  <a:pt x="1588" y="1640056"/>
                  <a:pt x="2382" y="0"/>
                </a:cubicBezTo>
                <a:lnTo>
                  <a:pt x="6751471" y="4901119"/>
                </a:lnTo>
                <a:lnTo>
                  <a:pt x="0" y="4901119"/>
                </a:lnTo>
                <a:close/>
              </a:path>
            </a:pathLst>
          </a:custGeom>
          <a:solidFill>
            <a:schemeClr val="accent4"/>
          </a:solidFill>
          <a:ln w="3175">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Hexagon 3">
            <a:extLst>
              <a:ext uri="{FF2B5EF4-FFF2-40B4-BE49-F238E27FC236}">
                <a16:creationId xmlns:a16="http://schemas.microsoft.com/office/drawing/2014/main" id="{ED1323B1-25AD-4D68-9935-331D79B300CE}"/>
              </a:ext>
            </a:extLst>
          </p:cNvPr>
          <p:cNvSpPr/>
          <p:nvPr userDrawn="1"/>
        </p:nvSpPr>
        <p:spPr>
          <a:xfrm flipH="1">
            <a:off x="-4784" y="-14542"/>
            <a:ext cx="12199164" cy="6874921"/>
          </a:xfrm>
          <a:custGeom>
            <a:avLst/>
            <a:gdLst>
              <a:gd name="connsiteX0" fmla="*/ 0 w 12192000"/>
              <a:gd name="connsiteY0" fmla="*/ 3429000 h 6858000"/>
              <a:gd name="connsiteX1" fmla="*/ 1714500 w 12192000"/>
              <a:gd name="connsiteY1" fmla="*/ 2 h 6858000"/>
              <a:gd name="connsiteX2" fmla="*/ 10477500 w 12192000"/>
              <a:gd name="connsiteY2" fmla="*/ 2 h 6858000"/>
              <a:gd name="connsiteX3" fmla="*/ 12192000 w 12192000"/>
              <a:gd name="connsiteY3" fmla="*/ 3429000 h 6858000"/>
              <a:gd name="connsiteX4" fmla="*/ 10477500 w 12192000"/>
              <a:gd name="connsiteY4" fmla="*/ 6857998 h 6858000"/>
              <a:gd name="connsiteX5" fmla="*/ 1714500 w 12192000"/>
              <a:gd name="connsiteY5" fmla="*/ 6857998 h 6858000"/>
              <a:gd name="connsiteX6" fmla="*/ 0 w 12192000"/>
              <a:gd name="connsiteY6" fmla="*/ 3429000 h 6858000"/>
              <a:gd name="connsiteX0" fmla="*/ 6016 w 12198016"/>
              <a:gd name="connsiteY0" fmla="*/ 3441030 h 6870028"/>
              <a:gd name="connsiteX1" fmla="*/ 0 w 12198016"/>
              <a:gd name="connsiteY1" fmla="*/ 0 h 6870028"/>
              <a:gd name="connsiteX2" fmla="*/ 10483516 w 12198016"/>
              <a:gd name="connsiteY2" fmla="*/ 12032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0483516 w 12198016"/>
              <a:gd name="connsiteY4" fmla="*/ 6870028 h 6870028"/>
              <a:gd name="connsiteX5" fmla="*/ 1720516 w 12198016"/>
              <a:gd name="connsiteY5" fmla="*/ 6870028 h 6870028"/>
              <a:gd name="connsiteX6" fmla="*/ 6016 w 12198016"/>
              <a:gd name="connsiteY6" fmla="*/ 3441030 h 6870028"/>
              <a:gd name="connsiteX0" fmla="*/ 6016 w 12198016"/>
              <a:gd name="connsiteY0" fmla="*/ 3441030 h 6870028"/>
              <a:gd name="connsiteX1" fmla="*/ 0 w 12198016"/>
              <a:gd name="connsiteY1" fmla="*/ 0 h 6870028"/>
              <a:gd name="connsiteX2" fmla="*/ 12192000 w 12198016"/>
              <a:gd name="connsiteY2" fmla="*/ 24063 h 6870028"/>
              <a:gd name="connsiteX3" fmla="*/ 12198016 w 12198016"/>
              <a:gd name="connsiteY3" fmla="*/ 3441030 h 6870028"/>
              <a:gd name="connsiteX4" fmla="*/ 12179968 w 12198016"/>
              <a:gd name="connsiteY4" fmla="*/ 6845965 h 6870028"/>
              <a:gd name="connsiteX5" fmla="*/ 1720516 w 12198016"/>
              <a:gd name="connsiteY5" fmla="*/ 6870028 h 6870028"/>
              <a:gd name="connsiteX6" fmla="*/ 6016 w 12198016"/>
              <a:gd name="connsiteY6" fmla="*/ 3441030 h 6870028"/>
              <a:gd name="connsiteX0" fmla="*/ 6016 w 12198016"/>
              <a:gd name="connsiteY0" fmla="*/ 3441030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6016 w 12198016"/>
              <a:gd name="connsiteY6" fmla="*/ 3441030 h 6857997"/>
              <a:gd name="connsiteX0" fmla="*/ 266 w 12204298"/>
              <a:gd name="connsiteY0" fmla="*/ 2045367 h 6857997"/>
              <a:gd name="connsiteX1" fmla="*/ 6282 w 12204298"/>
              <a:gd name="connsiteY1" fmla="*/ 0 h 6857997"/>
              <a:gd name="connsiteX2" fmla="*/ 12198282 w 12204298"/>
              <a:gd name="connsiteY2" fmla="*/ 24063 h 6857997"/>
              <a:gd name="connsiteX3" fmla="*/ 12204298 w 12204298"/>
              <a:gd name="connsiteY3" fmla="*/ 3441030 h 6857997"/>
              <a:gd name="connsiteX4" fmla="*/ 12186250 w 12204298"/>
              <a:gd name="connsiteY4" fmla="*/ 6845965 h 6857997"/>
              <a:gd name="connsiteX5" fmla="*/ 7128976 w 12204298"/>
              <a:gd name="connsiteY5" fmla="*/ 6857997 h 6857997"/>
              <a:gd name="connsiteX6" fmla="*/ 266 w 12204298"/>
              <a:gd name="connsiteY6" fmla="*/ 2045367 h 6857997"/>
              <a:gd name="connsiteX0" fmla="*/ 980573 w 12198016"/>
              <a:gd name="connsiteY0" fmla="*/ 1792704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6" fmla="*/ 980573 w 12198016"/>
              <a:gd name="connsiteY6" fmla="*/ 1792704 h 6857997"/>
              <a:gd name="connsiteX0" fmla="*/ 266 w 12204299"/>
              <a:gd name="connsiteY0" fmla="*/ 1840831 h 6857997"/>
              <a:gd name="connsiteX1" fmla="*/ 6283 w 12204299"/>
              <a:gd name="connsiteY1" fmla="*/ 0 h 6857997"/>
              <a:gd name="connsiteX2" fmla="*/ 12198283 w 12204299"/>
              <a:gd name="connsiteY2" fmla="*/ 24063 h 6857997"/>
              <a:gd name="connsiteX3" fmla="*/ 12204299 w 12204299"/>
              <a:gd name="connsiteY3" fmla="*/ 3441030 h 6857997"/>
              <a:gd name="connsiteX4" fmla="*/ 12186251 w 12204299"/>
              <a:gd name="connsiteY4" fmla="*/ 6845965 h 6857997"/>
              <a:gd name="connsiteX5" fmla="*/ 7128977 w 12204299"/>
              <a:gd name="connsiteY5" fmla="*/ 6857997 h 6857997"/>
              <a:gd name="connsiteX6" fmla="*/ 266 w 12204299"/>
              <a:gd name="connsiteY6" fmla="*/ 1840831 h 6857997"/>
              <a:gd name="connsiteX0" fmla="*/ 7122694 w 12198016"/>
              <a:gd name="connsiteY0" fmla="*/ 6857997 h 6857997"/>
              <a:gd name="connsiteX1" fmla="*/ 0 w 12198016"/>
              <a:gd name="connsiteY1" fmla="*/ 0 h 6857997"/>
              <a:gd name="connsiteX2" fmla="*/ 12192000 w 12198016"/>
              <a:gd name="connsiteY2" fmla="*/ 24063 h 6857997"/>
              <a:gd name="connsiteX3" fmla="*/ 12198016 w 12198016"/>
              <a:gd name="connsiteY3" fmla="*/ 3441030 h 6857997"/>
              <a:gd name="connsiteX4" fmla="*/ 12179968 w 12198016"/>
              <a:gd name="connsiteY4" fmla="*/ 6845965 h 6857997"/>
              <a:gd name="connsiteX5" fmla="*/ 7122694 w 12198016"/>
              <a:gd name="connsiteY5" fmla="*/ 6857997 h 6857997"/>
              <a:gd name="connsiteX0" fmla="*/ 4818648 w 12198016"/>
              <a:gd name="connsiteY0" fmla="*/ 6870031 h 6870031"/>
              <a:gd name="connsiteX1" fmla="*/ 0 w 12198016"/>
              <a:gd name="connsiteY1" fmla="*/ 0 h 6870031"/>
              <a:gd name="connsiteX2" fmla="*/ 12192000 w 12198016"/>
              <a:gd name="connsiteY2" fmla="*/ 24063 h 6870031"/>
              <a:gd name="connsiteX3" fmla="*/ 12198016 w 12198016"/>
              <a:gd name="connsiteY3" fmla="*/ 3441030 h 6870031"/>
              <a:gd name="connsiteX4" fmla="*/ 12179968 w 12198016"/>
              <a:gd name="connsiteY4" fmla="*/ 6845965 h 6870031"/>
              <a:gd name="connsiteX5" fmla="*/ 4818648 w 12198016"/>
              <a:gd name="connsiteY5" fmla="*/ 6870031 h 6870031"/>
              <a:gd name="connsiteX0" fmla="*/ 2713121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2713121 w 10092489"/>
              <a:gd name="connsiteY5" fmla="*/ 6870031 h 6870031"/>
              <a:gd name="connsiteX0" fmla="*/ 3230479 w 10092489"/>
              <a:gd name="connsiteY0" fmla="*/ 6870031 h 6870031"/>
              <a:gd name="connsiteX1" fmla="*/ 0 w 10092489"/>
              <a:gd name="connsiteY1" fmla="*/ 0 h 6870031"/>
              <a:gd name="connsiteX2" fmla="*/ 10086473 w 10092489"/>
              <a:gd name="connsiteY2" fmla="*/ 24063 h 6870031"/>
              <a:gd name="connsiteX3" fmla="*/ 10092489 w 10092489"/>
              <a:gd name="connsiteY3" fmla="*/ 3441030 h 6870031"/>
              <a:gd name="connsiteX4" fmla="*/ 10074441 w 10092489"/>
              <a:gd name="connsiteY4" fmla="*/ 6845965 h 6870031"/>
              <a:gd name="connsiteX5" fmla="*/ 3230479 w 10092489"/>
              <a:gd name="connsiteY5" fmla="*/ 6870031 h 6870031"/>
              <a:gd name="connsiteX0" fmla="*/ 5526973 w 12388983"/>
              <a:gd name="connsiteY0" fmla="*/ 6870031 h 6870031"/>
              <a:gd name="connsiteX1" fmla="*/ 0 w 12388983"/>
              <a:gd name="connsiteY1" fmla="*/ 0 h 6870031"/>
              <a:gd name="connsiteX2" fmla="*/ 12382967 w 12388983"/>
              <a:gd name="connsiteY2" fmla="*/ 24063 h 6870031"/>
              <a:gd name="connsiteX3" fmla="*/ 12388983 w 12388983"/>
              <a:gd name="connsiteY3" fmla="*/ 3441030 h 6870031"/>
              <a:gd name="connsiteX4" fmla="*/ 12370935 w 12388983"/>
              <a:gd name="connsiteY4" fmla="*/ 6845965 h 6870031"/>
              <a:gd name="connsiteX5" fmla="*/ 5526973 w 12388983"/>
              <a:gd name="connsiteY5" fmla="*/ 6870031 h 6870031"/>
              <a:gd name="connsiteX0" fmla="*/ 7840359 w 14702369"/>
              <a:gd name="connsiteY0" fmla="*/ 6845968 h 6845968"/>
              <a:gd name="connsiteX1" fmla="*/ 0 w 14702369"/>
              <a:gd name="connsiteY1" fmla="*/ 0 h 6845968"/>
              <a:gd name="connsiteX2" fmla="*/ 14696353 w 14702369"/>
              <a:gd name="connsiteY2" fmla="*/ 0 h 6845968"/>
              <a:gd name="connsiteX3" fmla="*/ 14702369 w 14702369"/>
              <a:gd name="connsiteY3" fmla="*/ 3416967 h 6845968"/>
              <a:gd name="connsiteX4" fmla="*/ 14684321 w 14702369"/>
              <a:gd name="connsiteY4" fmla="*/ 6821902 h 6845968"/>
              <a:gd name="connsiteX5" fmla="*/ 7840359 w 14702369"/>
              <a:gd name="connsiteY5" fmla="*/ 6845968 h 6845968"/>
              <a:gd name="connsiteX0" fmla="*/ 11914246 w 14702369"/>
              <a:gd name="connsiteY0" fmla="*/ 6821904 h 6821904"/>
              <a:gd name="connsiteX1" fmla="*/ 0 w 14702369"/>
              <a:gd name="connsiteY1" fmla="*/ 0 h 6821904"/>
              <a:gd name="connsiteX2" fmla="*/ 14696353 w 14702369"/>
              <a:gd name="connsiteY2" fmla="*/ 0 h 6821904"/>
              <a:gd name="connsiteX3" fmla="*/ 14702369 w 14702369"/>
              <a:gd name="connsiteY3" fmla="*/ 3416967 h 6821904"/>
              <a:gd name="connsiteX4" fmla="*/ 14684321 w 14702369"/>
              <a:gd name="connsiteY4" fmla="*/ 6821902 h 6821904"/>
              <a:gd name="connsiteX5" fmla="*/ 11914246 w 14702369"/>
              <a:gd name="connsiteY5" fmla="*/ 6821904 h 6821904"/>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84321 w 14702369"/>
              <a:gd name="connsiteY4" fmla="*/ 6821902 h 6833935"/>
              <a:gd name="connsiteX5" fmla="*/ 11303164 w 14702369"/>
              <a:gd name="connsiteY5" fmla="*/ 6833935 h 6833935"/>
              <a:gd name="connsiteX0" fmla="*/ 11303164 w 14702369"/>
              <a:gd name="connsiteY0" fmla="*/ 6833935 h 6833935"/>
              <a:gd name="connsiteX1" fmla="*/ 0 w 14702369"/>
              <a:gd name="connsiteY1" fmla="*/ 0 h 6833935"/>
              <a:gd name="connsiteX2" fmla="*/ 14696353 w 14702369"/>
              <a:gd name="connsiteY2" fmla="*/ 0 h 6833935"/>
              <a:gd name="connsiteX3" fmla="*/ 14702369 w 14702369"/>
              <a:gd name="connsiteY3" fmla="*/ 3416967 h 6833935"/>
              <a:gd name="connsiteX4" fmla="*/ 14698869 w 14702369"/>
              <a:gd name="connsiteY4" fmla="*/ 6833934 h 6833935"/>
              <a:gd name="connsiteX5" fmla="*/ 11303164 w 14702369"/>
              <a:gd name="connsiteY5" fmla="*/ 6833935 h 6833935"/>
              <a:gd name="connsiteX0" fmla="*/ 11356917 w 14756122"/>
              <a:gd name="connsiteY0" fmla="*/ 6833935 h 6833935"/>
              <a:gd name="connsiteX1" fmla="*/ 0 w 14756122"/>
              <a:gd name="connsiteY1" fmla="*/ 12611 h 6833935"/>
              <a:gd name="connsiteX2" fmla="*/ 14750106 w 14756122"/>
              <a:gd name="connsiteY2" fmla="*/ 0 h 6833935"/>
              <a:gd name="connsiteX3" fmla="*/ 14756122 w 14756122"/>
              <a:gd name="connsiteY3" fmla="*/ 3416967 h 6833935"/>
              <a:gd name="connsiteX4" fmla="*/ 14752622 w 14756122"/>
              <a:gd name="connsiteY4" fmla="*/ 6833934 h 6833935"/>
              <a:gd name="connsiteX5" fmla="*/ 11356917 w 14756122"/>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2622 w 14761910"/>
              <a:gd name="connsiteY4" fmla="*/ 6833934 h 6833935"/>
              <a:gd name="connsiteX5" fmla="*/ 11356917 w 14761910"/>
              <a:gd name="connsiteY5" fmla="*/ 6833935 h 6833935"/>
              <a:gd name="connsiteX0" fmla="*/ 11356917 w 14761910"/>
              <a:gd name="connsiteY0" fmla="*/ 6833935 h 6833935"/>
              <a:gd name="connsiteX1" fmla="*/ 0 w 14761910"/>
              <a:gd name="connsiteY1" fmla="*/ 12611 h 6833935"/>
              <a:gd name="connsiteX2" fmla="*/ 14761631 w 14761910"/>
              <a:gd name="connsiteY2" fmla="*/ 0 h 6833935"/>
              <a:gd name="connsiteX3" fmla="*/ 14756122 w 14761910"/>
              <a:gd name="connsiteY3" fmla="*/ 3416967 h 6833935"/>
              <a:gd name="connsiteX4" fmla="*/ 14758385 w 14761910"/>
              <a:gd name="connsiteY4" fmla="*/ 6829198 h 6833935"/>
              <a:gd name="connsiteX5" fmla="*/ 11356917 w 14761910"/>
              <a:gd name="connsiteY5" fmla="*/ 6833935 h 6833935"/>
              <a:gd name="connsiteX0" fmla="*/ 11356917 w 14761910"/>
              <a:gd name="connsiteY0" fmla="*/ 6833935 h 6836301"/>
              <a:gd name="connsiteX1" fmla="*/ 0 w 14761910"/>
              <a:gd name="connsiteY1" fmla="*/ 12611 h 6836301"/>
              <a:gd name="connsiteX2" fmla="*/ 14761631 w 14761910"/>
              <a:gd name="connsiteY2" fmla="*/ 0 h 6836301"/>
              <a:gd name="connsiteX3" fmla="*/ 14756122 w 14761910"/>
              <a:gd name="connsiteY3" fmla="*/ 3416967 h 6836301"/>
              <a:gd name="connsiteX4" fmla="*/ 14758385 w 14761910"/>
              <a:gd name="connsiteY4" fmla="*/ 6836301 h 6836301"/>
              <a:gd name="connsiteX5" fmla="*/ 11356917 w 14761910"/>
              <a:gd name="connsiteY5" fmla="*/ 6833935 h 683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61910" h="6836301">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2" name="Picture 21">
            <a:extLst>
              <a:ext uri="{FF2B5EF4-FFF2-40B4-BE49-F238E27FC236}">
                <a16:creationId xmlns:a16="http://schemas.microsoft.com/office/drawing/2014/main" id="{E7A6DEE9-0B4F-409A-B59F-325723A101B6}"/>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38431" y="5311498"/>
            <a:ext cx="2738896" cy="1508514"/>
          </a:xfrm>
          <a:prstGeom prst="rect">
            <a:avLst/>
          </a:prstGeom>
          <a:effectLst>
            <a:outerShdw blurRad="50800" dist="38100" dir="2700000" algn="tl" rotWithShape="0">
              <a:prstClr val="black">
                <a:alpha val="40000"/>
              </a:prstClr>
            </a:outerShdw>
          </a:effectLst>
        </p:spPr>
      </p:pic>
      <p:pic>
        <p:nvPicPr>
          <p:cNvPr id="23" name="Picture 22">
            <a:extLst>
              <a:ext uri="{FF2B5EF4-FFF2-40B4-BE49-F238E27FC236}">
                <a16:creationId xmlns:a16="http://schemas.microsoft.com/office/drawing/2014/main" id="{E0B31207-9C3D-4B5C-B57B-2FE4DBE21416}"/>
              </a:ext>
            </a:extLst>
          </p:cNvPr>
          <p:cNvPicPr>
            <a:picLocks noChangeAspect="1"/>
          </p:cNvPicPr>
          <p:nvPr userDrawn="1"/>
        </p:nvPicPr>
        <p:blipFill rotWithShape="1">
          <a:blip r:embed="rId6" cstate="screen">
            <a:alphaModFix amt="34000"/>
            <a:extLst>
              <a:ext uri="{28A0092B-C50C-407E-A947-70E740481C1C}">
                <a14:useLocalDpi xmlns:a14="http://schemas.microsoft.com/office/drawing/2010/main"/>
              </a:ext>
            </a:extLst>
          </a:blip>
          <a:srcRect l="32582" t="2399" r="8554" b="-8774"/>
          <a:stretch/>
        </p:blipFill>
        <p:spPr>
          <a:xfrm rot="5400000">
            <a:off x="5734286" y="-1016167"/>
            <a:ext cx="5455273" cy="7480884"/>
          </a:xfrm>
          <a:prstGeom prst="rtTriangle">
            <a:avLst/>
          </a:prstGeom>
        </p:spPr>
      </p:pic>
      <p:pic>
        <p:nvPicPr>
          <p:cNvPr id="24" name="Picture 23">
            <a:extLst>
              <a:ext uri="{FF2B5EF4-FFF2-40B4-BE49-F238E27FC236}">
                <a16:creationId xmlns:a16="http://schemas.microsoft.com/office/drawing/2014/main" id="{735335CF-157D-43AA-8855-D3BF724DF976}"/>
              </a:ext>
            </a:extLst>
          </p:cNvPr>
          <p:cNvPicPr>
            <a:picLocks noChangeAspect="1"/>
          </p:cNvPicPr>
          <p:nvPr userDrawn="1"/>
        </p:nvPicPr>
        <p:blipFill rotWithShape="1">
          <a:blip r:embed="rId7" cstate="screen">
            <a:alphaModFix amt="34000"/>
            <a:grayscl/>
            <a:extLst>
              <a:ext uri="{28A0092B-C50C-407E-A947-70E740481C1C}">
                <a14:useLocalDpi xmlns:a14="http://schemas.microsoft.com/office/drawing/2010/main"/>
              </a:ext>
            </a:extLst>
          </a:blip>
          <a:srcRect/>
          <a:stretch/>
        </p:blipFill>
        <p:spPr>
          <a:xfrm rot="16200000">
            <a:off x="5792642" y="4819952"/>
            <a:ext cx="1719709" cy="2366806"/>
          </a:xfrm>
          <a:prstGeom prst="rtTriangle">
            <a:avLst/>
          </a:prstGeom>
        </p:spPr>
      </p:pic>
      <p:sp>
        <p:nvSpPr>
          <p:cNvPr id="11" name="Title 15">
            <a:extLst>
              <a:ext uri="{FF2B5EF4-FFF2-40B4-BE49-F238E27FC236}">
                <a16:creationId xmlns:a16="http://schemas.microsoft.com/office/drawing/2014/main" id="{6D87AD77-E89F-4705-AA0A-8032DAD1D337}"/>
              </a:ext>
            </a:extLst>
          </p:cNvPr>
          <p:cNvSpPr>
            <a:spLocks noGrp="1"/>
          </p:cNvSpPr>
          <p:nvPr>
            <p:ph type="title"/>
          </p:nvPr>
        </p:nvSpPr>
        <p:spPr>
          <a:xfrm>
            <a:off x="176047" y="175938"/>
            <a:ext cx="6157185" cy="3972645"/>
          </a:xfrm>
          <a:prstGeom prst="rect">
            <a:avLst/>
          </a:prstGeom>
        </p:spPr>
        <p:txBody>
          <a:bodyPr/>
          <a:lstStyle>
            <a:lvl1pPr>
              <a:defRPr sz="8000">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120188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C6441F9-A2B1-4BFB-87F7-B505A10AE26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a16="http://schemas.microsoft.com/office/drawing/2014/main" id="{08A801E7-BC54-4FD1-B398-A5A22D7A98BE}"/>
              </a:ext>
            </a:extLst>
          </p:cNvPr>
          <p:cNvPicPr>
            <a:picLocks noChangeAspect="1"/>
          </p:cNvPicPr>
          <p:nvPr userDrawn="1"/>
        </p:nvPicPr>
        <p:blipFill rotWithShape="1">
          <a:blip r:embed="rId2" cstate="screen">
            <a:alphaModFix amt="34000"/>
            <a:extLst>
              <a:ext uri="{28A0092B-C50C-407E-A947-70E740481C1C}">
                <a14:useLocalDpi xmlns:a14="http://schemas.microsoft.com/office/drawing/2010/main"/>
              </a:ext>
            </a:extLst>
          </a:blip>
          <a:srcRect r="-5834"/>
          <a:stretch/>
        </p:blipFill>
        <p:spPr>
          <a:xfrm flipH="1">
            <a:off x="9304422" y="0"/>
            <a:ext cx="2887578" cy="1037492"/>
          </a:xfrm>
          <a:prstGeom prst="rect">
            <a:avLst/>
          </a:prstGeom>
        </p:spPr>
      </p:pic>
      <p:pic>
        <p:nvPicPr>
          <p:cNvPr id="19" name="Picture 18">
            <a:extLst>
              <a:ext uri="{FF2B5EF4-FFF2-40B4-BE49-F238E27FC236}">
                <a16:creationId xmlns:a16="http://schemas.microsoft.com/office/drawing/2014/main" id="{355B944D-04FC-4DF5-9BF7-3BCE88FF1F7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ED524ECA-AF0A-4822-81E8-1224A9767F2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a16="http://schemas.microsoft.com/office/drawing/2014/main" id="{EB5CD593-1634-4207-94B8-040A8F75CE1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TextBox 7">
            <a:extLst>
              <a:ext uri="{FF2B5EF4-FFF2-40B4-BE49-F238E27FC236}">
                <a16:creationId xmlns:a16="http://schemas.microsoft.com/office/drawing/2014/main" id="{9D57198A-4F93-4BB0-B3E6-6EC9C206038D}"/>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9" name="TextBox 8">
            <a:extLst>
              <a:ext uri="{FF2B5EF4-FFF2-40B4-BE49-F238E27FC236}">
                <a16:creationId xmlns:a16="http://schemas.microsoft.com/office/drawing/2014/main" id="{A6D052B9-215F-4A65-B5BF-D9EA0B79D5DB}"/>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
        <p:nvSpPr>
          <p:cNvPr id="10" name="Content Placeholder 2">
            <a:extLst>
              <a:ext uri="{FF2B5EF4-FFF2-40B4-BE49-F238E27FC236}">
                <a16:creationId xmlns:a16="http://schemas.microsoft.com/office/drawing/2014/main" id="{329B9A96-3603-43F8-A8A8-E7ECA8F147D7}"/>
              </a:ext>
            </a:extLst>
          </p:cNvPr>
          <p:cNvSpPr>
            <a:spLocks noGrp="1"/>
          </p:cNvSpPr>
          <p:nvPr>
            <p:ph idx="1"/>
          </p:nvPr>
        </p:nvSpPr>
        <p:spPr>
          <a:xfrm>
            <a:off x="324233" y="1558533"/>
            <a:ext cx="11495400" cy="4662871"/>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6" name="Title 15">
            <a:extLst>
              <a:ext uri="{FF2B5EF4-FFF2-40B4-BE49-F238E27FC236}">
                <a16:creationId xmlns:a16="http://schemas.microsoft.com/office/drawing/2014/main" id="{D23802C6-2AE7-4143-9A89-2B465ADB489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Tree>
    <p:extLst>
      <p:ext uri="{BB962C8B-B14F-4D97-AF65-F5344CB8AC3E}">
        <p14:creationId xmlns:p14="http://schemas.microsoft.com/office/powerpoint/2010/main" val="298393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ED4F45A-79C4-451D-B770-5D9EB63F4CE9}"/>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8" name="Picture 17">
            <a:extLst>
              <a:ext uri="{FF2B5EF4-FFF2-40B4-BE49-F238E27FC236}">
                <a16:creationId xmlns:a16="http://schemas.microsoft.com/office/drawing/2014/main" id="{D750AF94-A7F3-4BBE-BA31-C4E95B643892}"/>
              </a:ext>
            </a:extLst>
          </p:cNvPr>
          <p:cNvPicPr>
            <a:picLocks noChangeAspect="1"/>
          </p:cNvPicPr>
          <p:nvPr userDrawn="1"/>
        </p:nvPicPr>
        <p:blipFill rotWithShape="1">
          <a:blip r:embed="rId2" cstate="screen">
            <a:alphaModFix amt="34000"/>
            <a:extLst>
              <a:ext uri="{28A0092B-C50C-407E-A947-70E740481C1C}">
                <a14:useLocalDpi xmlns:a14="http://schemas.microsoft.com/office/drawing/2010/main"/>
              </a:ext>
            </a:extLst>
          </a:blip>
          <a:srcRect r="-5834"/>
          <a:stretch/>
        </p:blipFill>
        <p:spPr>
          <a:xfrm flipH="1">
            <a:off x="9304422" y="0"/>
            <a:ext cx="2887578" cy="1037492"/>
          </a:xfrm>
          <a:prstGeom prst="rect">
            <a:avLst/>
          </a:prstGeom>
        </p:spPr>
      </p:pic>
      <p:pic>
        <p:nvPicPr>
          <p:cNvPr id="19" name="Picture 18">
            <a:extLst>
              <a:ext uri="{FF2B5EF4-FFF2-40B4-BE49-F238E27FC236}">
                <a16:creationId xmlns:a16="http://schemas.microsoft.com/office/drawing/2014/main" id="{B9F3D092-5D49-4AFB-AF3E-73F362AFFC8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20" name="Rectangle 19">
            <a:extLst>
              <a:ext uri="{FF2B5EF4-FFF2-40B4-BE49-F238E27FC236}">
                <a16:creationId xmlns:a16="http://schemas.microsoft.com/office/drawing/2014/main" id="{B71A52C8-AC58-4F93-9B83-CF6340B35704}"/>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21" name="Rectangle 20">
            <a:extLst>
              <a:ext uri="{FF2B5EF4-FFF2-40B4-BE49-F238E27FC236}">
                <a16:creationId xmlns:a16="http://schemas.microsoft.com/office/drawing/2014/main" id="{9F8C269A-31A7-4C30-A379-B1AF6E6AC07E}"/>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8" name="Content Placeholder 2">
            <a:extLst>
              <a:ext uri="{FF2B5EF4-FFF2-40B4-BE49-F238E27FC236}">
                <a16:creationId xmlns:a16="http://schemas.microsoft.com/office/drawing/2014/main" id="{3DDE49C7-19A1-444C-9825-1EA2A4CF4CF2}"/>
              </a:ext>
            </a:extLst>
          </p:cNvPr>
          <p:cNvSpPr>
            <a:spLocks noGrp="1"/>
          </p:cNvSpPr>
          <p:nvPr>
            <p:ph idx="1"/>
          </p:nvPr>
        </p:nvSpPr>
        <p:spPr>
          <a:xfrm>
            <a:off x="386632" y="1445923"/>
            <a:ext cx="5509008" cy="477548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0" name="Content Placeholder 2">
            <a:extLst>
              <a:ext uri="{FF2B5EF4-FFF2-40B4-BE49-F238E27FC236}">
                <a16:creationId xmlns:a16="http://schemas.microsoft.com/office/drawing/2014/main" id="{63544BA0-E96C-45E5-845D-0572CB6E19C4}"/>
              </a:ext>
            </a:extLst>
          </p:cNvPr>
          <p:cNvSpPr>
            <a:spLocks noGrp="1"/>
          </p:cNvSpPr>
          <p:nvPr>
            <p:ph idx="10"/>
          </p:nvPr>
        </p:nvSpPr>
        <p:spPr>
          <a:xfrm>
            <a:off x="6296361" y="1445923"/>
            <a:ext cx="5509008" cy="4775482"/>
          </a:xfrm>
          <a:prstGeom prst="rect">
            <a:avLst/>
          </a:prstGeom>
        </p:spPr>
        <p:txBody>
          <a:bodyPr/>
          <a:lstStyle>
            <a:lvl1pPr marL="228600" indent="-228600">
              <a:buFont typeface="Wingdings" panose="05000000000000000000" pitchFamily="2" charset="2"/>
              <a:buChar char="v"/>
              <a:defRPr sz="2800"/>
            </a:lvl1pPr>
            <a:lvl2pPr marL="685800" indent="-228600">
              <a:buFont typeface="Wingdings" panose="05000000000000000000" pitchFamily="2" charset="2"/>
              <a:buChar char="§"/>
              <a:defRPr sz="2400"/>
            </a:lvl2pPr>
            <a:lvl3pPr marL="1143000" indent="-228600">
              <a:buFont typeface="Courier New" panose="02070309020205020404" pitchFamily="49" charset="0"/>
              <a:buChar char="o"/>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3" name="TextBox 12">
            <a:extLst>
              <a:ext uri="{FF2B5EF4-FFF2-40B4-BE49-F238E27FC236}">
                <a16:creationId xmlns:a16="http://schemas.microsoft.com/office/drawing/2014/main" id="{F6FA363F-DA93-49E9-B2AA-8F807FE83C45}"/>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5" name="Title 15">
            <a:extLst>
              <a:ext uri="{FF2B5EF4-FFF2-40B4-BE49-F238E27FC236}">
                <a16:creationId xmlns:a16="http://schemas.microsoft.com/office/drawing/2014/main" id="{87570EC9-0DBC-4BD7-95AA-6C73B6CD9541}"/>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6" name="TextBox 15">
            <a:extLst>
              <a:ext uri="{FF2B5EF4-FFF2-40B4-BE49-F238E27FC236}">
                <a16:creationId xmlns:a16="http://schemas.microsoft.com/office/drawing/2014/main" id="{347CA0F7-C63D-4300-8BAD-A29E1BDF3EF2}"/>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1912902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EE8A8A5-B83C-452F-9ACA-4A3279DC36AF}"/>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2" name="Picture 11">
            <a:extLst>
              <a:ext uri="{FF2B5EF4-FFF2-40B4-BE49-F238E27FC236}">
                <a16:creationId xmlns:a16="http://schemas.microsoft.com/office/drawing/2014/main" id="{1B9B4D16-20B9-4380-8EB6-9F8F7A81229F}"/>
              </a:ext>
            </a:extLst>
          </p:cNvPr>
          <p:cNvPicPr>
            <a:picLocks noChangeAspect="1"/>
          </p:cNvPicPr>
          <p:nvPr userDrawn="1"/>
        </p:nvPicPr>
        <p:blipFill rotWithShape="1">
          <a:blip r:embed="rId2" cstate="screen">
            <a:alphaModFix amt="34000"/>
            <a:extLst>
              <a:ext uri="{28A0092B-C50C-407E-A947-70E740481C1C}">
                <a14:useLocalDpi xmlns:a14="http://schemas.microsoft.com/office/drawing/2010/main"/>
              </a:ext>
            </a:extLst>
          </a:blip>
          <a:srcRect r="-5834"/>
          <a:stretch/>
        </p:blipFill>
        <p:spPr>
          <a:xfrm flipH="1">
            <a:off x="9304422" y="0"/>
            <a:ext cx="2887578" cy="1037492"/>
          </a:xfrm>
          <a:prstGeom prst="rect">
            <a:avLst/>
          </a:prstGeom>
        </p:spPr>
      </p:pic>
      <p:pic>
        <p:nvPicPr>
          <p:cNvPr id="13" name="Picture 12">
            <a:extLst>
              <a:ext uri="{FF2B5EF4-FFF2-40B4-BE49-F238E27FC236}">
                <a16:creationId xmlns:a16="http://schemas.microsoft.com/office/drawing/2014/main" id="{2DFE8BF3-E40B-493A-9AE5-A62B25D4F16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4" name="Rectangle 13">
            <a:extLst>
              <a:ext uri="{FF2B5EF4-FFF2-40B4-BE49-F238E27FC236}">
                <a16:creationId xmlns:a16="http://schemas.microsoft.com/office/drawing/2014/main" id="{9CACCEF1-20EC-4A52-A7A1-15EEEB87FBB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5" name="Rectangle 14">
            <a:extLst>
              <a:ext uri="{FF2B5EF4-FFF2-40B4-BE49-F238E27FC236}">
                <a16:creationId xmlns:a16="http://schemas.microsoft.com/office/drawing/2014/main" id="{BE6BB852-D706-4A9C-8904-87AD81B3C355}"/>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7" name="TextBox 6">
            <a:extLst>
              <a:ext uri="{FF2B5EF4-FFF2-40B4-BE49-F238E27FC236}">
                <a16:creationId xmlns:a16="http://schemas.microsoft.com/office/drawing/2014/main" id="{7C7E3A92-47B8-4167-85B4-4C55CAFC49AB}"/>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9" name="Title 15">
            <a:extLst>
              <a:ext uri="{FF2B5EF4-FFF2-40B4-BE49-F238E27FC236}">
                <a16:creationId xmlns:a16="http://schemas.microsoft.com/office/drawing/2014/main" id="{80E5D011-DA18-4024-AF86-86894ACB27AE}"/>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0" name="TextBox 9">
            <a:extLst>
              <a:ext uri="{FF2B5EF4-FFF2-40B4-BE49-F238E27FC236}">
                <a16:creationId xmlns:a16="http://schemas.microsoft.com/office/drawing/2014/main" id="{D0933C90-27D3-4335-96E2-DF82191298C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112926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EBEE52-12B2-4089-AD9F-FE36914DD282}"/>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4" name="Picture 13">
            <a:extLst>
              <a:ext uri="{FF2B5EF4-FFF2-40B4-BE49-F238E27FC236}">
                <a16:creationId xmlns:a16="http://schemas.microsoft.com/office/drawing/2014/main" id="{2D315F3E-F0DF-4865-AC4F-47E0A13B27C7}"/>
              </a:ext>
            </a:extLst>
          </p:cNvPr>
          <p:cNvPicPr>
            <a:picLocks noChangeAspect="1"/>
          </p:cNvPicPr>
          <p:nvPr userDrawn="1"/>
        </p:nvPicPr>
        <p:blipFill rotWithShape="1">
          <a:blip r:embed="rId2" cstate="screen">
            <a:alphaModFix amt="34000"/>
            <a:extLst>
              <a:ext uri="{28A0092B-C50C-407E-A947-70E740481C1C}">
                <a14:useLocalDpi xmlns:a14="http://schemas.microsoft.com/office/drawing/2010/main"/>
              </a:ext>
            </a:extLst>
          </a:blip>
          <a:srcRect r="-5834"/>
          <a:stretch/>
        </p:blipFill>
        <p:spPr>
          <a:xfrm flipH="1">
            <a:off x="9304422" y="0"/>
            <a:ext cx="2887578" cy="1037492"/>
          </a:xfrm>
          <a:prstGeom prst="rect">
            <a:avLst/>
          </a:prstGeom>
        </p:spPr>
      </p:pic>
      <p:pic>
        <p:nvPicPr>
          <p:cNvPr id="15" name="Picture 14">
            <a:extLst>
              <a:ext uri="{FF2B5EF4-FFF2-40B4-BE49-F238E27FC236}">
                <a16:creationId xmlns:a16="http://schemas.microsoft.com/office/drawing/2014/main" id="{FB6593D5-A5A7-4DB6-A71A-5D767C08A47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6" name="Rectangle 15">
            <a:extLst>
              <a:ext uri="{FF2B5EF4-FFF2-40B4-BE49-F238E27FC236}">
                <a16:creationId xmlns:a16="http://schemas.microsoft.com/office/drawing/2014/main" id="{70C563EC-D185-47AB-844E-F7F56F0C4870}"/>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7" name="Rectangle 16">
            <a:extLst>
              <a:ext uri="{FF2B5EF4-FFF2-40B4-BE49-F238E27FC236}">
                <a16:creationId xmlns:a16="http://schemas.microsoft.com/office/drawing/2014/main" id="{2042A08C-D712-41B9-8B6D-63E085A5C203}"/>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3" name="Content Placeholder 2">
            <a:extLst>
              <a:ext uri="{FF2B5EF4-FFF2-40B4-BE49-F238E27FC236}">
                <a16:creationId xmlns:a16="http://schemas.microsoft.com/office/drawing/2014/main" id="{FF71F12C-5B09-41F4-BF5A-B51056894DD7}"/>
              </a:ext>
            </a:extLst>
          </p:cNvPr>
          <p:cNvSpPr>
            <a:spLocks noGrp="1"/>
          </p:cNvSpPr>
          <p:nvPr>
            <p:ph idx="1"/>
          </p:nvPr>
        </p:nvSpPr>
        <p:spPr>
          <a:xfrm>
            <a:off x="5180012" y="1373852"/>
            <a:ext cx="6172200" cy="4694402"/>
          </a:xfrm>
          <a:prstGeom prst="rect">
            <a:avLst/>
          </a:prstGeom>
        </p:spPr>
        <p:txBody>
          <a:bodyPr/>
          <a:lstStyle>
            <a:lvl1pPr marL="228600" indent="-228600">
              <a:buFont typeface="Wingdings" panose="05000000000000000000" pitchFamily="2" charset="2"/>
              <a:buChar char="v"/>
              <a:defRPr sz="3200"/>
            </a:lvl1pPr>
            <a:lvl2pPr marL="685800" indent="-228600">
              <a:buFont typeface="Wingdings" panose="05000000000000000000" pitchFamily="2" charset="2"/>
              <a:buChar char="§"/>
              <a:defRPr sz="2800"/>
            </a:lvl2pPr>
            <a:lvl3pPr marL="1143000" indent="-228600">
              <a:buFont typeface="Courier New" panose="02070309020205020404" pitchFamily="49" charset="0"/>
              <a:buChar char="o"/>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a:extLst>
              <a:ext uri="{FF2B5EF4-FFF2-40B4-BE49-F238E27FC236}">
                <a16:creationId xmlns:a16="http://schemas.microsoft.com/office/drawing/2014/main" id="{B9D816F0-FF8F-4A31-8300-9ACA6B575771}"/>
              </a:ext>
            </a:extLst>
          </p:cNvPr>
          <p:cNvSpPr>
            <a:spLocks noGrp="1"/>
          </p:cNvSpPr>
          <p:nvPr>
            <p:ph type="body" sz="half" idx="2"/>
          </p:nvPr>
        </p:nvSpPr>
        <p:spPr>
          <a:xfrm>
            <a:off x="839788" y="1373852"/>
            <a:ext cx="3932237" cy="463055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TextBox 8">
            <a:extLst>
              <a:ext uri="{FF2B5EF4-FFF2-40B4-BE49-F238E27FC236}">
                <a16:creationId xmlns:a16="http://schemas.microsoft.com/office/drawing/2014/main" id="{43C088C0-51B0-4546-B072-388AE9218637}"/>
              </a:ext>
            </a:extLst>
          </p:cNvPr>
          <p:cNvSpPr txBox="1"/>
          <p:nvPr userDrawn="1"/>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a:t>
            </a:fld>
            <a:endParaRPr lang="en-AU" sz="1400" b="1" dirty="0">
              <a:solidFill>
                <a:schemeClr val="accent1"/>
              </a:solidFill>
            </a:endParaRPr>
          </a:p>
        </p:txBody>
      </p:sp>
      <p:sp>
        <p:nvSpPr>
          <p:cNvPr id="11" name="Title 15">
            <a:extLst>
              <a:ext uri="{FF2B5EF4-FFF2-40B4-BE49-F238E27FC236}">
                <a16:creationId xmlns:a16="http://schemas.microsoft.com/office/drawing/2014/main" id="{52871787-E01A-4060-A748-A06B35391E75}"/>
              </a:ext>
            </a:extLst>
          </p:cNvPr>
          <p:cNvSpPr>
            <a:spLocks noGrp="1"/>
          </p:cNvSpPr>
          <p:nvPr>
            <p:ph type="title"/>
          </p:nvPr>
        </p:nvSpPr>
        <p:spPr>
          <a:xfrm>
            <a:off x="176048" y="175939"/>
            <a:ext cx="9386864" cy="779002"/>
          </a:xfrm>
          <a:prstGeom prst="rect">
            <a:avLst/>
          </a:prstGeom>
        </p:spPr>
        <p:txBody>
          <a:bodyPr/>
          <a:lstStyle>
            <a:lvl1pPr>
              <a:defRPr>
                <a:solidFill>
                  <a:schemeClr val="bg1"/>
                </a:solidFill>
                <a:effectLst>
                  <a:outerShdw blurRad="50800" dist="38100" algn="l" rotWithShape="0">
                    <a:prstClr val="black">
                      <a:alpha val="40000"/>
                    </a:prstClr>
                  </a:outerShdw>
                </a:effectLst>
              </a:defRPr>
            </a:lvl1pPr>
          </a:lstStyle>
          <a:p>
            <a:r>
              <a:rPr lang="en-US" dirty="0"/>
              <a:t>Click to edit Master title style</a:t>
            </a:r>
            <a:endParaRPr lang="en-AU" dirty="0"/>
          </a:p>
        </p:txBody>
      </p:sp>
      <p:sp>
        <p:nvSpPr>
          <p:cNvPr id="12" name="TextBox 11">
            <a:extLst>
              <a:ext uri="{FF2B5EF4-FFF2-40B4-BE49-F238E27FC236}">
                <a16:creationId xmlns:a16="http://schemas.microsoft.com/office/drawing/2014/main" id="{1AB93411-C6A7-4058-A682-89D0693D66D9}"/>
              </a:ext>
            </a:extLst>
          </p:cNvPr>
          <p:cNvSpPr txBox="1"/>
          <p:nvPr userDrawn="1"/>
        </p:nvSpPr>
        <p:spPr>
          <a:xfrm>
            <a:off x="-24384" y="6562799"/>
            <a:ext cx="4925568" cy="307777"/>
          </a:xfrm>
          <a:prstGeom prst="rect">
            <a:avLst/>
          </a:prstGeom>
          <a:noFill/>
        </p:spPr>
        <p:txBody>
          <a:bodyPr wrap="square" rtlCol="0">
            <a:spAutoFit/>
          </a:bodyPr>
          <a:lstStyle/>
          <a:p>
            <a:r>
              <a:rPr lang="en-AU" sz="1400" b="1" dirty="0">
                <a:solidFill>
                  <a:schemeClr val="accent1"/>
                </a:solidFill>
              </a:rPr>
              <a:t>CEOS Plenary, 1-4  November 2021</a:t>
            </a:r>
          </a:p>
        </p:txBody>
      </p:sp>
    </p:spTree>
    <p:extLst>
      <p:ext uri="{BB962C8B-B14F-4D97-AF65-F5344CB8AC3E}">
        <p14:creationId xmlns:p14="http://schemas.microsoft.com/office/powerpoint/2010/main" val="34589802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B3F54E-9A4B-4920-8D77-4695B8ABE8DC}"/>
              </a:ext>
            </a:extLst>
          </p:cNvPr>
          <p:cNvSpPr/>
          <p:nvPr userDrawn="1"/>
        </p:nvSpPr>
        <p:spPr>
          <a:xfrm>
            <a:off x="0" y="1"/>
            <a:ext cx="12192000" cy="1037492"/>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pic>
        <p:nvPicPr>
          <p:cNvPr id="13" name="Picture 12">
            <a:extLst>
              <a:ext uri="{FF2B5EF4-FFF2-40B4-BE49-F238E27FC236}">
                <a16:creationId xmlns:a16="http://schemas.microsoft.com/office/drawing/2014/main" id="{8A22C5D0-A59F-4D59-9AE0-98B49D48F724}"/>
              </a:ext>
            </a:extLst>
          </p:cNvPr>
          <p:cNvPicPr>
            <a:picLocks noChangeAspect="1"/>
          </p:cNvPicPr>
          <p:nvPr userDrawn="1"/>
        </p:nvPicPr>
        <p:blipFill rotWithShape="1">
          <a:blip r:embed="rId7" cstate="screen">
            <a:alphaModFix amt="34000"/>
            <a:extLst>
              <a:ext uri="{28A0092B-C50C-407E-A947-70E740481C1C}">
                <a14:useLocalDpi xmlns:a14="http://schemas.microsoft.com/office/drawing/2010/main"/>
              </a:ext>
            </a:extLst>
          </a:blip>
          <a:srcRect r="-5834"/>
          <a:stretch/>
        </p:blipFill>
        <p:spPr>
          <a:xfrm flipH="1">
            <a:off x="9304422" y="0"/>
            <a:ext cx="2887578" cy="1037492"/>
          </a:xfrm>
          <a:prstGeom prst="rect">
            <a:avLst/>
          </a:prstGeom>
        </p:spPr>
      </p:pic>
      <p:pic>
        <p:nvPicPr>
          <p:cNvPr id="14" name="Picture 13">
            <a:extLst>
              <a:ext uri="{FF2B5EF4-FFF2-40B4-BE49-F238E27FC236}">
                <a16:creationId xmlns:a16="http://schemas.microsoft.com/office/drawing/2014/main" id="{D83F94B4-13EA-4151-AFBF-F80C398EB193}"/>
              </a:ext>
            </a:extLst>
          </p:cNvPr>
          <p:cNvPicPr>
            <a:picLocks noChangeAspect="1"/>
          </p:cNvPicPr>
          <p:nvPr userDrawn="1"/>
        </p:nvPicPr>
        <p:blipFill>
          <a:blip r:embed="rId8" cstate="screen">
            <a:extLst>
              <a:ext uri="{28A0092B-C50C-407E-A947-70E740481C1C}">
                <a14:useLocalDpi xmlns:a14="http://schemas.microsoft.com/office/drawing/2010/main"/>
              </a:ext>
            </a:extLst>
          </a:blip>
          <a:srcRect/>
          <a:stretch/>
        </p:blipFill>
        <p:spPr>
          <a:xfrm>
            <a:off x="9791700" y="111656"/>
            <a:ext cx="2027900" cy="803439"/>
          </a:xfrm>
          <a:prstGeom prst="rect">
            <a:avLst/>
          </a:prstGeom>
          <a:effectLst>
            <a:outerShdw blurRad="50800" dist="38100" dir="2700000" algn="tl" rotWithShape="0">
              <a:prstClr val="black">
                <a:alpha val="40000"/>
              </a:prstClr>
            </a:outerShdw>
          </a:effectLst>
        </p:spPr>
      </p:pic>
      <p:sp>
        <p:nvSpPr>
          <p:cNvPr id="15" name="Rectangle 14">
            <a:extLst>
              <a:ext uri="{FF2B5EF4-FFF2-40B4-BE49-F238E27FC236}">
                <a16:creationId xmlns:a16="http://schemas.microsoft.com/office/drawing/2014/main" id="{CC0AD3EB-C7FF-4C12-981F-BF2C7DE74266}"/>
              </a:ext>
            </a:extLst>
          </p:cNvPr>
          <p:cNvSpPr/>
          <p:nvPr userDrawn="1"/>
        </p:nvSpPr>
        <p:spPr>
          <a:xfrm>
            <a:off x="-1778" y="6574604"/>
            <a:ext cx="12193777" cy="283396"/>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
        <p:nvSpPr>
          <p:cNvPr id="16" name="Rectangle 15">
            <a:extLst>
              <a:ext uri="{FF2B5EF4-FFF2-40B4-BE49-F238E27FC236}">
                <a16:creationId xmlns:a16="http://schemas.microsoft.com/office/drawing/2014/main" id="{74223A0C-8F12-4568-8E11-A3F2ECF21C84}"/>
              </a:ext>
            </a:extLst>
          </p:cNvPr>
          <p:cNvSpPr/>
          <p:nvPr userDrawn="1"/>
        </p:nvSpPr>
        <p:spPr>
          <a:xfrm flipV="1">
            <a:off x="-4504" y="6540436"/>
            <a:ext cx="12196504" cy="59527"/>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AU">
              <a:solidFill>
                <a:schemeClr val="tx2"/>
              </a:solidFill>
            </a:endParaRPr>
          </a:p>
        </p:txBody>
      </p:sp>
    </p:spTree>
    <p:extLst>
      <p:ext uri="{BB962C8B-B14F-4D97-AF65-F5344CB8AC3E}">
        <p14:creationId xmlns:p14="http://schemas.microsoft.com/office/powerpoint/2010/main" val="103522119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6" r:id="rId3"/>
    <p:sldLayoutId id="2147483678" r:id="rId4"/>
    <p:sldLayoutId id="214748368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eo-college.org/courses/landinfocus" TargetMode="Externa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hyperlink" Target="https://isat.iirs.gov.in/mooc.ph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ceos.org/document_management/Meetings/Plenary/35/Documents/EOTEC_DevNet_Initiation_Phase1_Report.pdf" TargetMode="External"/><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ptmthy@vnsc.org.vn" TargetMode="External"/><Relationship Id="rId2" Type="http://schemas.openxmlformats.org/officeDocument/2006/relationships/hyperlink" Target="mailto:nancy.d.searby@nasa.gov" TargetMode="External"/><Relationship Id="rId1" Type="http://schemas.openxmlformats.org/officeDocument/2006/relationships/slideLayout" Target="../slideLayouts/slideLayout2.xml"/><Relationship Id="rId5" Type="http://schemas.openxmlformats.org/officeDocument/2006/relationships/image" Target="../media/image15.tiff"/><Relationship Id="rId4" Type="http://schemas.openxmlformats.org/officeDocument/2006/relationships/image" Target="../media/image1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ACB7B97-9416-452B-84EA-699E6AA45B80}"/>
              </a:ext>
            </a:extLst>
          </p:cNvPr>
          <p:cNvSpPr>
            <a:spLocks noGrp="1"/>
          </p:cNvSpPr>
          <p:nvPr>
            <p:ph type="title"/>
          </p:nvPr>
        </p:nvSpPr>
        <p:spPr/>
        <p:txBody>
          <a:bodyPr/>
          <a:lstStyle/>
          <a:p>
            <a:r>
              <a:rPr lang="en-US" sz="5400" dirty="0"/>
              <a:t>Working Group on Capacity Building and Data Democracy (WGCapD)</a:t>
            </a:r>
            <a:endParaRPr lang="en-AU" sz="5400" dirty="0"/>
          </a:p>
        </p:txBody>
      </p:sp>
      <p:sp>
        <p:nvSpPr>
          <p:cNvPr id="6" name="Shape 11">
            <a:extLst>
              <a:ext uri="{FF2B5EF4-FFF2-40B4-BE49-F238E27FC236}">
                <a16:creationId xmlns:a16="http://schemas.microsoft.com/office/drawing/2014/main" id="{75A0D59D-8C5C-48CF-A49D-9DE235F8CED6}"/>
              </a:ext>
            </a:extLst>
          </p:cNvPr>
          <p:cNvSpPr/>
          <p:nvPr/>
        </p:nvSpPr>
        <p:spPr>
          <a:xfrm>
            <a:off x="7273654" y="4375970"/>
            <a:ext cx="4832943" cy="2605318"/>
          </a:xfrm>
          <a:prstGeom prst="rect">
            <a:avLst/>
          </a:prstGeom>
          <a:ln w="12700">
            <a:miter lim="400000"/>
          </a:ln>
          <a:extLst>
            <a:ext uri="{C572A759-6A51-4108-AA02-DFA0A04FC94B}">
              <ma14:wrappingTextBoxFlag xmlns:lc="http://schemas.openxmlformats.org/drawingml/2006/lockedCanvas" xmlns:ma14="http://schemas.microsoft.com/office/mac/drawingml/2011/main" xmlns="" val="1"/>
            </a:ext>
          </a:extLst>
        </p:spPr>
        <p:txBody>
          <a:bodyPr lIns="0" tIns="0" rIns="0" bIns="0"/>
          <a:ls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a:lstStyle>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Nancy D. </a:t>
            </a:r>
            <a:r>
              <a:rPr lang="en-AU" sz="2200" b="1" dirty="0" err="1">
                <a:solidFill>
                  <a:schemeClr val="accent1"/>
                </a:solidFill>
                <a:latin typeface="Quire Sans" panose="020B0502040400020003" pitchFamily="34" charset="0"/>
                <a:ea typeface="Arial Bold"/>
                <a:cs typeface="Quire Sans" panose="020B0502040400020003" pitchFamily="34" charset="0"/>
                <a:sym typeface="Arial Bold"/>
              </a:rPr>
              <a:t>Searby</a:t>
            </a: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 PhD, NASA</a:t>
            </a: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Conference </a:t>
            </a:r>
            <a:r>
              <a:rPr sz="2200" b="1" dirty="0">
                <a:solidFill>
                  <a:schemeClr val="accent1"/>
                </a:solidFill>
                <a:latin typeface="Quire Sans" panose="020B0502040400020003" pitchFamily="34" charset="0"/>
                <a:ea typeface="Arial Bold"/>
                <a:cs typeface="Quire Sans" panose="020B0502040400020003" pitchFamily="34" charset="0"/>
                <a:sym typeface="Arial Bold"/>
              </a:rPr>
              <a:t>Agenda Item #</a:t>
            </a:r>
            <a:r>
              <a:rPr lang="en-US" sz="2200" b="1" dirty="0">
                <a:solidFill>
                  <a:schemeClr val="accent1"/>
                </a:solidFill>
                <a:latin typeface="Quire Sans" panose="020B0502040400020003" pitchFamily="34" charset="0"/>
                <a:ea typeface="Arial Bold"/>
                <a:cs typeface="Quire Sans" panose="020B0502040400020003" pitchFamily="34" charset="0"/>
                <a:sym typeface="Arial Bold"/>
              </a:rPr>
              <a:t>12</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2021 CEOS Plenary </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Virtual Meeting</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a:p>
            <a:pPr lvl="0" algn="r" defTabSz="914400">
              <a:lnSpc>
                <a:spcPct val="150000"/>
              </a:lnSpc>
              <a:defRPr>
                <a:solidFill>
                  <a:srgbClr val="000000"/>
                </a:solidFill>
              </a:defRPr>
            </a:pPr>
            <a:r>
              <a:rPr lang="en-AU" sz="2200" b="1" dirty="0">
                <a:solidFill>
                  <a:schemeClr val="accent1"/>
                </a:solidFill>
                <a:latin typeface="Quire Sans" panose="020B0502040400020003" pitchFamily="34" charset="0"/>
                <a:ea typeface="Arial Bold"/>
                <a:cs typeface="Quire Sans" panose="020B0502040400020003" pitchFamily="34" charset="0"/>
                <a:sym typeface="Arial Bold"/>
              </a:rPr>
              <a:t>1-4 November 2021</a:t>
            </a:r>
            <a:endParaRPr sz="2200" b="1" dirty="0">
              <a:solidFill>
                <a:schemeClr val="accent1"/>
              </a:solidFill>
              <a:latin typeface="Quire Sans" panose="020B0502040400020003" pitchFamily="34" charset="0"/>
              <a:ea typeface="Arial Bold"/>
              <a:cs typeface="Quire Sans" panose="020B0502040400020003" pitchFamily="34" charset="0"/>
              <a:sym typeface="Arial Bold"/>
            </a:endParaRPr>
          </a:p>
        </p:txBody>
      </p:sp>
    </p:spTree>
    <p:extLst>
      <p:ext uri="{BB962C8B-B14F-4D97-AF65-F5344CB8AC3E}">
        <p14:creationId xmlns:p14="http://schemas.microsoft.com/office/powerpoint/2010/main" val="391953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2</a:t>
            </a:fld>
            <a:endParaRPr lang="en-AU" sz="1400" b="1" dirty="0">
              <a:solidFill>
                <a:schemeClr val="accent1"/>
              </a:solidFill>
            </a:endParaRPr>
          </a:p>
        </p:txBody>
      </p:sp>
      <p:sp>
        <p:nvSpPr>
          <p:cNvPr id="2" name="Title 1">
            <a:extLst>
              <a:ext uri="{FF2B5EF4-FFF2-40B4-BE49-F238E27FC236}">
                <a16:creationId xmlns:a16="http://schemas.microsoft.com/office/drawing/2014/main" id="{40BC179D-6239-4241-8FED-04230029ECC5}"/>
              </a:ext>
            </a:extLst>
          </p:cNvPr>
          <p:cNvSpPr>
            <a:spLocks noGrp="1"/>
          </p:cNvSpPr>
          <p:nvPr>
            <p:ph type="title"/>
          </p:nvPr>
        </p:nvSpPr>
        <p:spPr/>
        <p:txBody>
          <a:bodyPr/>
          <a:lstStyle/>
          <a:p>
            <a:r>
              <a:rPr lang="en-AU" dirty="0"/>
              <a:t>An Active WGCapD Community</a:t>
            </a:r>
          </a:p>
        </p:txBody>
      </p:sp>
      <p:graphicFrame>
        <p:nvGraphicFramePr>
          <p:cNvPr id="7" name="Chart 6">
            <a:extLst>
              <a:ext uri="{FF2B5EF4-FFF2-40B4-BE49-F238E27FC236}">
                <a16:creationId xmlns:a16="http://schemas.microsoft.com/office/drawing/2014/main" id="{7DA49D79-992F-4C00-876F-FE7FD3C861B9}"/>
              </a:ext>
            </a:extLst>
          </p:cNvPr>
          <p:cNvGraphicFramePr>
            <a:graphicFrameLocks/>
          </p:cNvGraphicFramePr>
          <p:nvPr>
            <p:extLst>
              <p:ext uri="{D42A27DB-BD31-4B8C-83A1-F6EECF244321}">
                <p14:modId xmlns:p14="http://schemas.microsoft.com/office/powerpoint/2010/main" val="3213108605"/>
              </p:ext>
            </p:extLst>
          </p:nvPr>
        </p:nvGraphicFramePr>
        <p:xfrm>
          <a:off x="5917475" y="1798408"/>
          <a:ext cx="6274525" cy="3768635"/>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a:extLst>
              <a:ext uri="{FF2B5EF4-FFF2-40B4-BE49-F238E27FC236}">
                <a16:creationId xmlns:a16="http://schemas.microsoft.com/office/drawing/2014/main" id="{38449014-E775-4534-AFAC-88CB5D8AB10C}"/>
              </a:ext>
            </a:extLst>
          </p:cNvPr>
          <p:cNvSpPr txBox="1"/>
          <p:nvPr/>
        </p:nvSpPr>
        <p:spPr>
          <a:xfrm>
            <a:off x="357105" y="1290957"/>
            <a:ext cx="5808564" cy="4853573"/>
          </a:xfrm>
          <a:prstGeom prst="rect">
            <a:avLst/>
          </a:prstGeom>
          <a:noFill/>
        </p:spPr>
        <p:txBody>
          <a:bodyPr wrap="square" rtlCol="0">
            <a:spAutoFit/>
          </a:bodyPr>
          <a:lstStyle/>
          <a:p>
            <a:pPr marL="214313" indent="-214313">
              <a:lnSpc>
                <a:spcPct val="150000"/>
              </a:lnSpc>
              <a:buFont typeface="Wingdings" panose="05000000000000000000" pitchFamily="2" charset="2"/>
              <a:buChar char="v"/>
            </a:pPr>
            <a:r>
              <a:rPr lang="en-US" sz="1600" dirty="0">
                <a:latin typeface="Quire Sans" panose="020B0502040400020003" pitchFamily="34" charset="0"/>
                <a:cs typeface="Quire Sans" panose="020B0502040400020003" pitchFamily="34" charset="0"/>
              </a:rPr>
              <a:t>WGCapD members are working on executing the 2021-2023 work plan that includes 32 deliverables: 21 to be implemented in 2021 calendar year, 10 – in 2022, 1 – in 2023. </a:t>
            </a:r>
          </a:p>
          <a:p>
            <a:pPr marL="214313" indent="-214313">
              <a:lnSpc>
                <a:spcPct val="150000"/>
              </a:lnSpc>
              <a:buFont typeface="Wingdings" panose="05000000000000000000" pitchFamily="2" charset="2"/>
              <a:buChar char="v"/>
            </a:pPr>
            <a:r>
              <a:rPr lang="en-US" sz="1600" dirty="0">
                <a:latin typeface="Quire Sans" panose="020B0502040400020003" pitchFamily="34" charset="0"/>
                <a:cs typeface="Quire Sans" panose="020B0502040400020003" pitchFamily="34" charset="0"/>
              </a:rPr>
              <a:t>Some recently completed deliverables:</a:t>
            </a:r>
          </a:p>
          <a:p>
            <a:pPr marL="671513" lvl="1" indent="-214313">
              <a:lnSpc>
                <a:spcPct val="150000"/>
              </a:lnSpc>
              <a:buFont typeface="Wingdings" panose="05000000000000000000" pitchFamily="2" charset="2"/>
              <a:buChar char="v"/>
            </a:pPr>
            <a:r>
              <a:rPr lang="en-US" sz="1600" dirty="0">
                <a:latin typeface="Quire Sans" panose="020B0502040400020003" pitchFamily="34" charset="0"/>
                <a:cs typeface="Quire Sans" panose="020B0502040400020003" pitchFamily="34" charset="0"/>
              </a:rPr>
              <a:t>The Land Cover and Land Use Change MOOC has been launched on the EO College </a:t>
            </a:r>
            <a:r>
              <a:rPr lang="en-US" sz="1600" dirty="0">
                <a:latin typeface="Quire Sans" panose="020B0502040400020003" pitchFamily="34" charset="0"/>
                <a:cs typeface="Quire Sans" panose="020B0502040400020003" pitchFamily="34" charset="0"/>
                <a:hlinkClick r:id="rId3"/>
              </a:rPr>
              <a:t>site</a:t>
            </a:r>
            <a:r>
              <a:rPr lang="en-US" sz="1600" dirty="0">
                <a:latin typeface="Quire Sans" panose="020B0502040400020003" pitchFamily="34" charset="0"/>
                <a:cs typeface="Quire Sans" panose="020B0502040400020003" pitchFamily="34" charset="0"/>
              </a:rPr>
              <a:t>.</a:t>
            </a:r>
          </a:p>
          <a:p>
            <a:pPr marL="671513" lvl="1" indent="-214313">
              <a:lnSpc>
                <a:spcPct val="150000"/>
              </a:lnSpc>
              <a:buFont typeface="Wingdings" panose="05000000000000000000" pitchFamily="2" charset="2"/>
              <a:buChar char="v"/>
            </a:pPr>
            <a:r>
              <a:rPr lang="en-US" sz="1600" dirty="0">
                <a:latin typeface="Quire Sans" panose="020B0502040400020003" pitchFamily="34" charset="0"/>
                <a:cs typeface="Quire Sans" panose="020B0502040400020003" pitchFamily="34" charset="0"/>
              </a:rPr>
              <a:t>Webinar Series on Image Restoration and Processing of SAR Data  was completed by 1,569 participants with 195 participants completing Image and Processing training.</a:t>
            </a:r>
          </a:p>
          <a:p>
            <a:pPr marL="671513" lvl="1" indent="-214313">
              <a:lnSpc>
                <a:spcPct val="150000"/>
              </a:lnSpc>
              <a:buFont typeface="Wingdings" panose="05000000000000000000" pitchFamily="2" charset="2"/>
              <a:buChar char="v"/>
            </a:pPr>
            <a:r>
              <a:rPr lang="en-US" sz="1600" dirty="0">
                <a:latin typeface="Quire Sans" panose="020B0502040400020003" pitchFamily="34" charset="0"/>
                <a:cs typeface="Quire Sans" panose="020B0502040400020003" pitchFamily="34" charset="0"/>
              </a:rPr>
              <a:t>The Phase II Geospatial Applications for Disaster Risk Management </a:t>
            </a:r>
            <a:r>
              <a:rPr lang="en-US" sz="1600" dirty="0">
                <a:latin typeface="Quire Sans" panose="020B0502040400020003" pitchFamily="34" charset="0"/>
                <a:cs typeface="Quire Sans" panose="020B0502040400020003" pitchFamily="34" charset="0"/>
                <a:hlinkClick r:id="rId4"/>
              </a:rPr>
              <a:t>MOOC</a:t>
            </a:r>
            <a:r>
              <a:rPr lang="en-US" sz="1600" dirty="0">
                <a:latin typeface="Quire Sans" panose="020B0502040400020003" pitchFamily="34" charset="0"/>
                <a:cs typeface="Quire Sans" panose="020B0502040400020003" pitchFamily="34" charset="0"/>
              </a:rPr>
              <a:t> launched as a joint effort by UNOOSA, Centre for Space Science and Technology Education in Asia Pacific, and ISRO.</a:t>
            </a:r>
            <a:endParaRPr lang="en-GB" sz="1600" dirty="0">
              <a:latin typeface="Quire Sans" panose="020B0502040400020003" pitchFamily="34" charset="0"/>
              <a:cs typeface="Quire Sans" panose="020B0502040400020003" pitchFamily="34" charset="0"/>
            </a:endParaRPr>
          </a:p>
        </p:txBody>
      </p:sp>
    </p:spTree>
    <p:extLst>
      <p:ext uri="{BB962C8B-B14F-4D97-AF65-F5344CB8AC3E}">
        <p14:creationId xmlns:p14="http://schemas.microsoft.com/office/powerpoint/2010/main" val="844776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E3EF2A-6F06-4936-8C64-FEEAD172B682}"/>
              </a:ext>
            </a:extLst>
          </p:cNvPr>
          <p:cNvSpPr txBox="1"/>
          <p:nvPr/>
        </p:nvSpPr>
        <p:spPr>
          <a:xfrm>
            <a:off x="94020" y="103248"/>
            <a:ext cx="8668512" cy="769441"/>
          </a:xfrm>
          <a:prstGeom prst="rect">
            <a:avLst/>
          </a:prstGeom>
          <a:noFill/>
          <a:effectLst/>
        </p:spPr>
        <p:txBody>
          <a:bodyPr wrap="square" rtlCol="0">
            <a:spAutoFit/>
          </a:bodyPr>
          <a:lstStyle/>
          <a:p>
            <a:r>
              <a:rPr lang="en-AU" sz="4400" dirty="0">
                <a:solidFill>
                  <a:schemeClr val="bg1"/>
                </a:solidFill>
                <a:effectLst>
                  <a:outerShdw blurRad="25400" dist="50800" dir="2700000" algn="tl" rotWithShape="0">
                    <a:prstClr val="black">
                      <a:alpha val="46000"/>
                    </a:prstClr>
                  </a:outerShdw>
                </a:effectLst>
                <a:latin typeface="Quire Sans" panose="020B0502040400020003" pitchFamily="34" charset="0"/>
                <a:cs typeface="Quire Sans" panose="020B0502040400020003" pitchFamily="34" charset="0"/>
              </a:rPr>
              <a:t>EOTEC DevNet Phase 1 Completed</a:t>
            </a:r>
          </a:p>
        </p:txBody>
      </p:sp>
      <p:sp>
        <p:nvSpPr>
          <p:cNvPr id="6" name="TextBox 5">
            <a:extLst>
              <a:ext uri="{FF2B5EF4-FFF2-40B4-BE49-F238E27FC236}">
                <a16:creationId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3</a:t>
            </a:fld>
            <a:endParaRPr lang="en-AU" sz="1400" b="1" dirty="0">
              <a:solidFill>
                <a:schemeClr val="accent1"/>
              </a:solidFill>
            </a:endParaRPr>
          </a:p>
        </p:txBody>
      </p:sp>
      <p:sp>
        <p:nvSpPr>
          <p:cNvPr id="8" name="TextBox 7">
            <a:extLst>
              <a:ext uri="{FF2B5EF4-FFF2-40B4-BE49-F238E27FC236}">
                <a16:creationId xmlns:a16="http://schemas.microsoft.com/office/drawing/2014/main" id="{56119D10-CC11-4F91-944C-549C61D848EE}"/>
              </a:ext>
            </a:extLst>
          </p:cNvPr>
          <p:cNvSpPr txBox="1"/>
          <p:nvPr/>
        </p:nvSpPr>
        <p:spPr>
          <a:xfrm>
            <a:off x="135259" y="1039748"/>
            <a:ext cx="7455245" cy="6551665"/>
          </a:xfrm>
          <a:prstGeom prst="rect">
            <a:avLst/>
          </a:prstGeom>
          <a:noFill/>
        </p:spPr>
        <p:txBody>
          <a:bodyPr wrap="square" rtlCol="0">
            <a:spAutoFit/>
          </a:bodyPr>
          <a:lstStyle/>
          <a:p>
            <a:pPr marL="214313" indent="-214313">
              <a:lnSpc>
                <a:spcPct val="150000"/>
              </a:lnSpc>
              <a:buFont typeface="Wingdings" panose="05000000000000000000" pitchFamily="2" charset="2"/>
              <a:buChar char="v"/>
            </a:pPr>
            <a:r>
              <a:rPr lang="en-US" sz="1600" dirty="0">
                <a:latin typeface="Quire Sans" panose="020B0502040400020003" pitchFamily="34" charset="0"/>
                <a:cs typeface="Quire Sans" panose="020B0502040400020003" pitchFamily="34" charset="0"/>
              </a:rPr>
              <a:t>Following the endorsement of the EOTEC DevNet Initiation Plan at SIT-36, the EOTEC </a:t>
            </a:r>
            <a:r>
              <a:rPr lang="en-US" sz="1600" dirty="0" err="1">
                <a:latin typeface="Quire Sans" panose="020B0502040400020003" pitchFamily="34" charset="0"/>
                <a:cs typeface="Quire Sans" panose="020B0502040400020003" pitchFamily="34" charset="0"/>
              </a:rPr>
              <a:t>DevNet</a:t>
            </a:r>
            <a:r>
              <a:rPr lang="en-US" sz="1600" dirty="0">
                <a:latin typeface="Quire Sans" panose="020B0502040400020003" pitchFamily="34" charset="0"/>
                <a:cs typeface="Quire Sans" panose="020B0502040400020003" pitchFamily="34" charset="0"/>
              </a:rPr>
              <a:t> Task Team was formed and has completed eight of ten Phase 1 initiation phase tasks to initiate the operations of the network, including:</a:t>
            </a:r>
          </a:p>
          <a:p>
            <a:pPr marL="671513" lvl="1" indent="-214313">
              <a:lnSpc>
                <a:spcPct val="150000"/>
              </a:lnSpc>
              <a:buFont typeface="Wingdings" panose="05000000000000000000" pitchFamily="2" charset="2"/>
              <a:buChar char="v"/>
            </a:pPr>
            <a:r>
              <a:rPr lang="en-US" sz="1400" dirty="0">
                <a:latin typeface="Quire Sans" panose="020B0502040400020003" pitchFamily="34" charset="0"/>
                <a:cs typeface="Quire Sans" panose="020B0502040400020003" pitchFamily="34" charset="0"/>
              </a:rPr>
              <a:t>Refining the concept of operations, developing a theory of change to model how the network will make an impact, defining resource requirements, securing broader network leadership endorsement, and holding regional and leadership meetings.</a:t>
            </a:r>
          </a:p>
          <a:p>
            <a:pPr marL="671513" lvl="1" indent="-214313">
              <a:lnSpc>
                <a:spcPct val="150000"/>
              </a:lnSpc>
              <a:buFont typeface="Wingdings" panose="05000000000000000000" pitchFamily="2" charset="2"/>
              <a:buChar char="v"/>
            </a:pPr>
            <a:r>
              <a:rPr lang="en-US" sz="1400" dirty="0">
                <a:latin typeface="Quire Sans" panose="020B0502040400020003" pitchFamily="34" charset="0"/>
                <a:cs typeface="Quire Sans" panose="020B0502040400020003" pitchFamily="34" charset="0"/>
              </a:rPr>
              <a:t>Two tasks continue into the Phase 2 pilot phase, which will focus on expanding the network and identifying opportunities to connect:</a:t>
            </a:r>
          </a:p>
          <a:p>
            <a:pPr marL="1128713" lvl="2" indent="-214313">
              <a:lnSpc>
                <a:spcPct val="150000"/>
              </a:lnSpc>
              <a:buFont typeface="Wingdings" panose="05000000000000000000" pitchFamily="2" charset="2"/>
              <a:buChar char="v"/>
            </a:pPr>
            <a:r>
              <a:rPr lang="en-US" sz="1400" dirty="0">
                <a:latin typeface="Quire Sans" panose="020B0502040400020003" pitchFamily="34" charset="0"/>
                <a:cs typeface="Quire Sans" panose="020B0502040400020003" pitchFamily="34" charset="0"/>
              </a:rPr>
              <a:t>Move beyond disaster risk reduction in our information collection “trackers” to include climate adaptation, mitigation, and human vulnerability </a:t>
            </a:r>
          </a:p>
          <a:p>
            <a:pPr marL="1128713" lvl="2" indent="-214313">
              <a:lnSpc>
                <a:spcPct val="150000"/>
              </a:lnSpc>
              <a:buFont typeface="Wingdings" panose="05000000000000000000" pitchFamily="2" charset="2"/>
              <a:buChar char="v"/>
            </a:pPr>
            <a:r>
              <a:rPr lang="en-US" sz="1400" dirty="0">
                <a:latin typeface="Quire Sans" panose="020B0502040400020003" pitchFamily="34" charset="0"/>
                <a:cs typeface="Quire Sans" panose="020B0502040400020003" pitchFamily="34" charset="0"/>
              </a:rPr>
              <a:t>Extend focus beyond training to education and more fully address gaps/overlaps, use cases, and evidence</a:t>
            </a:r>
          </a:p>
          <a:p>
            <a:pPr marL="214313" indent="-214313">
              <a:lnSpc>
                <a:spcPct val="150000"/>
              </a:lnSpc>
              <a:buFont typeface="Wingdings" panose="05000000000000000000" pitchFamily="2" charset="2"/>
              <a:buChar char="v"/>
            </a:pPr>
            <a:r>
              <a:rPr lang="en-US" sz="1600" dirty="0">
                <a:latin typeface="Quire Sans" panose="020B0502040400020003" pitchFamily="34" charset="0"/>
                <a:cs typeface="Quire Sans" panose="020B0502040400020003" pitchFamily="34" charset="0"/>
              </a:rPr>
              <a:t>EOTEC </a:t>
            </a:r>
            <a:r>
              <a:rPr lang="en-US" sz="1600" dirty="0" err="1">
                <a:latin typeface="Quire Sans" panose="020B0502040400020003" pitchFamily="34" charset="0"/>
                <a:cs typeface="Quire Sans" panose="020B0502040400020003" pitchFamily="34" charset="0"/>
              </a:rPr>
              <a:t>DevNet</a:t>
            </a:r>
            <a:r>
              <a:rPr lang="en-US" sz="1600" dirty="0">
                <a:latin typeface="Quire Sans" panose="020B0502040400020003" pitchFamily="34" charset="0"/>
                <a:cs typeface="Quire Sans" panose="020B0502040400020003" pitchFamily="34" charset="0"/>
              </a:rPr>
              <a:t> regional exchanges on June 14 and on September 21 developed new tracking tools for flood- and drought-related capacity building opportunities.</a:t>
            </a:r>
            <a:br>
              <a:rPr lang="en-US" sz="1600" dirty="0">
                <a:latin typeface="Quire Sans" panose="020B0502040400020003" pitchFamily="34" charset="0"/>
                <a:cs typeface="Quire Sans" panose="020B0502040400020003" pitchFamily="34" charset="0"/>
              </a:rPr>
            </a:br>
            <a:endParaRPr lang="en-US" sz="1600" dirty="0">
              <a:latin typeface="Quire Sans" panose="020B0502040400020003" pitchFamily="34" charset="0"/>
              <a:cs typeface="Quire Sans" panose="020B0502040400020003" pitchFamily="34" charset="0"/>
            </a:endParaRPr>
          </a:p>
          <a:p>
            <a:pPr>
              <a:lnSpc>
                <a:spcPct val="150000"/>
              </a:lnSpc>
            </a:pPr>
            <a:endParaRPr lang="en-GB" sz="2000" dirty="0">
              <a:latin typeface="Quire Sans" panose="020B0502040400020003" pitchFamily="34" charset="0"/>
              <a:cs typeface="Quire Sans" panose="020B0502040400020003" pitchFamily="34" charset="0"/>
            </a:endParaRPr>
          </a:p>
          <a:p>
            <a:pPr>
              <a:lnSpc>
                <a:spcPct val="150000"/>
              </a:lnSpc>
            </a:pPr>
            <a:endParaRPr lang="en-US" sz="2000" dirty="0"/>
          </a:p>
          <a:p>
            <a:pPr>
              <a:lnSpc>
                <a:spcPct val="150000"/>
              </a:lnSpc>
            </a:pPr>
            <a:endParaRPr lang="en-GB" sz="2000" dirty="0">
              <a:latin typeface="Quire Sans" panose="020B0502040400020003" pitchFamily="34" charset="0"/>
              <a:cs typeface="Quire Sans" panose="020B0502040400020003" pitchFamily="34" charset="0"/>
            </a:endParaRPr>
          </a:p>
        </p:txBody>
      </p:sp>
      <p:pic>
        <p:nvPicPr>
          <p:cNvPr id="7" name="Content Placeholder 1">
            <a:extLst>
              <a:ext uri="{FF2B5EF4-FFF2-40B4-BE49-F238E27FC236}">
                <a16:creationId xmlns:a16="http://schemas.microsoft.com/office/drawing/2014/main" id="{594B4382-7906-3E44-A367-0CF98E185291}"/>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a:xfrm>
            <a:off x="7398199" y="1369390"/>
            <a:ext cx="4792912" cy="2186896"/>
          </a:xfrm>
          <a:solidFill>
            <a:schemeClr val="bg1"/>
          </a:solidFill>
        </p:spPr>
      </p:pic>
      <p:sp>
        <p:nvSpPr>
          <p:cNvPr id="12" name="Content Placeholder 2">
            <a:extLst>
              <a:ext uri="{FF2B5EF4-FFF2-40B4-BE49-F238E27FC236}">
                <a16:creationId xmlns:a16="http://schemas.microsoft.com/office/drawing/2014/main" id="{BF3F7D5A-67B5-734D-89B6-26BF364987A2}"/>
              </a:ext>
            </a:extLst>
          </p:cNvPr>
          <p:cNvSpPr txBox="1">
            <a:spLocks/>
          </p:cNvSpPr>
          <p:nvPr/>
        </p:nvSpPr>
        <p:spPr>
          <a:xfrm>
            <a:off x="7822398" y="3731365"/>
            <a:ext cx="4562230" cy="1879412"/>
          </a:xfrm>
          <a:prstGeom prst="rect">
            <a:avLst/>
          </a:prstGeom>
        </p:spPr>
        <p:txBody>
          <a:bodyPr vert="horz" lIns="182880" tIns="91440" rIns="182880" bIns="9144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1828800">
              <a:spcBef>
                <a:spcPts val="2000"/>
              </a:spcBef>
              <a:buClr>
                <a:srgbClr val="004C9A"/>
              </a:buClr>
              <a:buFont typeface="Wingdings" pitchFamily="2" charset="2"/>
              <a:buChar char="v"/>
            </a:pPr>
            <a:r>
              <a:rPr lang="en-US" sz="2000" dirty="0">
                <a:solidFill>
                  <a:prstClr val="black"/>
                </a:solidFill>
                <a:latin typeface="+mj-lt"/>
              </a:rPr>
              <a:t>EOTEC </a:t>
            </a:r>
            <a:r>
              <a:rPr lang="en-US" sz="2000" dirty="0" err="1">
                <a:solidFill>
                  <a:prstClr val="black"/>
                </a:solidFill>
                <a:latin typeface="+mj-lt"/>
              </a:rPr>
              <a:t>DevNet</a:t>
            </a:r>
            <a:r>
              <a:rPr lang="en-US" sz="2000" dirty="0">
                <a:solidFill>
                  <a:prstClr val="black"/>
                </a:solidFill>
                <a:latin typeface="+mj-lt"/>
              </a:rPr>
              <a:t> focuses on:</a:t>
            </a:r>
          </a:p>
          <a:p>
            <a:pPr marL="457200" indent="-457200" defTabSz="1828800">
              <a:spcBef>
                <a:spcPts val="2000"/>
              </a:spcBef>
              <a:buClr>
                <a:srgbClr val="004C9A"/>
              </a:buClr>
              <a:buBlip>
                <a:blip r:embed="rId3">
                  <a:extLst>
                    <a:ext uri="{96DAC541-7B7A-43D3-8B79-37D633B846F1}">
                      <asvg:svgBlip xmlns:asvg="http://schemas.microsoft.com/office/drawing/2016/SVG/main" r:embed="rId4"/>
                    </a:ext>
                  </a:extLst>
                </a:blip>
              </a:buBlip>
            </a:pPr>
            <a:r>
              <a:rPr lang="en-US" sz="2000" dirty="0">
                <a:solidFill>
                  <a:prstClr val="black"/>
                </a:solidFill>
                <a:latin typeface="+mj-lt"/>
              </a:rPr>
              <a:t>Disaster Risk Reduction</a:t>
            </a:r>
          </a:p>
          <a:p>
            <a:pPr marL="457200" indent="-457200" defTabSz="1828800">
              <a:spcBef>
                <a:spcPts val="2000"/>
              </a:spcBef>
              <a:buClr>
                <a:srgbClr val="004C9A"/>
              </a:buClr>
              <a:buBlip>
                <a:blip r:embed="rId3">
                  <a:extLst>
                    <a:ext uri="{96DAC541-7B7A-43D3-8B79-37D633B846F1}">
                      <asvg:svgBlip xmlns:asvg="http://schemas.microsoft.com/office/drawing/2016/SVG/main" r:embed="rId4"/>
                    </a:ext>
                  </a:extLst>
                </a:blip>
              </a:buBlip>
            </a:pPr>
            <a:r>
              <a:rPr lang="en-US" sz="2000" dirty="0">
                <a:solidFill>
                  <a:prstClr val="black"/>
                </a:solidFill>
                <a:latin typeface="+mj-lt"/>
              </a:rPr>
              <a:t>Climate Adaptation and </a:t>
            </a:r>
            <a:r>
              <a:rPr lang="en-US" sz="2000" dirty="0">
                <a:solidFill>
                  <a:prstClr val="black"/>
                </a:solidFill>
                <a:latin typeface="+mj-lt"/>
                <a:cs typeface="Calibri"/>
                <a:sym typeface="Calibri"/>
              </a:rPr>
              <a:t>Mitigation</a:t>
            </a:r>
          </a:p>
          <a:p>
            <a:pPr marL="457200" indent="-457200" defTabSz="1828800">
              <a:spcBef>
                <a:spcPts val="2000"/>
              </a:spcBef>
              <a:buClr>
                <a:srgbClr val="004C9A"/>
              </a:buClr>
              <a:buBlip>
                <a:blip r:embed="rId3">
                  <a:extLst>
                    <a:ext uri="{96DAC541-7B7A-43D3-8B79-37D633B846F1}">
                      <asvg:svgBlip xmlns:asvg="http://schemas.microsoft.com/office/drawing/2016/SVG/main" r:embed="rId4"/>
                    </a:ext>
                  </a:extLst>
                </a:blip>
              </a:buBlip>
            </a:pPr>
            <a:r>
              <a:rPr lang="en-US" sz="2000" dirty="0">
                <a:solidFill>
                  <a:prstClr val="black"/>
                </a:solidFill>
                <a:latin typeface="+mj-lt"/>
                <a:cs typeface="Calibri"/>
                <a:sym typeface="Calibri"/>
              </a:rPr>
              <a:t>Vulnerability Assessments</a:t>
            </a:r>
            <a:endParaRPr lang="en-US" sz="2000" dirty="0">
              <a:solidFill>
                <a:prstClr val="black"/>
              </a:solidFill>
              <a:latin typeface="+mj-lt"/>
            </a:endParaRPr>
          </a:p>
        </p:txBody>
      </p:sp>
      <p:sp>
        <p:nvSpPr>
          <p:cNvPr id="3" name="Rectangle 2">
            <a:extLst>
              <a:ext uri="{FF2B5EF4-FFF2-40B4-BE49-F238E27FC236}">
                <a16:creationId xmlns:a16="http://schemas.microsoft.com/office/drawing/2014/main" id="{06EF4EAD-ABD6-1149-8937-E9119DB3F203}"/>
              </a:ext>
            </a:extLst>
          </p:cNvPr>
          <p:cNvSpPr/>
          <p:nvPr/>
        </p:nvSpPr>
        <p:spPr>
          <a:xfrm>
            <a:off x="1925868" y="5785856"/>
            <a:ext cx="8864052" cy="646331"/>
          </a:xfrm>
          <a:prstGeom prst="rect">
            <a:avLst/>
          </a:prstGeom>
          <a:solidFill>
            <a:schemeClr val="accent5">
              <a:lumMod val="40000"/>
              <a:lumOff val="60000"/>
            </a:schemeClr>
          </a:solidFill>
        </p:spPr>
        <p:txBody>
          <a:bodyPr wrap="square">
            <a:spAutoFit/>
          </a:bodyPr>
          <a:lstStyle/>
          <a:p>
            <a:r>
              <a:rPr lang="en-US" b="1" dirty="0" err="1"/>
              <a:t>WGCapD</a:t>
            </a:r>
            <a:r>
              <a:rPr lang="en-US" b="1" dirty="0"/>
              <a:t> requests endorsement of EOTEC </a:t>
            </a:r>
            <a:r>
              <a:rPr lang="en-US" b="1" dirty="0" err="1"/>
              <a:t>DevNet</a:t>
            </a:r>
            <a:r>
              <a:rPr lang="en-US" b="1" dirty="0"/>
              <a:t> Initiation Plan Phase 1 </a:t>
            </a:r>
            <a:r>
              <a:rPr lang="en-US" b="1" dirty="0">
                <a:hlinkClick r:id="rId5"/>
              </a:rPr>
              <a:t>report</a:t>
            </a:r>
            <a:r>
              <a:rPr lang="en-US" b="1" dirty="0"/>
              <a:t> and recommends proceeding to Phase 2 </a:t>
            </a:r>
            <a:r>
              <a:rPr lang="en-US" b="1" dirty="0">
                <a:cs typeface="Quire Sans" panose="020B0502040400020003" pitchFamily="34" charset="0"/>
              </a:rPr>
              <a:t>through the end of the 2-year pilot, March 2023.  </a:t>
            </a:r>
          </a:p>
        </p:txBody>
      </p:sp>
    </p:spTree>
    <p:extLst>
      <p:ext uri="{BB962C8B-B14F-4D97-AF65-F5344CB8AC3E}">
        <p14:creationId xmlns:p14="http://schemas.microsoft.com/office/powerpoint/2010/main" val="256433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D162FFA-4F0A-4F2C-B978-6E4EC6776784}"/>
              </a:ext>
            </a:extLst>
          </p:cNvPr>
          <p:cNvSpPr>
            <a:spLocks noGrp="1"/>
          </p:cNvSpPr>
          <p:nvPr>
            <p:ph idx="1"/>
          </p:nvPr>
        </p:nvSpPr>
        <p:spPr/>
        <p:txBody>
          <a:bodyPr/>
          <a:lstStyle/>
          <a:p>
            <a:pPr marL="214313" indent="-214313">
              <a:lnSpc>
                <a:spcPct val="150000"/>
              </a:lnSpc>
            </a:pPr>
            <a:r>
              <a:rPr lang="en-US" sz="2000" dirty="0">
                <a:latin typeface="Quire Sans" panose="020B0502040400020003" pitchFamily="34" charset="0"/>
                <a:cs typeface="Quire Sans" panose="020B0502040400020003" pitchFamily="34" charset="0"/>
              </a:rPr>
              <a:t>The Jupyter Notebook Webinar (a joint deliverable with WGISS) focused on Earth Observation (EO) applications that will allow more users to connect to open satellite datasets and was attended by 288 participants across two sessions. </a:t>
            </a:r>
          </a:p>
          <a:p>
            <a:pPr marL="214313" indent="-214313">
              <a:lnSpc>
                <a:spcPct val="150000"/>
              </a:lnSpc>
            </a:pPr>
            <a:r>
              <a:rPr lang="en-US" sz="2000" dirty="0">
                <a:latin typeface="Quire Sans" panose="020B0502040400020003" pitchFamily="34" charset="0"/>
                <a:cs typeface="Quire Sans" panose="020B0502040400020003" pitchFamily="34" charset="0"/>
              </a:rPr>
              <a:t>The CEOS Webinar Toolkit, developed by </a:t>
            </a:r>
            <a:r>
              <a:rPr lang="en-US" sz="2000" dirty="0" err="1">
                <a:latin typeface="Quire Sans" panose="020B0502040400020003" pitchFamily="34" charset="0"/>
                <a:cs typeface="Quire Sans" panose="020B0502040400020003" pitchFamily="34" charset="0"/>
              </a:rPr>
              <a:t>WGCapD</a:t>
            </a:r>
            <a:r>
              <a:rPr lang="en-US" sz="2000" dirty="0">
                <a:latin typeface="Quire Sans" panose="020B0502040400020003" pitchFamily="34" charset="0"/>
                <a:cs typeface="Quire Sans" panose="020B0502040400020003" pitchFamily="34" charset="0"/>
              </a:rPr>
              <a:t>, was used in preparations for the abovementioned Jupyter Notebook Webinar and EO-focused webinar series by VNSC. The toolkit can be of use by other WGs and AHTs within CEOS.</a:t>
            </a:r>
          </a:p>
          <a:p>
            <a:pPr marL="214313" indent="-214313">
              <a:lnSpc>
                <a:spcPct val="150000"/>
              </a:lnSpc>
            </a:pPr>
            <a:r>
              <a:rPr lang="en-US" sz="2000" dirty="0">
                <a:latin typeface="Quire Sans" panose="020B0502040400020003" pitchFamily="34" charset="0"/>
                <a:cs typeface="Quire Sans" panose="020B0502040400020003" pitchFamily="34" charset="0"/>
              </a:rPr>
              <a:t>Working on strengthening capacity building resources for open science and decision support for flood research and applications via EOTEC </a:t>
            </a:r>
            <a:r>
              <a:rPr lang="en-US" sz="2000" dirty="0" err="1">
                <a:latin typeface="Quire Sans" panose="020B0502040400020003" pitchFamily="34" charset="0"/>
                <a:cs typeface="Quire Sans" panose="020B0502040400020003" pitchFamily="34" charset="0"/>
              </a:rPr>
              <a:t>DevNet</a:t>
            </a:r>
            <a:r>
              <a:rPr lang="en-US" sz="2000" dirty="0">
                <a:latin typeface="Quire Sans" panose="020B0502040400020003" pitchFamily="34" charset="0"/>
                <a:cs typeface="Quire Sans" panose="020B0502040400020003" pitchFamily="34" charset="0"/>
              </a:rPr>
              <a:t> and in collaboration with </a:t>
            </a:r>
            <a:r>
              <a:rPr lang="en-US" sz="2000" dirty="0" err="1">
                <a:latin typeface="Quire Sans" panose="020B0502040400020003" pitchFamily="34" charset="0"/>
                <a:cs typeface="Quire Sans" panose="020B0502040400020003" pitchFamily="34" charset="0"/>
              </a:rPr>
              <a:t>WGDisasters</a:t>
            </a:r>
            <a:r>
              <a:rPr lang="en-US" sz="2000" dirty="0">
                <a:latin typeface="Quire Sans" panose="020B0502040400020003" pitchFamily="34" charset="0"/>
                <a:cs typeface="Quire Sans" panose="020B0502040400020003" pitchFamily="34" charset="0"/>
              </a:rPr>
              <a:t>.</a:t>
            </a:r>
          </a:p>
          <a:p>
            <a:pPr marL="214313" indent="-214313">
              <a:lnSpc>
                <a:spcPct val="150000"/>
              </a:lnSpc>
            </a:pPr>
            <a:endParaRPr lang="en-US" sz="1600" dirty="0">
              <a:latin typeface="Quire Sans" panose="020B0502040400020003" pitchFamily="34" charset="0"/>
              <a:cs typeface="Quire Sans" panose="020B0502040400020003" pitchFamily="34" charset="0"/>
            </a:endParaRPr>
          </a:p>
          <a:p>
            <a:pPr marL="214313" indent="-214313">
              <a:lnSpc>
                <a:spcPct val="150000"/>
              </a:lnSpc>
            </a:pPr>
            <a:endParaRPr lang="en-AU" sz="1600" dirty="0">
              <a:latin typeface="Quire Sans" panose="020B0502040400020003" pitchFamily="34" charset="0"/>
              <a:cs typeface="Quire Sans" panose="020B0502040400020003" pitchFamily="34" charset="0"/>
            </a:endParaRPr>
          </a:p>
        </p:txBody>
      </p:sp>
      <p:sp>
        <p:nvSpPr>
          <p:cNvPr id="5" name="Title 4">
            <a:extLst>
              <a:ext uri="{FF2B5EF4-FFF2-40B4-BE49-F238E27FC236}">
                <a16:creationId xmlns:a16="http://schemas.microsoft.com/office/drawing/2014/main" id="{CFAE2127-277A-4C69-98BB-A0223693CF8C}"/>
              </a:ext>
            </a:extLst>
          </p:cNvPr>
          <p:cNvSpPr>
            <a:spLocks noGrp="1"/>
          </p:cNvSpPr>
          <p:nvPr>
            <p:ph type="title"/>
          </p:nvPr>
        </p:nvSpPr>
        <p:spPr>
          <a:xfrm>
            <a:off x="167039" y="108373"/>
            <a:ext cx="9571546" cy="864586"/>
          </a:xfrm>
          <a:prstGeom prst="rect">
            <a:avLst/>
          </a:prstGeom>
        </p:spPr>
        <p:txBody>
          <a:bodyPr/>
          <a:lstStyle/>
          <a:p>
            <a:r>
              <a:rPr lang="en-US" b="1" dirty="0">
                <a:effectLst/>
              </a:rPr>
              <a:t>Supporting 2021 CEOS Chair Theme</a:t>
            </a:r>
            <a:endParaRPr lang="en-AU" dirty="0"/>
          </a:p>
        </p:txBody>
      </p:sp>
    </p:spTree>
    <p:extLst>
      <p:ext uri="{BB962C8B-B14F-4D97-AF65-F5344CB8AC3E}">
        <p14:creationId xmlns:p14="http://schemas.microsoft.com/office/powerpoint/2010/main" val="3372144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E3EF2A-6F06-4936-8C64-FEEAD172B682}"/>
              </a:ext>
            </a:extLst>
          </p:cNvPr>
          <p:cNvSpPr txBox="1"/>
          <p:nvPr/>
        </p:nvSpPr>
        <p:spPr>
          <a:xfrm>
            <a:off x="94020" y="103248"/>
            <a:ext cx="8668512" cy="769441"/>
          </a:xfrm>
          <a:prstGeom prst="rect">
            <a:avLst/>
          </a:prstGeom>
          <a:noFill/>
          <a:effectLst/>
        </p:spPr>
        <p:txBody>
          <a:bodyPr wrap="square" rtlCol="0">
            <a:spAutoFit/>
          </a:bodyPr>
          <a:lstStyle/>
          <a:p>
            <a:r>
              <a:rPr lang="en-AU" sz="4400" dirty="0">
                <a:solidFill>
                  <a:schemeClr val="bg1"/>
                </a:solidFill>
                <a:effectLst>
                  <a:outerShdw blurRad="25400" dist="50800" dir="2700000" algn="tl" rotWithShape="0">
                    <a:prstClr val="black">
                      <a:alpha val="46000"/>
                    </a:prstClr>
                  </a:outerShdw>
                </a:effectLst>
                <a:latin typeface="Quire Sans" panose="020B0502040400020003" pitchFamily="34" charset="0"/>
                <a:cs typeface="Quire Sans" panose="020B0502040400020003" pitchFamily="34" charset="0"/>
              </a:rPr>
              <a:t>Leadership Transition</a:t>
            </a:r>
          </a:p>
        </p:txBody>
      </p:sp>
      <p:sp>
        <p:nvSpPr>
          <p:cNvPr id="6" name="TextBox 5">
            <a:extLst>
              <a:ext uri="{FF2B5EF4-FFF2-40B4-BE49-F238E27FC236}">
                <a16:creationId xmlns:a16="http://schemas.microsoft.com/office/drawing/2014/main" id="{C2F5B438-112E-4A4C-865C-78D791EE0E8E}"/>
              </a:ext>
            </a:extLst>
          </p:cNvPr>
          <p:cNvSpPr txBox="1"/>
          <p:nvPr/>
        </p:nvSpPr>
        <p:spPr>
          <a:xfrm>
            <a:off x="10265664" y="6574604"/>
            <a:ext cx="1925447" cy="307777"/>
          </a:xfrm>
          <a:prstGeom prst="rect">
            <a:avLst/>
          </a:prstGeom>
          <a:noFill/>
        </p:spPr>
        <p:txBody>
          <a:bodyPr wrap="square" rtlCol="0">
            <a:spAutoFit/>
          </a:bodyPr>
          <a:lstStyle/>
          <a:p>
            <a:pPr algn="r"/>
            <a:r>
              <a:rPr lang="en-AU" sz="1400" b="1" dirty="0">
                <a:solidFill>
                  <a:schemeClr val="accent1"/>
                </a:solidFill>
              </a:rPr>
              <a:t>Slide </a:t>
            </a:r>
            <a:fld id="{F7E43D5E-19EF-489C-A403-232B1D029F8F}" type="slidenum">
              <a:rPr lang="en-AU" sz="1400" b="1" smtClean="0">
                <a:solidFill>
                  <a:schemeClr val="accent1"/>
                </a:solidFill>
              </a:rPr>
              <a:t>5</a:t>
            </a:fld>
            <a:endParaRPr lang="en-AU" sz="1400" b="1" dirty="0">
              <a:solidFill>
                <a:schemeClr val="accent1"/>
              </a:solidFill>
            </a:endParaRPr>
          </a:p>
        </p:txBody>
      </p:sp>
      <p:sp>
        <p:nvSpPr>
          <p:cNvPr id="8" name="TextBox 7">
            <a:extLst>
              <a:ext uri="{FF2B5EF4-FFF2-40B4-BE49-F238E27FC236}">
                <a16:creationId xmlns:a16="http://schemas.microsoft.com/office/drawing/2014/main" id="{56119D10-CC11-4F91-944C-549C61D848EE}"/>
              </a:ext>
            </a:extLst>
          </p:cNvPr>
          <p:cNvSpPr txBox="1"/>
          <p:nvPr/>
        </p:nvSpPr>
        <p:spPr>
          <a:xfrm>
            <a:off x="199276" y="1136752"/>
            <a:ext cx="9710173" cy="2308324"/>
          </a:xfrm>
          <a:prstGeom prst="rect">
            <a:avLst/>
          </a:prstGeom>
          <a:noFill/>
        </p:spPr>
        <p:txBody>
          <a:bodyPr wrap="square" rtlCol="0">
            <a:spAutoFit/>
          </a:bodyPr>
          <a:lstStyle/>
          <a:p>
            <a:r>
              <a:rPr lang="en-US" sz="1600" b="1" dirty="0"/>
              <a:t>UNOOSA nominated Jorge Del Rio Vera, Scientific Affairs Officer, as WGCapD Chair</a:t>
            </a:r>
            <a:endParaRPr lang="en-US" sz="1400" b="1" dirty="0"/>
          </a:p>
          <a:p>
            <a:endParaRPr lang="en-US" sz="1600" i="1" dirty="0"/>
          </a:p>
          <a:p>
            <a:r>
              <a:rPr lang="en-US" sz="1600" i="1" dirty="0"/>
              <a:t>“Mr. Del Rio Vera is currently providing technical and scientific leadership to the flagship “Access to Space for All” initiative of the Office, which provides research opportunities in orbital experiments, small satellites and in space exploration. In 2021, he is also responsible for key capacity building events, including the UN/International Astronautical Federation Workshop to be held in Dubai just prior to the International Astronautical Congress. Mr. Del Rio Vera also provides the Office with specialist advice on subjects, among others, such as global navigations satellite systems, Earth observations and space asset operations. I copiously trust Mr. Del Rio Vera for the position of Chair, and he will have my full support during his tenure</a:t>
            </a:r>
            <a:r>
              <a:rPr lang="en-US" sz="1600" dirty="0"/>
              <a:t>.” - </a:t>
            </a:r>
            <a:r>
              <a:rPr lang="en-GB" sz="1600" dirty="0"/>
              <a:t>Simonetta di </a:t>
            </a:r>
            <a:r>
              <a:rPr lang="en-GB" sz="1600" dirty="0" err="1"/>
              <a:t>Pippo</a:t>
            </a:r>
            <a:r>
              <a:rPr lang="en-GB" sz="1600" dirty="0"/>
              <a:t>, UNOOSA Director </a:t>
            </a:r>
          </a:p>
        </p:txBody>
      </p:sp>
      <p:pic>
        <p:nvPicPr>
          <p:cNvPr id="5" name="Picture 4">
            <a:extLst>
              <a:ext uri="{FF2B5EF4-FFF2-40B4-BE49-F238E27FC236}">
                <a16:creationId xmlns:a16="http://schemas.microsoft.com/office/drawing/2014/main" id="{20D8DB56-803E-4162-A0D8-0285FE5E790E}"/>
              </a:ext>
            </a:extLst>
          </p:cNvPr>
          <p:cNvPicPr>
            <a:picLocks noChangeAspect="1"/>
          </p:cNvPicPr>
          <p:nvPr/>
        </p:nvPicPr>
        <p:blipFill>
          <a:blip r:embed="rId2"/>
          <a:stretch>
            <a:fillRect/>
          </a:stretch>
        </p:blipFill>
        <p:spPr>
          <a:xfrm>
            <a:off x="9842336" y="1408774"/>
            <a:ext cx="2083275" cy="1980819"/>
          </a:xfrm>
          <a:prstGeom prst="rect">
            <a:avLst/>
          </a:prstGeom>
        </p:spPr>
      </p:pic>
      <p:pic>
        <p:nvPicPr>
          <p:cNvPr id="3" name="Picture 2">
            <a:extLst>
              <a:ext uri="{FF2B5EF4-FFF2-40B4-BE49-F238E27FC236}">
                <a16:creationId xmlns:a16="http://schemas.microsoft.com/office/drawing/2014/main" id="{59D314FA-BBFD-4B72-BFDE-9EFC25EB0C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2548" y="3563223"/>
            <a:ext cx="2098819" cy="2909493"/>
          </a:xfrm>
          <a:prstGeom prst="rect">
            <a:avLst/>
          </a:prstGeom>
        </p:spPr>
      </p:pic>
      <p:sp>
        <p:nvSpPr>
          <p:cNvPr id="7" name="Rectangle 6">
            <a:extLst>
              <a:ext uri="{FF2B5EF4-FFF2-40B4-BE49-F238E27FC236}">
                <a16:creationId xmlns:a16="http://schemas.microsoft.com/office/drawing/2014/main" id="{D5C07A23-E201-48CD-BF35-892A03816968}"/>
              </a:ext>
            </a:extLst>
          </p:cNvPr>
          <p:cNvSpPr/>
          <p:nvPr/>
        </p:nvSpPr>
        <p:spPr>
          <a:xfrm>
            <a:off x="2292999" y="3561244"/>
            <a:ext cx="9632612" cy="2092881"/>
          </a:xfrm>
          <a:prstGeom prst="rect">
            <a:avLst/>
          </a:prstGeom>
        </p:spPr>
        <p:txBody>
          <a:bodyPr wrap="square">
            <a:spAutoFit/>
          </a:bodyPr>
          <a:lstStyle/>
          <a:p>
            <a:r>
              <a:rPr lang="en-GB" sz="1600" b="1" dirty="0"/>
              <a:t>SANSA nominated </a:t>
            </a:r>
            <a:r>
              <a:rPr lang="fr-FR" sz="1600" b="1" dirty="0"/>
              <a:t>Dan Matsapola, Science Engagement Manager, as </a:t>
            </a:r>
            <a:r>
              <a:rPr lang="fr-FR" sz="1600" b="1" dirty="0" err="1"/>
              <a:t>WGCapD</a:t>
            </a:r>
            <a:r>
              <a:rPr lang="fr-FR" sz="1600" b="1" dirty="0"/>
              <a:t> Vice-Chair</a:t>
            </a:r>
          </a:p>
          <a:p>
            <a:endParaRPr lang="en-US" dirty="0"/>
          </a:p>
          <a:p>
            <a:r>
              <a:rPr lang="en-US" sz="1600" dirty="0"/>
              <a:t>Dan currently drives the strategic objective “to support the development of a critical mass of skills and expertise needed to give effect to regional space initiatives” in the SANSA 2020 – 2025 Strategic Plan. </a:t>
            </a:r>
            <a:endParaRPr lang="en-US" sz="1600" i="1" dirty="0"/>
          </a:p>
          <a:p>
            <a:r>
              <a:rPr lang="en-US" sz="1600" i="1" dirty="0"/>
              <a:t>“SANSA uses this strategic objective to drive capacity development initiatives, with partners at national and regional level. It is against this strategic alignment and SANSA’s historic participation in CEOS and in particular </a:t>
            </a:r>
            <a:r>
              <a:rPr lang="en-US" sz="1600" i="1" dirty="0" err="1"/>
              <a:t>WGCapD</a:t>
            </a:r>
            <a:r>
              <a:rPr lang="en-US" sz="1600" i="1" dirty="0"/>
              <a:t>, that SANSA raises its hand for the </a:t>
            </a:r>
            <a:r>
              <a:rPr lang="en-US" sz="1600" i="1" dirty="0" err="1"/>
              <a:t>WGCapD</a:t>
            </a:r>
            <a:r>
              <a:rPr lang="en-US" sz="1600" i="1" dirty="0"/>
              <a:t> vice-chair role.” - </a:t>
            </a:r>
            <a:r>
              <a:rPr lang="en-US" sz="1600" dirty="0" err="1"/>
              <a:t>Andiswa</a:t>
            </a:r>
            <a:r>
              <a:rPr lang="en-US" sz="1600" dirty="0"/>
              <a:t> </a:t>
            </a:r>
            <a:r>
              <a:rPr lang="en-US" sz="1600" dirty="0" err="1"/>
              <a:t>Mlisa</a:t>
            </a:r>
            <a:r>
              <a:rPr lang="en-US" sz="1600" dirty="0"/>
              <a:t>, SANSA Managing Director Earth Observations</a:t>
            </a:r>
          </a:p>
        </p:txBody>
      </p:sp>
      <p:sp>
        <p:nvSpPr>
          <p:cNvPr id="11" name="Rectangle 10">
            <a:extLst>
              <a:ext uri="{FF2B5EF4-FFF2-40B4-BE49-F238E27FC236}">
                <a16:creationId xmlns:a16="http://schemas.microsoft.com/office/drawing/2014/main" id="{8FD567D8-E40A-4DF9-80C4-EA7ABBD4F534}"/>
              </a:ext>
            </a:extLst>
          </p:cNvPr>
          <p:cNvSpPr/>
          <p:nvPr/>
        </p:nvSpPr>
        <p:spPr>
          <a:xfrm>
            <a:off x="3403546" y="5770294"/>
            <a:ext cx="6120597" cy="646331"/>
          </a:xfrm>
          <a:prstGeom prst="rect">
            <a:avLst/>
          </a:prstGeom>
          <a:solidFill>
            <a:schemeClr val="accent5">
              <a:lumMod val="40000"/>
              <a:lumOff val="60000"/>
            </a:schemeClr>
          </a:solidFill>
        </p:spPr>
        <p:txBody>
          <a:bodyPr wrap="square">
            <a:spAutoFit/>
          </a:bodyPr>
          <a:lstStyle/>
          <a:p>
            <a:pPr algn="ctr"/>
            <a:r>
              <a:rPr lang="en-GB" b="1" dirty="0"/>
              <a:t>Both nominations supported unanimously by </a:t>
            </a:r>
            <a:r>
              <a:rPr lang="en-GB" b="1" dirty="0" err="1"/>
              <a:t>WGCapD</a:t>
            </a:r>
            <a:r>
              <a:rPr lang="en-GB" b="1" dirty="0"/>
              <a:t>. Endorsement by CEOS Plenary is requested.</a:t>
            </a:r>
          </a:p>
        </p:txBody>
      </p:sp>
    </p:spTree>
    <p:extLst>
      <p:ext uri="{BB962C8B-B14F-4D97-AF65-F5344CB8AC3E}">
        <p14:creationId xmlns:p14="http://schemas.microsoft.com/office/powerpoint/2010/main" val="275538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p5">
            <a:extLst>
              <a:ext uri="{FF2B5EF4-FFF2-40B4-BE49-F238E27FC236}">
                <a16:creationId xmlns:a16="http://schemas.microsoft.com/office/drawing/2014/main" id="{6F180906-5726-EA47-BAC1-380FD12DA487}"/>
              </a:ext>
            </a:extLst>
          </p:cNvPr>
          <p:cNvSpPr txBox="1">
            <a:spLocks/>
          </p:cNvSpPr>
          <p:nvPr/>
        </p:nvSpPr>
        <p:spPr>
          <a:xfrm>
            <a:off x="1385817" y="2712743"/>
            <a:ext cx="9402050" cy="3102432"/>
          </a:xfrm>
          <a:prstGeom prst="rect">
            <a:avLst/>
          </a:prstGeom>
          <a:noFill/>
          <a:ln>
            <a:noFill/>
          </a:ln>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Wingdings" panose="05000000000000000000" pitchFamily="2" charset="2"/>
              <a:buChar char="v"/>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spcAft>
                <a:spcPts val="600"/>
              </a:spcAft>
              <a:buClr>
                <a:srgbClr val="002569"/>
              </a:buClr>
              <a:buSzPts val="1600"/>
              <a:buFont typeface="Wingdings" panose="05000000000000000000" pitchFamily="2" charset="2"/>
              <a:buNone/>
            </a:pPr>
            <a:r>
              <a:rPr lang="en-US" sz="4400" dirty="0"/>
              <a:t>Thank You!</a:t>
            </a:r>
          </a:p>
          <a:p>
            <a:pPr marL="0" indent="0" algn="ctr">
              <a:spcBef>
                <a:spcPts val="0"/>
              </a:spcBef>
              <a:spcAft>
                <a:spcPts val="600"/>
              </a:spcAft>
              <a:buClr>
                <a:srgbClr val="002569"/>
              </a:buClr>
              <a:buSzPts val="1600"/>
              <a:buFont typeface="Wingdings" panose="05000000000000000000" pitchFamily="2" charset="2"/>
              <a:buNone/>
            </a:pPr>
            <a:endParaRPr lang="en-US" sz="3200" dirty="0"/>
          </a:p>
          <a:p>
            <a:pPr marL="0" indent="0" algn="ctr">
              <a:spcBef>
                <a:spcPts val="0"/>
              </a:spcBef>
              <a:spcAft>
                <a:spcPts val="600"/>
              </a:spcAft>
              <a:buClr>
                <a:srgbClr val="002569"/>
              </a:buClr>
              <a:buSzPts val="1600"/>
              <a:buFont typeface="Wingdings" panose="05000000000000000000" pitchFamily="2" charset="2"/>
              <a:buNone/>
            </a:pPr>
            <a:endParaRPr lang="en-US" sz="3200" dirty="0"/>
          </a:p>
          <a:p>
            <a:pPr marL="0" indent="0" algn="ctr">
              <a:spcBef>
                <a:spcPts val="0"/>
              </a:spcBef>
              <a:spcAft>
                <a:spcPts val="600"/>
              </a:spcAft>
              <a:buClr>
                <a:srgbClr val="002569"/>
              </a:buClr>
              <a:buSzPts val="1600"/>
              <a:buFont typeface="Wingdings" panose="05000000000000000000" pitchFamily="2" charset="2"/>
              <a:buNone/>
            </a:pPr>
            <a:r>
              <a:rPr lang="en-US" sz="3200" dirty="0"/>
              <a:t>Nancy D. </a:t>
            </a:r>
            <a:r>
              <a:rPr lang="en-US" sz="3200" dirty="0" err="1"/>
              <a:t>Searby</a:t>
            </a:r>
            <a:r>
              <a:rPr lang="en-US" sz="3200" dirty="0"/>
              <a:t>, </a:t>
            </a:r>
            <a:r>
              <a:rPr lang="en-US" sz="3200" dirty="0" err="1"/>
              <a:t>Ph.D</a:t>
            </a:r>
            <a:r>
              <a:rPr lang="en-US" sz="3200" dirty="0"/>
              <a:t> &amp; Pham </a:t>
            </a:r>
            <a:r>
              <a:rPr lang="en-US" sz="3200" dirty="0" err="1"/>
              <a:t>Thi</a:t>
            </a:r>
            <a:r>
              <a:rPr lang="en-US" sz="3200" dirty="0"/>
              <a:t> Mai Thy, </a:t>
            </a:r>
            <a:r>
              <a:rPr lang="en-US" sz="3200" dirty="0" err="1"/>
              <a:t>Ph.D</a:t>
            </a:r>
            <a:endParaRPr lang="en-US" sz="3200" dirty="0"/>
          </a:p>
          <a:p>
            <a:pPr marL="0" indent="0" algn="ctr">
              <a:spcBef>
                <a:spcPts val="0"/>
              </a:spcBef>
              <a:spcAft>
                <a:spcPts val="600"/>
              </a:spcAft>
              <a:buSzPts val="1600"/>
              <a:buFont typeface="Wingdings" panose="05000000000000000000" pitchFamily="2" charset="2"/>
              <a:buNone/>
            </a:pPr>
            <a:r>
              <a:rPr lang="en-US" dirty="0">
                <a:hlinkClick r:id="rId2"/>
              </a:rPr>
              <a:t>nancy.d.searby@nasa.gov</a:t>
            </a:r>
            <a:r>
              <a:rPr lang="en-US" dirty="0"/>
              <a:t> &amp; </a:t>
            </a:r>
            <a:r>
              <a:rPr lang="en-US" dirty="0">
                <a:hlinkClick r:id="rId3"/>
              </a:rPr>
              <a:t>ptmthy@vnsc.org.vn</a:t>
            </a:r>
            <a:endParaRPr lang="en-US" dirty="0"/>
          </a:p>
        </p:txBody>
      </p:sp>
      <p:pic>
        <p:nvPicPr>
          <p:cNvPr id="7" name="Picture 6">
            <a:extLst>
              <a:ext uri="{FF2B5EF4-FFF2-40B4-BE49-F238E27FC236}">
                <a16:creationId xmlns:a16="http://schemas.microsoft.com/office/drawing/2014/main" id="{2ACCD3F9-00C1-1C4F-B7D2-157BCAF59BA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011166" y="1602768"/>
            <a:ext cx="1944261" cy="2275726"/>
          </a:xfrm>
          <a:prstGeom prst="rect">
            <a:avLst/>
          </a:prstGeom>
        </p:spPr>
      </p:pic>
      <p:pic>
        <p:nvPicPr>
          <p:cNvPr id="8" name="Picture 7">
            <a:extLst>
              <a:ext uri="{FF2B5EF4-FFF2-40B4-BE49-F238E27FC236}">
                <a16:creationId xmlns:a16="http://schemas.microsoft.com/office/drawing/2014/main" id="{22E1626F-F2B0-0242-9EEB-0213191020E9}"/>
              </a:ext>
            </a:extLst>
          </p:cNvPr>
          <p:cNvPicPr>
            <a:picLocks noChangeAspect="1"/>
          </p:cNvPicPr>
          <p:nvPr/>
        </p:nvPicPr>
        <p:blipFill>
          <a:blip r:embed="rId5"/>
          <a:stretch>
            <a:fillRect/>
          </a:stretch>
        </p:blipFill>
        <p:spPr>
          <a:xfrm>
            <a:off x="8056009" y="1602768"/>
            <a:ext cx="2275727" cy="2275727"/>
          </a:xfrm>
          <a:prstGeom prst="rect">
            <a:avLst/>
          </a:prstGeom>
        </p:spPr>
      </p:pic>
    </p:spTree>
    <p:extLst>
      <p:ext uri="{BB962C8B-B14F-4D97-AF65-F5344CB8AC3E}">
        <p14:creationId xmlns:p14="http://schemas.microsoft.com/office/powerpoint/2010/main" val="2902211113"/>
      </p:ext>
    </p:extLst>
  </p:cSld>
  <p:clrMapOvr>
    <a:masterClrMapping/>
  </p:clrMapOvr>
</p:sld>
</file>

<file path=ppt/theme/theme1.xml><?xml version="1.0" encoding="utf-8"?>
<a:theme xmlns:a="http://schemas.openxmlformats.org/drawingml/2006/main" name="ceos">
  <a:themeElements>
    <a:clrScheme name="Custom 2">
      <a:dk1>
        <a:sysClr val="windowText" lastClr="000000"/>
      </a:dk1>
      <a:lt1>
        <a:sysClr val="window" lastClr="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CEOS">
      <a:majorFont>
        <a:latin typeface="Quire Sans"/>
        <a:ea typeface=""/>
        <a:cs typeface=""/>
      </a:majorFont>
      <a:minorFont>
        <a:latin typeface="Quire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eos" id="{E7D9A4C2-EA9B-46A3-AF73-4DA54540FCD7}" vid="{58CD55DC-BA9F-4DF6-8B47-4DD589337F5E}"/>
    </a:ext>
  </a:extLst>
</a:theme>
</file>

<file path=docProps/app.xml><?xml version="1.0" encoding="utf-8"?>
<Properties xmlns="http://schemas.openxmlformats.org/officeDocument/2006/extended-properties" xmlns:vt="http://schemas.openxmlformats.org/officeDocument/2006/docPropsVTypes">
  <Template>ceos</Template>
  <TotalTime>554</TotalTime>
  <Words>797</Words>
  <Application>Microsoft Macintosh PowerPoint</Application>
  <PresentationFormat>Widescreen</PresentationFormat>
  <Paragraphs>47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Courier New</vt:lpstr>
      <vt:lpstr>Quire Sans</vt:lpstr>
      <vt:lpstr>Wingdings</vt:lpstr>
      <vt:lpstr>ceos</vt:lpstr>
      <vt:lpstr>Working Group on Capacity Building and Data Democracy (WGCapD)</vt:lpstr>
      <vt:lpstr>An Active WGCapD Community</vt:lpstr>
      <vt:lpstr>PowerPoint Presentation</vt:lpstr>
      <vt:lpstr>Supporting 2021 CEOS Chair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Marion Rose</dc:creator>
  <cp:lastModifiedBy>Searby, Nancy D. (HQ-DK000)</cp:lastModifiedBy>
  <cp:revision>47</cp:revision>
  <dcterms:created xsi:type="dcterms:W3CDTF">2021-10-07T09:33:41Z</dcterms:created>
  <dcterms:modified xsi:type="dcterms:W3CDTF">2021-10-26T19:22:49Z</dcterms:modified>
</cp:coreProperties>
</file>