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</p:sldMasterIdLst>
  <p:sldIdLst>
    <p:sldId id="264" r:id="rId5"/>
    <p:sldId id="266" r:id="rId6"/>
    <p:sldId id="267" r:id="rId7"/>
    <p:sldId id="268" r:id="rId8"/>
    <p:sldId id="269" r:id="rId9"/>
    <p:sldId id="270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lizabeth Marion Rose" initials="EMR" lastIdx="1" clrIdx="0">
    <p:extLst>
      <p:ext uri="{19B8F6BF-5375-455C-9EA6-DF929625EA0E}">
        <p15:presenceInfo xmlns:p15="http://schemas.microsoft.com/office/powerpoint/2012/main" userId="Elizabeth Marion Rose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presProps" Target="pres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commentAuthors" Target="commentAuthors.xml"/><Relationship Id="rId5" Type="http://schemas.openxmlformats.org/officeDocument/2006/relationships/slide" Target="slides/slide1.xml"/><Relationship Id="rId15" Type="http://schemas.openxmlformats.org/officeDocument/2006/relationships/tableStyles" Target="tableStyle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svg"/><Relationship Id="rId1" Type="http://schemas.openxmlformats.org/officeDocument/2006/relationships/image" Target="../media/image10.png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svg"/><Relationship Id="rId1" Type="http://schemas.openxmlformats.org/officeDocument/2006/relationships/image" Target="../media/image10.png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7066E5B-3E0F-4984-938B-3C10BD9513A9}" type="doc">
      <dgm:prSet loTypeId="urn:microsoft.com/office/officeart/2018/2/layout/IconVerticalSolidList" loCatId="icon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97C2DBF2-B147-42D1-A2F5-D7DAE6FE6350}">
      <dgm:prSet/>
      <dgm:spPr/>
      <dgm:t>
        <a:bodyPr/>
        <a:lstStyle/>
        <a:p>
          <a:pPr>
            <a:lnSpc>
              <a:spcPct val="100000"/>
            </a:lnSpc>
          </a:pPr>
          <a:r>
            <a:rPr lang="en-AU"/>
            <a:t>Support Open Science Theme</a:t>
          </a:r>
          <a:endParaRPr lang="en-US"/>
        </a:p>
      </dgm:t>
    </dgm:pt>
    <dgm:pt modelId="{2943F667-D210-44FE-A0A7-98950C681A74}" type="parTrans" cxnId="{FC41770C-E13C-4E81-A149-4AB080B1FD4A}">
      <dgm:prSet/>
      <dgm:spPr/>
      <dgm:t>
        <a:bodyPr/>
        <a:lstStyle/>
        <a:p>
          <a:endParaRPr lang="en-US"/>
        </a:p>
      </dgm:t>
    </dgm:pt>
    <dgm:pt modelId="{E56FF7BA-5B5C-4E22-B017-06F11F7E1214}" type="sibTrans" cxnId="{FC41770C-E13C-4E81-A149-4AB080B1FD4A}">
      <dgm:prSet/>
      <dgm:spPr/>
      <dgm:t>
        <a:bodyPr/>
        <a:lstStyle/>
        <a:p>
          <a:endParaRPr lang="en-US"/>
        </a:p>
      </dgm:t>
    </dgm:pt>
    <dgm:pt modelId="{B776D961-541A-44E1-AC48-5DF8518ACA04}">
      <dgm:prSet/>
      <dgm:spPr/>
      <dgm:t>
        <a:bodyPr/>
        <a:lstStyle/>
        <a:p>
          <a:pPr>
            <a:lnSpc>
              <a:spcPct val="100000"/>
            </a:lnSpc>
          </a:pPr>
          <a:r>
            <a:rPr lang="en-AU"/>
            <a:t>Will continue at WGISS 53 building off the</a:t>
          </a:r>
        </a:p>
        <a:p>
          <a:pPr>
            <a:lnSpc>
              <a:spcPct val="100000"/>
            </a:lnSpc>
          </a:pPr>
          <a:r>
            <a:rPr lang="en-AU"/>
            <a:t>special session at WGISS 52</a:t>
          </a:r>
        </a:p>
      </dgm:t>
    </dgm:pt>
    <dgm:pt modelId="{6D0BCE30-0042-449D-BB14-477CCD5AF0E9}" type="parTrans" cxnId="{38BBF842-7FA7-42AC-B398-68BF89980258}">
      <dgm:prSet/>
      <dgm:spPr/>
      <dgm:t>
        <a:bodyPr/>
        <a:lstStyle/>
        <a:p>
          <a:endParaRPr lang="en-US"/>
        </a:p>
      </dgm:t>
    </dgm:pt>
    <dgm:pt modelId="{627830D9-5767-4F50-9DD3-52DF3A7DD5EB}" type="sibTrans" cxnId="{38BBF842-7FA7-42AC-B398-68BF89980258}">
      <dgm:prSet/>
      <dgm:spPr/>
      <dgm:t>
        <a:bodyPr/>
        <a:lstStyle/>
        <a:p>
          <a:endParaRPr lang="en-US"/>
        </a:p>
      </dgm:t>
    </dgm:pt>
    <dgm:pt modelId="{6767DBF4-7171-4C27-ABC4-596103BD884E}">
      <dgm:prSet/>
      <dgm:spPr/>
      <dgm:t>
        <a:bodyPr/>
        <a:lstStyle/>
        <a:p>
          <a:pPr>
            <a:lnSpc>
              <a:spcPct val="100000"/>
            </a:lnSpc>
          </a:pPr>
          <a:r>
            <a:rPr lang="en-AU"/>
            <a:t>CEOS EAIL</a:t>
          </a:r>
          <a:endParaRPr lang="en-US"/>
        </a:p>
      </dgm:t>
    </dgm:pt>
    <dgm:pt modelId="{4388F181-8B5E-495A-93A2-8CBA892B2942}" type="parTrans" cxnId="{B4BBCE13-FC54-48BF-A9C1-A2329E7A9248}">
      <dgm:prSet/>
      <dgm:spPr/>
      <dgm:t>
        <a:bodyPr/>
        <a:lstStyle/>
        <a:p>
          <a:endParaRPr lang="en-US"/>
        </a:p>
      </dgm:t>
    </dgm:pt>
    <dgm:pt modelId="{51A63AAC-5D27-40A1-94FA-62D338744730}" type="sibTrans" cxnId="{B4BBCE13-FC54-48BF-A9C1-A2329E7A9248}">
      <dgm:prSet/>
      <dgm:spPr/>
      <dgm:t>
        <a:bodyPr/>
        <a:lstStyle/>
        <a:p>
          <a:endParaRPr lang="en-US"/>
        </a:p>
      </dgm:t>
    </dgm:pt>
    <dgm:pt modelId="{73FFFACF-CCF3-42A6-9267-116EFF3E585F}">
      <dgm:prSet/>
      <dgm:spPr/>
      <dgm:t>
        <a:bodyPr/>
        <a:lstStyle/>
        <a:p>
          <a:pPr>
            <a:lnSpc>
              <a:spcPct val="100000"/>
            </a:lnSpc>
          </a:pPr>
          <a:r>
            <a:rPr lang="en-AU"/>
            <a:t>We will soon seek endorsement for 2-year continuation</a:t>
          </a:r>
          <a:endParaRPr lang="en-US"/>
        </a:p>
      </dgm:t>
    </dgm:pt>
    <dgm:pt modelId="{97FC3669-2E27-450B-8E14-2050B4880B87}" type="parTrans" cxnId="{4F84BE0B-715E-4B77-BBDB-82CC70090F76}">
      <dgm:prSet/>
      <dgm:spPr/>
      <dgm:t>
        <a:bodyPr/>
        <a:lstStyle/>
        <a:p>
          <a:endParaRPr lang="en-US"/>
        </a:p>
      </dgm:t>
    </dgm:pt>
    <dgm:pt modelId="{BB92D47E-AB28-4CC8-97FC-DFC7B438BB31}" type="sibTrans" cxnId="{4F84BE0B-715E-4B77-BBDB-82CC70090F76}">
      <dgm:prSet/>
      <dgm:spPr/>
      <dgm:t>
        <a:bodyPr/>
        <a:lstStyle/>
        <a:p>
          <a:endParaRPr lang="en-US"/>
        </a:p>
      </dgm:t>
    </dgm:pt>
    <dgm:pt modelId="{F1488422-96E0-47BA-A089-5801C2021596}">
      <dgm:prSet/>
      <dgm:spPr/>
      <dgm:t>
        <a:bodyPr/>
        <a:lstStyle/>
        <a:p>
          <a:pPr>
            <a:lnSpc>
              <a:spcPct val="100000"/>
            </a:lnSpc>
          </a:pPr>
          <a:r>
            <a:rPr lang="en-AU"/>
            <a:t>Invite support (operating costs and effort) to sustain and grow support WG/VC projects</a:t>
          </a:r>
          <a:endParaRPr lang="en-US"/>
        </a:p>
      </dgm:t>
    </dgm:pt>
    <dgm:pt modelId="{43364D4C-570D-4D3A-B2B1-53FF09FFA95D}" type="parTrans" cxnId="{EB68F62E-BCE3-427C-A6A1-95534A15AD1C}">
      <dgm:prSet/>
      <dgm:spPr/>
      <dgm:t>
        <a:bodyPr/>
        <a:lstStyle/>
        <a:p>
          <a:endParaRPr lang="en-US"/>
        </a:p>
      </dgm:t>
    </dgm:pt>
    <dgm:pt modelId="{69F6BB54-42A0-44C4-9F8F-01F1865FB8F5}" type="sibTrans" cxnId="{EB68F62E-BCE3-427C-A6A1-95534A15AD1C}">
      <dgm:prSet/>
      <dgm:spPr/>
      <dgm:t>
        <a:bodyPr/>
        <a:lstStyle/>
        <a:p>
          <a:endParaRPr lang="en-US"/>
        </a:p>
      </dgm:t>
    </dgm:pt>
    <dgm:pt modelId="{40E3C15B-8C7D-4E2C-836A-4A24B3830775}">
      <dgm:prSet/>
      <dgm:spPr/>
      <dgm:t>
        <a:bodyPr/>
        <a:lstStyle/>
        <a:p>
          <a:pPr>
            <a:lnSpc>
              <a:spcPct val="100000"/>
            </a:lnSpc>
          </a:pPr>
          <a:r>
            <a:rPr lang="en-AU"/>
            <a:t>Jupyter for EO</a:t>
          </a:r>
          <a:endParaRPr lang="en-US"/>
        </a:p>
      </dgm:t>
    </dgm:pt>
    <dgm:pt modelId="{ACFEEAC9-FE76-49FE-92DD-3F2C524B4481}" type="parTrans" cxnId="{66186AAE-E336-4342-817B-DF23B0D46D9E}">
      <dgm:prSet/>
      <dgm:spPr/>
      <dgm:t>
        <a:bodyPr/>
        <a:lstStyle/>
        <a:p>
          <a:endParaRPr lang="en-US"/>
        </a:p>
      </dgm:t>
    </dgm:pt>
    <dgm:pt modelId="{F64EAAC7-1153-456F-BD58-92D9829E844D}" type="sibTrans" cxnId="{66186AAE-E336-4342-817B-DF23B0D46D9E}">
      <dgm:prSet/>
      <dgm:spPr/>
      <dgm:t>
        <a:bodyPr/>
        <a:lstStyle/>
        <a:p>
          <a:endParaRPr lang="en-US"/>
        </a:p>
      </dgm:t>
    </dgm:pt>
    <dgm:pt modelId="{EC688C7C-FF9D-4F88-AC94-53D7662D7F97}">
      <dgm:prSet/>
      <dgm:spPr/>
      <dgm:t>
        <a:bodyPr/>
        <a:lstStyle/>
        <a:p>
          <a:pPr>
            <a:lnSpc>
              <a:spcPct val="100000"/>
            </a:lnSpc>
          </a:pPr>
          <a:r>
            <a:rPr lang="en-AU"/>
            <a:t>Best Practice development</a:t>
          </a:r>
          <a:endParaRPr lang="en-US"/>
        </a:p>
      </dgm:t>
    </dgm:pt>
    <dgm:pt modelId="{6B7F8502-1E5B-4812-81B9-175A5E50EFCD}" type="parTrans" cxnId="{FAF0E902-7F9E-4592-A887-9E123207AA79}">
      <dgm:prSet/>
      <dgm:spPr/>
      <dgm:t>
        <a:bodyPr/>
        <a:lstStyle/>
        <a:p>
          <a:endParaRPr lang="en-US"/>
        </a:p>
      </dgm:t>
    </dgm:pt>
    <dgm:pt modelId="{3DED10F5-C445-450E-851D-D3656BFA0FFF}" type="sibTrans" cxnId="{FAF0E902-7F9E-4592-A887-9E123207AA79}">
      <dgm:prSet/>
      <dgm:spPr/>
      <dgm:t>
        <a:bodyPr/>
        <a:lstStyle/>
        <a:p>
          <a:endParaRPr lang="en-US"/>
        </a:p>
      </dgm:t>
    </dgm:pt>
    <dgm:pt modelId="{CFCE2DEF-3626-4AF5-A22B-DABA0C541F68}">
      <dgm:prSet/>
      <dgm:spPr/>
      <dgm:t>
        <a:bodyPr/>
        <a:lstStyle/>
        <a:p>
          <a:pPr>
            <a:lnSpc>
              <a:spcPct val="100000"/>
            </a:lnSpc>
          </a:pPr>
          <a:r>
            <a:rPr lang="en-AU"/>
            <a:t>EO training with WGCapD</a:t>
          </a:r>
          <a:endParaRPr lang="en-US"/>
        </a:p>
      </dgm:t>
    </dgm:pt>
    <dgm:pt modelId="{8B8BD4A9-3C05-4DAF-9EC7-896430C8FED3}" type="parTrans" cxnId="{03C6DA33-831E-4E5E-BC1E-017103E9D998}">
      <dgm:prSet/>
      <dgm:spPr/>
      <dgm:t>
        <a:bodyPr/>
        <a:lstStyle/>
        <a:p>
          <a:endParaRPr lang="en-US"/>
        </a:p>
      </dgm:t>
    </dgm:pt>
    <dgm:pt modelId="{D41E3854-AD55-4337-B44C-D2F31AFCA5C6}" type="sibTrans" cxnId="{03C6DA33-831E-4E5E-BC1E-017103E9D998}">
      <dgm:prSet/>
      <dgm:spPr/>
      <dgm:t>
        <a:bodyPr/>
        <a:lstStyle/>
        <a:p>
          <a:endParaRPr lang="en-US"/>
        </a:p>
      </dgm:t>
    </dgm:pt>
    <dgm:pt modelId="{030344CD-04B7-4DD0-8441-801283B9A28C}">
      <dgm:prSet/>
      <dgm:spPr/>
      <dgm:t>
        <a:bodyPr/>
        <a:lstStyle/>
        <a:p>
          <a:pPr>
            <a:lnSpc>
              <a:spcPct val="100000"/>
            </a:lnSpc>
          </a:pPr>
          <a:r>
            <a:rPr lang="en-AU"/>
            <a:t>Discovery and Use of CEOS data in Cloud</a:t>
          </a:r>
          <a:endParaRPr lang="en-US"/>
        </a:p>
      </dgm:t>
    </dgm:pt>
    <dgm:pt modelId="{990CF14C-0E06-40F0-88B1-F2AA73C107E8}" type="parTrans" cxnId="{40B211D7-B7F8-4F69-9430-C1AFA7E3E1A6}">
      <dgm:prSet/>
      <dgm:spPr/>
      <dgm:t>
        <a:bodyPr/>
        <a:lstStyle/>
        <a:p>
          <a:endParaRPr lang="en-US"/>
        </a:p>
      </dgm:t>
    </dgm:pt>
    <dgm:pt modelId="{2CC52E5E-ECB7-43A9-8075-85FA34F3B54C}" type="sibTrans" cxnId="{40B211D7-B7F8-4F69-9430-C1AFA7E3E1A6}">
      <dgm:prSet/>
      <dgm:spPr/>
      <dgm:t>
        <a:bodyPr/>
        <a:lstStyle/>
        <a:p>
          <a:endParaRPr lang="en-US"/>
        </a:p>
      </dgm:t>
    </dgm:pt>
    <dgm:pt modelId="{530DB677-5521-434A-812C-3E4B6DF18353}">
      <dgm:prSet/>
      <dgm:spPr/>
      <dgm:t>
        <a:bodyPr/>
        <a:lstStyle/>
        <a:p>
          <a:pPr>
            <a:lnSpc>
              <a:spcPct val="100000"/>
            </a:lnSpc>
          </a:pPr>
          <a:r>
            <a:rPr lang="en-AU"/>
            <a:t>ARD, Quality and Integrity</a:t>
          </a:r>
        </a:p>
        <a:p>
          <a:pPr>
            <a:lnSpc>
              <a:spcPct val="100000"/>
            </a:lnSpc>
          </a:pPr>
          <a:r>
            <a:rPr lang="en-AU"/>
            <a:t>Operational Best Practices</a:t>
          </a:r>
        </a:p>
        <a:p>
          <a:pPr>
            <a:lnSpc>
              <a:spcPct val="100000"/>
            </a:lnSpc>
          </a:pPr>
          <a:r>
            <a:rPr lang="en-AU"/>
            <a:t>Service discovery</a:t>
          </a:r>
          <a:endParaRPr lang="en-US"/>
        </a:p>
      </dgm:t>
    </dgm:pt>
    <dgm:pt modelId="{26F28603-8255-4EFE-A4D1-D22763754C39}" type="parTrans" cxnId="{BDB87A89-E862-42CB-A2AE-0A568911D266}">
      <dgm:prSet/>
      <dgm:spPr/>
      <dgm:t>
        <a:bodyPr/>
        <a:lstStyle/>
        <a:p>
          <a:endParaRPr lang="en-US"/>
        </a:p>
      </dgm:t>
    </dgm:pt>
    <dgm:pt modelId="{BE561105-8FDF-42F8-9B17-FC03DC45EEF9}" type="sibTrans" cxnId="{BDB87A89-E862-42CB-A2AE-0A568911D266}">
      <dgm:prSet/>
      <dgm:spPr/>
      <dgm:t>
        <a:bodyPr/>
        <a:lstStyle/>
        <a:p>
          <a:endParaRPr lang="en-US"/>
        </a:p>
      </dgm:t>
    </dgm:pt>
    <dgm:pt modelId="{B3055E54-8298-45B6-903B-88B4B8034B64}" type="pres">
      <dgm:prSet presAssocID="{A7066E5B-3E0F-4984-938B-3C10BD9513A9}" presName="root" presStyleCnt="0">
        <dgm:presLayoutVars>
          <dgm:dir/>
          <dgm:resizeHandles val="exact"/>
        </dgm:presLayoutVars>
      </dgm:prSet>
      <dgm:spPr/>
    </dgm:pt>
    <dgm:pt modelId="{0AE27488-7020-47F1-BC97-2571A3EC8A63}" type="pres">
      <dgm:prSet presAssocID="{97C2DBF2-B147-42D1-A2F5-D7DAE6FE6350}" presName="compNode" presStyleCnt="0"/>
      <dgm:spPr/>
    </dgm:pt>
    <dgm:pt modelId="{6E361433-4DC1-4CC0-94A2-BFCD539C8907}" type="pres">
      <dgm:prSet presAssocID="{97C2DBF2-B147-42D1-A2F5-D7DAE6FE6350}" presName="bgRect" presStyleLbl="bgShp" presStyleIdx="0" presStyleCnt="4"/>
      <dgm:spPr/>
    </dgm:pt>
    <dgm:pt modelId="{B87EAE13-38D5-442E-948A-93226594FFAC}" type="pres">
      <dgm:prSet presAssocID="{97C2DBF2-B147-42D1-A2F5-D7DAE6FE6350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Flask"/>
        </a:ext>
      </dgm:extLst>
    </dgm:pt>
    <dgm:pt modelId="{5CD03679-4099-4439-931F-F1FE714B9BB3}" type="pres">
      <dgm:prSet presAssocID="{97C2DBF2-B147-42D1-A2F5-D7DAE6FE6350}" presName="spaceRect" presStyleCnt="0"/>
      <dgm:spPr/>
    </dgm:pt>
    <dgm:pt modelId="{12B79602-160A-4604-9FCC-55762BB8D2B8}" type="pres">
      <dgm:prSet presAssocID="{97C2DBF2-B147-42D1-A2F5-D7DAE6FE6350}" presName="parTx" presStyleLbl="revTx" presStyleIdx="0" presStyleCnt="8">
        <dgm:presLayoutVars>
          <dgm:chMax val="0"/>
          <dgm:chPref val="0"/>
        </dgm:presLayoutVars>
      </dgm:prSet>
      <dgm:spPr/>
    </dgm:pt>
    <dgm:pt modelId="{2165A191-1238-4657-ADBA-A2924B86327B}" type="pres">
      <dgm:prSet presAssocID="{97C2DBF2-B147-42D1-A2F5-D7DAE6FE6350}" presName="desTx" presStyleLbl="revTx" presStyleIdx="1" presStyleCnt="8">
        <dgm:presLayoutVars/>
      </dgm:prSet>
      <dgm:spPr/>
    </dgm:pt>
    <dgm:pt modelId="{6A0FF53B-A7A8-4FBC-831C-A625E3389A74}" type="pres">
      <dgm:prSet presAssocID="{E56FF7BA-5B5C-4E22-B017-06F11F7E1214}" presName="sibTrans" presStyleCnt="0"/>
      <dgm:spPr/>
    </dgm:pt>
    <dgm:pt modelId="{2E80EAC2-58A5-407B-B6F0-D869D46829FE}" type="pres">
      <dgm:prSet presAssocID="{6767DBF4-7171-4C27-ABC4-596103BD884E}" presName="compNode" presStyleCnt="0"/>
      <dgm:spPr/>
    </dgm:pt>
    <dgm:pt modelId="{766C799E-50EC-4793-AFB7-9FA492C59169}" type="pres">
      <dgm:prSet presAssocID="{6767DBF4-7171-4C27-ABC4-596103BD884E}" presName="bgRect" presStyleLbl="bgShp" presStyleIdx="1" presStyleCnt="4"/>
      <dgm:spPr/>
    </dgm:pt>
    <dgm:pt modelId="{A9155D94-2AC1-46B3-B37B-3DC381A1987A}" type="pres">
      <dgm:prSet presAssocID="{6767DBF4-7171-4C27-ABC4-596103BD884E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andshake"/>
        </a:ext>
      </dgm:extLst>
    </dgm:pt>
    <dgm:pt modelId="{DEA16B03-D79D-42FC-9CBC-3AA83CF3B659}" type="pres">
      <dgm:prSet presAssocID="{6767DBF4-7171-4C27-ABC4-596103BD884E}" presName="spaceRect" presStyleCnt="0"/>
      <dgm:spPr/>
    </dgm:pt>
    <dgm:pt modelId="{F04F3235-80BC-416C-AF7F-3F878FE511E6}" type="pres">
      <dgm:prSet presAssocID="{6767DBF4-7171-4C27-ABC4-596103BD884E}" presName="parTx" presStyleLbl="revTx" presStyleIdx="2" presStyleCnt="8">
        <dgm:presLayoutVars>
          <dgm:chMax val="0"/>
          <dgm:chPref val="0"/>
        </dgm:presLayoutVars>
      </dgm:prSet>
      <dgm:spPr/>
    </dgm:pt>
    <dgm:pt modelId="{0A2D9639-B65B-4C89-8C3C-EEDAA59E4C33}" type="pres">
      <dgm:prSet presAssocID="{6767DBF4-7171-4C27-ABC4-596103BD884E}" presName="desTx" presStyleLbl="revTx" presStyleIdx="3" presStyleCnt="8">
        <dgm:presLayoutVars/>
      </dgm:prSet>
      <dgm:spPr/>
    </dgm:pt>
    <dgm:pt modelId="{B413D9D4-13B5-4A0E-B73D-422E0DF8CB92}" type="pres">
      <dgm:prSet presAssocID="{51A63AAC-5D27-40A1-94FA-62D338744730}" presName="sibTrans" presStyleCnt="0"/>
      <dgm:spPr/>
    </dgm:pt>
    <dgm:pt modelId="{1540EEAD-FF02-4731-A7FD-8A43F5635736}" type="pres">
      <dgm:prSet presAssocID="{40E3C15B-8C7D-4E2C-836A-4A24B3830775}" presName="compNode" presStyleCnt="0"/>
      <dgm:spPr/>
    </dgm:pt>
    <dgm:pt modelId="{8D304195-9467-4897-8700-8DBDEB4720D9}" type="pres">
      <dgm:prSet presAssocID="{40E3C15B-8C7D-4E2C-836A-4A24B3830775}" presName="bgRect" presStyleLbl="bgShp" presStyleIdx="2" presStyleCnt="4"/>
      <dgm:spPr/>
    </dgm:pt>
    <dgm:pt modelId="{1158C188-4A3D-48FD-9038-80BB522AEAC0}" type="pres">
      <dgm:prSet presAssocID="{40E3C15B-8C7D-4E2C-836A-4A24B3830775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Ribbon"/>
        </a:ext>
      </dgm:extLst>
    </dgm:pt>
    <dgm:pt modelId="{118DFE86-8BF9-4E41-B41B-44599B52D6A3}" type="pres">
      <dgm:prSet presAssocID="{40E3C15B-8C7D-4E2C-836A-4A24B3830775}" presName="spaceRect" presStyleCnt="0"/>
      <dgm:spPr/>
    </dgm:pt>
    <dgm:pt modelId="{7851C177-5373-46E1-89E4-BC0B03C46587}" type="pres">
      <dgm:prSet presAssocID="{40E3C15B-8C7D-4E2C-836A-4A24B3830775}" presName="parTx" presStyleLbl="revTx" presStyleIdx="4" presStyleCnt="8">
        <dgm:presLayoutVars>
          <dgm:chMax val="0"/>
          <dgm:chPref val="0"/>
        </dgm:presLayoutVars>
      </dgm:prSet>
      <dgm:spPr/>
    </dgm:pt>
    <dgm:pt modelId="{1654EBAB-5E5B-4409-9A47-4220355248AA}" type="pres">
      <dgm:prSet presAssocID="{40E3C15B-8C7D-4E2C-836A-4A24B3830775}" presName="desTx" presStyleLbl="revTx" presStyleIdx="5" presStyleCnt="8">
        <dgm:presLayoutVars/>
      </dgm:prSet>
      <dgm:spPr/>
    </dgm:pt>
    <dgm:pt modelId="{F844C315-FCF7-4491-B5DA-708734224731}" type="pres">
      <dgm:prSet presAssocID="{F64EAAC7-1153-456F-BD58-92D9829E844D}" presName="sibTrans" presStyleCnt="0"/>
      <dgm:spPr/>
    </dgm:pt>
    <dgm:pt modelId="{CDBA0094-6C5C-403D-8A28-06EDA778BC55}" type="pres">
      <dgm:prSet presAssocID="{030344CD-04B7-4DD0-8441-801283B9A28C}" presName="compNode" presStyleCnt="0"/>
      <dgm:spPr/>
    </dgm:pt>
    <dgm:pt modelId="{2AF31824-D53A-46D8-94A3-82504EA228EF}" type="pres">
      <dgm:prSet presAssocID="{030344CD-04B7-4DD0-8441-801283B9A28C}" presName="bgRect" presStyleLbl="bgShp" presStyleIdx="3" presStyleCnt="4" custLinFactNeighborX="209"/>
      <dgm:spPr/>
    </dgm:pt>
    <dgm:pt modelId="{61D4728F-DBE3-41CC-99FE-03177E319B82}" type="pres">
      <dgm:prSet presAssocID="{030344CD-04B7-4DD0-8441-801283B9A28C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loud Computing"/>
        </a:ext>
      </dgm:extLst>
    </dgm:pt>
    <dgm:pt modelId="{83F71633-E2A5-469F-8E99-454FA149EA77}" type="pres">
      <dgm:prSet presAssocID="{030344CD-04B7-4DD0-8441-801283B9A28C}" presName="spaceRect" presStyleCnt="0"/>
      <dgm:spPr/>
    </dgm:pt>
    <dgm:pt modelId="{E8D141EB-B094-46C7-B490-70FF4EBFDEB6}" type="pres">
      <dgm:prSet presAssocID="{030344CD-04B7-4DD0-8441-801283B9A28C}" presName="parTx" presStyleLbl="revTx" presStyleIdx="6" presStyleCnt="8">
        <dgm:presLayoutVars>
          <dgm:chMax val="0"/>
          <dgm:chPref val="0"/>
        </dgm:presLayoutVars>
      </dgm:prSet>
      <dgm:spPr/>
    </dgm:pt>
    <dgm:pt modelId="{5DFC7E30-6AFA-42AA-983A-A35233B9C362}" type="pres">
      <dgm:prSet presAssocID="{030344CD-04B7-4DD0-8441-801283B9A28C}" presName="desTx" presStyleLbl="revTx" presStyleIdx="7" presStyleCnt="8">
        <dgm:presLayoutVars/>
      </dgm:prSet>
      <dgm:spPr/>
    </dgm:pt>
  </dgm:ptLst>
  <dgm:cxnLst>
    <dgm:cxn modelId="{FAF0E902-7F9E-4592-A887-9E123207AA79}" srcId="{40E3C15B-8C7D-4E2C-836A-4A24B3830775}" destId="{EC688C7C-FF9D-4F88-AC94-53D7662D7F97}" srcOrd="0" destOrd="0" parTransId="{6B7F8502-1E5B-4812-81B9-175A5E50EFCD}" sibTransId="{3DED10F5-C445-450E-851D-D3656BFA0FFF}"/>
    <dgm:cxn modelId="{B0DDA309-8C77-499D-AAF0-726D0B16BE22}" type="presOf" srcId="{A7066E5B-3E0F-4984-938B-3C10BD9513A9}" destId="{B3055E54-8298-45B6-903B-88B4B8034B64}" srcOrd="0" destOrd="0" presId="urn:microsoft.com/office/officeart/2018/2/layout/IconVerticalSolidList"/>
    <dgm:cxn modelId="{4F84BE0B-715E-4B77-BBDB-82CC70090F76}" srcId="{6767DBF4-7171-4C27-ABC4-596103BD884E}" destId="{73FFFACF-CCF3-42A6-9267-116EFF3E585F}" srcOrd="0" destOrd="0" parTransId="{97FC3669-2E27-450B-8E14-2050B4880B87}" sibTransId="{BB92D47E-AB28-4CC8-97FC-DFC7B438BB31}"/>
    <dgm:cxn modelId="{FC41770C-E13C-4E81-A149-4AB080B1FD4A}" srcId="{A7066E5B-3E0F-4984-938B-3C10BD9513A9}" destId="{97C2DBF2-B147-42D1-A2F5-D7DAE6FE6350}" srcOrd="0" destOrd="0" parTransId="{2943F667-D210-44FE-A0A7-98950C681A74}" sibTransId="{E56FF7BA-5B5C-4E22-B017-06F11F7E1214}"/>
    <dgm:cxn modelId="{A2BD620F-59B8-4851-AD18-E7E384AC284E}" type="presOf" srcId="{40E3C15B-8C7D-4E2C-836A-4A24B3830775}" destId="{7851C177-5373-46E1-89E4-BC0B03C46587}" srcOrd="0" destOrd="0" presId="urn:microsoft.com/office/officeart/2018/2/layout/IconVerticalSolidList"/>
    <dgm:cxn modelId="{B4BBCE13-FC54-48BF-A9C1-A2329E7A9248}" srcId="{A7066E5B-3E0F-4984-938B-3C10BD9513A9}" destId="{6767DBF4-7171-4C27-ABC4-596103BD884E}" srcOrd="1" destOrd="0" parTransId="{4388F181-8B5E-495A-93A2-8CBA892B2942}" sibTransId="{51A63AAC-5D27-40A1-94FA-62D338744730}"/>
    <dgm:cxn modelId="{EB68F62E-BCE3-427C-A6A1-95534A15AD1C}" srcId="{6767DBF4-7171-4C27-ABC4-596103BD884E}" destId="{F1488422-96E0-47BA-A089-5801C2021596}" srcOrd="1" destOrd="0" parTransId="{43364D4C-570D-4D3A-B2B1-53FF09FFA95D}" sibTransId="{69F6BB54-42A0-44C4-9F8F-01F1865FB8F5}"/>
    <dgm:cxn modelId="{03C6DA33-831E-4E5E-BC1E-017103E9D998}" srcId="{40E3C15B-8C7D-4E2C-836A-4A24B3830775}" destId="{CFCE2DEF-3626-4AF5-A22B-DABA0C541F68}" srcOrd="1" destOrd="0" parTransId="{8B8BD4A9-3C05-4DAF-9EC7-896430C8FED3}" sibTransId="{D41E3854-AD55-4337-B44C-D2F31AFCA5C6}"/>
    <dgm:cxn modelId="{CD858E5B-06E6-4A6E-8C6B-320F7C2D6232}" type="presOf" srcId="{B776D961-541A-44E1-AC48-5DF8518ACA04}" destId="{2165A191-1238-4657-ADBA-A2924B86327B}" srcOrd="0" destOrd="0" presId="urn:microsoft.com/office/officeart/2018/2/layout/IconVerticalSolidList"/>
    <dgm:cxn modelId="{38BBF842-7FA7-42AC-B398-68BF89980258}" srcId="{97C2DBF2-B147-42D1-A2F5-D7DAE6FE6350}" destId="{B776D961-541A-44E1-AC48-5DF8518ACA04}" srcOrd="0" destOrd="0" parTransId="{6D0BCE30-0042-449D-BB14-477CCD5AF0E9}" sibTransId="{627830D9-5767-4F50-9DD3-52DF3A7DD5EB}"/>
    <dgm:cxn modelId="{9082DB7C-A7F1-4207-A9AC-2BECE3BBE9CA}" type="presOf" srcId="{F1488422-96E0-47BA-A089-5801C2021596}" destId="{0A2D9639-B65B-4C89-8C3C-EEDAA59E4C33}" srcOrd="0" destOrd="1" presId="urn:microsoft.com/office/officeart/2018/2/layout/IconVerticalSolidList"/>
    <dgm:cxn modelId="{BDB87A89-E862-42CB-A2AE-0A568911D266}" srcId="{030344CD-04B7-4DD0-8441-801283B9A28C}" destId="{530DB677-5521-434A-812C-3E4B6DF18353}" srcOrd="0" destOrd="0" parTransId="{26F28603-8255-4EFE-A4D1-D22763754C39}" sibTransId="{BE561105-8FDF-42F8-9B17-FC03DC45EEF9}"/>
    <dgm:cxn modelId="{E1EB6B8B-69DC-43DC-B675-46EDDFBBDCAD}" type="presOf" srcId="{97C2DBF2-B147-42D1-A2F5-D7DAE6FE6350}" destId="{12B79602-160A-4604-9FCC-55762BB8D2B8}" srcOrd="0" destOrd="0" presId="urn:microsoft.com/office/officeart/2018/2/layout/IconVerticalSolidList"/>
    <dgm:cxn modelId="{89E9E3AA-6D48-4E48-A5CD-19475E531E50}" type="presOf" srcId="{CFCE2DEF-3626-4AF5-A22B-DABA0C541F68}" destId="{1654EBAB-5E5B-4409-9A47-4220355248AA}" srcOrd="0" destOrd="1" presId="urn:microsoft.com/office/officeart/2018/2/layout/IconVerticalSolidList"/>
    <dgm:cxn modelId="{66186AAE-E336-4342-817B-DF23B0D46D9E}" srcId="{A7066E5B-3E0F-4984-938B-3C10BD9513A9}" destId="{40E3C15B-8C7D-4E2C-836A-4A24B3830775}" srcOrd="2" destOrd="0" parTransId="{ACFEEAC9-FE76-49FE-92DD-3F2C524B4481}" sibTransId="{F64EAAC7-1153-456F-BD58-92D9829E844D}"/>
    <dgm:cxn modelId="{28B43AB3-4079-4062-8946-2A708D8B4BC0}" type="presOf" srcId="{530DB677-5521-434A-812C-3E4B6DF18353}" destId="{5DFC7E30-6AFA-42AA-983A-A35233B9C362}" srcOrd="0" destOrd="0" presId="urn:microsoft.com/office/officeart/2018/2/layout/IconVerticalSolidList"/>
    <dgm:cxn modelId="{D2E08DBE-BFFD-4797-95E7-7C4736BD9C9F}" type="presOf" srcId="{EC688C7C-FF9D-4F88-AC94-53D7662D7F97}" destId="{1654EBAB-5E5B-4409-9A47-4220355248AA}" srcOrd="0" destOrd="0" presId="urn:microsoft.com/office/officeart/2018/2/layout/IconVerticalSolidList"/>
    <dgm:cxn modelId="{01DE48CB-6F28-40AA-A871-04E5AE03B542}" type="presOf" srcId="{030344CD-04B7-4DD0-8441-801283B9A28C}" destId="{E8D141EB-B094-46C7-B490-70FF4EBFDEB6}" srcOrd="0" destOrd="0" presId="urn:microsoft.com/office/officeart/2018/2/layout/IconVerticalSolidList"/>
    <dgm:cxn modelId="{40B211D7-B7F8-4F69-9430-C1AFA7E3E1A6}" srcId="{A7066E5B-3E0F-4984-938B-3C10BD9513A9}" destId="{030344CD-04B7-4DD0-8441-801283B9A28C}" srcOrd="3" destOrd="0" parTransId="{990CF14C-0E06-40F0-88B1-F2AA73C107E8}" sibTransId="{2CC52E5E-ECB7-43A9-8075-85FA34F3B54C}"/>
    <dgm:cxn modelId="{C201F1DC-82DD-4710-9BA7-72BACA56A3AB}" type="presOf" srcId="{73FFFACF-CCF3-42A6-9267-116EFF3E585F}" destId="{0A2D9639-B65B-4C89-8C3C-EEDAA59E4C33}" srcOrd="0" destOrd="0" presId="urn:microsoft.com/office/officeart/2018/2/layout/IconVerticalSolidList"/>
    <dgm:cxn modelId="{555C4FE0-18C2-47E7-8301-80264C93966D}" type="presOf" srcId="{6767DBF4-7171-4C27-ABC4-596103BD884E}" destId="{F04F3235-80BC-416C-AF7F-3F878FE511E6}" srcOrd="0" destOrd="0" presId="urn:microsoft.com/office/officeart/2018/2/layout/IconVerticalSolidList"/>
    <dgm:cxn modelId="{E137F5FB-C574-4DB3-A5D0-6F13D6CE5B93}" type="presParOf" srcId="{B3055E54-8298-45B6-903B-88B4B8034B64}" destId="{0AE27488-7020-47F1-BC97-2571A3EC8A63}" srcOrd="0" destOrd="0" presId="urn:microsoft.com/office/officeart/2018/2/layout/IconVerticalSolidList"/>
    <dgm:cxn modelId="{751B37B8-112F-433E-9376-D0C6D3115897}" type="presParOf" srcId="{0AE27488-7020-47F1-BC97-2571A3EC8A63}" destId="{6E361433-4DC1-4CC0-94A2-BFCD539C8907}" srcOrd="0" destOrd="0" presId="urn:microsoft.com/office/officeart/2018/2/layout/IconVerticalSolidList"/>
    <dgm:cxn modelId="{11A352F0-07CD-48E8-8A05-0DECCB4EB290}" type="presParOf" srcId="{0AE27488-7020-47F1-BC97-2571A3EC8A63}" destId="{B87EAE13-38D5-442E-948A-93226594FFAC}" srcOrd="1" destOrd="0" presId="urn:microsoft.com/office/officeart/2018/2/layout/IconVerticalSolidList"/>
    <dgm:cxn modelId="{9FD52205-4F85-4A2A-A2F2-1F9B78F421F3}" type="presParOf" srcId="{0AE27488-7020-47F1-BC97-2571A3EC8A63}" destId="{5CD03679-4099-4439-931F-F1FE714B9BB3}" srcOrd="2" destOrd="0" presId="urn:microsoft.com/office/officeart/2018/2/layout/IconVerticalSolidList"/>
    <dgm:cxn modelId="{4698830E-0096-42D1-A70B-AFB0A25B3058}" type="presParOf" srcId="{0AE27488-7020-47F1-BC97-2571A3EC8A63}" destId="{12B79602-160A-4604-9FCC-55762BB8D2B8}" srcOrd="3" destOrd="0" presId="urn:microsoft.com/office/officeart/2018/2/layout/IconVerticalSolidList"/>
    <dgm:cxn modelId="{A418A749-CB21-4F53-B487-6DDCB424D368}" type="presParOf" srcId="{0AE27488-7020-47F1-BC97-2571A3EC8A63}" destId="{2165A191-1238-4657-ADBA-A2924B86327B}" srcOrd="4" destOrd="0" presId="urn:microsoft.com/office/officeart/2018/2/layout/IconVerticalSolidList"/>
    <dgm:cxn modelId="{D705F017-363B-443C-B50A-BF0774CAE985}" type="presParOf" srcId="{B3055E54-8298-45B6-903B-88B4B8034B64}" destId="{6A0FF53B-A7A8-4FBC-831C-A625E3389A74}" srcOrd="1" destOrd="0" presId="urn:microsoft.com/office/officeart/2018/2/layout/IconVerticalSolidList"/>
    <dgm:cxn modelId="{0ACCA318-B6B1-479F-A643-A9DF069E5EBB}" type="presParOf" srcId="{B3055E54-8298-45B6-903B-88B4B8034B64}" destId="{2E80EAC2-58A5-407B-B6F0-D869D46829FE}" srcOrd="2" destOrd="0" presId="urn:microsoft.com/office/officeart/2018/2/layout/IconVerticalSolidList"/>
    <dgm:cxn modelId="{98DA2A9F-A9E2-4CBB-A2AF-9350AF881650}" type="presParOf" srcId="{2E80EAC2-58A5-407B-B6F0-D869D46829FE}" destId="{766C799E-50EC-4793-AFB7-9FA492C59169}" srcOrd="0" destOrd="0" presId="urn:microsoft.com/office/officeart/2018/2/layout/IconVerticalSolidList"/>
    <dgm:cxn modelId="{60B789BB-9C0B-4F79-A603-CE9345A74A32}" type="presParOf" srcId="{2E80EAC2-58A5-407B-B6F0-D869D46829FE}" destId="{A9155D94-2AC1-46B3-B37B-3DC381A1987A}" srcOrd="1" destOrd="0" presId="urn:microsoft.com/office/officeart/2018/2/layout/IconVerticalSolidList"/>
    <dgm:cxn modelId="{EC640E91-6810-46F2-A1FB-5CD20C3461F2}" type="presParOf" srcId="{2E80EAC2-58A5-407B-B6F0-D869D46829FE}" destId="{DEA16B03-D79D-42FC-9CBC-3AA83CF3B659}" srcOrd="2" destOrd="0" presId="urn:microsoft.com/office/officeart/2018/2/layout/IconVerticalSolidList"/>
    <dgm:cxn modelId="{D7BFFDFA-2826-4B5A-848B-8F3339F9E605}" type="presParOf" srcId="{2E80EAC2-58A5-407B-B6F0-D869D46829FE}" destId="{F04F3235-80BC-416C-AF7F-3F878FE511E6}" srcOrd="3" destOrd="0" presId="urn:microsoft.com/office/officeart/2018/2/layout/IconVerticalSolidList"/>
    <dgm:cxn modelId="{11FB38D8-08FB-47EE-BC23-8EFC7D73F196}" type="presParOf" srcId="{2E80EAC2-58A5-407B-B6F0-D869D46829FE}" destId="{0A2D9639-B65B-4C89-8C3C-EEDAA59E4C33}" srcOrd="4" destOrd="0" presId="urn:microsoft.com/office/officeart/2018/2/layout/IconVerticalSolidList"/>
    <dgm:cxn modelId="{D1B4E862-3B0C-49D8-BB84-334A0C0F930C}" type="presParOf" srcId="{B3055E54-8298-45B6-903B-88B4B8034B64}" destId="{B413D9D4-13B5-4A0E-B73D-422E0DF8CB92}" srcOrd="3" destOrd="0" presId="urn:microsoft.com/office/officeart/2018/2/layout/IconVerticalSolidList"/>
    <dgm:cxn modelId="{BCB97CB8-7D55-4903-990F-85B9F79576BF}" type="presParOf" srcId="{B3055E54-8298-45B6-903B-88B4B8034B64}" destId="{1540EEAD-FF02-4731-A7FD-8A43F5635736}" srcOrd="4" destOrd="0" presId="urn:microsoft.com/office/officeart/2018/2/layout/IconVerticalSolidList"/>
    <dgm:cxn modelId="{C375C6AE-8741-4FC2-986E-5A807AB83861}" type="presParOf" srcId="{1540EEAD-FF02-4731-A7FD-8A43F5635736}" destId="{8D304195-9467-4897-8700-8DBDEB4720D9}" srcOrd="0" destOrd="0" presId="urn:microsoft.com/office/officeart/2018/2/layout/IconVerticalSolidList"/>
    <dgm:cxn modelId="{CB65D0E3-140C-43B6-ACCE-F95E00C8ED8A}" type="presParOf" srcId="{1540EEAD-FF02-4731-A7FD-8A43F5635736}" destId="{1158C188-4A3D-48FD-9038-80BB522AEAC0}" srcOrd="1" destOrd="0" presId="urn:microsoft.com/office/officeart/2018/2/layout/IconVerticalSolidList"/>
    <dgm:cxn modelId="{29425C6D-9A15-41F1-876F-3677D9AB6538}" type="presParOf" srcId="{1540EEAD-FF02-4731-A7FD-8A43F5635736}" destId="{118DFE86-8BF9-4E41-B41B-44599B52D6A3}" srcOrd="2" destOrd="0" presId="urn:microsoft.com/office/officeart/2018/2/layout/IconVerticalSolidList"/>
    <dgm:cxn modelId="{83E2841A-5D46-4A98-A82E-A6A33AB10D54}" type="presParOf" srcId="{1540EEAD-FF02-4731-A7FD-8A43F5635736}" destId="{7851C177-5373-46E1-89E4-BC0B03C46587}" srcOrd="3" destOrd="0" presId="urn:microsoft.com/office/officeart/2018/2/layout/IconVerticalSolidList"/>
    <dgm:cxn modelId="{9C5C0CED-47FF-4EDE-8F4F-2DECB6C4D77B}" type="presParOf" srcId="{1540EEAD-FF02-4731-A7FD-8A43F5635736}" destId="{1654EBAB-5E5B-4409-9A47-4220355248AA}" srcOrd="4" destOrd="0" presId="urn:microsoft.com/office/officeart/2018/2/layout/IconVerticalSolidList"/>
    <dgm:cxn modelId="{2BC8DF1F-C8C3-46C1-BCB8-D00B26616D98}" type="presParOf" srcId="{B3055E54-8298-45B6-903B-88B4B8034B64}" destId="{F844C315-FCF7-4491-B5DA-708734224731}" srcOrd="5" destOrd="0" presId="urn:microsoft.com/office/officeart/2018/2/layout/IconVerticalSolidList"/>
    <dgm:cxn modelId="{C9A56B21-4A29-4146-8983-18FA69E9CAE2}" type="presParOf" srcId="{B3055E54-8298-45B6-903B-88B4B8034B64}" destId="{CDBA0094-6C5C-403D-8A28-06EDA778BC55}" srcOrd="6" destOrd="0" presId="urn:microsoft.com/office/officeart/2018/2/layout/IconVerticalSolidList"/>
    <dgm:cxn modelId="{A88FF908-B45C-42DA-88E6-DA157922C28F}" type="presParOf" srcId="{CDBA0094-6C5C-403D-8A28-06EDA778BC55}" destId="{2AF31824-D53A-46D8-94A3-82504EA228EF}" srcOrd="0" destOrd="0" presId="urn:microsoft.com/office/officeart/2018/2/layout/IconVerticalSolidList"/>
    <dgm:cxn modelId="{628B5C00-D8E5-4EBB-9D53-9D3EFDA459F8}" type="presParOf" srcId="{CDBA0094-6C5C-403D-8A28-06EDA778BC55}" destId="{61D4728F-DBE3-41CC-99FE-03177E319B82}" srcOrd="1" destOrd="0" presId="urn:microsoft.com/office/officeart/2018/2/layout/IconVerticalSolidList"/>
    <dgm:cxn modelId="{6CFBE04E-7ECF-4576-B0B7-E75EF0286178}" type="presParOf" srcId="{CDBA0094-6C5C-403D-8A28-06EDA778BC55}" destId="{83F71633-E2A5-469F-8E99-454FA149EA77}" srcOrd="2" destOrd="0" presId="urn:microsoft.com/office/officeart/2018/2/layout/IconVerticalSolidList"/>
    <dgm:cxn modelId="{9CC24984-3371-4BD3-A9B4-88D6600F097F}" type="presParOf" srcId="{CDBA0094-6C5C-403D-8A28-06EDA778BC55}" destId="{E8D141EB-B094-46C7-B490-70FF4EBFDEB6}" srcOrd="3" destOrd="0" presId="urn:microsoft.com/office/officeart/2018/2/layout/IconVerticalSolidList"/>
    <dgm:cxn modelId="{9AD21C8D-A5C4-4047-B230-0A0AE3E3BF54}" type="presParOf" srcId="{CDBA0094-6C5C-403D-8A28-06EDA778BC55}" destId="{5DFC7E30-6AFA-42AA-983A-A35233B9C362}" srcOrd="4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361433-4DC1-4CC0-94A2-BFCD539C8907}">
      <dsp:nvSpPr>
        <dsp:cNvPr id="0" name=""/>
        <dsp:cNvSpPr/>
      </dsp:nvSpPr>
      <dsp:spPr>
        <a:xfrm>
          <a:off x="0" y="1935"/>
          <a:ext cx="11495400" cy="980842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87EAE13-38D5-442E-948A-93226594FFAC}">
      <dsp:nvSpPr>
        <dsp:cNvPr id="0" name=""/>
        <dsp:cNvSpPr/>
      </dsp:nvSpPr>
      <dsp:spPr>
        <a:xfrm>
          <a:off x="296704" y="222624"/>
          <a:ext cx="539463" cy="53946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2B79602-160A-4604-9FCC-55762BB8D2B8}">
      <dsp:nvSpPr>
        <dsp:cNvPr id="0" name=""/>
        <dsp:cNvSpPr/>
      </dsp:nvSpPr>
      <dsp:spPr>
        <a:xfrm>
          <a:off x="1132872" y="1935"/>
          <a:ext cx="5172930" cy="9808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806" tIns="103806" rIns="103806" bIns="103806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2200" kern="1200"/>
            <a:t>Support Open Science Theme</a:t>
          </a:r>
          <a:endParaRPr lang="en-US" sz="2200" kern="1200"/>
        </a:p>
      </dsp:txBody>
      <dsp:txXfrm>
        <a:off x="1132872" y="1935"/>
        <a:ext cx="5172930" cy="980842"/>
      </dsp:txXfrm>
    </dsp:sp>
    <dsp:sp modelId="{2165A191-1238-4657-ADBA-A2924B86327B}">
      <dsp:nvSpPr>
        <dsp:cNvPr id="0" name=""/>
        <dsp:cNvSpPr/>
      </dsp:nvSpPr>
      <dsp:spPr>
        <a:xfrm>
          <a:off x="6305802" y="1935"/>
          <a:ext cx="5189597" cy="9808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806" tIns="103806" rIns="103806" bIns="103806" numCol="1" spcCol="1270" anchor="ctr" anchorCtr="0">
          <a:noAutofit/>
        </a:bodyPr>
        <a:lstStyle/>
        <a:p>
          <a:pPr marL="0" lvl="0" indent="0" algn="l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300" kern="1200"/>
            <a:t>Will continue at WGISS 53 building off the</a:t>
          </a:r>
        </a:p>
        <a:p>
          <a:pPr marL="0" lvl="0" indent="0" algn="l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300" kern="1200"/>
            <a:t>special session at WGISS 52</a:t>
          </a:r>
        </a:p>
      </dsp:txBody>
      <dsp:txXfrm>
        <a:off x="6305802" y="1935"/>
        <a:ext cx="5189597" cy="980842"/>
      </dsp:txXfrm>
    </dsp:sp>
    <dsp:sp modelId="{766C799E-50EC-4793-AFB7-9FA492C59169}">
      <dsp:nvSpPr>
        <dsp:cNvPr id="0" name=""/>
        <dsp:cNvSpPr/>
      </dsp:nvSpPr>
      <dsp:spPr>
        <a:xfrm>
          <a:off x="0" y="1227988"/>
          <a:ext cx="11495400" cy="980842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9155D94-2AC1-46B3-B37B-3DC381A1987A}">
      <dsp:nvSpPr>
        <dsp:cNvPr id="0" name=""/>
        <dsp:cNvSpPr/>
      </dsp:nvSpPr>
      <dsp:spPr>
        <a:xfrm>
          <a:off x="296704" y="1448677"/>
          <a:ext cx="539463" cy="53946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04F3235-80BC-416C-AF7F-3F878FE511E6}">
      <dsp:nvSpPr>
        <dsp:cNvPr id="0" name=""/>
        <dsp:cNvSpPr/>
      </dsp:nvSpPr>
      <dsp:spPr>
        <a:xfrm>
          <a:off x="1132872" y="1227988"/>
          <a:ext cx="5172930" cy="9808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806" tIns="103806" rIns="103806" bIns="103806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2200" kern="1200"/>
            <a:t>CEOS EAIL</a:t>
          </a:r>
          <a:endParaRPr lang="en-US" sz="2200" kern="1200"/>
        </a:p>
      </dsp:txBody>
      <dsp:txXfrm>
        <a:off x="1132872" y="1227988"/>
        <a:ext cx="5172930" cy="980842"/>
      </dsp:txXfrm>
    </dsp:sp>
    <dsp:sp modelId="{0A2D9639-B65B-4C89-8C3C-EEDAA59E4C33}">
      <dsp:nvSpPr>
        <dsp:cNvPr id="0" name=""/>
        <dsp:cNvSpPr/>
      </dsp:nvSpPr>
      <dsp:spPr>
        <a:xfrm>
          <a:off x="6305802" y="1227988"/>
          <a:ext cx="5189597" cy="9808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806" tIns="103806" rIns="103806" bIns="103806" numCol="1" spcCol="1270" anchor="ctr" anchorCtr="0">
          <a:noAutofit/>
        </a:bodyPr>
        <a:lstStyle/>
        <a:p>
          <a:pPr marL="0" lvl="0" indent="0" algn="l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300" kern="1200"/>
            <a:t>We will soon seek endorsement for 2-year continuation</a:t>
          </a:r>
          <a:endParaRPr lang="en-US" sz="1300" kern="1200"/>
        </a:p>
        <a:p>
          <a:pPr marL="0" lvl="0" indent="0" algn="l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300" kern="1200"/>
            <a:t>Invite support (operating costs and effort) to sustain and grow support WG/VC projects</a:t>
          </a:r>
          <a:endParaRPr lang="en-US" sz="1300" kern="1200"/>
        </a:p>
      </dsp:txBody>
      <dsp:txXfrm>
        <a:off x="6305802" y="1227988"/>
        <a:ext cx="5189597" cy="980842"/>
      </dsp:txXfrm>
    </dsp:sp>
    <dsp:sp modelId="{8D304195-9467-4897-8700-8DBDEB4720D9}">
      <dsp:nvSpPr>
        <dsp:cNvPr id="0" name=""/>
        <dsp:cNvSpPr/>
      </dsp:nvSpPr>
      <dsp:spPr>
        <a:xfrm>
          <a:off x="0" y="2454040"/>
          <a:ext cx="11495400" cy="980842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158C188-4A3D-48FD-9038-80BB522AEAC0}">
      <dsp:nvSpPr>
        <dsp:cNvPr id="0" name=""/>
        <dsp:cNvSpPr/>
      </dsp:nvSpPr>
      <dsp:spPr>
        <a:xfrm>
          <a:off x="296704" y="2674730"/>
          <a:ext cx="539463" cy="539463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851C177-5373-46E1-89E4-BC0B03C46587}">
      <dsp:nvSpPr>
        <dsp:cNvPr id="0" name=""/>
        <dsp:cNvSpPr/>
      </dsp:nvSpPr>
      <dsp:spPr>
        <a:xfrm>
          <a:off x="1132872" y="2454040"/>
          <a:ext cx="5172930" cy="9808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806" tIns="103806" rIns="103806" bIns="103806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2200" kern="1200"/>
            <a:t>Jupyter for EO</a:t>
          </a:r>
          <a:endParaRPr lang="en-US" sz="2200" kern="1200"/>
        </a:p>
      </dsp:txBody>
      <dsp:txXfrm>
        <a:off x="1132872" y="2454040"/>
        <a:ext cx="5172930" cy="980842"/>
      </dsp:txXfrm>
    </dsp:sp>
    <dsp:sp modelId="{1654EBAB-5E5B-4409-9A47-4220355248AA}">
      <dsp:nvSpPr>
        <dsp:cNvPr id="0" name=""/>
        <dsp:cNvSpPr/>
      </dsp:nvSpPr>
      <dsp:spPr>
        <a:xfrm>
          <a:off x="6305802" y="2454040"/>
          <a:ext cx="5189597" cy="9808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806" tIns="103806" rIns="103806" bIns="103806" numCol="1" spcCol="1270" anchor="ctr" anchorCtr="0">
          <a:noAutofit/>
        </a:bodyPr>
        <a:lstStyle/>
        <a:p>
          <a:pPr marL="0" lvl="0" indent="0" algn="l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300" kern="1200"/>
            <a:t>Best Practice development</a:t>
          </a:r>
          <a:endParaRPr lang="en-US" sz="1300" kern="1200"/>
        </a:p>
        <a:p>
          <a:pPr marL="0" lvl="0" indent="0" algn="l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300" kern="1200"/>
            <a:t>EO training with WGCapD</a:t>
          </a:r>
          <a:endParaRPr lang="en-US" sz="1300" kern="1200"/>
        </a:p>
      </dsp:txBody>
      <dsp:txXfrm>
        <a:off x="6305802" y="2454040"/>
        <a:ext cx="5189597" cy="980842"/>
      </dsp:txXfrm>
    </dsp:sp>
    <dsp:sp modelId="{2AF31824-D53A-46D8-94A3-82504EA228EF}">
      <dsp:nvSpPr>
        <dsp:cNvPr id="0" name=""/>
        <dsp:cNvSpPr/>
      </dsp:nvSpPr>
      <dsp:spPr>
        <a:xfrm>
          <a:off x="0" y="3680093"/>
          <a:ext cx="11495400" cy="980842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1D4728F-DBE3-41CC-99FE-03177E319B82}">
      <dsp:nvSpPr>
        <dsp:cNvPr id="0" name=""/>
        <dsp:cNvSpPr/>
      </dsp:nvSpPr>
      <dsp:spPr>
        <a:xfrm>
          <a:off x="296704" y="3900783"/>
          <a:ext cx="539463" cy="539463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8D141EB-B094-46C7-B490-70FF4EBFDEB6}">
      <dsp:nvSpPr>
        <dsp:cNvPr id="0" name=""/>
        <dsp:cNvSpPr/>
      </dsp:nvSpPr>
      <dsp:spPr>
        <a:xfrm>
          <a:off x="1132872" y="3680093"/>
          <a:ext cx="5172930" cy="9808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806" tIns="103806" rIns="103806" bIns="103806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2200" kern="1200"/>
            <a:t>Discovery and Use of CEOS data in Cloud</a:t>
          </a:r>
          <a:endParaRPr lang="en-US" sz="2200" kern="1200"/>
        </a:p>
      </dsp:txBody>
      <dsp:txXfrm>
        <a:off x="1132872" y="3680093"/>
        <a:ext cx="5172930" cy="980842"/>
      </dsp:txXfrm>
    </dsp:sp>
    <dsp:sp modelId="{5DFC7E30-6AFA-42AA-983A-A35233B9C362}">
      <dsp:nvSpPr>
        <dsp:cNvPr id="0" name=""/>
        <dsp:cNvSpPr/>
      </dsp:nvSpPr>
      <dsp:spPr>
        <a:xfrm>
          <a:off x="6305802" y="3680093"/>
          <a:ext cx="5189597" cy="9808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806" tIns="103806" rIns="103806" bIns="103806" numCol="1" spcCol="1270" anchor="ctr" anchorCtr="0">
          <a:noAutofit/>
        </a:bodyPr>
        <a:lstStyle/>
        <a:p>
          <a:pPr marL="0" lvl="0" indent="0" algn="l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300" kern="1200"/>
            <a:t>ARD, Quality and Integrity</a:t>
          </a:r>
        </a:p>
        <a:p>
          <a:pPr marL="0" lvl="0" indent="0" algn="l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300" kern="1200"/>
            <a:t>Operational Best Practices</a:t>
          </a:r>
        </a:p>
        <a:p>
          <a:pPr marL="0" lvl="0" indent="0" algn="l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300" kern="1200"/>
            <a:t>Service discovery</a:t>
          </a:r>
          <a:endParaRPr lang="en-US" sz="1300" kern="1200"/>
        </a:p>
      </dsp:txBody>
      <dsp:txXfrm>
        <a:off x="6305802" y="3680093"/>
        <a:ext cx="5189597" cy="98084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4AD8E1C4-9A15-4764-86FE-E1C0275FBC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01750" y="2265730"/>
            <a:ext cx="8288157" cy="275671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5250A59-E31B-4002-83F5-2CA0F10DD4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14"/>
          <a:stretch/>
        </p:blipFill>
        <p:spPr>
          <a:xfrm flipV="1">
            <a:off x="2824280" y="4824248"/>
            <a:ext cx="5391556" cy="2038097"/>
          </a:xfrm>
          <a:prstGeom prst="rect">
            <a:avLst/>
          </a:prstGeom>
        </p:spPr>
      </p:pic>
      <p:pic>
        <p:nvPicPr>
          <p:cNvPr id="19" name="Picture 18" descr="A picture containing nature&#10;&#10;Description automatically generated">
            <a:extLst>
              <a:ext uri="{FF2B5EF4-FFF2-40B4-BE49-F238E27FC236}">
                <a16:creationId xmlns:a16="http://schemas.microsoft.com/office/drawing/2014/main" id="{9A5D0622-33ED-4EB7-96FB-4585BC47175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77344" y="-1"/>
            <a:ext cx="3714656" cy="2686815"/>
          </a:xfrm>
          <a:prstGeom prst="rect">
            <a:avLst/>
          </a:prstGeom>
        </p:spPr>
      </p:pic>
      <p:sp>
        <p:nvSpPr>
          <p:cNvPr id="20" name="Hexagon 3">
            <a:extLst>
              <a:ext uri="{FF2B5EF4-FFF2-40B4-BE49-F238E27FC236}">
                <a16:creationId xmlns:a16="http://schemas.microsoft.com/office/drawing/2014/main" id="{6D2DF6DF-5332-4778-ABD2-C77C32E47F0B}"/>
              </a:ext>
            </a:extLst>
          </p:cNvPr>
          <p:cNvSpPr/>
          <p:nvPr userDrawn="1"/>
        </p:nvSpPr>
        <p:spPr>
          <a:xfrm rot="10800000" flipV="1">
            <a:off x="5456394" y="1968439"/>
            <a:ext cx="6751471" cy="4901119"/>
          </a:xfrm>
          <a:custGeom>
            <a:avLst/>
            <a:gdLst>
              <a:gd name="connsiteX0" fmla="*/ 0 w 6765758"/>
              <a:gd name="connsiteY0" fmla="*/ 4848732 h 4848732"/>
              <a:gd name="connsiteX1" fmla="*/ 0 w 6765758"/>
              <a:gd name="connsiteY1" fmla="*/ 0 h 4848732"/>
              <a:gd name="connsiteX2" fmla="*/ 6765758 w 6765758"/>
              <a:gd name="connsiteY2" fmla="*/ 4848732 h 4848732"/>
              <a:gd name="connsiteX3" fmla="*/ 0 w 6765758"/>
              <a:gd name="connsiteY3" fmla="*/ 4848732 h 4848732"/>
              <a:gd name="connsiteX0" fmla="*/ 0 w 6765758"/>
              <a:gd name="connsiteY0" fmla="*/ 4941601 h 4941601"/>
              <a:gd name="connsiteX1" fmla="*/ 0 w 6765758"/>
              <a:gd name="connsiteY1" fmla="*/ 0 h 4941601"/>
              <a:gd name="connsiteX2" fmla="*/ 6765758 w 6765758"/>
              <a:gd name="connsiteY2" fmla="*/ 4941601 h 4941601"/>
              <a:gd name="connsiteX3" fmla="*/ 0 w 6765758"/>
              <a:gd name="connsiteY3" fmla="*/ 4941601 h 4941601"/>
              <a:gd name="connsiteX0" fmla="*/ 0 w 6765758"/>
              <a:gd name="connsiteY0" fmla="*/ 4920169 h 4920169"/>
              <a:gd name="connsiteX1" fmla="*/ 2381 w 6765758"/>
              <a:gd name="connsiteY1" fmla="*/ 0 h 4920169"/>
              <a:gd name="connsiteX2" fmla="*/ 6765758 w 6765758"/>
              <a:gd name="connsiteY2" fmla="*/ 4920169 h 4920169"/>
              <a:gd name="connsiteX3" fmla="*/ 0 w 6765758"/>
              <a:gd name="connsiteY3" fmla="*/ 4920169 h 4920169"/>
              <a:gd name="connsiteX0" fmla="*/ 0 w 6751470"/>
              <a:gd name="connsiteY0" fmla="*/ 4920169 h 4920169"/>
              <a:gd name="connsiteX1" fmla="*/ 2381 w 6751470"/>
              <a:gd name="connsiteY1" fmla="*/ 0 h 4920169"/>
              <a:gd name="connsiteX2" fmla="*/ 6751470 w 6751470"/>
              <a:gd name="connsiteY2" fmla="*/ 4901119 h 4920169"/>
              <a:gd name="connsiteX3" fmla="*/ 0 w 6751470"/>
              <a:gd name="connsiteY3" fmla="*/ 4920169 h 4920169"/>
              <a:gd name="connsiteX0" fmla="*/ 26211 w 6749106"/>
              <a:gd name="connsiteY0" fmla="*/ 4891594 h 4901119"/>
              <a:gd name="connsiteX1" fmla="*/ 17 w 6749106"/>
              <a:gd name="connsiteY1" fmla="*/ 0 h 4901119"/>
              <a:gd name="connsiteX2" fmla="*/ 6749106 w 6749106"/>
              <a:gd name="connsiteY2" fmla="*/ 4901119 h 4901119"/>
              <a:gd name="connsiteX3" fmla="*/ 26211 w 6749106"/>
              <a:gd name="connsiteY3" fmla="*/ 4891594 h 4901119"/>
              <a:gd name="connsiteX0" fmla="*/ 11939 w 6749122"/>
              <a:gd name="connsiteY0" fmla="*/ 4891594 h 4901119"/>
              <a:gd name="connsiteX1" fmla="*/ 33 w 6749122"/>
              <a:gd name="connsiteY1" fmla="*/ 0 h 4901119"/>
              <a:gd name="connsiteX2" fmla="*/ 6749122 w 6749122"/>
              <a:gd name="connsiteY2" fmla="*/ 4901119 h 4901119"/>
              <a:gd name="connsiteX3" fmla="*/ 11939 w 6749122"/>
              <a:gd name="connsiteY3" fmla="*/ 4891594 h 4901119"/>
              <a:gd name="connsiteX0" fmla="*/ 11939 w 6749122"/>
              <a:gd name="connsiteY0" fmla="*/ 4891594 h 4901119"/>
              <a:gd name="connsiteX1" fmla="*/ 33 w 6749122"/>
              <a:gd name="connsiteY1" fmla="*/ 0 h 4901119"/>
              <a:gd name="connsiteX2" fmla="*/ 6749122 w 6749122"/>
              <a:gd name="connsiteY2" fmla="*/ 4901119 h 4901119"/>
              <a:gd name="connsiteX3" fmla="*/ 11939 w 6749122"/>
              <a:gd name="connsiteY3" fmla="*/ 4891594 h 4901119"/>
              <a:gd name="connsiteX0" fmla="*/ 11939 w 6749122"/>
              <a:gd name="connsiteY0" fmla="*/ 4891594 h 4901119"/>
              <a:gd name="connsiteX1" fmla="*/ 33 w 6749122"/>
              <a:gd name="connsiteY1" fmla="*/ 0 h 4901119"/>
              <a:gd name="connsiteX2" fmla="*/ 6749122 w 6749122"/>
              <a:gd name="connsiteY2" fmla="*/ 4901119 h 4901119"/>
              <a:gd name="connsiteX3" fmla="*/ 11939 w 6749122"/>
              <a:gd name="connsiteY3" fmla="*/ 4891594 h 4901119"/>
              <a:gd name="connsiteX0" fmla="*/ 11939 w 6749122"/>
              <a:gd name="connsiteY0" fmla="*/ 4891594 h 4901119"/>
              <a:gd name="connsiteX1" fmla="*/ 33 w 6749122"/>
              <a:gd name="connsiteY1" fmla="*/ 0 h 4901119"/>
              <a:gd name="connsiteX2" fmla="*/ 6749122 w 6749122"/>
              <a:gd name="connsiteY2" fmla="*/ 4901119 h 4901119"/>
              <a:gd name="connsiteX3" fmla="*/ 11939 w 6749122"/>
              <a:gd name="connsiteY3" fmla="*/ 4891594 h 4901119"/>
              <a:gd name="connsiteX0" fmla="*/ 0 w 6756233"/>
              <a:gd name="connsiteY0" fmla="*/ 4877306 h 4901119"/>
              <a:gd name="connsiteX1" fmla="*/ 7144 w 6756233"/>
              <a:gd name="connsiteY1" fmla="*/ 0 h 4901119"/>
              <a:gd name="connsiteX2" fmla="*/ 6756233 w 6756233"/>
              <a:gd name="connsiteY2" fmla="*/ 4901119 h 4901119"/>
              <a:gd name="connsiteX3" fmla="*/ 0 w 6756233"/>
              <a:gd name="connsiteY3" fmla="*/ 4877306 h 4901119"/>
              <a:gd name="connsiteX0" fmla="*/ 2487 w 6749195"/>
              <a:gd name="connsiteY0" fmla="*/ 4896356 h 4901119"/>
              <a:gd name="connsiteX1" fmla="*/ 106 w 6749195"/>
              <a:gd name="connsiteY1" fmla="*/ 0 h 4901119"/>
              <a:gd name="connsiteX2" fmla="*/ 6749195 w 6749195"/>
              <a:gd name="connsiteY2" fmla="*/ 4901119 h 4901119"/>
              <a:gd name="connsiteX3" fmla="*/ 2487 w 6749195"/>
              <a:gd name="connsiteY3" fmla="*/ 4896356 h 4901119"/>
              <a:gd name="connsiteX0" fmla="*/ 2487 w 6749195"/>
              <a:gd name="connsiteY0" fmla="*/ 4898738 h 4901119"/>
              <a:gd name="connsiteX1" fmla="*/ 106 w 6749195"/>
              <a:gd name="connsiteY1" fmla="*/ 0 h 4901119"/>
              <a:gd name="connsiteX2" fmla="*/ 6749195 w 6749195"/>
              <a:gd name="connsiteY2" fmla="*/ 4901119 h 4901119"/>
              <a:gd name="connsiteX3" fmla="*/ 2487 w 6749195"/>
              <a:gd name="connsiteY3" fmla="*/ 4898738 h 4901119"/>
              <a:gd name="connsiteX0" fmla="*/ 0 w 6751471"/>
              <a:gd name="connsiteY0" fmla="*/ 4901119 h 4901119"/>
              <a:gd name="connsiteX1" fmla="*/ 2382 w 6751471"/>
              <a:gd name="connsiteY1" fmla="*/ 0 h 4901119"/>
              <a:gd name="connsiteX2" fmla="*/ 6751471 w 6751471"/>
              <a:gd name="connsiteY2" fmla="*/ 4901119 h 4901119"/>
              <a:gd name="connsiteX3" fmla="*/ 0 w 6751471"/>
              <a:gd name="connsiteY3" fmla="*/ 4901119 h 4901119"/>
              <a:gd name="connsiteX0" fmla="*/ 0 w 6751471"/>
              <a:gd name="connsiteY0" fmla="*/ 4901119 h 4901119"/>
              <a:gd name="connsiteX1" fmla="*/ 2382 w 6751471"/>
              <a:gd name="connsiteY1" fmla="*/ 0 h 4901119"/>
              <a:gd name="connsiteX2" fmla="*/ 6751471 w 6751471"/>
              <a:gd name="connsiteY2" fmla="*/ 4901119 h 4901119"/>
              <a:gd name="connsiteX3" fmla="*/ 0 w 6751471"/>
              <a:gd name="connsiteY3" fmla="*/ 4901119 h 4901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51471" h="4901119">
                <a:moveTo>
                  <a:pt x="0" y="4901119"/>
                </a:moveTo>
                <a:cubicBezTo>
                  <a:pt x="794" y="3261063"/>
                  <a:pt x="1588" y="1640056"/>
                  <a:pt x="2382" y="0"/>
                </a:cubicBezTo>
                <a:lnTo>
                  <a:pt x="6751471" y="4901119"/>
                </a:lnTo>
                <a:lnTo>
                  <a:pt x="0" y="4901119"/>
                </a:lnTo>
                <a:close/>
              </a:path>
            </a:pathLst>
          </a:custGeom>
          <a:solidFill>
            <a:schemeClr val="accent4"/>
          </a:solidFill>
          <a:ln w="3175"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1" name="Hexagon 3">
            <a:extLst>
              <a:ext uri="{FF2B5EF4-FFF2-40B4-BE49-F238E27FC236}">
                <a16:creationId xmlns:a16="http://schemas.microsoft.com/office/drawing/2014/main" id="{ED1323B1-25AD-4D68-9935-331D79B300CE}"/>
              </a:ext>
            </a:extLst>
          </p:cNvPr>
          <p:cNvSpPr/>
          <p:nvPr userDrawn="1"/>
        </p:nvSpPr>
        <p:spPr>
          <a:xfrm flipH="1">
            <a:off x="-4784" y="-14542"/>
            <a:ext cx="12199164" cy="6874921"/>
          </a:xfrm>
          <a:custGeom>
            <a:avLst/>
            <a:gdLst>
              <a:gd name="connsiteX0" fmla="*/ 0 w 12192000"/>
              <a:gd name="connsiteY0" fmla="*/ 3429000 h 6858000"/>
              <a:gd name="connsiteX1" fmla="*/ 1714500 w 12192000"/>
              <a:gd name="connsiteY1" fmla="*/ 2 h 6858000"/>
              <a:gd name="connsiteX2" fmla="*/ 10477500 w 12192000"/>
              <a:gd name="connsiteY2" fmla="*/ 2 h 6858000"/>
              <a:gd name="connsiteX3" fmla="*/ 12192000 w 12192000"/>
              <a:gd name="connsiteY3" fmla="*/ 3429000 h 6858000"/>
              <a:gd name="connsiteX4" fmla="*/ 10477500 w 12192000"/>
              <a:gd name="connsiteY4" fmla="*/ 6857998 h 6858000"/>
              <a:gd name="connsiteX5" fmla="*/ 1714500 w 12192000"/>
              <a:gd name="connsiteY5" fmla="*/ 6857998 h 6858000"/>
              <a:gd name="connsiteX6" fmla="*/ 0 w 12192000"/>
              <a:gd name="connsiteY6" fmla="*/ 3429000 h 6858000"/>
              <a:gd name="connsiteX0" fmla="*/ 6016 w 12198016"/>
              <a:gd name="connsiteY0" fmla="*/ 3441030 h 6870028"/>
              <a:gd name="connsiteX1" fmla="*/ 0 w 12198016"/>
              <a:gd name="connsiteY1" fmla="*/ 0 h 6870028"/>
              <a:gd name="connsiteX2" fmla="*/ 10483516 w 12198016"/>
              <a:gd name="connsiteY2" fmla="*/ 12032 h 6870028"/>
              <a:gd name="connsiteX3" fmla="*/ 12198016 w 12198016"/>
              <a:gd name="connsiteY3" fmla="*/ 3441030 h 6870028"/>
              <a:gd name="connsiteX4" fmla="*/ 10483516 w 12198016"/>
              <a:gd name="connsiteY4" fmla="*/ 6870028 h 6870028"/>
              <a:gd name="connsiteX5" fmla="*/ 1720516 w 12198016"/>
              <a:gd name="connsiteY5" fmla="*/ 6870028 h 6870028"/>
              <a:gd name="connsiteX6" fmla="*/ 6016 w 12198016"/>
              <a:gd name="connsiteY6" fmla="*/ 3441030 h 6870028"/>
              <a:gd name="connsiteX0" fmla="*/ 6016 w 12198016"/>
              <a:gd name="connsiteY0" fmla="*/ 3441030 h 6870028"/>
              <a:gd name="connsiteX1" fmla="*/ 0 w 12198016"/>
              <a:gd name="connsiteY1" fmla="*/ 0 h 6870028"/>
              <a:gd name="connsiteX2" fmla="*/ 12192000 w 12198016"/>
              <a:gd name="connsiteY2" fmla="*/ 24063 h 6870028"/>
              <a:gd name="connsiteX3" fmla="*/ 12198016 w 12198016"/>
              <a:gd name="connsiteY3" fmla="*/ 3441030 h 6870028"/>
              <a:gd name="connsiteX4" fmla="*/ 10483516 w 12198016"/>
              <a:gd name="connsiteY4" fmla="*/ 6870028 h 6870028"/>
              <a:gd name="connsiteX5" fmla="*/ 1720516 w 12198016"/>
              <a:gd name="connsiteY5" fmla="*/ 6870028 h 6870028"/>
              <a:gd name="connsiteX6" fmla="*/ 6016 w 12198016"/>
              <a:gd name="connsiteY6" fmla="*/ 3441030 h 6870028"/>
              <a:gd name="connsiteX0" fmla="*/ 6016 w 12198016"/>
              <a:gd name="connsiteY0" fmla="*/ 3441030 h 6870028"/>
              <a:gd name="connsiteX1" fmla="*/ 0 w 12198016"/>
              <a:gd name="connsiteY1" fmla="*/ 0 h 6870028"/>
              <a:gd name="connsiteX2" fmla="*/ 12192000 w 12198016"/>
              <a:gd name="connsiteY2" fmla="*/ 24063 h 6870028"/>
              <a:gd name="connsiteX3" fmla="*/ 12198016 w 12198016"/>
              <a:gd name="connsiteY3" fmla="*/ 3441030 h 6870028"/>
              <a:gd name="connsiteX4" fmla="*/ 12179968 w 12198016"/>
              <a:gd name="connsiteY4" fmla="*/ 6845965 h 6870028"/>
              <a:gd name="connsiteX5" fmla="*/ 1720516 w 12198016"/>
              <a:gd name="connsiteY5" fmla="*/ 6870028 h 6870028"/>
              <a:gd name="connsiteX6" fmla="*/ 6016 w 12198016"/>
              <a:gd name="connsiteY6" fmla="*/ 3441030 h 6870028"/>
              <a:gd name="connsiteX0" fmla="*/ 6016 w 12198016"/>
              <a:gd name="connsiteY0" fmla="*/ 3441030 h 6857997"/>
              <a:gd name="connsiteX1" fmla="*/ 0 w 12198016"/>
              <a:gd name="connsiteY1" fmla="*/ 0 h 6857997"/>
              <a:gd name="connsiteX2" fmla="*/ 12192000 w 12198016"/>
              <a:gd name="connsiteY2" fmla="*/ 24063 h 6857997"/>
              <a:gd name="connsiteX3" fmla="*/ 12198016 w 12198016"/>
              <a:gd name="connsiteY3" fmla="*/ 3441030 h 6857997"/>
              <a:gd name="connsiteX4" fmla="*/ 12179968 w 12198016"/>
              <a:gd name="connsiteY4" fmla="*/ 6845965 h 6857997"/>
              <a:gd name="connsiteX5" fmla="*/ 7122694 w 12198016"/>
              <a:gd name="connsiteY5" fmla="*/ 6857997 h 6857997"/>
              <a:gd name="connsiteX6" fmla="*/ 6016 w 12198016"/>
              <a:gd name="connsiteY6" fmla="*/ 3441030 h 6857997"/>
              <a:gd name="connsiteX0" fmla="*/ 266 w 12204298"/>
              <a:gd name="connsiteY0" fmla="*/ 2045367 h 6857997"/>
              <a:gd name="connsiteX1" fmla="*/ 6282 w 12204298"/>
              <a:gd name="connsiteY1" fmla="*/ 0 h 6857997"/>
              <a:gd name="connsiteX2" fmla="*/ 12198282 w 12204298"/>
              <a:gd name="connsiteY2" fmla="*/ 24063 h 6857997"/>
              <a:gd name="connsiteX3" fmla="*/ 12204298 w 12204298"/>
              <a:gd name="connsiteY3" fmla="*/ 3441030 h 6857997"/>
              <a:gd name="connsiteX4" fmla="*/ 12186250 w 12204298"/>
              <a:gd name="connsiteY4" fmla="*/ 6845965 h 6857997"/>
              <a:gd name="connsiteX5" fmla="*/ 7128976 w 12204298"/>
              <a:gd name="connsiteY5" fmla="*/ 6857997 h 6857997"/>
              <a:gd name="connsiteX6" fmla="*/ 266 w 12204298"/>
              <a:gd name="connsiteY6" fmla="*/ 2045367 h 6857997"/>
              <a:gd name="connsiteX0" fmla="*/ 980573 w 12198016"/>
              <a:gd name="connsiteY0" fmla="*/ 1792704 h 6857997"/>
              <a:gd name="connsiteX1" fmla="*/ 0 w 12198016"/>
              <a:gd name="connsiteY1" fmla="*/ 0 h 6857997"/>
              <a:gd name="connsiteX2" fmla="*/ 12192000 w 12198016"/>
              <a:gd name="connsiteY2" fmla="*/ 24063 h 6857997"/>
              <a:gd name="connsiteX3" fmla="*/ 12198016 w 12198016"/>
              <a:gd name="connsiteY3" fmla="*/ 3441030 h 6857997"/>
              <a:gd name="connsiteX4" fmla="*/ 12179968 w 12198016"/>
              <a:gd name="connsiteY4" fmla="*/ 6845965 h 6857997"/>
              <a:gd name="connsiteX5" fmla="*/ 7122694 w 12198016"/>
              <a:gd name="connsiteY5" fmla="*/ 6857997 h 6857997"/>
              <a:gd name="connsiteX6" fmla="*/ 980573 w 12198016"/>
              <a:gd name="connsiteY6" fmla="*/ 1792704 h 6857997"/>
              <a:gd name="connsiteX0" fmla="*/ 266 w 12204299"/>
              <a:gd name="connsiteY0" fmla="*/ 1840831 h 6857997"/>
              <a:gd name="connsiteX1" fmla="*/ 6283 w 12204299"/>
              <a:gd name="connsiteY1" fmla="*/ 0 h 6857997"/>
              <a:gd name="connsiteX2" fmla="*/ 12198283 w 12204299"/>
              <a:gd name="connsiteY2" fmla="*/ 24063 h 6857997"/>
              <a:gd name="connsiteX3" fmla="*/ 12204299 w 12204299"/>
              <a:gd name="connsiteY3" fmla="*/ 3441030 h 6857997"/>
              <a:gd name="connsiteX4" fmla="*/ 12186251 w 12204299"/>
              <a:gd name="connsiteY4" fmla="*/ 6845965 h 6857997"/>
              <a:gd name="connsiteX5" fmla="*/ 7128977 w 12204299"/>
              <a:gd name="connsiteY5" fmla="*/ 6857997 h 6857997"/>
              <a:gd name="connsiteX6" fmla="*/ 266 w 12204299"/>
              <a:gd name="connsiteY6" fmla="*/ 1840831 h 6857997"/>
              <a:gd name="connsiteX0" fmla="*/ 7122694 w 12198016"/>
              <a:gd name="connsiteY0" fmla="*/ 6857997 h 6857997"/>
              <a:gd name="connsiteX1" fmla="*/ 0 w 12198016"/>
              <a:gd name="connsiteY1" fmla="*/ 0 h 6857997"/>
              <a:gd name="connsiteX2" fmla="*/ 12192000 w 12198016"/>
              <a:gd name="connsiteY2" fmla="*/ 24063 h 6857997"/>
              <a:gd name="connsiteX3" fmla="*/ 12198016 w 12198016"/>
              <a:gd name="connsiteY3" fmla="*/ 3441030 h 6857997"/>
              <a:gd name="connsiteX4" fmla="*/ 12179968 w 12198016"/>
              <a:gd name="connsiteY4" fmla="*/ 6845965 h 6857997"/>
              <a:gd name="connsiteX5" fmla="*/ 7122694 w 12198016"/>
              <a:gd name="connsiteY5" fmla="*/ 6857997 h 6857997"/>
              <a:gd name="connsiteX0" fmla="*/ 4818648 w 12198016"/>
              <a:gd name="connsiteY0" fmla="*/ 6870031 h 6870031"/>
              <a:gd name="connsiteX1" fmla="*/ 0 w 12198016"/>
              <a:gd name="connsiteY1" fmla="*/ 0 h 6870031"/>
              <a:gd name="connsiteX2" fmla="*/ 12192000 w 12198016"/>
              <a:gd name="connsiteY2" fmla="*/ 24063 h 6870031"/>
              <a:gd name="connsiteX3" fmla="*/ 12198016 w 12198016"/>
              <a:gd name="connsiteY3" fmla="*/ 3441030 h 6870031"/>
              <a:gd name="connsiteX4" fmla="*/ 12179968 w 12198016"/>
              <a:gd name="connsiteY4" fmla="*/ 6845965 h 6870031"/>
              <a:gd name="connsiteX5" fmla="*/ 4818648 w 12198016"/>
              <a:gd name="connsiteY5" fmla="*/ 6870031 h 6870031"/>
              <a:gd name="connsiteX0" fmla="*/ 2713121 w 10092489"/>
              <a:gd name="connsiteY0" fmla="*/ 6870031 h 6870031"/>
              <a:gd name="connsiteX1" fmla="*/ 0 w 10092489"/>
              <a:gd name="connsiteY1" fmla="*/ 0 h 6870031"/>
              <a:gd name="connsiteX2" fmla="*/ 10086473 w 10092489"/>
              <a:gd name="connsiteY2" fmla="*/ 24063 h 6870031"/>
              <a:gd name="connsiteX3" fmla="*/ 10092489 w 10092489"/>
              <a:gd name="connsiteY3" fmla="*/ 3441030 h 6870031"/>
              <a:gd name="connsiteX4" fmla="*/ 10074441 w 10092489"/>
              <a:gd name="connsiteY4" fmla="*/ 6845965 h 6870031"/>
              <a:gd name="connsiteX5" fmla="*/ 2713121 w 10092489"/>
              <a:gd name="connsiteY5" fmla="*/ 6870031 h 6870031"/>
              <a:gd name="connsiteX0" fmla="*/ 3230479 w 10092489"/>
              <a:gd name="connsiteY0" fmla="*/ 6870031 h 6870031"/>
              <a:gd name="connsiteX1" fmla="*/ 0 w 10092489"/>
              <a:gd name="connsiteY1" fmla="*/ 0 h 6870031"/>
              <a:gd name="connsiteX2" fmla="*/ 10086473 w 10092489"/>
              <a:gd name="connsiteY2" fmla="*/ 24063 h 6870031"/>
              <a:gd name="connsiteX3" fmla="*/ 10092489 w 10092489"/>
              <a:gd name="connsiteY3" fmla="*/ 3441030 h 6870031"/>
              <a:gd name="connsiteX4" fmla="*/ 10074441 w 10092489"/>
              <a:gd name="connsiteY4" fmla="*/ 6845965 h 6870031"/>
              <a:gd name="connsiteX5" fmla="*/ 3230479 w 10092489"/>
              <a:gd name="connsiteY5" fmla="*/ 6870031 h 6870031"/>
              <a:gd name="connsiteX0" fmla="*/ 5526973 w 12388983"/>
              <a:gd name="connsiteY0" fmla="*/ 6870031 h 6870031"/>
              <a:gd name="connsiteX1" fmla="*/ 0 w 12388983"/>
              <a:gd name="connsiteY1" fmla="*/ 0 h 6870031"/>
              <a:gd name="connsiteX2" fmla="*/ 12382967 w 12388983"/>
              <a:gd name="connsiteY2" fmla="*/ 24063 h 6870031"/>
              <a:gd name="connsiteX3" fmla="*/ 12388983 w 12388983"/>
              <a:gd name="connsiteY3" fmla="*/ 3441030 h 6870031"/>
              <a:gd name="connsiteX4" fmla="*/ 12370935 w 12388983"/>
              <a:gd name="connsiteY4" fmla="*/ 6845965 h 6870031"/>
              <a:gd name="connsiteX5" fmla="*/ 5526973 w 12388983"/>
              <a:gd name="connsiteY5" fmla="*/ 6870031 h 6870031"/>
              <a:gd name="connsiteX0" fmla="*/ 7840359 w 14702369"/>
              <a:gd name="connsiteY0" fmla="*/ 6845968 h 6845968"/>
              <a:gd name="connsiteX1" fmla="*/ 0 w 14702369"/>
              <a:gd name="connsiteY1" fmla="*/ 0 h 6845968"/>
              <a:gd name="connsiteX2" fmla="*/ 14696353 w 14702369"/>
              <a:gd name="connsiteY2" fmla="*/ 0 h 6845968"/>
              <a:gd name="connsiteX3" fmla="*/ 14702369 w 14702369"/>
              <a:gd name="connsiteY3" fmla="*/ 3416967 h 6845968"/>
              <a:gd name="connsiteX4" fmla="*/ 14684321 w 14702369"/>
              <a:gd name="connsiteY4" fmla="*/ 6821902 h 6845968"/>
              <a:gd name="connsiteX5" fmla="*/ 7840359 w 14702369"/>
              <a:gd name="connsiteY5" fmla="*/ 6845968 h 6845968"/>
              <a:gd name="connsiteX0" fmla="*/ 11914246 w 14702369"/>
              <a:gd name="connsiteY0" fmla="*/ 6821904 h 6821904"/>
              <a:gd name="connsiteX1" fmla="*/ 0 w 14702369"/>
              <a:gd name="connsiteY1" fmla="*/ 0 h 6821904"/>
              <a:gd name="connsiteX2" fmla="*/ 14696353 w 14702369"/>
              <a:gd name="connsiteY2" fmla="*/ 0 h 6821904"/>
              <a:gd name="connsiteX3" fmla="*/ 14702369 w 14702369"/>
              <a:gd name="connsiteY3" fmla="*/ 3416967 h 6821904"/>
              <a:gd name="connsiteX4" fmla="*/ 14684321 w 14702369"/>
              <a:gd name="connsiteY4" fmla="*/ 6821902 h 6821904"/>
              <a:gd name="connsiteX5" fmla="*/ 11914246 w 14702369"/>
              <a:gd name="connsiteY5" fmla="*/ 6821904 h 6821904"/>
              <a:gd name="connsiteX0" fmla="*/ 11303164 w 14702369"/>
              <a:gd name="connsiteY0" fmla="*/ 6833935 h 6833935"/>
              <a:gd name="connsiteX1" fmla="*/ 0 w 14702369"/>
              <a:gd name="connsiteY1" fmla="*/ 0 h 6833935"/>
              <a:gd name="connsiteX2" fmla="*/ 14696353 w 14702369"/>
              <a:gd name="connsiteY2" fmla="*/ 0 h 6833935"/>
              <a:gd name="connsiteX3" fmla="*/ 14702369 w 14702369"/>
              <a:gd name="connsiteY3" fmla="*/ 3416967 h 6833935"/>
              <a:gd name="connsiteX4" fmla="*/ 14684321 w 14702369"/>
              <a:gd name="connsiteY4" fmla="*/ 6821902 h 6833935"/>
              <a:gd name="connsiteX5" fmla="*/ 11303164 w 14702369"/>
              <a:gd name="connsiteY5" fmla="*/ 6833935 h 6833935"/>
              <a:gd name="connsiteX0" fmla="*/ 11303164 w 14702369"/>
              <a:gd name="connsiteY0" fmla="*/ 6833935 h 6833935"/>
              <a:gd name="connsiteX1" fmla="*/ 0 w 14702369"/>
              <a:gd name="connsiteY1" fmla="*/ 0 h 6833935"/>
              <a:gd name="connsiteX2" fmla="*/ 14696353 w 14702369"/>
              <a:gd name="connsiteY2" fmla="*/ 0 h 6833935"/>
              <a:gd name="connsiteX3" fmla="*/ 14702369 w 14702369"/>
              <a:gd name="connsiteY3" fmla="*/ 3416967 h 6833935"/>
              <a:gd name="connsiteX4" fmla="*/ 14698869 w 14702369"/>
              <a:gd name="connsiteY4" fmla="*/ 6833934 h 6833935"/>
              <a:gd name="connsiteX5" fmla="*/ 11303164 w 14702369"/>
              <a:gd name="connsiteY5" fmla="*/ 6833935 h 6833935"/>
              <a:gd name="connsiteX0" fmla="*/ 11356917 w 14756122"/>
              <a:gd name="connsiteY0" fmla="*/ 6833935 h 6833935"/>
              <a:gd name="connsiteX1" fmla="*/ 0 w 14756122"/>
              <a:gd name="connsiteY1" fmla="*/ 12611 h 6833935"/>
              <a:gd name="connsiteX2" fmla="*/ 14750106 w 14756122"/>
              <a:gd name="connsiteY2" fmla="*/ 0 h 6833935"/>
              <a:gd name="connsiteX3" fmla="*/ 14756122 w 14756122"/>
              <a:gd name="connsiteY3" fmla="*/ 3416967 h 6833935"/>
              <a:gd name="connsiteX4" fmla="*/ 14752622 w 14756122"/>
              <a:gd name="connsiteY4" fmla="*/ 6833934 h 6833935"/>
              <a:gd name="connsiteX5" fmla="*/ 11356917 w 14756122"/>
              <a:gd name="connsiteY5" fmla="*/ 6833935 h 6833935"/>
              <a:gd name="connsiteX0" fmla="*/ 11356917 w 14761910"/>
              <a:gd name="connsiteY0" fmla="*/ 6833935 h 6833935"/>
              <a:gd name="connsiteX1" fmla="*/ 0 w 14761910"/>
              <a:gd name="connsiteY1" fmla="*/ 12611 h 6833935"/>
              <a:gd name="connsiteX2" fmla="*/ 14761631 w 14761910"/>
              <a:gd name="connsiteY2" fmla="*/ 0 h 6833935"/>
              <a:gd name="connsiteX3" fmla="*/ 14756122 w 14761910"/>
              <a:gd name="connsiteY3" fmla="*/ 3416967 h 6833935"/>
              <a:gd name="connsiteX4" fmla="*/ 14752622 w 14761910"/>
              <a:gd name="connsiteY4" fmla="*/ 6833934 h 6833935"/>
              <a:gd name="connsiteX5" fmla="*/ 11356917 w 14761910"/>
              <a:gd name="connsiteY5" fmla="*/ 6833935 h 6833935"/>
              <a:gd name="connsiteX0" fmla="*/ 11356917 w 14761910"/>
              <a:gd name="connsiteY0" fmla="*/ 6833935 h 6833935"/>
              <a:gd name="connsiteX1" fmla="*/ 0 w 14761910"/>
              <a:gd name="connsiteY1" fmla="*/ 12611 h 6833935"/>
              <a:gd name="connsiteX2" fmla="*/ 14761631 w 14761910"/>
              <a:gd name="connsiteY2" fmla="*/ 0 h 6833935"/>
              <a:gd name="connsiteX3" fmla="*/ 14756122 w 14761910"/>
              <a:gd name="connsiteY3" fmla="*/ 3416967 h 6833935"/>
              <a:gd name="connsiteX4" fmla="*/ 14758385 w 14761910"/>
              <a:gd name="connsiteY4" fmla="*/ 6829198 h 6833935"/>
              <a:gd name="connsiteX5" fmla="*/ 11356917 w 14761910"/>
              <a:gd name="connsiteY5" fmla="*/ 6833935 h 6833935"/>
              <a:gd name="connsiteX0" fmla="*/ 11356917 w 14761910"/>
              <a:gd name="connsiteY0" fmla="*/ 6833935 h 6836301"/>
              <a:gd name="connsiteX1" fmla="*/ 0 w 14761910"/>
              <a:gd name="connsiteY1" fmla="*/ 12611 h 6836301"/>
              <a:gd name="connsiteX2" fmla="*/ 14761631 w 14761910"/>
              <a:gd name="connsiteY2" fmla="*/ 0 h 6836301"/>
              <a:gd name="connsiteX3" fmla="*/ 14756122 w 14761910"/>
              <a:gd name="connsiteY3" fmla="*/ 3416967 h 6836301"/>
              <a:gd name="connsiteX4" fmla="*/ 14758385 w 14761910"/>
              <a:gd name="connsiteY4" fmla="*/ 6836301 h 6836301"/>
              <a:gd name="connsiteX5" fmla="*/ 11356917 w 14761910"/>
              <a:gd name="connsiteY5" fmla="*/ 6833935 h 6836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761910" h="6836301">
                <a:moveTo>
                  <a:pt x="11356917" y="6833935"/>
                </a:moveTo>
                <a:lnTo>
                  <a:pt x="0" y="12611"/>
                </a:lnTo>
                <a:lnTo>
                  <a:pt x="14761631" y="0"/>
                </a:lnTo>
                <a:cubicBezTo>
                  <a:pt x="14763636" y="1138989"/>
                  <a:pt x="14754117" y="2277978"/>
                  <a:pt x="14756122" y="3416967"/>
                </a:cubicBezTo>
                <a:cubicBezTo>
                  <a:pt x="14754955" y="4555956"/>
                  <a:pt x="14759552" y="5697312"/>
                  <a:pt x="14758385" y="6836301"/>
                </a:cubicBezTo>
                <a:lnTo>
                  <a:pt x="11356917" y="683393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0800" dist="38100" dir="27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E7A6DEE9-0B4F-409A-B59F-325723A101B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38431" y="5311498"/>
            <a:ext cx="2738896" cy="150851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0B31207-9C3D-4B5C-B57B-2FE4DBE214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hqprint">
            <a:alphaModFix amt="3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2582" t="2399" r="8554" b="-8774"/>
          <a:stretch/>
        </p:blipFill>
        <p:spPr>
          <a:xfrm rot="5400000">
            <a:off x="5734286" y="-1016167"/>
            <a:ext cx="5455273" cy="7480884"/>
          </a:xfrm>
          <a:prstGeom prst="rtTriangle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735335CF-157D-43AA-8855-D3BF724DF9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hqprint">
            <a:alphaModFix amt="34000"/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4017" t="36082" r="11355" b="674"/>
          <a:stretch/>
        </p:blipFill>
        <p:spPr>
          <a:xfrm rot="16200000">
            <a:off x="5792642" y="4819952"/>
            <a:ext cx="1719709" cy="2366806"/>
          </a:xfrm>
          <a:prstGeom prst="rtTriangle">
            <a:avLst/>
          </a:prstGeom>
        </p:spPr>
      </p:pic>
      <p:sp>
        <p:nvSpPr>
          <p:cNvPr id="11" name="Title 15">
            <a:extLst>
              <a:ext uri="{FF2B5EF4-FFF2-40B4-BE49-F238E27FC236}">
                <a16:creationId xmlns:a16="http://schemas.microsoft.com/office/drawing/2014/main" id="{6D87AD77-E89F-4705-AA0A-8032DAD1D3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047" y="175938"/>
            <a:ext cx="6157185" cy="3972645"/>
          </a:xfrm>
          <a:prstGeom prst="rect">
            <a:avLst/>
          </a:prstGeom>
        </p:spPr>
        <p:txBody>
          <a:bodyPr/>
          <a:lstStyle>
            <a:lvl1pPr>
              <a:defRPr sz="800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201882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FC6441F9-A2B1-4BFB-87F7-B505A10AE262}"/>
              </a:ext>
            </a:extLst>
          </p:cNvPr>
          <p:cNvSpPr/>
          <p:nvPr userDrawn="1"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tx2"/>
              </a:solidFill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8A801E7-BC54-4FD1-B398-A5A22D7A98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alphaModFix amt="3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1339" t="39269" r="-2839" b="3541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55B944D-04FC-4DF5-9BF7-3BCE88FF1F7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ED524ECA-AF0A-4822-81E8-1224A9767F20}"/>
              </a:ext>
            </a:extLst>
          </p:cNvPr>
          <p:cNvSpPr/>
          <p:nvPr userDrawn="1"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tx2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B5CD593-1634-4207-94B8-040A8F75CE1E}"/>
              </a:ext>
            </a:extLst>
          </p:cNvPr>
          <p:cNvSpPr/>
          <p:nvPr userDrawn="1"/>
        </p:nvSpPr>
        <p:spPr>
          <a:xfrm flipV="1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tx2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D57198A-4F93-4BB0-B3E6-6EC9C206038D}"/>
              </a:ext>
            </a:extLst>
          </p:cNvPr>
          <p:cNvSpPr txBox="1"/>
          <p:nvPr userDrawn="1"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sz="1400" b="1">
                <a:solidFill>
                  <a:schemeClr val="accent1"/>
                </a:solidFill>
              </a:rPr>
              <a:t>Slide </a:t>
            </a:r>
            <a:fld id="{F7E43D5E-19EF-489C-A403-232B1D029F8F}" type="slidenum">
              <a:rPr lang="en-AU" sz="1400" b="1" smtClean="0">
                <a:solidFill>
                  <a:schemeClr val="accent1"/>
                </a:solidFill>
              </a:rPr>
              <a:t>‹#›</a:t>
            </a:fld>
            <a:endParaRPr lang="en-AU" sz="1400" b="1">
              <a:solidFill>
                <a:schemeClr val="accent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6D052B9-215F-4A65-B5BF-D9EA0B79D5DB}"/>
              </a:ext>
            </a:extLst>
          </p:cNvPr>
          <p:cNvSpPr txBox="1"/>
          <p:nvPr userDrawn="1"/>
        </p:nvSpPr>
        <p:spPr>
          <a:xfrm>
            <a:off x="-24384" y="6562799"/>
            <a:ext cx="49255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 b="1">
                <a:solidFill>
                  <a:schemeClr val="accent1"/>
                </a:solidFill>
              </a:rPr>
              <a:t>CEOS Plenary, 1-4  November 2021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329B9A96-3603-43F8-A8A8-E7ECA8F147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4233" y="1558533"/>
            <a:ext cx="11495400" cy="4662871"/>
          </a:xfrm>
          <a:prstGeom prst="rect">
            <a:avLst/>
          </a:prstGeom>
        </p:spPr>
        <p:txBody>
          <a:bodyPr/>
          <a:lstStyle>
            <a:lvl1pPr marL="228600" indent="-228600">
              <a:buFont typeface="Wingdings" panose="05000000000000000000" pitchFamily="2" charset="2"/>
              <a:buChar char="v"/>
              <a:defRPr sz="2800"/>
            </a:lvl1pPr>
            <a:lvl2pPr marL="685800" indent="-228600">
              <a:buFont typeface="Wingdings" panose="05000000000000000000" pitchFamily="2" charset="2"/>
              <a:buChar char="§"/>
              <a:defRPr sz="2400"/>
            </a:lvl2pPr>
            <a:lvl3pPr marL="1143000" indent="-228600">
              <a:buFont typeface="Courier New" panose="02070309020205020404" pitchFamily="49" charset="0"/>
              <a:buChar char="o"/>
              <a:defRPr sz="2000"/>
            </a:lvl3pPr>
            <a:lvl4pPr marL="1600200" indent="-228600">
              <a:buFont typeface="Arial" panose="020B0604020202020204" pitchFamily="34" charset="0"/>
              <a:buChar char="•"/>
              <a:defRPr sz="1800"/>
            </a:lvl4pPr>
            <a:lvl5pPr marL="2057400" indent="-228600">
              <a:buFont typeface="Arial" panose="020B0604020202020204" pitchFamily="34" charset="0"/>
              <a:buChar char="•"/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16" name="Title 15">
            <a:extLst>
              <a:ext uri="{FF2B5EF4-FFF2-40B4-BE49-F238E27FC236}">
                <a16:creationId xmlns:a16="http://schemas.microsoft.com/office/drawing/2014/main" id="{D23802C6-2AE7-4143-9A89-2B465ADB48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839353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8ED4F45A-79C4-451D-B770-5D9EB63F4CE9}"/>
              </a:ext>
            </a:extLst>
          </p:cNvPr>
          <p:cNvSpPr/>
          <p:nvPr userDrawn="1"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tx2"/>
              </a:solidFill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750AF94-A7F3-4BBE-BA31-C4E95B6438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alphaModFix amt="3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1339" t="39269" r="-2839" b="3541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9F3D092-5D49-4AFB-AF3E-73F362AFFC8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B71A52C8-AC58-4F93-9B83-CF6340B35704}"/>
              </a:ext>
            </a:extLst>
          </p:cNvPr>
          <p:cNvSpPr/>
          <p:nvPr userDrawn="1"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tx2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F8C269A-31A7-4C30-A379-B1AF6E6AC07E}"/>
              </a:ext>
            </a:extLst>
          </p:cNvPr>
          <p:cNvSpPr/>
          <p:nvPr userDrawn="1"/>
        </p:nvSpPr>
        <p:spPr>
          <a:xfrm flipV="1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tx2"/>
              </a:solidFill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DDE49C7-19A1-444C-9825-1EA2A4CF4C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632" y="1445923"/>
            <a:ext cx="5509008" cy="4775482"/>
          </a:xfrm>
          <a:prstGeom prst="rect">
            <a:avLst/>
          </a:prstGeom>
        </p:spPr>
        <p:txBody>
          <a:bodyPr/>
          <a:lstStyle>
            <a:lvl1pPr marL="228600" indent="-228600">
              <a:buFont typeface="Wingdings" panose="05000000000000000000" pitchFamily="2" charset="2"/>
              <a:buChar char="v"/>
              <a:defRPr sz="2800"/>
            </a:lvl1pPr>
            <a:lvl2pPr marL="685800" indent="-228600">
              <a:buFont typeface="Wingdings" panose="05000000000000000000" pitchFamily="2" charset="2"/>
              <a:buChar char="§"/>
              <a:defRPr sz="2400"/>
            </a:lvl2pPr>
            <a:lvl3pPr marL="1143000" indent="-228600">
              <a:buFont typeface="Courier New" panose="02070309020205020404" pitchFamily="49" charset="0"/>
              <a:buChar char="o"/>
              <a:defRPr sz="2000"/>
            </a:lvl3pPr>
            <a:lvl4pPr marL="1600200" indent="-228600">
              <a:buFont typeface="Arial" panose="020B0604020202020204" pitchFamily="34" charset="0"/>
              <a:buChar char="•"/>
              <a:defRPr sz="1800"/>
            </a:lvl4pPr>
            <a:lvl5pPr marL="2057400" indent="-228600">
              <a:buFont typeface="Arial" panose="020B0604020202020204" pitchFamily="34" charset="0"/>
              <a:buChar char="•"/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3544BA0-E96C-45E5-845D-0572CB6E19C4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296361" y="1445923"/>
            <a:ext cx="5509008" cy="4775482"/>
          </a:xfrm>
          <a:prstGeom prst="rect">
            <a:avLst/>
          </a:prstGeom>
        </p:spPr>
        <p:txBody>
          <a:bodyPr/>
          <a:lstStyle>
            <a:lvl1pPr marL="228600" indent="-228600">
              <a:buFont typeface="Wingdings" panose="05000000000000000000" pitchFamily="2" charset="2"/>
              <a:buChar char="v"/>
              <a:defRPr sz="2800"/>
            </a:lvl1pPr>
            <a:lvl2pPr marL="685800" indent="-228600">
              <a:buFont typeface="Wingdings" panose="05000000000000000000" pitchFamily="2" charset="2"/>
              <a:buChar char="§"/>
              <a:defRPr sz="2400"/>
            </a:lvl2pPr>
            <a:lvl3pPr marL="1143000" indent="-228600">
              <a:buFont typeface="Courier New" panose="02070309020205020404" pitchFamily="49" charset="0"/>
              <a:buChar char="o"/>
              <a:defRPr sz="2000"/>
            </a:lvl3pPr>
            <a:lvl4pPr marL="1600200" indent="-228600">
              <a:buFont typeface="Arial" panose="020B0604020202020204" pitchFamily="34" charset="0"/>
              <a:buChar char="•"/>
              <a:defRPr sz="1800"/>
            </a:lvl4pPr>
            <a:lvl5pPr marL="2057400" indent="-228600">
              <a:buFont typeface="Arial" panose="020B0604020202020204" pitchFamily="34" charset="0"/>
              <a:buChar char="•"/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6FA363F-DA93-49E9-B2AA-8F807FE83C45}"/>
              </a:ext>
            </a:extLst>
          </p:cNvPr>
          <p:cNvSpPr txBox="1"/>
          <p:nvPr userDrawn="1"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sz="1400" b="1">
                <a:solidFill>
                  <a:schemeClr val="accent1"/>
                </a:solidFill>
              </a:rPr>
              <a:t>Slide </a:t>
            </a:r>
            <a:fld id="{F7E43D5E-19EF-489C-A403-232B1D029F8F}" type="slidenum">
              <a:rPr lang="en-AU" sz="1400" b="1" smtClean="0">
                <a:solidFill>
                  <a:schemeClr val="accent1"/>
                </a:solidFill>
              </a:rPr>
              <a:t>‹#›</a:t>
            </a:fld>
            <a:endParaRPr lang="en-AU" sz="1400" b="1">
              <a:solidFill>
                <a:schemeClr val="accent1"/>
              </a:solidFill>
            </a:endParaRPr>
          </a:p>
        </p:txBody>
      </p:sp>
      <p:sp>
        <p:nvSpPr>
          <p:cNvPr id="15" name="Title 15">
            <a:extLst>
              <a:ext uri="{FF2B5EF4-FFF2-40B4-BE49-F238E27FC236}">
                <a16:creationId xmlns:a16="http://schemas.microsoft.com/office/drawing/2014/main" id="{87570EC9-0DBC-4BD7-95AA-6C73B6CD95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47CA0F7-C63D-4300-8BAD-A29E1BDF3EF2}"/>
              </a:ext>
            </a:extLst>
          </p:cNvPr>
          <p:cNvSpPr txBox="1"/>
          <p:nvPr userDrawn="1"/>
        </p:nvSpPr>
        <p:spPr>
          <a:xfrm>
            <a:off x="-24384" y="6562799"/>
            <a:ext cx="49255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 b="1">
                <a:solidFill>
                  <a:schemeClr val="accent1"/>
                </a:solidFill>
              </a:rPr>
              <a:t>CEOS Plenary, 1-4  November 2021</a:t>
            </a:r>
          </a:p>
        </p:txBody>
      </p:sp>
    </p:spTree>
    <p:extLst>
      <p:ext uri="{BB962C8B-B14F-4D97-AF65-F5344CB8AC3E}">
        <p14:creationId xmlns:p14="http://schemas.microsoft.com/office/powerpoint/2010/main" val="19129028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EE8A8A5-B83C-452F-9ACA-4A3279DC36AF}"/>
              </a:ext>
            </a:extLst>
          </p:cNvPr>
          <p:cNvSpPr/>
          <p:nvPr userDrawn="1"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tx2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B9B4D16-20B9-4380-8EB6-9F8F7A8122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alphaModFix amt="3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1339" t="39269" r="-2839" b="3541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DFE8BF3-E40B-493A-9AE5-A62B25D4F16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9CACCEF1-20EC-4A52-A7A1-15EEEB87FBB0}"/>
              </a:ext>
            </a:extLst>
          </p:cNvPr>
          <p:cNvSpPr/>
          <p:nvPr userDrawn="1"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tx2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E6BB852-D706-4A9C-8904-87AD81B3C355}"/>
              </a:ext>
            </a:extLst>
          </p:cNvPr>
          <p:cNvSpPr/>
          <p:nvPr userDrawn="1"/>
        </p:nvSpPr>
        <p:spPr>
          <a:xfrm flipV="1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tx2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C7E3A92-47B8-4167-85B4-4C55CAFC49AB}"/>
              </a:ext>
            </a:extLst>
          </p:cNvPr>
          <p:cNvSpPr txBox="1"/>
          <p:nvPr userDrawn="1"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sz="1400" b="1">
                <a:solidFill>
                  <a:schemeClr val="accent1"/>
                </a:solidFill>
              </a:rPr>
              <a:t>Slide </a:t>
            </a:r>
            <a:fld id="{F7E43D5E-19EF-489C-A403-232B1D029F8F}" type="slidenum">
              <a:rPr lang="en-AU" sz="1400" b="1" smtClean="0">
                <a:solidFill>
                  <a:schemeClr val="accent1"/>
                </a:solidFill>
              </a:rPr>
              <a:t>‹#›</a:t>
            </a:fld>
            <a:endParaRPr lang="en-AU" sz="1400" b="1">
              <a:solidFill>
                <a:schemeClr val="accent1"/>
              </a:solidFill>
            </a:endParaRPr>
          </a:p>
        </p:txBody>
      </p:sp>
      <p:sp>
        <p:nvSpPr>
          <p:cNvPr id="9" name="Title 15">
            <a:extLst>
              <a:ext uri="{FF2B5EF4-FFF2-40B4-BE49-F238E27FC236}">
                <a16:creationId xmlns:a16="http://schemas.microsoft.com/office/drawing/2014/main" id="{80E5D011-DA18-4024-AF86-86894ACB2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0933C90-27D3-4335-96E2-DF82191298C9}"/>
              </a:ext>
            </a:extLst>
          </p:cNvPr>
          <p:cNvSpPr txBox="1"/>
          <p:nvPr userDrawn="1"/>
        </p:nvSpPr>
        <p:spPr>
          <a:xfrm>
            <a:off x="-24384" y="6562799"/>
            <a:ext cx="49255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 b="1">
                <a:solidFill>
                  <a:schemeClr val="accent1"/>
                </a:solidFill>
              </a:rPr>
              <a:t>CEOS Plenary, 1-4  November 2021</a:t>
            </a:r>
          </a:p>
        </p:txBody>
      </p:sp>
    </p:spTree>
    <p:extLst>
      <p:ext uri="{BB962C8B-B14F-4D97-AF65-F5344CB8AC3E}">
        <p14:creationId xmlns:p14="http://schemas.microsoft.com/office/powerpoint/2010/main" val="11292683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63EBEE52-12B2-4089-AD9F-FE36914DD282}"/>
              </a:ext>
            </a:extLst>
          </p:cNvPr>
          <p:cNvSpPr/>
          <p:nvPr userDrawn="1"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tx2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D315F3E-F0DF-4865-AC4F-47E0A13B27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alphaModFix amt="3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1339" t="39269" r="-2839" b="3541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B6593D5-A5A7-4DB6-A71A-5D767C08A47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70C563EC-D185-47AB-844E-F7F56F0C4870}"/>
              </a:ext>
            </a:extLst>
          </p:cNvPr>
          <p:cNvSpPr/>
          <p:nvPr userDrawn="1"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tx2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042A08C-D712-41B9-8B6D-63E085A5C203}"/>
              </a:ext>
            </a:extLst>
          </p:cNvPr>
          <p:cNvSpPr/>
          <p:nvPr userDrawn="1"/>
        </p:nvSpPr>
        <p:spPr>
          <a:xfrm flipV="1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tx2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71F12C-5B09-41F4-BF5A-B51056894D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0012" y="1373852"/>
            <a:ext cx="6172200" cy="4694402"/>
          </a:xfrm>
          <a:prstGeom prst="rect">
            <a:avLst/>
          </a:prstGeom>
        </p:spPr>
        <p:txBody>
          <a:bodyPr/>
          <a:lstStyle>
            <a:lvl1pPr marL="228600" indent="-228600">
              <a:buFont typeface="Wingdings" panose="05000000000000000000" pitchFamily="2" charset="2"/>
              <a:buChar char="v"/>
              <a:defRPr sz="3200"/>
            </a:lvl1pPr>
            <a:lvl2pPr marL="685800" indent="-228600">
              <a:buFont typeface="Wingdings" panose="05000000000000000000" pitchFamily="2" charset="2"/>
              <a:buChar char="§"/>
              <a:defRPr sz="2800"/>
            </a:lvl2pPr>
            <a:lvl3pPr marL="1143000" indent="-228600">
              <a:buFont typeface="Courier New" panose="02070309020205020404" pitchFamily="49" charset="0"/>
              <a:buChar char="o"/>
              <a:defRPr sz="2400"/>
            </a:lvl3pPr>
            <a:lvl4pPr marL="1600200" indent="-228600">
              <a:buFont typeface="Arial" panose="020B0604020202020204" pitchFamily="34" charset="0"/>
              <a:buChar char="•"/>
              <a:defRPr sz="2000"/>
            </a:lvl4pPr>
            <a:lvl5pPr marL="2057400" indent="-228600">
              <a:buFont typeface="Arial" panose="020B0604020202020204" pitchFamily="34" charset="0"/>
              <a:buChar char="•"/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D816F0-FF8F-4A31-8300-9ACA6B5757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373852"/>
            <a:ext cx="3932237" cy="46305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3C088C0-51B0-4546-B072-388AE9218637}"/>
              </a:ext>
            </a:extLst>
          </p:cNvPr>
          <p:cNvSpPr txBox="1"/>
          <p:nvPr userDrawn="1"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sz="1400" b="1">
                <a:solidFill>
                  <a:schemeClr val="accent1"/>
                </a:solidFill>
              </a:rPr>
              <a:t>Slide </a:t>
            </a:r>
            <a:fld id="{F7E43D5E-19EF-489C-A403-232B1D029F8F}" type="slidenum">
              <a:rPr lang="en-AU" sz="1400" b="1" smtClean="0">
                <a:solidFill>
                  <a:schemeClr val="accent1"/>
                </a:solidFill>
              </a:rPr>
              <a:t>‹#›</a:t>
            </a:fld>
            <a:endParaRPr lang="en-AU" sz="1400" b="1">
              <a:solidFill>
                <a:schemeClr val="accent1"/>
              </a:solidFill>
            </a:endParaRPr>
          </a:p>
        </p:txBody>
      </p:sp>
      <p:sp>
        <p:nvSpPr>
          <p:cNvPr id="11" name="Title 15">
            <a:extLst>
              <a:ext uri="{FF2B5EF4-FFF2-40B4-BE49-F238E27FC236}">
                <a16:creationId xmlns:a16="http://schemas.microsoft.com/office/drawing/2014/main" id="{52871787-E01A-4060-A748-A06B35391E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AB93411-C6A7-4058-A682-89D0693D66D9}"/>
              </a:ext>
            </a:extLst>
          </p:cNvPr>
          <p:cNvSpPr txBox="1"/>
          <p:nvPr userDrawn="1"/>
        </p:nvSpPr>
        <p:spPr>
          <a:xfrm>
            <a:off x="-24384" y="6562799"/>
            <a:ext cx="49255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 b="1">
                <a:solidFill>
                  <a:schemeClr val="accent1"/>
                </a:solidFill>
              </a:rPr>
              <a:t>CEOS Plenary, 1-4  November 2021</a:t>
            </a:r>
          </a:p>
        </p:txBody>
      </p:sp>
    </p:spTree>
    <p:extLst>
      <p:ext uri="{BB962C8B-B14F-4D97-AF65-F5344CB8AC3E}">
        <p14:creationId xmlns:p14="http://schemas.microsoft.com/office/powerpoint/2010/main" val="34589802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BB3F54E-9A4B-4920-8D77-4695B8ABE8DC}"/>
              </a:ext>
            </a:extLst>
          </p:cNvPr>
          <p:cNvSpPr/>
          <p:nvPr userDrawn="1"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tx2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A22C5D0-A59F-4D59-9AE0-98B49D48F7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hqprint">
            <a:alphaModFix amt="3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1339" t="39269" r="-2839" b="3541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83F94B4-13EA-4151-AFBF-F80C398EB193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C0AD3EB-C7FF-4C12-981F-BF2C7DE74266}"/>
              </a:ext>
            </a:extLst>
          </p:cNvPr>
          <p:cNvSpPr/>
          <p:nvPr userDrawn="1"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tx2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4223A0C-8F12-4568-8E11-A3F2ECF21C84}"/>
              </a:ext>
            </a:extLst>
          </p:cNvPr>
          <p:cNvSpPr/>
          <p:nvPr userDrawn="1"/>
        </p:nvSpPr>
        <p:spPr>
          <a:xfrm flipV="1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5221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6" r:id="rId3"/>
    <p:sldLayoutId id="2147483678" r:id="rId4"/>
    <p:sldLayoutId id="2147483680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ACB7B97-9416-452B-84EA-699E6AA45B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/>
              <a:t>Information Systems &amp; Services (WGISS) </a:t>
            </a:r>
          </a:p>
        </p:txBody>
      </p:sp>
      <p:sp>
        <p:nvSpPr>
          <p:cNvPr id="6" name="Shape 11">
            <a:extLst>
              <a:ext uri="{FF2B5EF4-FFF2-40B4-BE49-F238E27FC236}">
                <a16:creationId xmlns:a16="http://schemas.microsoft.com/office/drawing/2014/main" id="{75A0D59D-8C5C-48CF-A49D-9DE235F8CED6}"/>
              </a:ext>
            </a:extLst>
          </p:cNvPr>
          <p:cNvSpPr/>
          <p:nvPr/>
        </p:nvSpPr>
        <p:spPr>
          <a:xfrm>
            <a:off x="7222284" y="4252682"/>
            <a:ext cx="4832943" cy="26053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lc="http://schemas.openxmlformats.org/drawingml/2006/lockedCanvas" xmlns="" val="1"/>
            </a:ext>
          </a:extLst>
        </p:spPr>
        <p:txBody>
          <a:bodyPr lIns="0" tIns="0" rIns="0" bIns="0"/>
          <a:lstStyle>
            <a:lvl1pPr defTabSz="457200">
              <a:defRPr>
                <a:solidFill>
                  <a:srgbClr val="002569"/>
                </a:solidFill>
              </a:defRPr>
            </a:lvl1pPr>
            <a:lvl2pPr indent="457200" defTabSz="457200">
              <a:defRPr>
                <a:solidFill>
                  <a:srgbClr val="002569"/>
                </a:solidFill>
              </a:defRPr>
            </a:lvl2pPr>
            <a:lvl3pPr indent="914400" defTabSz="457200">
              <a:defRPr>
                <a:solidFill>
                  <a:srgbClr val="002569"/>
                </a:solidFill>
              </a:defRPr>
            </a:lvl3pPr>
            <a:lvl4pPr indent="1371600" defTabSz="457200">
              <a:defRPr>
                <a:solidFill>
                  <a:srgbClr val="002569"/>
                </a:solidFill>
              </a:defRPr>
            </a:lvl4pPr>
            <a:lvl5pPr indent="1828800" defTabSz="457200">
              <a:defRPr>
                <a:solidFill>
                  <a:srgbClr val="002569"/>
                </a:solidFill>
              </a:defRPr>
            </a:lvl5pPr>
            <a:lvl6pPr indent="2286000" defTabSz="457200">
              <a:defRPr>
                <a:solidFill>
                  <a:srgbClr val="002569"/>
                </a:solidFill>
              </a:defRPr>
            </a:lvl6pPr>
            <a:lvl7pPr indent="2743200" defTabSz="457200">
              <a:defRPr>
                <a:solidFill>
                  <a:srgbClr val="002569"/>
                </a:solidFill>
              </a:defRPr>
            </a:lvl7pPr>
            <a:lvl8pPr indent="3200400" defTabSz="457200">
              <a:defRPr>
                <a:solidFill>
                  <a:srgbClr val="002569"/>
                </a:solidFill>
              </a:defRPr>
            </a:lvl8pPr>
            <a:lvl9pPr indent="3657600" defTabSz="457200">
              <a:defRPr>
                <a:solidFill>
                  <a:srgbClr val="002569"/>
                </a:solidFill>
              </a:defRPr>
            </a:lvl9pPr>
          </a:lstStyle>
          <a:p>
            <a:pPr lvl="0" algn="r" defTabSz="914400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r>
              <a:rPr lang="en-AU" sz="2200" b="1">
                <a:solidFill>
                  <a:schemeClr val="accent1"/>
                </a:solidFill>
                <a:latin typeface="Quire Sans" panose="020B0502040400020003" pitchFamily="34" charset="0"/>
                <a:ea typeface="Arial Bold"/>
                <a:cs typeface="Quire Sans" panose="020B0502040400020003" pitchFamily="34" charset="0"/>
                <a:sym typeface="Arial Bold"/>
              </a:rPr>
              <a:t>Dr Rob Woodcock, CSIRO</a:t>
            </a:r>
          </a:p>
          <a:p>
            <a:pPr lvl="0" algn="r" defTabSz="914400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r>
              <a:rPr lang="en-AU" sz="2200" b="1">
                <a:solidFill>
                  <a:schemeClr val="accent1"/>
                </a:solidFill>
                <a:latin typeface="Quire Sans" panose="020B0502040400020003" pitchFamily="34" charset="0"/>
                <a:ea typeface="Arial Bold"/>
                <a:cs typeface="Quire Sans" panose="020B0502040400020003" pitchFamily="34" charset="0"/>
                <a:sym typeface="Arial Bold"/>
              </a:rPr>
              <a:t>Conference </a:t>
            </a:r>
            <a:r>
              <a:rPr sz="2200" b="1">
                <a:solidFill>
                  <a:schemeClr val="accent1"/>
                </a:solidFill>
                <a:latin typeface="Quire Sans" panose="020B0502040400020003" pitchFamily="34" charset="0"/>
                <a:ea typeface="Arial Bold"/>
                <a:cs typeface="Quire Sans" panose="020B0502040400020003" pitchFamily="34" charset="0"/>
                <a:sym typeface="Arial Bold"/>
              </a:rPr>
              <a:t>Agenda Item </a:t>
            </a:r>
            <a:r>
              <a:rPr lang="en-AU" sz="2200" b="1">
                <a:solidFill>
                  <a:schemeClr val="accent1"/>
                </a:solidFill>
                <a:latin typeface="Quire Sans" panose="020B0502040400020003" pitchFamily="34" charset="0"/>
                <a:ea typeface="Arial Bold"/>
                <a:cs typeface="Quire Sans" panose="020B0502040400020003" pitchFamily="34" charset="0"/>
                <a:sym typeface="Arial Bold"/>
              </a:rPr>
              <a:t>11</a:t>
            </a:r>
            <a:endParaRPr sz="2200" b="1">
              <a:solidFill>
                <a:schemeClr val="accent1"/>
              </a:solidFill>
              <a:latin typeface="Quire Sans" panose="020B0502040400020003" pitchFamily="34" charset="0"/>
              <a:ea typeface="Arial Bold"/>
              <a:cs typeface="Quire Sans" panose="020B0502040400020003" pitchFamily="34" charset="0"/>
              <a:sym typeface="Arial Bold"/>
            </a:endParaRPr>
          </a:p>
          <a:p>
            <a:pPr lvl="0" algn="r" defTabSz="914400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r>
              <a:rPr lang="en-AU" sz="2200" b="1">
                <a:solidFill>
                  <a:schemeClr val="accent1"/>
                </a:solidFill>
                <a:latin typeface="Quire Sans" panose="020B0502040400020003" pitchFamily="34" charset="0"/>
                <a:ea typeface="Arial Bold"/>
                <a:cs typeface="Quire Sans" panose="020B0502040400020003" pitchFamily="34" charset="0"/>
                <a:sym typeface="Arial Bold"/>
              </a:rPr>
              <a:t>2021 CEOS Plenary </a:t>
            </a:r>
            <a:endParaRPr sz="2200" b="1">
              <a:solidFill>
                <a:schemeClr val="accent1"/>
              </a:solidFill>
              <a:latin typeface="Quire Sans" panose="020B0502040400020003" pitchFamily="34" charset="0"/>
              <a:ea typeface="Arial Bold"/>
              <a:cs typeface="Quire Sans" panose="020B0502040400020003" pitchFamily="34" charset="0"/>
              <a:sym typeface="Arial Bold"/>
            </a:endParaRPr>
          </a:p>
          <a:p>
            <a:pPr lvl="0" algn="r" defTabSz="914400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r>
              <a:rPr lang="en-AU" sz="2200" b="1">
                <a:solidFill>
                  <a:schemeClr val="accent1"/>
                </a:solidFill>
                <a:latin typeface="Quire Sans" panose="020B0502040400020003" pitchFamily="34" charset="0"/>
                <a:ea typeface="Arial Bold"/>
                <a:cs typeface="Quire Sans" panose="020B0502040400020003" pitchFamily="34" charset="0"/>
                <a:sym typeface="Arial Bold"/>
              </a:rPr>
              <a:t>Virtual Meeting</a:t>
            </a:r>
            <a:endParaRPr sz="2200" b="1">
              <a:solidFill>
                <a:schemeClr val="accent1"/>
              </a:solidFill>
              <a:latin typeface="Quire Sans" panose="020B0502040400020003" pitchFamily="34" charset="0"/>
              <a:ea typeface="Arial Bold"/>
              <a:cs typeface="Quire Sans" panose="020B0502040400020003" pitchFamily="34" charset="0"/>
              <a:sym typeface="Arial Bold"/>
            </a:endParaRPr>
          </a:p>
          <a:p>
            <a:pPr lvl="0" algn="r" defTabSz="914400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r>
              <a:rPr lang="en-AU" sz="2200" b="1">
                <a:solidFill>
                  <a:schemeClr val="accent1"/>
                </a:solidFill>
                <a:latin typeface="Quire Sans" panose="020B0502040400020003" pitchFamily="34" charset="0"/>
                <a:ea typeface="Arial Bold"/>
                <a:cs typeface="Quire Sans" panose="020B0502040400020003" pitchFamily="34" charset="0"/>
                <a:sym typeface="Arial Bold"/>
              </a:rPr>
              <a:t>1-4 November 2021</a:t>
            </a:r>
            <a:endParaRPr sz="2200" b="1">
              <a:solidFill>
                <a:schemeClr val="accent1"/>
              </a:solidFill>
              <a:latin typeface="Quire Sans" panose="020B0502040400020003" pitchFamily="34" charset="0"/>
              <a:ea typeface="Arial Bold"/>
              <a:cs typeface="Quire Sans" panose="020B0502040400020003" pitchFamily="34" charset="0"/>
              <a:sym typeface="Arial Bold"/>
            </a:endParaRPr>
          </a:p>
        </p:txBody>
      </p:sp>
    </p:spTree>
    <p:extLst>
      <p:ext uri="{BB962C8B-B14F-4D97-AF65-F5344CB8AC3E}">
        <p14:creationId xmlns:p14="http://schemas.microsoft.com/office/powerpoint/2010/main" val="3919538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1">
            <a:extLst>
              <a:ext uri="{FF2B5EF4-FFF2-40B4-BE49-F238E27FC236}">
                <a16:creationId xmlns:a16="http://schemas.microsoft.com/office/drawing/2014/main" id="{F2F4329B-AB1B-40D8-A9D4-F6A1995EF7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632" y="1445923"/>
            <a:ext cx="5509008" cy="4775482"/>
          </a:xfrm>
        </p:spPr>
        <p:txBody>
          <a:bodyPr/>
          <a:lstStyle/>
          <a:p>
            <a:r>
              <a:rPr lang="en-AU"/>
              <a:t>Overall maturity and use of FDA and ARD is markedly increased across CEOS agencies</a:t>
            </a:r>
          </a:p>
          <a:p>
            <a:r>
              <a:rPr lang="en-AU"/>
              <a:t>Data in the Cloud</a:t>
            </a:r>
          </a:p>
          <a:p>
            <a:pPr lvl="1"/>
            <a:r>
              <a:rPr lang="en-AU"/>
              <a:t>Significant increase</a:t>
            </a:r>
          </a:p>
          <a:p>
            <a:pPr lvl="1"/>
            <a:r>
              <a:rPr lang="en-AU"/>
              <a:t>Plans to continue to grow</a:t>
            </a:r>
          </a:p>
          <a:p>
            <a:pPr lvl="1"/>
            <a:r>
              <a:rPr lang="en-AU"/>
              <a:t>Transition to Business-as-Usual</a:t>
            </a:r>
          </a:p>
          <a:p>
            <a:r>
              <a:rPr lang="en-AU"/>
              <a:t>In use in CEOS EAIL, CEOS Open Data Cube, …</a:t>
            </a:r>
          </a:p>
          <a:p>
            <a:pPr marL="0" indent="0">
              <a:buNone/>
            </a:pPr>
            <a:r>
              <a:rPr lang="en-AU"/>
              <a:t>Use of FDA terminology will be deprecated – it is no longer Future.</a:t>
            </a:r>
            <a:endParaRPr lang="en-US"/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6FB01060-5B62-4EFB-BEA5-1D976EFFECCE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/>
          <a:stretch>
            <a:fillRect/>
          </a:stretch>
        </p:blipFill>
        <p:spPr>
          <a:xfrm>
            <a:off x="6375525" y="1445923"/>
            <a:ext cx="5350679" cy="4775482"/>
          </a:xfrm>
          <a:noFill/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E2E67416-832C-442A-B4A8-5E7E86958D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048" y="175939"/>
            <a:ext cx="9386864" cy="779002"/>
          </a:xfrm>
        </p:spPr>
        <p:txBody>
          <a:bodyPr>
            <a:normAutofit fontScale="90000"/>
          </a:bodyPr>
          <a:lstStyle/>
          <a:p>
            <a:r>
              <a:rPr lang="en-AU"/>
              <a:t>Achievements: Future Data Architectures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186D0F3-30CD-4452-80E3-E7E5DC84E8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84773" y="1903259"/>
            <a:ext cx="1711243" cy="1690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7082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58B6D41-DB76-4130-B7B8-623DCADDAA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/>
              <a:t>Data Discovery, Access, Preservation</a:t>
            </a:r>
          </a:p>
          <a:p>
            <a:pPr lvl="1"/>
            <a:r>
              <a:rPr lang="en-AU"/>
              <a:t>Continue to embrace both opportunities and challenges presented by Cloud</a:t>
            </a:r>
          </a:p>
          <a:p>
            <a:pPr lvl="2"/>
            <a:r>
              <a:rPr lang="en-AU"/>
              <a:t>Quality standards</a:t>
            </a:r>
          </a:p>
          <a:p>
            <a:pPr lvl="2"/>
            <a:r>
              <a:rPr lang="en-AU"/>
              <a:t>Integrity assurance</a:t>
            </a:r>
          </a:p>
          <a:p>
            <a:pPr lvl="2"/>
            <a:r>
              <a:rPr lang="en-AU"/>
              <a:t>Replicas</a:t>
            </a:r>
          </a:p>
          <a:p>
            <a:pPr lvl="2"/>
            <a:r>
              <a:rPr lang="en-AU"/>
              <a:t>Services discovery</a:t>
            </a:r>
          </a:p>
          <a:p>
            <a:pPr lvl="2"/>
            <a:r>
              <a:rPr lang="en-AU"/>
              <a:t>STAC metadata for Cloud EO data</a:t>
            </a:r>
          </a:p>
          <a:p>
            <a:pPr lvl="1"/>
            <a:r>
              <a:rPr lang="en-AU"/>
              <a:t>Updated Open Search Guidelines</a:t>
            </a:r>
          </a:p>
          <a:p>
            <a:pPr lvl="1"/>
            <a:r>
              <a:rPr lang="en-AU"/>
              <a:t>Persistent Identifier Best Practice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C11BFE-9873-4A34-AC0A-F3B855255A71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>
            <a:noAutofit/>
          </a:bodyPr>
          <a:lstStyle/>
          <a:p>
            <a:r>
              <a:rPr lang="en-AU"/>
              <a:t>Interoperability and Use</a:t>
            </a:r>
          </a:p>
          <a:p>
            <a:pPr lvl="1"/>
            <a:r>
              <a:rPr lang="en-AU"/>
              <a:t>CEOS EAIL</a:t>
            </a:r>
          </a:p>
          <a:p>
            <a:pPr lvl="2"/>
            <a:r>
              <a:rPr lang="en-AU"/>
              <a:t>46 registered CEOS project users</a:t>
            </a:r>
          </a:p>
          <a:p>
            <a:pPr lvl="2"/>
            <a:r>
              <a:rPr lang="en-AU"/>
              <a:t>Training in Jupyter Notebook and Open Data Cube</a:t>
            </a:r>
          </a:p>
          <a:p>
            <a:pPr lvl="2"/>
            <a:r>
              <a:rPr lang="en-AU"/>
              <a:t>CEOS Cloud hosted ARD (or nearest equivalent) and STAC metadata</a:t>
            </a:r>
          </a:p>
          <a:p>
            <a:pPr lvl="1"/>
            <a:r>
              <a:rPr lang="en-AU"/>
              <a:t>Open Source Software and Tools Catalogue</a:t>
            </a:r>
          </a:p>
          <a:p>
            <a:pPr lvl="1"/>
            <a:r>
              <a:rPr lang="en-AU"/>
              <a:t>ISO/OGC including Cal/Val Standard</a:t>
            </a:r>
          </a:p>
          <a:p>
            <a:pPr lvl="1"/>
            <a:r>
              <a:rPr lang="en-AU"/>
              <a:t>Carbon Portal: ARD Services for ECV</a:t>
            </a:r>
          </a:p>
          <a:p>
            <a:pPr lvl="1"/>
            <a:endParaRPr lang="en-AU"/>
          </a:p>
          <a:p>
            <a:pPr lvl="2"/>
            <a:endParaRPr lang="en-AU"/>
          </a:p>
          <a:p>
            <a:pPr lvl="1"/>
            <a:endParaRPr lang="en-AU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832EEB8-63EB-47FF-B56F-695880C65B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Achievements</a:t>
            </a:r>
          </a:p>
        </p:txBody>
      </p:sp>
    </p:spTree>
    <p:extLst>
      <p:ext uri="{BB962C8B-B14F-4D97-AF65-F5344CB8AC3E}">
        <p14:creationId xmlns:p14="http://schemas.microsoft.com/office/powerpoint/2010/main" val="10603669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6DF8F1C-78A6-4E52-90C0-F237D5D9B2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632" y="1445923"/>
            <a:ext cx="5509008" cy="4775482"/>
          </a:xfrm>
        </p:spPr>
        <p:txBody>
          <a:bodyPr>
            <a:normAutofit/>
          </a:bodyPr>
          <a:lstStyle/>
          <a:p>
            <a:r>
              <a:rPr lang="en-AU"/>
              <a:t>Technology Exploration</a:t>
            </a:r>
          </a:p>
          <a:p>
            <a:pPr lvl="1"/>
            <a:r>
              <a:rPr lang="en-AU" sz="2800"/>
              <a:t>Jupyter Notebooks for EO with </a:t>
            </a:r>
            <a:r>
              <a:rPr lang="en-AU" sz="2800" err="1"/>
              <a:t>WGCapD</a:t>
            </a:r>
            <a:endParaRPr lang="en-AU" sz="2800"/>
          </a:p>
          <a:p>
            <a:pPr lvl="2"/>
            <a:r>
              <a:rPr lang="en-AU" sz="2800"/>
              <a:t>Webinar: 536 registrations</a:t>
            </a:r>
          </a:p>
          <a:p>
            <a:pPr lvl="2"/>
            <a:r>
              <a:rPr lang="en-AU" sz="2800"/>
              <a:t>Survey results indicate strong desire for more and volunteers to assist</a:t>
            </a:r>
          </a:p>
          <a:p>
            <a:pPr lvl="1"/>
            <a:r>
              <a:rPr lang="en-AU" sz="3200"/>
              <a:t>Blockchain KSI for EO data integrity &amp; provenance</a:t>
            </a:r>
          </a:p>
          <a:p>
            <a:pPr lvl="1"/>
            <a:r>
              <a:rPr lang="en-AU" sz="3200"/>
              <a:t>AI and ML in EO</a:t>
            </a:r>
          </a:p>
          <a:p>
            <a:pPr lvl="1"/>
            <a:endParaRPr lang="en-AU" sz="2800"/>
          </a:p>
          <a:p>
            <a:pPr lvl="1"/>
            <a:endParaRPr lang="en-AU" sz="2800"/>
          </a:p>
          <a:p>
            <a:endParaRPr lang="en-AU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1C6A907-9527-4F8B-B056-96B289CB491D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/>
          <a:stretch>
            <a:fillRect/>
          </a:stretch>
        </p:blipFill>
        <p:spPr>
          <a:xfrm>
            <a:off x="6296361" y="2050123"/>
            <a:ext cx="5509008" cy="3567082"/>
          </a:xfrm>
          <a:prstGeom prst="rect">
            <a:avLst/>
          </a:prstGeom>
          <a:noFill/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5E604BCD-6788-4881-B468-DB9E01E810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048" y="175939"/>
            <a:ext cx="9386864" cy="779002"/>
          </a:xfrm>
        </p:spPr>
        <p:txBody>
          <a:bodyPr>
            <a:normAutofit/>
          </a:bodyPr>
          <a:lstStyle/>
          <a:p>
            <a:r>
              <a:rPr lang="en-AU"/>
              <a:t>Achievements</a:t>
            </a:r>
          </a:p>
        </p:txBody>
      </p:sp>
    </p:spTree>
    <p:extLst>
      <p:ext uri="{BB962C8B-B14F-4D97-AF65-F5344CB8AC3E}">
        <p14:creationId xmlns:p14="http://schemas.microsoft.com/office/powerpoint/2010/main" val="34320811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7780E79-DC3C-41F4-9281-C3FEFF2E96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048" y="175939"/>
            <a:ext cx="9386864" cy="779002"/>
          </a:xfrm>
        </p:spPr>
        <p:txBody>
          <a:bodyPr>
            <a:normAutofit/>
          </a:bodyPr>
          <a:lstStyle/>
          <a:p>
            <a:r>
              <a:rPr lang="en-AU"/>
              <a:t>WGISS Next Actions</a:t>
            </a:r>
          </a:p>
        </p:txBody>
      </p:sp>
      <p:graphicFrame>
        <p:nvGraphicFramePr>
          <p:cNvPr id="13" name="Content Placeholder 1">
            <a:extLst>
              <a:ext uri="{FF2B5EF4-FFF2-40B4-BE49-F238E27FC236}">
                <a16:creationId xmlns:a16="http://schemas.microsoft.com/office/drawing/2014/main" id="{A08506AC-F317-4E71-AE52-D8E95F02D62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52836702"/>
              </p:ext>
            </p:extLst>
          </p:nvPr>
        </p:nvGraphicFramePr>
        <p:xfrm>
          <a:off x="324233" y="1558533"/>
          <a:ext cx="11495400" cy="46628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084996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4B798E6-C1A0-42FC-AE1E-0A29D9E117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AU"/>
              <a:t>WGISS Chair</a:t>
            </a:r>
          </a:p>
          <a:p>
            <a:pPr lvl="1"/>
            <a:r>
              <a:rPr lang="en-AU" sz="2800"/>
              <a:t>Dr Makoto </a:t>
            </a:r>
            <a:r>
              <a:rPr lang="en-AU" sz="2800" err="1"/>
              <a:t>Natsuisaka</a:t>
            </a:r>
            <a:r>
              <a:rPr lang="en-AU" sz="2800"/>
              <a:t>, JAXA</a:t>
            </a:r>
          </a:p>
          <a:p>
            <a:pPr marL="457200" lvl="1" indent="0">
              <a:buNone/>
            </a:pPr>
            <a:endParaRPr lang="en-AU" sz="2800"/>
          </a:p>
          <a:p>
            <a:pPr marL="457200" lvl="1" indent="0">
              <a:buNone/>
            </a:pPr>
            <a:endParaRPr lang="en-AU" sz="2800"/>
          </a:p>
          <a:p>
            <a:pPr marL="457200" lvl="1" indent="0">
              <a:buNone/>
            </a:pPr>
            <a:endParaRPr lang="en-AU" sz="2800"/>
          </a:p>
          <a:p>
            <a:r>
              <a:rPr lang="en-AU"/>
              <a:t>WGISS Vice Chair</a:t>
            </a:r>
          </a:p>
          <a:p>
            <a:pPr lvl="1"/>
            <a:r>
              <a:rPr lang="en-AU" sz="2800"/>
              <a:t>Mr Tom Sohre, USGS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85C198A-4257-4A82-A170-8D614788F2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/>
              <a:t>WGISS Chair and Vice Chair</a:t>
            </a:r>
          </a:p>
        </p:txBody>
      </p:sp>
      <p:pic>
        <p:nvPicPr>
          <p:cNvPr id="5" name="Picture 4" descr="A person wearing glasses&#10;&#10;Description automatically generated with medium confidence">
            <a:extLst>
              <a:ext uri="{FF2B5EF4-FFF2-40B4-BE49-F238E27FC236}">
                <a16:creationId xmlns:a16="http://schemas.microsoft.com/office/drawing/2014/main" id="{733BA2E3-C1D8-4542-9A2F-FA36C19517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6832" y="3889968"/>
            <a:ext cx="1614488" cy="21651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6" name="図 6">
            <a:extLst>
              <a:ext uri="{FF2B5EF4-FFF2-40B4-BE49-F238E27FC236}">
                <a16:creationId xmlns:a16="http://schemas.microsoft.com/office/drawing/2014/main" id="{7EF6C488-07A9-4071-BC17-E95BCBFE97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2545" y="1558533"/>
            <a:ext cx="1628775" cy="1752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926850"/>
      </p:ext>
    </p:extLst>
  </p:cSld>
  <p:clrMapOvr>
    <a:masterClrMapping/>
  </p:clrMapOvr>
</p:sld>
</file>

<file path=ppt/theme/theme1.xml><?xml version="1.0" encoding="utf-8"?>
<a:theme xmlns:a="http://schemas.openxmlformats.org/drawingml/2006/main" name="ceos">
  <a:themeElements>
    <a:clrScheme name="Custom 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445F"/>
      </a:accent1>
      <a:accent2>
        <a:srgbClr val="A3CB34"/>
      </a:accent2>
      <a:accent3>
        <a:srgbClr val="C1666B"/>
      </a:accent3>
      <a:accent4>
        <a:srgbClr val="DDDDDD"/>
      </a:accent4>
      <a:accent5>
        <a:srgbClr val="7BC0D7"/>
      </a:accent5>
      <a:accent6>
        <a:srgbClr val="D1462F"/>
      </a:accent6>
      <a:hlink>
        <a:srgbClr val="0563C1"/>
      </a:hlink>
      <a:folHlink>
        <a:srgbClr val="954F72"/>
      </a:folHlink>
    </a:clrScheme>
    <a:fontScheme name="CEOS">
      <a:majorFont>
        <a:latin typeface="Quire Sans"/>
        <a:ea typeface=""/>
        <a:cs typeface=""/>
      </a:majorFont>
      <a:minorFont>
        <a:latin typeface="Quire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os" id="{E7D9A4C2-EA9B-46A3-AF73-4DA54540FCD7}" vid="{58CD55DC-BA9F-4DF6-8B47-4DD589337F5E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CBFFB2887E109479714270EF09F4F34" ma:contentTypeVersion="14" ma:contentTypeDescription="Create a new document." ma:contentTypeScope="" ma:versionID="1182cae394d80622dab38824693b2168">
  <xsd:schema xmlns:xsd="http://www.w3.org/2001/XMLSchema" xmlns:xs="http://www.w3.org/2001/XMLSchema" xmlns:p="http://schemas.microsoft.com/office/2006/metadata/properties" xmlns:ns3="d731c216-4847-40b9-9cc1-07675d6a1b95" xmlns:ns4="850cd0c5-34cb-451e-bc90-918567b3d760" targetNamespace="http://schemas.microsoft.com/office/2006/metadata/properties" ma:root="true" ma:fieldsID="c8e24ff55b0588664f823859a49fdd13" ns3:_="" ns4:_="">
    <xsd:import namespace="d731c216-4847-40b9-9cc1-07675d6a1b95"/>
    <xsd:import namespace="850cd0c5-34cb-451e-bc90-918567b3d760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Location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731c216-4847-40b9-9cc1-07675d6a1b9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50cd0c5-34cb-451e-bc90-918567b3d760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8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6283E57-6F86-4F73-9E64-A1BFFDB71737}">
  <ds:schemaRefs>
    <ds:schemaRef ds:uri="850cd0c5-34cb-451e-bc90-918567b3d760"/>
    <ds:schemaRef ds:uri="d731c216-4847-40b9-9cc1-07675d6a1b95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957F1232-0E6F-42D6-AEA2-A3E402C2C52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13C97DF-298B-489D-94E6-5E74D32BB8BD}">
  <ds:schemaRefs>
    <ds:schemaRef ds:uri="850cd0c5-34cb-451e-bc90-918567b3d760"/>
    <ds:schemaRef ds:uri="d731c216-4847-40b9-9cc1-07675d6a1b9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ceos</Template>
  <Application>Microsoft Office PowerPoint</Application>
  <PresentationFormat>Widescreen</PresentationFormat>
  <Slides>6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7" baseType="lpstr">
      <vt:lpstr>ceos</vt:lpstr>
      <vt:lpstr>Information Systems &amp; Services (WGISS) </vt:lpstr>
      <vt:lpstr>Achievements: Future Data Architectures</vt:lpstr>
      <vt:lpstr>Achievements</vt:lpstr>
      <vt:lpstr>Achievements</vt:lpstr>
      <vt:lpstr>WGISS Next Actions</vt:lpstr>
      <vt:lpstr>WGISS Chair and Vice Chair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Elizabeth Marion Rose</dc:creator>
  <cp:revision>1</cp:revision>
  <dcterms:created xsi:type="dcterms:W3CDTF">2021-10-07T09:33:41Z</dcterms:created>
  <dcterms:modified xsi:type="dcterms:W3CDTF">2021-10-26T06:31:24Z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0x0101006CBFFB2887E109479714270EF09F4F34</vt:lpwstr>
  </property>
</Properties>
</file>