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64" r:id="rId5"/>
    <p:sldId id="265" r:id="rId6"/>
    <p:sldId id="263" r:id="rId7"/>
    <p:sldId id="266" r:id="rId8"/>
    <p:sldId id="270" r:id="rId9"/>
    <p:sldId id="271" r:id="rId10"/>
    <p:sldId id="272" r:id="rId11"/>
    <p:sldId id="267"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arion Rose" initials="EMR" lastIdx="1" clrIdx="0">
    <p:extLst>
      <p:ext uri="{19B8F6BF-5375-455C-9EA6-DF929625EA0E}">
        <p15:presenceInfo xmlns:p15="http://schemas.microsoft.com/office/powerpoint/2012/main" userId="Elizabeth Marion Ro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FB15C-4AFB-9744-A67F-84BE8FA9992E}" v="188" dt="2021-10-26T15:33:07.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71" autoAdjust="0"/>
    <p:restoredTop sz="94660"/>
  </p:normalViewPr>
  <p:slideViewPr>
    <p:cSldViewPr snapToGrid="0">
      <p:cViewPr varScale="1">
        <p:scale>
          <a:sx n="105" d="100"/>
          <a:sy n="105" d="100"/>
        </p:scale>
        <p:origin x="896" y="184"/>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82" d="100"/>
          <a:sy n="82" d="100"/>
        </p:scale>
        <p:origin x="399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Claire Greening" userId="ca53f1d0-a626-4bbd-86bc-dbeb45709ece" providerId="ADAL" clId="{E23FB15C-4AFB-9744-A67F-84BE8FA9992E}"/>
    <pc:docChg chg="undo redo custSel addSld delSld modSld sldOrd">
      <pc:chgData name="Marie-Claire Greening" userId="ca53f1d0-a626-4bbd-86bc-dbeb45709ece" providerId="ADAL" clId="{E23FB15C-4AFB-9744-A67F-84BE8FA9992E}" dt="2021-10-26T15:47:08.075" v="9282" actId="20577"/>
      <pc:docMkLst>
        <pc:docMk/>
      </pc:docMkLst>
      <pc:sldChg chg="del">
        <pc:chgData name="Marie-Claire Greening" userId="ca53f1d0-a626-4bbd-86bc-dbeb45709ece" providerId="ADAL" clId="{E23FB15C-4AFB-9744-A67F-84BE8FA9992E}" dt="2021-10-21T14:45:09.007" v="106" actId="2696"/>
        <pc:sldMkLst>
          <pc:docMk/>
          <pc:sldMk cId="844776516" sldId="260"/>
        </pc:sldMkLst>
      </pc:sldChg>
      <pc:sldChg chg="del">
        <pc:chgData name="Marie-Claire Greening" userId="ca53f1d0-a626-4bbd-86bc-dbeb45709ece" providerId="ADAL" clId="{E23FB15C-4AFB-9744-A67F-84BE8FA9992E}" dt="2021-10-21T14:45:16.784" v="107" actId="2696"/>
        <pc:sldMkLst>
          <pc:docMk/>
          <pc:sldMk cId="275538076" sldId="261"/>
        </pc:sldMkLst>
      </pc:sldChg>
      <pc:sldChg chg="addSp delSp modSp mod ord">
        <pc:chgData name="Marie-Claire Greening" userId="ca53f1d0-a626-4bbd-86bc-dbeb45709ece" providerId="ADAL" clId="{E23FB15C-4AFB-9744-A67F-84BE8FA9992E}" dt="2021-10-26T13:38:19.042" v="8992" actId="1076"/>
        <pc:sldMkLst>
          <pc:docMk/>
          <pc:sldMk cId="3372144444" sldId="263"/>
        </pc:sldMkLst>
        <pc:spChg chg="mod">
          <ac:chgData name="Marie-Claire Greening" userId="ca53f1d0-a626-4bbd-86bc-dbeb45709ece" providerId="ADAL" clId="{E23FB15C-4AFB-9744-A67F-84BE8FA9992E}" dt="2021-10-26T13:36:36.982" v="8945" actId="1076"/>
          <ac:spMkLst>
            <pc:docMk/>
            <pc:sldMk cId="3372144444" sldId="263"/>
            <ac:spMk id="2" creationId="{DD162FFA-4F0A-4F2C-B978-6E4EC6776784}"/>
          </ac:spMkLst>
        </pc:spChg>
        <pc:spChg chg="mod">
          <ac:chgData name="Marie-Claire Greening" userId="ca53f1d0-a626-4bbd-86bc-dbeb45709ece" providerId="ADAL" clId="{E23FB15C-4AFB-9744-A67F-84BE8FA9992E}" dt="2021-10-25T17:24:52.999" v="6481" actId="20577"/>
          <ac:spMkLst>
            <pc:docMk/>
            <pc:sldMk cId="3372144444" sldId="263"/>
            <ac:spMk id="5" creationId="{CFAE2127-277A-4C69-98BB-A0223693CF8C}"/>
          </ac:spMkLst>
        </pc:spChg>
        <pc:spChg chg="add mod">
          <ac:chgData name="Marie-Claire Greening" userId="ca53f1d0-a626-4bbd-86bc-dbeb45709ece" providerId="ADAL" clId="{E23FB15C-4AFB-9744-A67F-84BE8FA9992E}" dt="2021-10-26T13:36:53.590" v="8948" actId="122"/>
          <ac:spMkLst>
            <pc:docMk/>
            <pc:sldMk cId="3372144444" sldId="263"/>
            <ac:spMk id="7" creationId="{695308D7-FB2B-824C-9D19-95E683DB5E64}"/>
          </ac:spMkLst>
        </pc:spChg>
        <pc:spChg chg="add mod">
          <ac:chgData name="Marie-Claire Greening" userId="ca53f1d0-a626-4bbd-86bc-dbeb45709ece" providerId="ADAL" clId="{E23FB15C-4AFB-9744-A67F-84BE8FA9992E}" dt="2021-10-26T13:38:16.150" v="8991" actId="1076"/>
          <ac:spMkLst>
            <pc:docMk/>
            <pc:sldMk cId="3372144444" sldId="263"/>
            <ac:spMk id="9" creationId="{067C5E23-B76A-9F43-AE9F-85FD4506B9F6}"/>
          </ac:spMkLst>
        </pc:spChg>
        <pc:spChg chg="add mod">
          <ac:chgData name="Marie-Claire Greening" userId="ca53f1d0-a626-4bbd-86bc-dbeb45709ece" providerId="ADAL" clId="{E23FB15C-4AFB-9744-A67F-84BE8FA9992E}" dt="2021-10-26T13:37:51.252" v="8990" actId="12"/>
          <ac:spMkLst>
            <pc:docMk/>
            <pc:sldMk cId="3372144444" sldId="263"/>
            <ac:spMk id="11" creationId="{29BAA7A9-4F33-FB4C-AFE5-F93507AA31CC}"/>
          </ac:spMkLst>
        </pc:spChg>
        <pc:spChg chg="add mod">
          <ac:chgData name="Marie-Claire Greening" userId="ca53f1d0-a626-4bbd-86bc-dbeb45709ece" providerId="ADAL" clId="{E23FB15C-4AFB-9744-A67F-84BE8FA9992E}" dt="2021-10-26T13:38:19.042" v="8992" actId="1076"/>
          <ac:spMkLst>
            <pc:docMk/>
            <pc:sldMk cId="3372144444" sldId="263"/>
            <ac:spMk id="13" creationId="{54ED5CDF-7FB5-CE41-993D-6A3A9B677FD2}"/>
          </ac:spMkLst>
        </pc:spChg>
        <pc:spChg chg="add del mod">
          <ac:chgData name="Marie-Claire Greening" userId="ca53f1d0-a626-4bbd-86bc-dbeb45709ece" providerId="ADAL" clId="{E23FB15C-4AFB-9744-A67F-84BE8FA9992E}" dt="2021-10-26T13:33:59.498" v="8866" actId="478"/>
          <ac:spMkLst>
            <pc:docMk/>
            <pc:sldMk cId="3372144444" sldId="263"/>
            <ac:spMk id="20" creationId="{88EC1CC3-DB3F-7A4F-AFAF-66E7E7746877}"/>
          </ac:spMkLst>
        </pc:spChg>
        <pc:picChg chg="add del mod">
          <ac:chgData name="Marie-Claire Greening" userId="ca53f1d0-a626-4bbd-86bc-dbeb45709ece" providerId="ADAL" clId="{E23FB15C-4AFB-9744-A67F-84BE8FA9992E}" dt="2021-10-25T19:26:14.448" v="8176" actId="478"/>
          <ac:picMkLst>
            <pc:docMk/>
            <pc:sldMk cId="3372144444" sldId="263"/>
            <ac:picMk id="3" creationId="{D8685F9F-FAF7-0D49-963E-46385EFCE3C1}"/>
          </ac:picMkLst>
        </pc:picChg>
        <pc:picChg chg="add del mod">
          <ac:chgData name="Marie-Claire Greening" userId="ca53f1d0-a626-4bbd-86bc-dbeb45709ece" providerId="ADAL" clId="{E23FB15C-4AFB-9744-A67F-84BE8FA9992E}" dt="2021-10-25T19:26:28.132" v="8179" actId="478"/>
          <ac:picMkLst>
            <pc:docMk/>
            <pc:sldMk cId="3372144444" sldId="263"/>
            <ac:picMk id="4" creationId="{1575B2A3-0BB6-6A4F-B408-4F709A8E6066}"/>
          </ac:picMkLst>
        </pc:picChg>
        <pc:picChg chg="add mod">
          <ac:chgData name="Marie-Claire Greening" userId="ca53f1d0-a626-4bbd-86bc-dbeb45709ece" providerId="ADAL" clId="{E23FB15C-4AFB-9744-A67F-84BE8FA9992E}" dt="2021-10-26T13:37:38.286" v="8988" actId="1035"/>
          <ac:picMkLst>
            <pc:docMk/>
            <pc:sldMk cId="3372144444" sldId="263"/>
            <ac:picMk id="14" creationId="{8A55124C-2865-4447-B0BB-33B93A538AC3}"/>
          </ac:picMkLst>
        </pc:picChg>
        <pc:picChg chg="add mod">
          <ac:chgData name="Marie-Claire Greening" userId="ca53f1d0-a626-4bbd-86bc-dbeb45709ece" providerId="ADAL" clId="{E23FB15C-4AFB-9744-A67F-84BE8FA9992E}" dt="2021-10-26T13:37:34.848" v="8973" actId="1035"/>
          <ac:picMkLst>
            <pc:docMk/>
            <pc:sldMk cId="3372144444" sldId="263"/>
            <ac:picMk id="15" creationId="{A90ADC97-CE3D-4F47-92B2-50FD1BBDE285}"/>
          </ac:picMkLst>
        </pc:picChg>
        <pc:picChg chg="add mod">
          <ac:chgData name="Marie-Claire Greening" userId="ca53f1d0-a626-4bbd-86bc-dbeb45709ece" providerId="ADAL" clId="{E23FB15C-4AFB-9744-A67F-84BE8FA9992E}" dt="2021-10-25T20:03:32.121" v="8427" actId="1076"/>
          <ac:picMkLst>
            <pc:docMk/>
            <pc:sldMk cId="3372144444" sldId="263"/>
            <ac:picMk id="16" creationId="{B1A3D110-BE83-6340-B313-C8AA3A037BC8}"/>
          </ac:picMkLst>
        </pc:picChg>
        <pc:picChg chg="add del mod">
          <ac:chgData name="Marie-Claire Greening" userId="ca53f1d0-a626-4bbd-86bc-dbeb45709ece" providerId="ADAL" clId="{E23FB15C-4AFB-9744-A67F-84BE8FA9992E}" dt="2021-10-25T20:04:38.810" v="8431" actId="478"/>
          <ac:picMkLst>
            <pc:docMk/>
            <pc:sldMk cId="3372144444" sldId="263"/>
            <ac:picMk id="17" creationId="{672E58F9-3B7D-9A45-8FF1-EB941A22CA75}"/>
          </ac:picMkLst>
        </pc:picChg>
        <pc:picChg chg="add mod">
          <ac:chgData name="Marie-Claire Greening" userId="ca53f1d0-a626-4bbd-86bc-dbeb45709ece" providerId="ADAL" clId="{E23FB15C-4AFB-9744-A67F-84BE8FA9992E}" dt="2021-10-26T13:37:42.919" v="8989" actId="1076"/>
          <ac:picMkLst>
            <pc:docMk/>
            <pc:sldMk cId="3372144444" sldId="263"/>
            <ac:picMk id="18" creationId="{7C8CA2B5-0B3C-AD44-ADA3-146626C4B465}"/>
          </ac:picMkLst>
        </pc:picChg>
      </pc:sldChg>
      <pc:sldChg chg="modSp mod">
        <pc:chgData name="Marie-Claire Greening" userId="ca53f1d0-a626-4bbd-86bc-dbeb45709ece" providerId="ADAL" clId="{E23FB15C-4AFB-9744-A67F-84BE8FA9992E}" dt="2021-10-21T14:45:00.621" v="105" actId="20577"/>
        <pc:sldMkLst>
          <pc:docMk/>
          <pc:sldMk cId="391953803" sldId="264"/>
        </pc:sldMkLst>
        <pc:spChg chg="mod">
          <ac:chgData name="Marie-Claire Greening" userId="ca53f1d0-a626-4bbd-86bc-dbeb45709ece" providerId="ADAL" clId="{E23FB15C-4AFB-9744-A67F-84BE8FA9992E}" dt="2021-10-21T14:45:00.621" v="105" actId="20577"/>
          <ac:spMkLst>
            <pc:docMk/>
            <pc:sldMk cId="391953803" sldId="264"/>
            <ac:spMk id="4" creationId="{BACB7B97-9416-452B-84EA-699E6AA45B80}"/>
          </ac:spMkLst>
        </pc:spChg>
        <pc:spChg chg="mod">
          <ac:chgData name="Marie-Claire Greening" userId="ca53f1d0-a626-4bbd-86bc-dbeb45709ece" providerId="ADAL" clId="{E23FB15C-4AFB-9744-A67F-84BE8FA9992E}" dt="2021-10-21T14:44:01.840" v="68" actId="1076"/>
          <ac:spMkLst>
            <pc:docMk/>
            <pc:sldMk cId="391953803" sldId="264"/>
            <ac:spMk id="6" creationId="{75A0D59D-8C5C-48CF-A49D-9DE235F8CED6}"/>
          </ac:spMkLst>
        </pc:spChg>
      </pc:sldChg>
      <pc:sldChg chg="addSp delSp modSp new mod">
        <pc:chgData name="Marie-Claire Greening" userId="ca53f1d0-a626-4bbd-86bc-dbeb45709ece" providerId="ADAL" clId="{E23FB15C-4AFB-9744-A67F-84BE8FA9992E}" dt="2021-10-26T15:40:00.493" v="9170" actId="1035"/>
        <pc:sldMkLst>
          <pc:docMk/>
          <pc:sldMk cId="638812498" sldId="265"/>
        </pc:sldMkLst>
        <pc:spChg chg="del">
          <ac:chgData name="Marie-Claire Greening" userId="ca53f1d0-a626-4bbd-86bc-dbeb45709ece" providerId="ADAL" clId="{E23FB15C-4AFB-9744-A67F-84BE8FA9992E}" dt="2021-10-21T15:11:50.309" v="115"/>
          <ac:spMkLst>
            <pc:docMk/>
            <pc:sldMk cId="638812498" sldId="265"/>
            <ac:spMk id="2" creationId="{94D9B35B-8EC1-114F-97E2-C8B41925E56D}"/>
          </ac:spMkLst>
        </pc:spChg>
        <pc:spChg chg="mod">
          <ac:chgData name="Marie-Claire Greening" userId="ca53f1d0-a626-4bbd-86bc-dbeb45709ece" providerId="ADAL" clId="{E23FB15C-4AFB-9744-A67F-84BE8FA9992E}" dt="2021-10-23T10:25:37.875" v="798" actId="20577"/>
          <ac:spMkLst>
            <pc:docMk/>
            <pc:sldMk cId="638812498" sldId="265"/>
            <ac:spMk id="3" creationId="{8C8EE6A9-D263-6549-8F52-DB77B13CFE61}"/>
          </ac:spMkLst>
        </pc:spChg>
        <pc:spChg chg="add del mod">
          <ac:chgData name="Marie-Claire Greening" userId="ca53f1d0-a626-4bbd-86bc-dbeb45709ece" providerId="ADAL" clId="{E23FB15C-4AFB-9744-A67F-84BE8FA9992E}" dt="2021-10-21T16:17:28.693" v="334"/>
          <ac:spMkLst>
            <pc:docMk/>
            <pc:sldMk cId="638812498" sldId="265"/>
            <ac:spMk id="11" creationId="{864DE046-7F57-3749-A2DB-B474383DD947}"/>
          </ac:spMkLst>
        </pc:spChg>
        <pc:spChg chg="add del mod">
          <ac:chgData name="Marie-Claire Greening" userId="ca53f1d0-a626-4bbd-86bc-dbeb45709ece" providerId="ADAL" clId="{E23FB15C-4AFB-9744-A67F-84BE8FA9992E}" dt="2021-10-26T14:03:17.948" v="9029" actId="255"/>
          <ac:spMkLst>
            <pc:docMk/>
            <pc:sldMk cId="638812498" sldId="265"/>
            <ac:spMk id="12" creationId="{1EB37F1D-96C0-BD4D-84A0-2A928B428720}"/>
          </ac:spMkLst>
        </pc:spChg>
        <pc:picChg chg="add mod">
          <ac:chgData name="Marie-Claire Greening" userId="ca53f1d0-a626-4bbd-86bc-dbeb45709ece" providerId="ADAL" clId="{E23FB15C-4AFB-9744-A67F-84BE8FA9992E}" dt="2021-10-26T15:40:00.493" v="9170" actId="1035"/>
          <ac:picMkLst>
            <pc:docMk/>
            <pc:sldMk cId="638812498" sldId="265"/>
            <ac:picMk id="4" creationId="{141E3A30-851A-4D43-B1DF-EAEC09FDDB52}"/>
          </ac:picMkLst>
        </pc:picChg>
        <pc:picChg chg="add del mod">
          <ac:chgData name="Marie-Claire Greening" userId="ca53f1d0-a626-4bbd-86bc-dbeb45709ece" providerId="ADAL" clId="{E23FB15C-4AFB-9744-A67F-84BE8FA9992E}" dt="2021-10-21T16:07:54.827" v="171" actId="478"/>
          <ac:picMkLst>
            <pc:docMk/>
            <pc:sldMk cId="638812498" sldId="265"/>
            <ac:picMk id="5" creationId="{6FFE9318-8C91-744F-9BA3-6391C9BFABD6}"/>
          </ac:picMkLst>
        </pc:picChg>
        <pc:picChg chg="add mod">
          <ac:chgData name="Marie-Claire Greening" userId="ca53f1d0-a626-4bbd-86bc-dbeb45709ece" providerId="ADAL" clId="{E23FB15C-4AFB-9744-A67F-84BE8FA9992E}" dt="2021-10-26T14:03:37.500" v="9030" actId="1076"/>
          <ac:picMkLst>
            <pc:docMk/>
            <pc:sldMk cId="638812498" sldId="265"/>
            <ac:picMk id="6" creationId="{8409C7A2-BED6-D044-841C-5404FE3A481A}"/>
          </ac:picMkLst>
        </pc:picChg>
        <pc:picChg chg="add del mod modCrop">
          <ac:chgData name="Marie-Claire Greening" userId="ca53f1d0-a626-4bbd-86bc-dbeb45709ece" providerId="ADAL" clId="{E23FB15C-4AFB-9744-A67F-84BE8FA9992E}" dt="2021-10-21T16:14:14.980" v="212" actId="478"/>
          <ac:picMkLst>
            <pc:docMk/>
            <pc:sldMk cId="638812498" sldId="265"/>
            <ac:picMk id="8" creationId="{DCA81278-DAE9-B64C-91A8-6757055843B0}"/>
          </ac:picMkLst>
        </pc:picChg>
        <pc:picChg chg="add mod modCrop">
          <ac:chgData name="Marie-Claire Greening" userId="ca53f1d0-a626-4bbd-86bc-dbeb45709ece" providerId="ADAL" clId="{E23FB15C-4AFB-9744-A67F-84BE8FA9992E}" dt="2021-10-26T14:03:37.500" v="9030" actId="1076"/>
          <ac:picMkLst>
            <pc:docMk/>
            <pc:sldMk cId="638812498" sldId="265"/>
            <ac:picMk id="10" creationId="{A917A7BD-C64E-7E4F-B8D9-C2BEAA3723F9}"/>
          </ac:picMkLst>
        </pc:picChg>
      </pc:sldChg>
      <pc:sldChg chg="addSp delSp modSp new mod">
        <pc:chgData name="Marie-Claire Greening" userId="ca53f1d0-a626-4bbd-86bc-dbeb45709ece" providerId="ADAL" clId="{E23FB15C-4AFB-9744-A67F-84BE8FA9992E}" dt="2021-10-26T15:41:08.458" v="9200" actId="20577"/>
        <pc:sldMkLst>
          <pc:docMk/>
          <pc:sldMk cId="2075007483" sldId="266"/>
        </pc:sldMkLst>
        <pc:spChg chg="del">
          <ac:chgData name="Marie-Claire Greening" userId="ca53f1d0-a626-4bbd-86bc-dbeb45709ece" providerId="ADAL" clId="{E23FB15C-4AFB-9744-A67F-84BE8FA9992E}" dt="2021-10-23T12:40:04.600" v="2830" actId="478"/>
          <ac:spMkLst>
            <pc:docMk/>
            <pc:sldMk cId="2075007483" sldId="266"/>
            <ac:spMk id="2" creationId="{140D9436-6F43-F04E-9B71-38CD8C8074F4}"/>
          </ac:spMkLst>
        </pc:spChg>
        <pc:spChg chg="mod">
          <ac:chgData name="Marie-Claire Greening" userId="ca53f1d0-a626-4bbd-86bc-dbeb45709ece" providerId="ADAL" clId="{E23FB15C-4AFB-9744-A67F-84BE8FA9992E}" dt="2021-10-25T19:24:56.302" v="8175" actId="14100"/>
          <ac:spMkLst>
            <pc:docMk/>
            <pc:sldMk cId="2075007483" sldId="266"/>
            <ac:spMk id="3" creationId="{B1184B89-B62B-554D-A8F4-DC67B2E5916D}"/>
          </ac:spMkLst>
        </pc:spChg>
        <pc:spChg chg="mod">
          <ac:chgData name="Marie-Claire Greening" userId="ca53f1d0-a626-4bbd-86bc-dbeb45709ece" providerId="ADAL" clId="{E23FB15C-4AFB-9744-A67F-84BE8FA9992E}" dt="2021-10-23T12:39:57.766" v="2829"/>
          <ac:spMkLst>
            <pc:docMk/>
            <pc:sldMk cId="2075007483" sldId="266"/>
            <ac:spMk id="18" creationId="{5DB1C501-FEC3-DE47-8B11-581B25553AAE}"/>
          </ac:spMkLst>
        </pc:spChg>
        <pc:spChg chg="mod">
          <ac:chgData name="Marie-Claire Greening" userId="ca53f1d0-a626-4bbd-86bc-dbeb45709ece" providerId="ADAL" clId="{E23FB15C-4AFB-9744-A67F-84BE8FA9992E}" dt="2021-10-23T12:39:57.766" v="2829"/>
          <ac:spMkLst>
            <pc:docMk/>
            <pc:sldMk cId="2075007483" sldId="266"/>
            <ac:spMk id="19" creationId="{596AE1F1-5093-5A42-ABE1-6B0930550C2B}"/>
          </ac:spMkLst>
        </pc:spChg>
        <pc:spChg chg="mod">
          <ac:chgData name="Marie-Claire Greening" userId="ca53f1d0-a626-4bbd-86bc-dbeb45709ece" providerId="ADAL" clId="{E23FB15C-4AFB-9744-A67F-84BE8FA9992E}" dt="2021-10-23T12:39:57.766" v="2829"/>
          <ac:spMkLst>
            <pc:docMk/>
            <pc:sldMk cId="2075007483" sldId="266"/>
            <ac:spMk id="20" creationId="{BD287955-22D7-8B41-948E-99725A6CAA87}"/>
          </ac:spMkLst>
        </pc:spChg>
        <pc:spChg chg="mod">
          <ac:chgData name="Marie-Claire Greening" userId="ca53f1d0-a626-4bbd-86bc-dbeb45709ece" providerId="ADAL" clId="{E23FB15C-4AFB-9744-A67F-84BE8FA9992E}" dt="2021-10-23T12:39:57.766" v="2829"/>
          <ac:spMkLst>
            <pc:docMk/>
            <pc:sldMk cId="2075007483" sldId="266"/>
            <ac:spMk id="21" creationId="{DE465CAB-D5D3-F84B-8DD9-165FEFBAD297}"/>
          </ac:spMkLst>
        </pc:spChg>
        <pc:spChg chg="mod">
          <ac:chgData name="Marie-Claire Greening" userId="ca53f1d0-a626-4bbd-86bc-dbeb45709ece" providerId="ADAL" clId="{E23FB15C-4AFB-9744-A67F-84BE8FA9992E}" dt="2021-10-23T12:39:57.766" v="2829"/>
          <ac:spMkLst>
            <pc:docMk/>
            <pc:sldMk cId="2075007483" sldId="266"/>
            <ac:spMk id="22" creationId="{3FCE1759-04E2-3A4C-BC39-F3A8661548D1}"/>
          </ac:spMkLst>
        </pc:spChg>
        <pc:spChg chg="mod">
          <ac:chgData name="Marie-Claire Greening" userId="ca53f1d0-a626-4bbd-86bc-dbeb45709ece" providerId="ADAL" clId="{E23FB15C-4AFB-9744-A67F-84BE8FA9992E}" dt="2021-10-23T12:39:57.766" v="2829"/>
          <ac:spMkLst>
            <pc:docMk/>
            <pc:sldMk cId="2075007483" sldId="266"/>
            <ac:spMk id="23" creationId="{9159AA6B-6268-C249-901A-E8829C03BF1C}"/>
          </ac:spMkLst>
        </pc:spChg>
        <pc:spChg chg="mod">
          <ac:chgData name="Marie-Claire Greening" userId="ca53f1d0-a626-4bbd-86bc-dbeb45709ece" providerId="ADAL" clId="{E23FB15C-4AFB-9744-A67F-84BE8FA9992E}" dt="2021-10-23T12:39:57.766" v="2829"/>
          <ac:spMkLst>
            <pc:docMk/>
            <pc:sldMk cId="2075007483" sldId="266"/>
            <ac:spMk id="24" creationId="{C73C662C-8CCE-8143-ABB4-67716B3E1CB1}"/>
          </ac:spMkLst>
        </pc:spChg>
        <pc:spChg chg="mod">
          <ac:chgData name="Marie-Claire Greening" userId="ca53f1d0-a626-4bbd-86bc-dbeb45709ece" providerId="ADAL" clId="{E23FB15C-4AFB-9744-A67F-84BE8FA9992E}" dt="2021-10-23T12:39:57.766" v="2829"/>
          <ac:spMkLst>
            <pc:docMk/>
            <pc:sldMk cId="2075007483" sldId="266"/>
            <ac:spMk id="25" creationId="{4243561A-2D59-6843-AA85-630454581A13}"/>
          </ac:spMkLst>
        </pc:spChg>
        <pc:spChg chg="mod">
          <ac:chgData name="Marie-Claire Greening" userId="ca53f1d0-a626-4bbd-86bc-dbeb45709ece" providerId="ADAL" clId="{E23FB15C-4AFB-9744-A67F-84BE8FA9992E}" dt="2021-10-23T12:39:57.766" v="2829"/>
          <ac:spMkLst>
            <pc:docMk/>
            <pc:sldMk cId="2075007483" sldId="266"/>
            <ac:spMk id="26" creationId="{D82377C3-9C82-F744-8FA3-2B18F3180740}"/>
          </ac:spMkLst>
        </pc:spChg>
        <pc:spChg chg="mod">
          <ac:chgData name="Marie-Claire Greening" userId="ca53f1d0-a626-4bbd-86bc-dbeb45709ece" providerId="ADAL" clId="{E23FB15C-4AFB-9744-A67F-84BE8FA9992E}" dt="2021-10-23T12:39:57.766" v="2829"/>
          <ac:spMkLst>
            <pc:docMk/>
            <pc:sldMk cId="2075007483" sldId="266"/>
            <ac:spMk id="27" creationId="{23E0FC6E-52C2-9443-9132-5F9165BEEA14}"/>
          </ac:spMkLst>
        </pc:spChg>
        <pc:spChg chg="mod">
          <ac:chgData name="Marie-Claire Greening" userId="ca53f1d0-a626-4bbd-86bc-dbeb45709ece" providerId="ADAL" clId="{E23FB15C-4AFB-9744-A67F-84BE8FA9992E}" dt="2021-10-23T12:39:57.766" v="2829"/>
          <ac:spMkLst>
            <pc:docMk/>
            <pc:sldMk cId="2075007483" sldId="266"/>
            <ac:spMk id="28" creationId="{AEB3C4A8-14C8-0346-B7BF-71C18234F5F9}"/>
          </ac:spMkLst>
        </pc:spChg>
        <pc:spChg chg="mod">
          <ac:chgData name="Marie-Claire Greening" userId="ca53f1d0-a626-4bbd-86bc-dbeb45709ece" providerId="ADAL" clId="{E23FB15C-4AFB-9744-A67F-84BE8FA9992E}" dt="2021-10-23T12:39:57.766" v="2829"/>
          <ac:spMkLst>
            <pc:docMk/>
            <pc:sldMk cId="2075007483" sldId="266"/>
            <ac:spMk id="29" creationId="{CC673CA8-303C-5944-840B-A1C9671D83E3}"/>
          </ac:spMkLst>
        </pc:spChg>
        <pc:spChg chg="mod">
          <ac:chgData name="Marie-Claire Greening" userId="ca53f1d0-a626-4bbd-86bc-dbeb45709ece" providerId="ADAL" clId="{E23FB15C-4AFB-9744-A67F-84BE8FA9992E}" dt="2021-10-23T12:39:57.766" v="2829"/>
          <ac:spMkLst>
            <pc:docMk/>
            <pc:sldMk cId="2075007483" sldId="266"/>
            <ac:spMk id="30" creationId="{9D74D4E6-B640-5F4E-ADE0-4D944132479A}"/>
          </ac:spMkLst>
        </pc:spChg>
        <pc:spChg chg="mod">
          <ac:chgData name="Marie-Claire Greening" userId="ca53f1d0-a626-4bbd-86bc-dbeb45709ece" providerId="ADAL" clId="{E23FB15C-4AFB-9744-A67F-84BE8FA9992E}" dt="2021-10-23T12:39:57.766" v="2829"/>
          <ac:spMkLst>
            <pc:docMk/>
            <pc:sldMk cId="2075007483" sldId="266"/>
            <ac:spMk id="31" creationId="{D3BF778C-6162-A04F-A7ED-9AB7F2FE959B}"/>
          </ac:spMkLst>
        </pc:spChg>
        <pc:spChg chg="mod">
          <ac:chgData name="Marie-Claire Greening" userId="ca53f1d0-a626-4bbd-86bc-dbeb45709ece" providerId="ADAL" clId="{E23FB15C-4AFB-9744-A67F-84BE8FA9992E}" dt="2021-10-23T12:39:57.766" v="2829"/>
          <ac:spMkLst>
            <pc:docMk/>
            <pc:sldMk cId="2075007483" sldId="266"/>
            <ac:spMk id="32" creationId="{BA666FBC-DF93-A849-963C-921B66E142E5}"/>
          </ac:spMkLst>
        </pc:spChg>
        <pc:spChg chg="mod">
          <ac:chgData name="Marie-Claire Greening" userId="ca53f1d0-a626-4bbd-86bc-dbeb45709ece" providerId="ADAL" clId="{E23FB15C-4AFB-9744-A67F-84BE8FA9992E}" dt="2021-10-23T12:39:57.766" v="2829"/>
          <ac:spMkLst>
            <pc:docMk/>
            <pc:sldMk cId="2075007483" sldId="266"/>
            <ac:spMk id="33" creationId="{69B5C842-3268-974E-BB37-13D6B508C0F5}"/>
          </ac:spMkLst>
        </pc:spChg>
        <pc:spChg chg="mod">
          <ac:chgData name="Marie-Claire Greening" userId="ca53f1d0-a626-4bbd-86bc-dbeb45709ece" providerId="ADAL" clId="{E23FB15C-4AFB-9744-A67F-84BE8FA9992E}" dt="2021-10-23T12:39:57.766" v="2829"/>
          <ac:spMkLst>
            <pc:docMk/>
            <pc:sldMk cId="2075007483" sldId="266"/>
            <ac:spMk id="35" creationId="{511030E3-5DDD-224F-AF15-5004836CA2BB}"/>
          </ac:spMkLst>
        </pc:spChg>
        <pc:spChg chg="mod">
          <ac:chgData name="Marie-Claire Greening" userId="ca53f1d0-a626-4bbd-86bc-dbeb45709ece" providerId="ADAL" clId="{E23FB15C-4AFB-9744-A67F-84BE8FA9992E}" dt="2021-10-23T12:39:57.766" v="2829"/>
          <ac:spMkLst>
            <pc:docMk/>
            <pc:sldMk cId="2075007483" sldId="266"/>
            <ac:spMk id="36" creationId="{897EB991-63BE-ED4A-825C-21E0A1F028D7}"/>
          </ac:spMkLst>
        </pc:spChg>
        <pc:spChg chg="mod">
          <ac:chgData name="Marie-Claire Greening" userId="ca53f1d0-a626-4bbd-86bc-dbeb45709ece" providerId="ADAL" clId="{E23FB15C-4AFB-9744-A67F-84BE8FA9992E}" dt="2021-10-23T12:39:57.766" v="2829"/>
          <ac:spMkLst>
            <pc:docMk/>
            <pc:sldMk cId="2075007483" sldId="266"/>
            <ac:spMk id="37" creationId="{306DB652-B08C-B943-9132-50DCEBD2F12B}"/>
          </ac:spMkLst>
        </pc:spChg>
        <pc:spChg chg="mod">
          <ac:chgData name="Marie-Claire Greening" userId="ca53f1d0-a626-4bbd-86bc-dbeb45709ece" providerId="ADAL" clId="{E23FB15C-4AFB-9744-A67F-84BE8FA9992E}" dt="2021-10-23T12:39:57.766" v="2829"/>
          <ac:spMkLst>
            <pc:docMk/>
            <pc:sldMk cId="2075007483" sldId="266"/>
            <ac:spMk id="38" creationId="{C5AC54F0-B82F-1140-A97F-AF919015CC10}"/>
          </ac:spMkLst>
        </pc:spChg>
        <pc:spChg chg="mod">
          <ac:chgData name="Marie-Claire Greening" userId="ca53f1d0-a626-4bbd-86bc-dbeb45709ece" providerId="ADAL" clId="{E23FB15C-4AFB-9744-A67F-84BE8FA9992E}" dt="2021-10-23T12:39:57.766" v="2829"/>
          <ac:spMkLst>
            <pc:docMk/>
            <pc:sldMk cId="2075007483" sldId="266"/>
            <ac:spMk id="39" creationId="{0F3F74B7-3889-4E47-A7EF-6458AE3E8D78}"/>
          </ac:spMkLst>
        </pc:spChg>
        <pc:spChg chg="mod">
          <ac:chgData name="Marie-Claire Greening" userId="ca53f1d0-a626-4bbd-86bc-dbeb45709ece" providerId="ADAL" clId="{E23FB15C-4AFB-9744-A67F-84BE8FA9992E}" dt="2021-10-23T12:39:57.766" v="2829"/>
          <ac:spMkLst>
            <pc:docMk/>
            <pc:sldMk cId="2075007483" sldId="266"/>
            <ac:spMk id="40" creationId="{B8A7D87F-11C1-F24C-857A-1F718ED41B85}"/>
          </ac:spMkLst>
        </pc:spChg>
        <pc:spChg chg="mod">
          <ac:chgData name="Marie-Claire Greening" userId="ca53f1d0-a626-4bbd-86bc-dbeb45709ece" providerId="ADAL" clId="{E23FB15C-4AFB-9744-A67F-84BE8FA9992E}" dt="2021-10-23T12:39:57.766" v="2829"/>
          <ac:spMkLst>
            <pc:docMk/>
            <pc:sldMk cId="2075007483" sldId="266"/>
            <ac:spMk id="41" creationId="{09317C01-3F55-074F-A52F-4878D2DD8BDA}"/>
          </ac:spMkLst>
        </pc:spChg>
        <pc:spChg chg="mod">
          <ac:chgData name="Marie-Claire Greening" userId="ca53f1d0-a626-4bbd-86bc-dbeb45709ece" providerId="ADAL" clId="{E23FB15C-4AFB-9744-A67F-84BE8FA9992E}" dt="2021-10-23T12:39:57.766" v="2829"/>
          <ac:spMkLst>
            <pc:docMk/>
            <pc:sldMk cId="2075007483" sldId="266"/>
            <ac:spMk id="44" creationId="{DB650C35-26D4-4842-894E-6093296510FF}"/>
          </ac:spMkLst>
        </pc:spChg>
        <pc:spChg chg="mod">
          <ac:chgData name="Marie-Claire Greening" userId="ca53f1d0-a626-4bbd-86bc-dbeb45709ece" providerId="ADAL" clId="{E23FB15C-4AFB-9744-A67F-84BE8FA9992E}" dt="2021-10-23T12:39:57.766" v="2829"/>
          <ac:spMkLst>
            <pc:docMk/>
            <pc:sldMk cId="2075007483" sldId="266"/>
            <ac:spMk id="45" creationId="{2BB355A1-F309-3245-9033-3594DAF18919}"/>
          </ac:spMkLst>
        </pc:spChg>
        <pc:spChg chg="mod">
          <ac:chgData name="Marie-Claire Greening" userId="ca53f1d0-a626-4bbd-86bc-dbeb45709ece" providerId="ADAL" clId="{E23FB15C-4AFB-9744-A67F-84BE8FA9992E}" dt="2021-10-23T12:39:57.766" v="2829"/>
          <ac:spMkLst>
            <pc:docMk/>
            <pc:sldMk cId="2075007483" sldId="266"/>
            <ac:spMk id="46" creationId="{D2AD7935-7937-234B-91E2-1A339C3518E5}"/>
          </ac:spMkLst>
        </pc:spChg>
        <pc:spChg chg="mod">
          <ac:chgData name="Marie-Claire Greening" userId="ca53f1d0-a626-4bbd-86bc-dbeb45709ece" providerId="ADAL" clId="{E23FB15C-4AFB-9744-A67F-84BE8FA9992E}" dt="2021-10-23T12:39:57.766" v="2829"/>
          <ac:spMkLst>
            <pc:docMk/>
            <pc:sldMk cId="2075007483" sldId="266"/>
            <ac:spMk id="47" creationId="{61819170-7B37-A24F-A743-0A2E64E1A6D2}"/>
          </ac:spMkLst>
        </pc:spChg>
        <pc:spChg chg="mod">
          <ac:chgData name="Marie-Claire Greening" userId="ca53f1d0-a626-4bbd-86bc-dbeb45709ece" providerId="ADAL" clId="{E23FB15C-4AFB-9744-A67F-84BE8FA9992E}" dt="2021-10-23T12:39:57.766" v="2829"/>
          <ac:spMkLst>
            <pc:docMk/>
            <pc:sldMk cId="2075007483" sldId="266"/>
            <ac:spMk id="48" creationId="{16B397E1-A586-C842-8604-5F885A13CDC6}"/>
          </ac:spMkLst>
        </pc:spChg>
        <pc:spChg chg="mod">
          <ac:chgData name="Marie-Claire Greening" userId="ca53f1d0-a626-4bbd-86bc-dbeb45709ece" providerId="ADAL" clId="{E23FB15C-4AFB-9744-A67F-84BE8FA9992E}" dt="2021-10-23T12:39:57.766" v="2829"/>
          <ac:spMkLst>
            <pc:docMk/>
            <pc:sldMk cId="2075007483" sldId="266"/>
            <ac:spMk id="49" creationId="{42EE58F2-B4F0-D04D-952B-963C0F43D7D9}"/>
          </ac:spMkLst>
        </pc:spChg>
        <pc:spChg chg="mod">
          <ac:chgData name="Marie-Claire Greening" userId="ca53f1d0-a626-4bbd-86bc-dbeb45709ece" providerId="ADAL" clId="{E23FB15C-4AFB-9744-A67F-84BE8FA9992E}" dt="2021-10-23T12:39:57.766" v="2829"/>
          <ac:spMkLst>
            <pc:docMk/>
            <pc:sldMk cId="2075007483" sldId="266"/>
            <ac:spMk id="50" creationId="{544F9164-969A-134C-A6AF-7FD614BB285A}"/>
          </ac:spMkLst>
        </pc:spChg>
        <pc:spChg chg="mod">
          <ac:chgData name="Marie-Claire Greening" userId="ca53f1d0-a626-4bbd-86bc-dbeb45709ece" providerId="ADAL" clId="{E23FB15C-4AFB-9744-A67F-84BE8FA9992E}" dt="2021-10-23T12:39:57.766" v="2829"/>
          <ac:spMkLst>
            <pc:docMk/>
            <pc:sldMk cId="2075007483" sldId="266"/>
            <ac:spMk id="51" creationId="{34877194-7477-0A4B-A811-EF0F042B4995}"/>
          </ac:spMkLst>
        </pc:spChg>
        <pc:spChg chg="mod">
          <ac:chgData name="Marie-Claire Greening" userId="ca53f1d0-a626-4bbd-86bc-dbeb45709ece" providerId="ADAL" clId="{E23FB15C-4AFB-9744-A67F-84BE8FA9992E}" dt="2021-10-23T12:39:57.766" v="2829"/>
          <ac:spMkLst>
            <pc:docMk/>
            <pc:sldMk cId="2075007483" sldId="266"/>
            <ac:spMk id="52" creationId="{A32CC537-B41C-B041-AF0C-1C914050B2EA}"/>
          </ac:spMkLst>
        </pc:spChg>
        <pc:spChg chg="mod">
          <ac:chgData name="Marie-Claire Greening" userId="ca53f1d0-a626-4bbd-86bc-dbeb45709ece" providerId="ADAL" clId="{E23FB15C-4AFB-9744-A67F-84BE8FA9992E}" dt="2021-10-23T12:39:57.766" v="2829"/>
          <ac:spMkLst>
            <pc:docMk/>
            <pc:sldMk cId="2075007483" sldId="266"/>
            <ac:spMk id="53" creationId="{0208DC7A-726A-7D49-9B29-47909EB5CC95}"/>
          </ac:spMkLst>
        </pc:spChg>
        <pc:spChg chg="mod">
          <ac:chgData name="Marie-Claire Greening" userId="ca53f1d0-a626-4bbd-86bc-dbeb45709ece" providerId="ADAL" clId="{E23FB15C-4AFB-9744-A67F-84BE8FA9992E}" dt="2021-10-23T12:39:57.766" v="2829"/>
          <ac:spMkLst>
            <pc:docMk/>
            <pc:sldMk cId="2075007483" sldId="266"/>
            <ac:spMk id="54" creationId="{BB058B2E-A501-7640-924D-EDABBE57EF06}"/>
          </ac:spMkLst>
        </pc:spChg>
        <pc:spChg chg="mod">
          <ac:chgData name="Marie-Claire Greening" userId="ca53f1d0-a626-4bbd-86bc-dbeb45709ece" providerId="ADAL" clId="{E23FB15C-4AFB-9744-A67F-84BE8FA9992E}" dt="2021-10-23T12:39:57.766" v="2829"/>
          <ac:spMkLst>
            <pc:docMk/>
            <pc:sldMk cId="2075007483" sldId="266"/>
            <ac:spMk id="55" creationId="{A1E04C75-57C0-A049-B0E6-7264C218417B}"/>
          </ac:spMkLst>
        </pc:spChg>
        <pc:spChg chg="mod">
          <ac:chgData name="Marie-Claire Greening" userId="ca53f1d0-a626-4bbd-86bc-dbeb45709ece" providerId="ADAL" clId="{E23FB15C-4AFB-9744-A67F-84BE8FA9992E}" dt="2021-10-23T12:39:57.766" v="2829"/>
          <ac:spMkLst>
            <pc:docMk/>
            <pc:sldMk cId="2075007483" sldId="266"/>
            <ac:spMk id="56" creationId="{AA8629B5-B68E-474B-9486-AD8EA6A6B4A3}"/>
          </ac:spMkLst>
        </pc:spChg>
        <pc:spChg chg="mod">
          <ac:chgData name="Marie-Claire Greening" userId="ca53f1d0-a626-4bbd-86bc-dbeb45709ece" providerId="ADAL" clId="{E23FB15C-4AFB-9744-A67F-84BE8FA9992E}" dt="2021-10-23T12:39:57.766" v="2829"/>
          <ac:spMkLst>
            <pc:docMk/>
            <pc:sldMk cId="2075007483" sldId="266"/>
            <ac:spMk id="57" creationId="{09F6E075-4577-4541-8FE1-81CD33E8B102}"/>
          </ac:spMkLst>
        </pc:spChg>
        <pc:spChg chg="mod">
          <ac:chgData name="Marie-Claire Greening" userId="ca53f1d0-a626-4bbd-86bc-dbeb45709ece" providerId="ADAL" clId="{E23FB15C-4AFB-9744-A67F-84BE8FA9992E}" dt="2021-10-23T12:39:57.766" v="2829"/>
          <ac:spMkLst>
            <pc:docMk/>
            <pc:sldMk cId="2075007483" sldId="266"/>
            <ac:spMk id="58" creationId="{6BEAAC54-4A0E-B447-B28D-87DDA1FECCDA}"/>
          </ac:spMkLst>
        </pc:spChg>
        <pc:spChg chg="mod">
          <ac:chgData name="Marie-Claire Greening" userId="ca53f1d0-a626-4bbd-86bc-dbeb45709ece" providerId="ADAL" clId="{E23FB15C-4AFB-9744-A67F-84BE8FA9992E}" dt="2021-10-23T12:39:57.766" v="2829"/>
          <ac:spMkLst>
            <pc:docMk/>
            <pc:sldMk cId="2075007483" sldId="266"/>
            <ac:spMk id="59" creationId="{9C851A65-EB8A-D14C-A5D3-3AC9E332C008}"/>
          </ac:spMkLst>
        </pc:spChg>
        <pc:spChg chg="mod">
          <ac:chgData name="Marie-Claire Greening" userId="ca53f1d0-a626-4bbd-86bc-dbeb45709ece" providerId="ADAL" clId="{E23FB15C-4AFB-9744-A67F-84BE8FA9992E}" dt="2021-10-23T12:39:57.766" v="2829"/>
          <ac:spMkLst>
            <pc:docMk/>
            <pc:sldMk cId="2075007483" sldId="266"/>
            <ac:spMk id="62" creationId="{58360580-9EA1-9A45-85A1-D1028355579E}"/>
          </ac:spMkLst>
        </pc:spChg>
        <pc:spChg chg="mod">
          <ac:chgData name="Marie-Claire Greening" userId="ca53f1d0-a626-4bbd-86bc-dbeb45709ece" providerId="ADAL" clId="{E23FB15C-4AFB-9744-A67F-84BE8FA9992E}" dt="2021-10-23T12:39:57.766" v="2829"/>
          <ac:spMkLst>
            <pc:docMk/>
            <pc:sldMk cId="2075007483" sldId="266"/>
            <ac:spMk id="63" creationId="{F9CFC2D0-5418-A146-86EF-292285B48F08}"/>
          </ac:spMkLst>
        </pc:spChg>
        <pc:spChg chg="mod">
          <ac:chgData name="Marie-Claire Greening" userId="ca53f1d0-a626-4bbd-86bc-dbeb45709ece" providerId="ADAL" clId="{E23FB15C-4AFB-9744-A67F-84BE8FA9992E}" dt="2021-10-23T12:39:57.766" v="2829"/>
          <ac:spMkLst>
            <pc:docMk/>
            <pc:sldMk cId="2075007483" sldId="266"/>
            <ac:spMk id="64" creationId="{722A4923-BB71-9740-BD21-0C7AF13E8669}"/>
          </ac:spMkLst>
        </pc:spChg>
        <pc:spChg chg="mod">
          <ac:chgData name="Marie-Claire Greening" userId="ca53f1d0-a626-4bbd-86bc-dbeb45709ece" providerId="ADAL" clId="{E23FB15C-4AFB-9744-A67F-84BE8FA9992E}" dt="2021-10-23T12:39:57.766" v="2829"/>
          <ac:spMkLst>
            <pc:docMk/>
            <pc:sldMk cId="2075007483" sldId="266"/>
            <ac:spMk id="65" creationId="{C3DFACCC-398F-CA44-A33F-AEFB4D2A1A75}"/>
          </ac:spMkLst>
        </pc:spChg>
        <pc:spChg chg="mod">
          <ac:chgData name="Marie-Claire Greening" userId="ca53f1d0-a626-4bbd-86bc-dbeb45709ece" providerId="ADAL" clId="{E23FB15C-4AFB-9744-A67F-84BE8FA9992E}" dt="2021-10-23T12:39:57.766" v="2829"/>
          <ac:spMkLst>
            <pc:docMk/>
            <pc:sldMk cId="2075007483" sldId="266"/>
            <ac:spMk id="66" creationId="{DD535DC3-B366-0642-B28C-478CE7A34232}"/>
          </ac:spMkLst>
        </pc:spChg>
        <pc:spChg chg="mod">
          <ac:chgData name="Marie-Claire Greening" userId="ca53f1d0-a626-4bbd-86bc-dbeb45709ece" providerId="ADAL" clId="{E23FB15C-4AFB-9744-A67F-84BE8FA9992E}" dt="2021-10-23T12:39:57.766" v="2829"/>
          <ac:spMkLst>
            <pc:docMk/>
            <pc:sldMk cId="2075007483" sldId="266"/>
            <ac:spMk id="67" creationId="{5E2FF430-AF13-7344-94BC-5424D58CAE65}"/>
          </ac:spMkLst>
        </pc:spChg>
        <pc:spChg chg="mod">
          <ac:chgData name="Marie-Claire Greening" userId="ca53f1d0-a626-4bbd-86bc-dbeb45709ece" providerId="ADAL" clId="{E23FB15C-4AFB-9744-A67F-84BE8FA9992E}" dt="2021-10-23T12:39:57.766" v="2829"/>
          <ac:spMkLst>
            <pc:docMk/>
            <pc:sldMk cId="2075007483" sldId="266"/>
            <ac:spMk id="68" creationId="{51514DB8-B7A4-2A4D-84A2-5B8A4887724C}"/>
          </ac:spMkLst>
        </pc:spChg>
        <pc:spChg chg="mod">
          <ac:chgData name="Marie-Claire Greening" userId="ca53f1d0-a626-4bbd-86bc-dbeb45709ece" providerId="ADAL" clId="{E23FB15C-4AFB-9744-A67F-84BE8FA9992E}" dt="2021-10-23T12:39:57.766" v="2829"/>
          <ac:spMkLst>
            <pc:docMk/>
            <pc:sldMk cId="2075007483" sldId="266"/>
            <ac:spMk id="71" creationId="{4200232E-0D73-3944-ADC9-02E6355992C0}"/>
          </ac:spMkLst>
        </pc:spChg>
        <pc:spChg chg="mod">
          <ac:chgData name="Marie-Claire Greening" userId="ca53f1d0-a626-4bbd-86bc-dbeb45709ece" providerId="ADAL" clId="{E23FB15C-4AFB-9744-A67F-84BE8FA9992E}" dt="2021-10-23T12:39:57.766" v="2829"/>
          <ac:spMkLst>
            <pc:docMk/>
            <pc:sldMk cId="2075007483" sldId="266"/>
            <ac:spMk id="72" creationId="{DC1E68A2-9540-F248-8460-79A93DFFA9A8}"/>
          </ac:spMkLst>
        </pc:spChg>
        <pc:spChg chg="mod">
          <ac:chgData name="Marie-Claire Greening" userId="ca53f1d0-a626-4bbd-86bc-dbeb45709ece" providerId="ADAL" clId="{E23FB15C-4AFB-9744-A67F-84BE8FA9992E}" dt="2021-10-23T12:39:57.766" v="2829"/>
          <ac:spMkLst>
            <pc:docMk/>
            <pc:sldMk cId="2075007483" sldId="266"/>
            <ac:spMk id="73" creationId="{3DDB3B66-58AC-C648-81CE-487ED63BB77B}"/>
          </ac:spMkLst>
        </pc:spChg>
        <pc:spChg chg="mod">
          <ac:chgData name="Marie-Claire Greening" userId="ca53f1d0-a626-4bbd-86bc-dbeb45709ece" providerId="ADAL" clId="{E23FB15C-4AFB-9744-A67F-84BE8FA9992E}" dt="2021-10-23T12:39:57.766" v="2829"/>
          <ac:spMkLst>
            <pc:docMk/>
            <pc:sldMk cId="2075007483" sldId="266"/>
            <ac:spMk id="74" creationId="{369003FD-0B29-7A43-A0FA-93229CBD73B9}"/>
          </ac:spMkLst>
        </pc:spChg>
        <pc:spChg chg="mod">
          <ac:chgData name="Marie-Claire Greening" userId="ca53f1d0-a626-4bbd-86bc-dbeb45709ece" providerId="ADAL" clId="{E23FB15C-4AFB-9744-A67F-84BE8FA9992E}" dt="2021-10-23T12:39:57.766" v="2829"/>
          <ac:spMkLst>
            <pc:docMk/>
            <pc:sldMk cId="2075007483" sldId="266"/>
            <ac:spMk id="75" creationId="{EA9946A4-016E-4944-945F-3DF1C2008590}"/>
          </ac:spMkLst>
        </pc:spChg>
        <pc:spChg chg="mod">
          <ac:chgData name="Marie-Claire Greening" userId="ca53f1d0-a626-4bbd-86bc-dbeb45709ece" providerId="ADAL" clId="{E23FB15C-4AFB-9744-A67F-84BE8FA9992E}" dt="2021-10-23T12:39:57.766" v="2829"/>
          <ac:spMkLst>
            <pc:docMk/>
            <pc:sldMk cId="2075007483" sldId="266"/>
            <ac:spMk id="76" creationId="{738884A4-FAF4-7545-98F6-9356D305DA8E}"/>
          </ac:spMkLst>
        </pc:spChg>
        <pc:spChg chg="mod">
          <ac:chgData name="Marie-Claire Greening" userId="ca53f1d0-a626-4bbd-86bc-dbeb45709ece" providerId="ADAL" clId="{E23FB15C-4AFB-9744-A67F-84BE8FA9992E}" dt="2021-10-23T12:39:57.766" v="2829"/>
          <ac:spMkLst>
            <pc:docMk/>
            <pc:sldMk cId="2075007483" sldId="266"/>
            <ac:spMk id="77" creationId="{FD4984F7-7B03-A84D-8825-E283EEA88125}"/>
          </ac:spMkLst>
        </pc:spChg>
        <pc:spChg chg="mod">
          <ac:chgData name="Marie-Claire Greening" userId="ca53f1d0-a626-4bbd-86bc-dbeb45709ece" providerId="ADAL" clId="{E23FB15C-4AFB-9744-A67F-84BE8FA9992E}" dt="2021-10-23T12:39:57.766" v="2829"/>
          <ac:spMkLst>
            <pc:docMk/>
            <pc:sldMk cId="2075007483" sldId="266"/>
            <ac:spMk id="78" creationId="{F6FC13D5-C248-C048-9B25-4B54867FE293}"/>
          </ac:spMkLst>
        </pc:spChg>
        <pc:spChg chg="mod">
          <ac:chgData name="Marie-Claire Greening" userId="ca53f1d0-a626-4bbd-86bc-dbeb45709ece" providerId="ADAL" clId="{E23FB15C-4AFB-9744-A67F-84BE8FA9992E}" dt="2021-10-23T12:39:57.766" v="2829"/>
          <ac:spMkLst>
            <pc:docMk/>
            <pc:sldMk cId="2075007483" sldId="266"/>
            <ac:spMk id="79" creationId="{1F3D6278-4052-634A-941E-922EDB224596}"/>
          </ac:spMkLst>
        </pc:spChg>
        <pc:spChg chg="mod">
          <ac:chgData name="Marie-Claire Greening" userId="ca53f1d0-a626-4bbd-86bc-dbeb45709ece" providerId="ADAL" clId="{E23FB15C-4AFB-9744-A67F-84BE8FA9992E}" dt="2021-10-23T12:39:57.766" v="2829"/>
          <ac:spMkLst>
            <pc:docMk/>
            <pc:sldMk cId="2075007483" sldId="266"/>
            <ac:spMk id="80" creationId="{AA6DD514-3AFB-C840-A9BB-5AAAC8DD455B}"/>
          </ac:spMkLst>
        </pc:spChg>
        <pc:spChg chg="add mod">
          <ac:chgData name="Marie-Claire Greening" userId="ca53f1d0-a626-4bbd-86bc-dbeb45709ece" providerId="ADAL" clId="{E23FB15C-4AFB-9744-A67F-84BE8FA9992E}" dt="2021-10-26T15:41:08.458" v="9200" actId="20577"/>
          <ac:spMkLst>
            <pc:docMk/>
            <pc:sldMk cId="2075007483" sldId="266"/>
            <ac:spMk id="81" creationId="{EFCFC778-A6E7-D040-A476-D6C977E8B645}"/>
          </ac:spMkLst>
        </pc:spChg>
        <pc:spChg chg="add del mod">
          <ac:chgData name="Marie-Claire Greening" userId="ca53f1d0-a626-4bbd-86bc-dbeb45709ece" providerId="ADAL" clId="{E23FB15C-4AFB-9744-A67F-84BE8FA9992E}" dt="2021-10-25T19:24:44.046" v="8171" actId="478"/>
          <ac:spMkLst>
            <pc:docMk/>
            <pc:sldMk cId="2075007483" sldId="266"/>
            <ac:spMk id="82" creationId="{0CAE39E6-4B25-E24F-A10B-B10FA12F87DD}"/>
          </ac:spMkLst>
        </pc:spChg>
        <pc:grpChg chg="add del mod">
          <ac:chgData name="Marie-Claire Greening" userId="ca53f1d0-a626-4bbd-86bc-dbeb45709ece" providerId="ADAL" clId="{E23FB15C-4AFB-9744-A67F-84BE8FA9992E}" dt="2021-10-23T12:53:19.887" v="2847" actId="478"/>
          <ac:grpSpMkLst>
            <pc:docMk/>
            <pc:sldMk cId="2075007483" sldId="266"/>
            <ac:grpSpMk id="4" creationId="{41215BC4-89DD-7847-A435-E77E0E8B6008}"/>
          </ac:grpSpMkLst>
        </pc:grpChg>
        <pc:grpChg chg="mod">
          <ac:chgData name="Marie-Claire Greening" userId="ca53f1d0-a626-4bbd-86bc-dbeb45709ece" providerId="ADAL" clId="{E23FB15C-4AFB-9744-A67F-84BE8FA9992E}" dt="2021-10-23T12:39:57.766" v="2829"/>
          <ac:grpSpMkLst>
            <pc:docMk/>
            <pc:sldMk cId="2075007483" sldId="266"/>
            <ac:grpSpMk id="5" creationId="{93DB58B8-A5BB-C142-AD91-3B59A1A2B019}"/>
          </ac:grpSpMkLst>
        </pc:grpChg>
        <pc:grpChg chg="mod">
          <ac:chgData name="Marie-Claire Greening" userId="ca53f1d0-a626-4bbd-86bc-dbeb45709ece" providerId="ADAL" clId="{E23FB15C-4AFB-9744-A67F-84BE8FA9992E}" dt="2021-10-23T12:39:57.766" v="2829"/>
          <ac:grpSpMkLst>
            <pc:docMk/>
            <pc:sldMk cId="2075007483" sldId="266"/>
            <ac:grpSpMk id="6" creationId="{F7D51E5A-A88A-8F40-ADD2-3A7EA3F2B1A6}"/>
          </ac:grpSpMkLst>
        </pc:grpChg>
        <pc:grpChg chg="mod">
          <ac:chgData name="Marie-Claire Greening" userId="ca53f1d0-a626-4bbd-86bc-dbeb45709ece" providerId="ADAL" clId="{E23FB15C-4AFB-9744-A67F-84BE8FA9992E}" dt="2021-10-23T12:39:57.766" v="2829"/>
          <ac:grpSpMkLst>
            <pc:docMk/>
            <pc:sldMk cId="2075007483" sldId="266"/>
            <ac:grpSpMk id="7" creationId="{11B98326-A09A-1C46-9AF2-A3704DED735B}"/>
          </ac:grpSpMkLst>
        </pc:grpChg>
        <pc:grpChg chg="mod">
          <ac:chgData name="Marie-Claire Greening" userId="ca53f1d0-a626-4bbd-86bc-dbeb45709ece" providerId="ADAL" clId="{E23FB15C-4AFB-9744-A67F-84BE8FA9992E}" dt="2021-10-23T12:39:57.766" v="2829"/>
          <ac:grpSpMkLst>
            <pc:docMk/>
            <pc:sldMk cId="2075007483" sldId="266"/>
            <ac:grpSpMk id="8" creationId="{B3BFD7AD-213B-1A4A-9410-5B59D5DD0CD8}"/>
          </ac:grpSpMkLst>
        </pc:grpChg>
        <pc:grpChg chg="mod">
          <ac:chgData name="Marie-Claire Greening" userId="ca53f1d0-a626-4bbd-86bc-dbeb45709ece" providerId="ADAL" clId="{E23FB15C-4AFB-9744-A67F-84BE8FA9992E}" dt="2021-10-23T12:39:57.766" v="2829"/>
          <ac:grpSpMkLst>
            <pc:docMk/>
            <pc:sldMk cId="2075007483" sldId="266"/>
            <ac:grpSpMk id="9" creationId="{FE0302A1-682C-E949-9BED-A02CE7CD7B1E}"/>
          </ac:grpSpMkLst>
        </pc:grpChg>
        <pc:grpChg chg="mod">
          <ac:chgData name="Marie-Claire Greening" userId="ca53f1d0-a626-4bbd-86bc-dbeb45709ece" providerId="ADAL" clId="{E23FB15C-4AFB-9744-A67F-84BE8FA9992E}" dt="2021-10-23T12:39:57.766" v="2829"/>
          <ac:grpSpMkLst>
            <pc:docMk/>
            <pc:sldMk cId="2075007483" sldId="266"/>
            <ac:grpSpMk id="10" creationId="{997FC015-E37F-5748-B2A5-65E27EC13CFD}"/>
          </ac:grpSpMkLst>
        </pc:grpChg>
        <pc:grpChg chg="mod">
          <ac:chgData name="Marie-Claire Greening" userId="ca53f1d0-a626-4bbd-86bc-dbeb45709ece" providerId="ADAL" clId="{E23FB15C-4AFB-9744-A67F-84BE8FA9992E}" dt="2021-10-23T12:39:57.766" v="2829"/>
          <ac:grpSpMkLst>
            <pc:docMk/>
            <pc:sldMk cId="2075007483" sldId="266"/>
            <ac:grpSpMk id="11" creationId="{3E1B32BE-53C2-E24F-B395-91C06F2EAF05}"/>
          </ac:grpSpMkLst>
        </pc:grpChg>
        <pc:grpChg chg="mod">
          <ac:chgData name="Marie-Claire Greening" userId="ca53f1d0-a626-4bbd-86bc-dbeb45709ece" providerId="ADAL" clId="{E23FB15C-4AFB-9744-A67F-84BE8FA9992E}" dt="2021-10-23T12:39:57.766" v="2829"/>
          <ac:grpSpMkLst>
            <pc:docMk/>
            <pc:sldMk cId="2075007483" sldId="266"/>
            <ac:grpSpMk id="12" creationId="{18369B27-5897-7D4B-AD87-25F9AF54680F}"/>
          </ac:grpSpMkLst>
        </pc:grpChg>
        <pc:grpChg chg="mod">
          <ac:chgData name="Marie-Claire Greening" userId="ca53f1d0-a626-4bbd-86bc-dbeb45709ece" providerId="ADAL" clId="{E23FB15C-4AFB-9744-A67F-84BE8FA9992E}" dt="2021-10-23T12:39:57.766" v="2829"/>
          <ac:grpSpMkLst>
            <pc:docMk/>
            <pc:sldMk cId="2075007483" sldId="266"/>
            <ac:grpSpMk id="13" creationId="{8A7791AC-9E85-3945-AD6E-EAFC7907A071}"/>
          </ac:grpSpMkLst>
        </pc:grpChg>
        <pc:grpChg chg="mod">
          <ac:chgData name="Marie-Claire Greening" userId="ca53f1d0-a626-4bbd-86bc-dbeb45709ece" providerId="ADAL" clId="{E23FB15C-4AFB-9744-A67F-84BE8FA9992E}" dt="2021-10-23T12:39:57.766" v="2829"/>
          <ac:grpSpMkLst>
            <pc:docMk/>
            <pc:sldMk cId="2075007483" sldId="266"/>
            <ac:grpSpMk id="14" creationId="{7D38599A-2A25-074E-BF33-923FCE29BDE9}"/>
          </ac:grpSpMkLst>
        </pc:grpChg>
        <pc:grpChg chg="mod">
          <ac:chgData name="Marie-Claire Greening" userId="ca53f1d0-a626-4bbd-86bc-dbeb45709ece" providerId="ADAL" clId="{E23FB15C-4AFB-9744-A67F-84BE8FA9992E}" dt="2021-10-23T12:39:57.766" v="2829"/>
          <ac:grpSpMkLst>
            <pc:docMk/>
            <pc:sldMk cId="2075007483" sldId="266"/>
            <ac:grpSpMk id="15" creationId="{A6D149BD-1BCD-814A-86F5-0323D06EA3E2}"/>
          </ac:grpSpMkLst>
        </pc:grpChg>
        <pc:grpChg chg="mod">
          <ac:chgData name="Marie-Claire Greening" userId="ca53f1d0-a626-4bbd-86bc-dbeb45709ece" providerId="ADAL" clId="{E23FB15C-4AFB-9744-A67F-84BE8FA9992E}" dt="2021-10-23T12:39:57.766" v="2829"/>
          <ac:grpSpMkLst>
            <pc:docMk/>
            <pc:sldMk cId="2075007483" sldId="266"/>
            <ac:grpSpMk id="16" creationId="{F66F0ADE-8494-FB47-8DBD-87B813930DB8}"/>
          </ac:grpSpMkLst>
        </pc:grpChg>
        <pc:grpChg chg="mod">
          <ac:chgData name="Marie-Claire Greening" userId="ca53f1d0-a626-4bbd-86bc-dbeb45709ece" providerId="ADAL" clId="{E23FB15C-4AFB-9744-A67F-84BE8FA9992E}" dt="2021-10-23T12:39:57.766" v="2829"/>
          <ac:grpSpMkLst>
            <pc:docMk/>
            <pc:sldMk cId="2075007483" sldId="266"/>
            <ac:grpSpMk id="17" creationId="{7FAED21B-5609-FD42-996A-AA41E5B0D8C3}"/>
          </ac:grpSpMkLst>
        </pc:grpChg>
        <pc:grpChg chg="mod">
          <ac:chgData name="Marie-Claire Greening" userId="ca53f1d0-a626-4bbd-86bc-dbeb45709ece" providerId="ADAL" clId="{E23FB15C-4AFB-9744-A67F-84BE8FA9992E}" dt="2021-10-23T12:39:57.766" v="2829"/>
          <ac:grpSpMkLst>
            <pc:docMk/>
            <pc:sldMk cId="2075007483" sldId="266"/>
            <ac:grpSpMk id="34" creationId="{EF1A53A6-5A52-284B-85D4-E22803C7A5A9}"/>
          </ac:grpSpMkLst>
        </pc:grpChg>
        <pc:grpChg chg="mod">
          <ac:chgData name="Marie-Claire Greening" userId="ca53f1d0-a626-4bbd-86bc-dbeb45709ece" providerId="ADAL" clId="{E23FB15C-4AFB-9744-A67F-84BE8FA9992E}" dt="2021-10-23T12:39:57.766" v="2829"/>
          <ac:grpSpMkLst>
            <pc:docMk/>
            <pc:sldMk cId="2075007483" sldId="266"/>
            <ac:grpSpMk id="42" creationId="{24BA9931-9DC5-1246-B091-CEA565647BD7}"/>
          </ac:grpSpMkLst>
        </pc:grpChg>
        <pc:grpChg chg="mod">
          <ac:chgData name="Marie-Claire Greening" userId="ca53f1d0-a626-4bbd-86bc-dbeb45709ece" providerId="ADAL" clId="{E23FB15C-4AFB-9744-A67F-84BE8FA9992E}" dt="2021-10-23T12:39:57.766" v="2829"/>
          <ac:grpSpMkLst>
            <pc:docMk/>
            <pc:sldMk cId="2075007483" sldId="266"/>
            <ac:grpSpMk id="43" creationId="{59C0CBB7-8203-6047-8FEA-BA2C72144E9B}"/>
          </ac:grpSpMkLst>
        </pc:grpChg>
        <pc:grpChg chg="mod">
          <ac:chgData name="Marie-Claire Greening" userId="ca53f1d0-a626-4bbd-86bc-dbeb45709ece" providerId="ADAL" clId="{E23FB15C-4AFB-9744-A67F-84BE8FA9992E}" dt="2021-10-23T12:39:57.766" v="2829"/>
          <ac:grpSpMkLst>
            <pc:docMk/>
            <pc:sldMk cId="2075007483" sldId="266"/>
            <ac:grpSpMk id="60" creationId="{6323801E-C805-FF49-917B-DA667A1D897D}"/>
          </ac:grpSpMkLst>
        </pc:grpChg>
        <pc:grpChg chg="mod">
          <ac:chgData name="Marie-Claire Greening" userId="ca53f1d0-a626-4bbd-86bc-dbeb45709ece" providerId="ADAL" clId="{E23FB15C-4AFB-9744-A67F-84BE8FA9992E}" dt="2021-10-23T12:39:57.766" v="2829"/>
          <ac:grpSpMkLst>
            <pc:docMk/>
            <pc:sldMk cId="2075007483" sldId="266"/>
            <ac:grpSpMk id="61" creationId="{217BA642-2DBC-FC40-BF92-9F414A580266}"/>
          </ac:grpSpMkLst>
        </pc:grpChg>
        <pc:grpChg chg="mod">
          <ac:chgData name="Marie-Claire Greening" userId="ca53f1d0-a626-4bbd-86bc-dbeb45709ece" providerId="ADAL" clId="{E23FB15C-4AFB-9744-A67F-84BE8FA9992E}" dt="2021-10-23T12:39:57.766" v="2829"/>
          <ac:grpSpMkLst>
            <pc:docMk/>
            <pc:sldMk cId="2075007483" sldId="266"/>
            <ac:grpSpMk id="69" creationId="{469B6B87-9A55-B64E-89D6-2447391663E9}"/>
          </ac:grpSpMkLst>
        </pc:grpChg>
        <pc:grpChg chg="mod">
          <ac:chgData name="Marie-Claire Greening" userId="ca53f1d0-a626-4bbd-86bc-dbeb45709ece" providerId="ADAL" clId="{E23FB15C-4AFB-9744-A67F-84BE8FA9992E}" dt="2021-10-23T12:39:57.766" v="2829"/>
          <ac:grpSpMkLst>
            <pc:docMk/>
            <pc:sldMk cId="2075007483" sldId="266"/>
            <ac:grpSpMk id="70" creationId="{FEC17D7D-3702-824F-A264-2E03AA2DF230}"/>
          </ac:grpSpMkLst>
        </pc:grpChg>
        <pc:picChg chg="add del mod">
          <ac:chgData name="Marie-Claire Greening" userId="ca53f1d0-a626-4bbd-86bc-dbeb45709ece" providerId="ADAL" clId="{E23FB15C-4AFB-9744-A67F-84BE8FA9992E}" dt="2021-10-25T19:30:48.222" v="8222" actId="478"/>
          <ac:picMkLst>
            <pc:docMk/>
            <pc:sldMk cId="2075007483" sldId="266"/>
            <ac:picMk id="83" creationId="{53124CC2-ACFD-304F-AB26-B64669DF65B5}"/>
          </ac:picMkLst>
        </pc:picChg>
        <pc:picChg chg="add del mod">
          <ac:chgData name="Marie-Claire Greening" userId="ca53f1d0-a626-4bbd-86bc-dbeb45709ece" providerId="ADAL" clId="{E23FB15C-4AFB-9744-A67F-84BE8FA9992E}" dt="2021-10-25T20:05:05.001" v="8434" actId="478"/>
          <ac:picMkLst>
            <pc:docMk/>
            <pc:sldMk cId="2075007483" sldId="266"/>
            <ac:picMk id="84" creationId="{EA7EAD26-3512-CD4C-B6C3-41D5054CCBD6}"/>
          </ac:picMkLst>
        </pc:picChg>
        <pc:picChg chg="add mod">
          <ac:chgData name="Marie-Claire Greening" userId="ca53f1d0-a626-4bbd-86bc-dbeb45709ece" providerId="ADAL" clId="{E23FB15C-4AFB-9744-A67F-84BE8FA9992E}" dt="2021-10-26T10:06:42.136" v="8652" actId="1076"/>
          <ac:picMkLst>
            <pc:docMk/>
            <pc:sldMk cId="2075007483" sldId="266"/>
            <ac:picMk id="85" creationId="{1CA5DDE9-4D3D-E340-AB18-3BE83A512E7B}"/>
          </ac:picMkLst>
        </pc:picChg>
      </pc:sldChg>
      <pc:sldChg chg="addSp delSp modSp new mod">
        <pc:chgData name="Marie-Claire Greening" userId="ca53f1d0-a626-4bbd-86bc-dbeb45709ece" providerId="ADAL" clId="{E23FB15C-4AFB-9744-A67F-84BE8FA9992E}" dt="2021-10-26T15:43:40.380" v="9236" actId="1076"/>
        <pc:sldMkLst>
          <pc:docMk/>
          <pc:sldMk cId="256389705" sldId="267"/>
        </pc:sldMkLst>
        <pc:spChg chg="del">
          <ac:chgData name="Marie-Claire Greening" userId="ca53f1d0-a626-4bbd-86bc-dbeb45709ece" providerId="ADAL" clId="{E23FB15C-4AFB-9744-A67F-84BE8FA9992E}" dt="2021-10-23T15:22:18.395" v="3393"/>
          <ac:spMkLst>
            <pc:docMk/>
            <pc:sldMk cId="256389705" sldId="267"/>
            <ac:spMk id="2" creationId="{F6997A3C-8A0C-FE45-BDD4-566F51925C7B}"/>
          </ac:spMkLst>
        </pc:spChg>
        <pc:spChg chg="mod">
          <ac:chgData name="Marie-Claire Greening" userId="ca53f1d0-a626-4bbd-86bc-dbeb45709ece" providerId="ADAL" clId="{E23FB15C-4AFB-9744-A67F-84BE8FA9992E}" dt="2021-10-26T15:43:40.380" v="9236" actId="1076"/>
          <ac:spMkLst>
            <pc:docMk/>
            <pc:sldMk cId="256389705" sldId="267"/>
            <ac:spMk id="3" creationId="{9BE76DDE-D035-4942-A22A-F28DD80510EA}"/>
          </ac:spMkLst>
        </pc:spChg>
        <pc:spChg chg="add del mod">
          <ac:chgData name="Marie-Claire Greening" userId="ca53f1d0-a626-4bbd-86bc-dbeb45709ece" providerId="ADAL" clId="{E23FB15C-4AFB-9744-A67F-84BE8FA9992E}" dt="2021-10-23T15:23:12.555" v="3411" actId="26606"/>
          <ac:spMkLst>
            <pc:docMk/>
            <pc:sldMk cId="256389705" sldId="267"/>
            <ac:spMk id="11" creationId="{F687BCFA-DE0B-0B4F-B8A6-A9EAE7F86AF5}"/>
          </ac:spMkLst>
        </pc:spChg>
        <pc:spChg chg="mod">
          <ac:chgData name="Marie-Claire Greening" userId="ca53f1d0-a626-4bbd-86bc-dbeb45709ece" providerId="ADAL" clId="{E23FB15C-4AFB-9744-A67F-84BE8FA9992E}" dt="2021-10-23T15:54:49.620" v="3416"/>
          <ac:spMkLst>
            <pc:docMk/>
            <pc:sldMk cId="256389705" sldId="267"/>
            <ac:spMk id="28" creationId="{E5F32AD4-5693-C940-91A0-3C5C9EBBBBC4}"/>
          </ac:spMkLst>
        </pc:spChg>
        <pc:spChg chg="mod">
          <ac:chgData name="Marie-Claire Greening" userId="ca53f1d0-a626-4bbd-86bc-dbeb45709ece" providerId="ADAL" clId="{E23FB15C-4AFB-9744-A67F-84BE8FA9992E}" dt="2021-10-23T15:54:49.620" v="3416"/>
          <ac:spMkLst>
            <pc:docMk/>
            <pc:sldMk cId="256389705" sldId="267"/>
            <ac:spMk id="29" creationId="{036715DB-8C9E-374C-9728-093053F9EF09}"/>
          </ac:spMkLst>
        </pc:spChg>
        <pc:spChg chg="mod">
          <ac:chgData name="Marie-Claire Greening" userId="ca53f1d0-a626-4bbd-86bc-dbeb45709ece" providerId="ADAL" clId="{E23FB15C-4AFB-9744-A67F-84BE8FA9992E}" dt="2021-10-23T15:54:49.620" v="3416"/>
          <ac:spMkLst>
            <pc:docMk/>
            <pc:sldMk cId="256389705" sldId="267"/>
            <ac:spMk id="30" creationId="{AE4E4837-F76B-3345-AA9C-F82F19BF1161}"/>
          </ac:spMkLst>
        </pc:spChg>
        <pc:spChg chg="mod">
          <ac:chgData name="Marie-Claire Greening" userId="ca53f1d0-a626-4bbd-86bc-dbeb45709ece" providerId="ADAL" clId="{E23FB15C-4AFB-9744-A67F-84BE8FA9992E}" dt="2021-10-23T15:54:49.620" v="3416"/>
          <ac:spMkLst>
            <pc:docMk/>
            <pc:sldMk cId="256389705" sldId="267"/>
            <ac:spMk id="31" creationId="{CB106A0F-53A4-EE4F-8ECB-1BC90AE6859C}"/>
          </ac:spMkLst>
        </pc:spChg>
        <pc:spChg chg="mod">
          <ac:chgData name="Marie-Claire Greening" userId="ca53f1d0-a626-4bbd-86bc-dbeb45709ece" providerId="ADAL" clId="{E23FB15C-4AFB-9744-A67F-84BE8FA9992E}" dt="2021-10-23T15:54:49.620" v="3416"/>
          <ac:spMkLst>
            <pc:docMk/>
            <pc:sldMk cId="256389705" sldId="267"/>
            <ac:spMk id="32" creationId="{9D0C752C-87F3-5C4C-B2E7-28E60B952629}"/>
          </ac:spMkLst>
        </pc:spChg>
        <pc:spChg chg="mod">
          <ac:chgData name="Marie-Claire Greening" userId="ca53f1d0-a626-4bbd-86bc-dbeb45709ece" providerId="ADAL" clId="{E23FB15C-4AFB-9744-A67F-84BE8FA9992E}" dt="2021-10-23T15:54:49.620" v="3416"/>
          <ac:spMkLst>
            <pc:docMk/>
            <pc:sldMk cId="256389705" sldId="267"/>
            <ac:spMk id="33" creationId="{657F11A2-1493-8E44-9A59-317D849F9A8B}"/>
          </ac:spMkLst>
        </pc:spChg>
        <pc:spChg chg="mod">
          <ac:chgData name="Marie-Claire Greening" userId="ca53f1d0-a626-4bbd-86bc-dbeb45709ece" providerId="ADAL" clId="{E23FB15C-4AFB-9744-A67F-84BE8FA9992E}" dt="2021-10-23T15:54:49.620" v="3416"/>
          <ac:spMkLst>
            <pc:docMk/>
            <pc:sldMk cId="256389705" sldId="267"/>
            <ac:spMk id="34" creationId="{1610D086-D007-A341-AAAA-75D99925F81F}"/>
          </ac:spMkLst>
        </pc:spChg>
        <pc:spChg chg="mod">
          <ac:chgData name="Marie-Claire Greening" userId="ca53f1d0-a626-4bbd-86bc-dbeb45709ece" providerId="ADAL" clId="{E23FB15C-4AFB-9744-A67F-84BE8FA9992E}" dt="2021-10-23T15:54:49.620" v="3416"/>
          <ac:spMkLst>
            <pc:docMk/>
            <pc:sldMk cId="256389705" sldId="267"/>
            <ac:spMk id="35" creationId="{809682F7-75A1-2B4A-8F2C-5D88BD7DA9CE}"/>
          </ac:spMkLst>
        </pc:spChg>
        <pc:spChg chg="mod">
          <ac:chgData name="Marie-Claire Greening" userId="ca53f1d0-a626-4bbd-86bc-dbeb45709ece" providerId="ADAL" clId="{E23FB15C-4AFB-9744-A67F-84BE8FA9992E}" dt="2021-10-23T15:54:49.620" v="3416"/>
          <ac:spMkLst>
            <pc:docMk/>
            <pc:sldMk cId="256389705" sldId="267"/>
            <ac:spMk id="36" creationId="{EFF49934-D98E-E24F-9619-2191FE0F2ACD}"/>
          </ac:spMkLst>
        </pc:spChg>
        <pc:spChg chg="mod">
          <ac:chgData name="Marie-Claire Greening" userId="ca53f1d0-a626-4bbd-86bc-dbeb45709ece" providerId="ADAL" clId="{E23FB15C-4AFB-9744-A67F-84BE8FA9992E}" dt="2021-10-23T15:54:49.620" v="3416"/>
          <ac:spMkLst>
            <pc:docMk/>
            <pc:sldMk cId="256389705" sldId="267"/>
            <ac:spMk id="37" creationId="{64E618BF-496A-D14D-9D21-7F8D5C8C0AFA}"/>
          </ac:spMkLst>
        </pc:spChg>
        <pc:spChg chg="mod">
          <ac:chgData name="Marie-Claire Greening" userId="ca53f1d0-a626-4bbd-86bc-dbeb45709ece" providerId="ADAL" clId="{E23FB15C-4AFB-9744-A67F-84BE8FA9992E}" dt="2021-10-23T15:54:49.620" v="3416"/>
          <ac:spMkLst>
            <pc:docMk/>
            <pc:sldMk cId="256389705" sldId="267"/>
            <ac:spMk id="38" creationId="{B095E89D-785C-9245-9195-C318E5D59F1A}"/>
          </ac:spMkLst>
        </pc:spChg>
        <pc:spChg chg="mod">
          <ac:chgData name="Marie-Claire Greening" userId="ca53f1d0-a626-4bbd-86bc-dbeb45709ece" providerId="ADAL" clId="{E23FB15C-4AFB-9744-A67F-84BE8FA9992E}" dt="2021-10-23T15:54:49.620" v="3416"/>
          <ac:spMkLst>
            <pc:docMk/>
            <pc:sldMk cId="256389705" sldId="267"/>
            <ac:spMk id="39" creationId="{A3D7D229-0D40-5243-8750-0C592F75B2A3}"/>
          </ac:spMkLst>
        </pc:spChg>
        <pc:spChg chg="mod">
          <ac:chgData name="Marie-Claire Greening" userId="ca53f1d0-a626-4bbd-86bc-dbeb45709ece" providerId="ADAL" clId="{E23FB15C-4AFB-9744-A67F-84BE8FA9992E}" dt="2021-10-23T15:54:49.620" v="3416"/>
          <ac:spMkLst>
            <pc:docMk/>
            <pc:sldMk cId="256389705" sldId="267"/>
            <ac:spMk id="40" creationId="{75ACF0F7-D0E7-C440-BAED-F6ACBFAE28CA}"/>
          </ac:spMkLst>
        </pc:spChg>
        <pc:spChg chg="mod">
          <ac:chgData name="Marie-Claire Greening" userId="ca53f1d0-a626-4bbd-86bc-dbeb45709ece" providerId="ADAL" clId="{E23FB15C-4AFB-9744-A67F-84BE8FA9992E}" dt="2021-10-23T15:54:49.620" v="3416"/>
          <ac:spMkLst>
            <pc:docMk/>
            <pc:sldMk cId="256389705" sldId="267"/>
            <ac:spMk id="41" creationId="{3E1A970D-9FAF-7E49-9DAD-EA1300CD5E65}"/>
          </ac:spMkLst>
        </pc:spChg>
        <pc:spChg chg="mod">
          <ac:chgData name="Marie-Claire Greening" userId="ca53f1d0-a626-4bbd-86bc-dbeb45709ece" providerId="ADAL" clId="{E23FB15C-4AFB-9744-A67F-84BE8FA9992E}" dt="2021-10-23T15:54:49.620" v="3416"/>
          <ac:spMkLst>
            <pc:docMk/>
            <pc:sldMk cId="256389705" sldId="267"/>
            <ac:spMk id="42" creationId="{2D939A85-E23D-AC4F-83FA-0E01434C0E91}"/>
          </ac:spMkLst>
        </pc:spChg>
        <pc:spChg chg="mod">
          <ac:chgData name="Marie-Claire Greening" userId="ca53f1d0-a626-4bbd-86bc-dbeb45709ece" providerId="ADAL" clId="{E23FB15C-4AFB-9744-A67F-84BE8FA9992E}" dt="2021-10-23T15:54:49.620" v="3416"/>
          <ac:spMkLst>
            <pc:docMk/>
            <pc:sldMk cId="256389705" sldId="267"/>
            <ac:spMk id="43" creationId="{E3333839-E61A-CC48-9361-A29BBAB466AA}"/>
          </ac:spMkLst>
        </pc:spChg>
        <pc:spChg chg="mod">
          <ac:chgData name="Marie-Claire Greening" userId="ca53f1d0-a626-4bbd-86bc-dbeb45709ece" providerId="ADAL" clId="{E23FB15C-4AFB-9744-A67F-84BE8FA9992E}" dt="2021-10-23T15:54:49.620" v="3416"/>
          <ac:spMkLst>
            <pc:docMk/>
            <pc:sldMk cId="256389705" sldId="267"/>
            <ac:spMk id="44" creationId="{98CAEE1B-F50C-C540-8E9A-8CFF74A22F76}"/>
          </ac:spMkLst>
        </pc:spChg>
        <pc:spChg chg="mod">
          <ac:chgData name="Marie-Claire Greening" userId="ca53f1d0-a626-4bbd-86bc-dbeb45709ece" providerId="ADAL" clId="{E23FB15C-4AFB-9744-A67F-84BE8FA9992E}" dt="2021-10-23T15:54:49.620" v="3416"/>
          <ac:spMkLst>
            <pc:docMk/>
            <pc:sldMk cId="256389705" sldId="267"/>
            <ac:spMk id="45" creationId="{BD01B959-4AC7-514E-9407-A53DB4E28C39}"/>
          </ac:spMkLst>
        </pc:spChg>
        <pc:spChg chg="mod">
          <ac:chgData name="Marie-Claire Greening" userId="ca53f1d0-a626-4bbd-86bc-dbeb45709ece" providerId="ADAL" clId="{E23FB15C-4AFB-9744-A67F-84BE8FA9992E}" dt="2021-10-23T15:54:49.620" v="3416"/>
          <ac:spMkLst>
            <pc:docMk/>
            <pc:sldMk cId="256389705" sldId="267"/>
            <ac:spMk id="47" creationId="{11BCC33C-ABE5-5A40-8D77-92305D0A0D2B}"/>
          </ac:spMkLst>
        </pc:spChg>
        <pc:spChg chg="mod">
          <ac:chgData name="Marie-Claire Greening" userId="ca53f1d0-a626-4bbd-86bc-dbeb45709ece" providerId="ADAL" clId="{E23FB15C-4AFB-9744-A67F-84BE8FA9992E}" dt="2021-10-23T15:54:49.620" v="3416"/>
          <ac:spMkLst>
            <pc:docMk/>
            <pc:sldMk cId="256389705" sldId="267"/>
            <ac:spMk id="48" creationId="{55729576-5945-F240-A630-D182B25BE5C6}"/>
          </ac:spMkLst>
        </pc:spChg>
        <pc:spChg chg="mod">
          <ac:chgData name="Marie-Claire Greening" userId="ca53f1d0-a626-4bbd-86bc-dbeb45709ece" providerId="ADAL" clId="{E23FB15C-4AFB-9744-A67F-84BE8FA9992E}" dt="2021-10-23T15:54:49.620" v="3416"/>
          <ac:spMkLst>
            <pc:docMk/>
            <pc:sldMk cId="256389705" sldId="267"/>
            <ac:spMk id="49" creationId="{89FE888A-0367-FC4F-BBD0-77B6EFCC1962}"/>
          </ac:spMkLst>
        </pc:spChg>
        <pc:spChg chg="mod">
          <ac:chgData name="Marie-Claire Greening" userId="ca53f1d0-a626-4bbd-86bc-dbeb45709ece" providerId="ADAL" clId="{E23FB15C-4AFB-9744-A67F-84BE8FA9992E}" dt="2021-10-23T15:54:49.620" v="3416"/>
          <ac:spMkLst>
            <pc:docMk/>
            <pc:sldMk cId="256389705" sldId="267"/>
            <ac:spMk id="50" creationId="{9E339B66-747D-E44C-B08D-F2E8E53A24F0}"/>
          </ac:spMkLst>
        </pc:spChg>
        <pc:spChg chg="mod">
          <ac:chgData name="Marie-Claire Greening" userId="ca53f1d0-a626-4bbd-86bc-dbeb45709ece" providerId="ADAL" clId="{E23FB15C-4AFB-9744-A67F-84BE8FA9992E}" dt="2021-10-23T15:54:49.620" v="3416"/>
          <ac:spMkLst>
            <pc:docMk/>
            <pc:sldMk cId="256389705" sldId="267"/>
            <ac:spMk id="51" creationId="{BBFA6A43-BDF6-6045-9A49-000A3DCC882B}"/>
          </ac:spMkLst>
        </pc:spChg>
        <pc:spChg chg="mod">
          <ac:chgData name="Marie-Claire Greening" userId="ca53f1d0-a626-4bbd-86bc-dbeb45709ece" providerId="ADAL" clId="{E23FB15C-4AFB-9744-A67F-84BE8FA9992E}" dt="2021-10-23T15:54:49.620" v="3416"/>
          <ac:spMkLst>
            <pc:docMk/>
            <pc:sldMk cId="256389705" sldId="267"/>
            <ac:spMk id="52" creationId="{FA4FDCC1-B389-CA4C-8CA4-F27CF6B9C676}"/>
          </ac:spMkLst>
        </pc:spChg>
        <pc:spChg chg="mod">
          <ac:chgData name="Marie-Claire Greening" userId="ca53f1d0-a626-4bbd-86bc-dbeb45709ece" providerId="ADAL" clId="{E23FB15C-4AFB-9744-A67F-84BE8FA9992E}" dt="2021-10-23T15:54:49.620" v="3416"/>
          <ac:spMkLst>
            <pc:docMk/>
            <pc:sldMk cId="256389705" sldId="267"/>
            <ac:spMk id="53" creationId="{582AFB17-BA59-BE45-AD73-30D15A2077B7}"/>
          </ac:spMkLst>
        </pc:spChg>
        <pc:spChg chg="mod">
          <ac:chgData name="Marie-Claire Greening" userId="ca53f1d0-a626-4bbd-86bc-dbeb45709ece" providerId="ADAL" clId="{E23FB15C-4AFB-9744-A67F-84BE8FA9992E}" dt="2021-10-23T15:54:49.620" v="3416"/>
          <ac:spMkLst>
            <pc:docMk/>
            <pc:sldMk cId="256389705" sldId="267"/>
            <ac:spMk id="54" creationId="{55C978DA-2C8B-0046-B33B-3D63D8D14E62}"/>
          </ac:spMkLst>
        </pc:spChg>
        <pc:spChg chg="mod">
          <ac:chgData name="Marie-Claire Greening" userId="ca53f1d0-a626-4bbd-86bc-dbeb45709ece" providerId="ADAL" clId="{E23FB15C-4AFB-9744-A67F-84BE8FA9992E}" dt="2021-10-23T15:54:49.620" v="3416"/>
          <ac:spMkLst>
            <pc:docMk/>
            <pc:sldMk cId="256389705" sldId="267"/>
            <ac:spMk id="57" creationId="{43F5D2E9-B212-6645-A1EF-F9C8A2421381}"/>
          </ac:spMkLst>
        </pc:spChg>
        <pc:spChg chg="mod">
          <ac:chgData name="Marie-Claire Greening" userId="ca53f1d0-a626-4bbd-86bc-dbeb45709ece" providerId="ADAL" clId="{E23FB15C-4AFB-9744-A67F-84BE8FA9992E}" dt="2021-10-23T15:54:49.620" v="3416"/>
          <ac:spMkLst>
            <pc:docMk/>
            <pc:sldMk cId="256389705" sldId="267"/>
            <ac:spMk id="58" creationId="{1C2314FD-F707-094A-BA7A-44802F26482B}"/>
          </ac:spMkLst>
        </pc:spChg>
        <pc:spChg chg="mod">
          <ac:chgData name="Marie-Claire Greening" userId="ca53f1d0-a626-4bbd-86bc-dbeb45709ece" providerId="ADAL" clId="{E23FB15C-4AFB-9744-A67F-84BE8FA9992E}" dt="2021-10-23T15:54:49.620" v="3416"/>
          <ac:spMkLst>
            <pc:docMk/>
            <pc:sldMk cId="256389705" sldId="267"/>
            <ac:spMk id="59" creationId="{44315929-4781-FA48-8761-DF2624630A3E}"/>
          </ac:spMkLst>
        </pc:spChg>
        <pc:spChg chg="mod">
          <ac:chgData name="Marie-Claire Greening" userId="ca53f1d0-a626-4bbd-86bc-dbeb45709ece" providerId="ADAL" clId="{E23FB15C-4AFB-9744-A67F-84BE8FA9992E}" dt="2021-10-23T15:54:49.620" v="3416"/>
          <ac:spMkLst>
            <pc:docMk/>
            <pc:sldMk cId="256389705" sldId="267"/>
            <ac:spMk id="60" creationId="{0577DFD8-388C-C841-A3B9-EFE033A1E23D}"/>
          </ac:spMkLst>
        </pc:spChg>
        <pc:spChg chg="mod">
          <ac:chgData name="Marie-Claire Greening" userId="ca53f1d0-a626-4bbd-86bc-dbeb45709ece" providerId="ADAL" clId="{E23FB15C-4AFB-9744-A67F-84BE8FA9992E}" dt="2021-10-23T15:54:49.620" v="3416"/>
          <ac:spMkLst>
            <pc:docMk/>
            <pc:sldMk cId="256389705" sldId="267"/>
            <ac:spMk id="61" creationId="{1D7B730A-39C4-2746-8633-063A9E2D4BE3}"/>
          </ac:spMkLst>
        </pc:spChg>
        <pc:spChg chg="mod">
          <ac:chgData name="Marie-Claire Greening" userId="ca53f1d0-a626-4bbd-86bc-dbeb45709ece" providerId="ADAL" clId="{E23FB15C-4AFB-9744-A67F-84BE8FA9992E}" dt="2021-10-23T15:54:49.620" v="3416"/>
          <ac:spMkLst>
            <pc:docMk/>
            <pc:sldMk cId="256389705" sldId="267"/>
            <ac:spMk id="62" creationId="{409EFD54-D2D0-734A-87FD-B86107910DF0}"/>
          </ac:spMkLst>
        </pc:spChg>
        <pc:spChg chg="mod">
          <ac:chgData name="Marie-Claire Greening" userId="ca53f1d0-a626-4bbd-86bc-dbeb45709ece" providerId="ADAL" clId="{E23FB15C-4AFB-9744-A67F-84BE8FA9992E}" dt="2021-10-23T15:54:49.620" v="3416"/>
          <ac:spMkLst>
            <pc:docMk/>
            <pc:sldMk cId="256389705" sldId="267"/>
            <ac:spMk id="63" creationId="{EED63096-52B0-D745-A661-9E7C898D6790}"/>
          </ac:spMkLst>
        </pc:spChg>
        <pc:spChg chg="mod">
          <ac:chgData name="Marie-Claire Greening" userId="ca53f1d0-a626-4bbd-86bc-dbeb45709ece" providerId="ADAL" clId="{E23FB15C-4AFB-9744-A67F-84BE8FA9992E}" dt="2021-10-23T15:54:49.620" v="3416"/>
          <ac:spMkLst>
            <pc:docMk/>
            <pc:sldMk cId="256389705" sldId="267"/>
            <ac:spMk id="64" creationId="{7E093AEB-F7A2-354F-ACB2-D65A1C4A03A1}"/>
          </ac:spMkLst>
        </pc:spChg>
        <pc:spChg chg="mod">
          <ac:chgData name="Marie-Claire Greening" userId="ca53f1d0-a626-4bbd-86bc-dbeb45709ece" providerId="ADAL" clId="{E23FB15C-4AFB-9744-A67F-84BE8FA9992E}" dt="2021-10-23T15:54:49.620" v="3416"/>
          <ac:spMkLst>
            <pc:docMk/>
            <pc:sldMk cId="256389705" sldId="267"/>
            <ac:spMk id="65" creationId="{DE4D7DEB-C804-6E48-B00C-66344D2187D9}"/>
          </ac:spMkLst>
        </pc:spChg>
        <pc:spChg chg="mod">
          <ac:chgData name="Marie-Claire Greening" userId="ca53f1d0-a626-4bbd-86bc-dbeb45709ece" providerId="ADAL" clId="{E23FB15C-4AFB-9744-A67F-84BE8FA9992E}" dt="2021-10-23T15:54:49.620" v="3416"/>
          <ac:spMkLst>
            <pc:docMk/>
            <pc:sldMk cId="256389705" sldId="267"/>
            <ac:spMk id="66" creationId="{FFA0A32F-B874-DA4F-B59B-C0445C91A327}"/>
          </ac:spMkLst>
        </pc:spChg>
        <pc:spChg chg="mod">
          <ac:chgData name="Marie-Claire Greening" userId="ca53f1d0-a626-4bbd-86bc-dbeb45709ece" providerId="ADAL" clId="{E23FB15C-4AFB-9744-A67F-84BE8FA9992E}" dt="2021-10-23T15:54:49.620" v="3416"/>
          <ac:spMkLst>
            <pc:docMk/>
            <pc:sldMk cId="256389705" sldId="267"/>
            <ac:spMk id="67" creationId="{BCB6D300-B26B-444F-95EB-104941073736}"/>
          </ac:spMkLst>
        </pc:spChg>
        <pc:spChg chg="mod">
          <ac:chgData name="Marie-Claire Greening" userId="ca53f1d0-a626-4bbd-86bc-dbeb45709ece" providerId="ADAL" clId="{E23FB15C-4AFB-9744-A67F-84BE8FA9992E}" dt="2021-10-23T15:54:49.620" v="3416"/>
          <ac:spMkLst>
            <pc:docMk/>
            <pc:sldMk cId="256389705" sldId="267"/>
            <ac:spMk id="68" creationId="{E6F932FF-495B-2D46-A09D-7C25C1A7871F}"/>
          </ac:spMkLst>
        </pc:spChg>
        <pc:spChg chg="mod">
          <ac:chgData name="Marie-Claire Greening" userId="ca53f1d0-a626-4bbd-86bc-dbeb45709ece" providerId="ADAL" clId="{E23FB15C-4AFB-9744-A67F-84BE8FA9992E}" dt="2021-10-23T15:54:49.620" v="3416"/>
          <ac:spMkLst>
            <pc:docMk/>
            <pc:sldMk cId="256389705" sldId="267"/>
            <ac:spMk id="69" creationId="{7F2EA310-F250-7849-A7EA-3F927F533A5C}"/>
          </ac:spMkLst>
        </pc:spChg>
        <pc:spChg chg="mod">
          <ac:chgData name="Marie-Claire Greening" userId="ca53f1d0-a626-4bbd-86bc-dbeb45709ece" providerId="ADAL" clId="{E23FB15C-4AFB-9744-A67F-84BE8FA9992E}" dt="2021-10-23T15:54:49.620" v="3416"/>
          <ac:spMkLst>
            <pc:docMk/>
            <pc:sldMk cId="256389705" sldId="267"/>
            <ac:spMk id="70" creationId="{3E3A877D-1C42-164D-AC73-4419A173B15F}"/>
          </ac:spMkLst>
        </pc:spChg>
        <pc:spChg chg="mod">
          <ac:chgData name="Marie-Claire Greening" userId="ca53f1d0-a626-4bbd-86bc-dbeb45709ece" providerId="ADAL" clId="{E23FB15C-4AFB-9744-A67F-84BE8FA9992E}" dt="2021-10-23T15:54:49.620" v="3416"/>
          <ac:spMkLst>
            <pc:docMk/>
            <pc:sldMk cId="256389705" sldId="267"/>
            <ac:spMk id="71" creationId="{DAA79C11-A057-2242-A02E-95EE9BE1FCDE}"/>
          </ac:spMkLst>
        </pc:spChg>
        <pc:spChg chg="mod">
          <ac:chgData name="Marie-Claire Greening" userId="ca53f1d0-a626-4bbd-86bc-dbeb45709ece" providerId="ADAL" clId="{E23FB15C-4AFB-9744-A67F-84BE8FA9992E}" dt="2021-10-23T15:54:49.620" v="3416"/>
          <ac:spMkLst>
            <pc:docMk/>
            <pc:sldMk cId="256389705" sldId="267"/>
            <ac:spMk id="72" creationId="{D0C96558-17D9-D648-BC3D-831BF858D9FF}"/>
          </ac:spMkLst>
        </pc:spChg>
        <pc:spChg chg="mod">
          <ac:chgData name="Marie-Claire Greening" userId="ca53f1d0-a626-4bbd-86bc-dbeb45709ece" providerId="ADAL" clId="{E23FB15C-4AFB-9744-A67F-84BE8FA9992E}" dt="2021-10-23T15:54:49.620" v="3416"/>
          <ac:spMkLst>
            <pc:docMk/>
            <pc:sldMk cId="256389705" sldId="267"/>
            <ac:spMk id="73" creationId="{F77188AA-E06B-534B-815B-DB5B837BF148}"/>
          </ac:spMkLst>
        </pc:spChg>
        <pc:spChg chg="mod">
          <ac:chgData name="Marie-Claire Greening" userId="ca53f1d0-a626-4bbd-86bc-dbeb45709ece" providerId="ADAL" clId="{E23FB15C-4AFB-9744-A67F-84BE8FA9992E}" dt="2021-10-23T15:54:49.620" v="3416"/>
          <ac:spMkLst>
            <pc:docMk/>
            <pc:sldMk cId="256389705" sldId="267"/>
            <ac:spMk id="74" creationId="{52C13ACE-0E4C-C941-834F-08A99C270AFB}"/>
          </ac:spMkLst>
        </pc:spChg>
        <pc:spChg chg="mod">
          <ac:chgData name="Marie-Claire Greening" userId="ca53f1d0-a626-4bbd-86bc-dbeb45709ece" providerId="ADAL" clId="{E23FB15C-4AFB-9744-A67F-84BE8FA9992E}" dt="2021-10-23T15:54:49.620" v="3416"/>
          <ac:spMkLst>
            <pc:docMk/>
            <pc:sldMk cId="256389705" sldId="267"/>
            <ac:spMk id="75" creationId="{448428E4-F727-0B46-B632-A0F12FABBA9A}"/>
          </ac:spMkLst>
        </pc:spChg>
        <pc:spChg chg="mod">
          <ac:chgData name="Marie-Claire Greening" userId="ca53f1d0-a626-4bbd-86bc-dbeb45709ece" providerId="ADAL" clId="{E23FB15C-4AFB-9744-A67F-84BE8FA9992E}" dt="2021-10-23T15:54:49.620" v="3416"/>
          <ac:spMkLst>
            <pc:docMk/>
            <pc:sldMk cId="256389705" sldId="267"/>
            <ac:spMk id="76" creationId="{88A67D55-35A9-E14A-AD0F-1EFF31FB3F84}"/>
          </ac:spMkLst>
        </pc:spChg>
        <pc:spChg chg="mod">
          <ac:chgData name="Marie-Claire Greening" userId="ca53f1d0-a626-4bbd-86bc-dbeb45709ece" providerId="ADAL" clId="{E23FB15C-4AFB-9744-A67F-84BE8FA9992E}" dt="2021-10-23T15:54:49.620" v="3416"/>
          <ac:spMkLst>
            <pc:docMk/>
            <pc:sldMk cId="256389705" sldId="267"/>
            <ac:spMk id="77" creationId="{9CBF5B96-DB1C-E549-A5AB-C2E557FB86AA}"/>
          </ac:spMkLst>
        </pc:spChg>
        <pc:spChg chg="mod">
          <ac:chgData name="Marie-Claire Greening" userId="ca53f1d0-a626-4bbd-86bc-dbeb45709ece" providerId="ADAL" clId="{E23FB15C-4AFB-9744-A67F-84BE8FA9992E}" dt="2021-10-23T15:54:49.620" v="3416"/>
          <ac:spMkLst>
            <pc:docMk/>
            <pc:sldMk cId="256389705" sldId="267"/>
            <ac:spMk id="78" creationId="{824E7197-6E34-964B-9EC5-E76D618633CB}"/>
          </ac:spMkLst>
        </pc:spChg>
        <pc:spChg chg="mod">
          <ac:chgData name="Marie-Claire Greening" userId="ca53f1d0-a626-4bbd-86bc-dbeb45709ece" providerId="ADAL" clId="{E23FB15C-4AFB-9744-A67F-84BE8FA9992E}" dt="2021-10-23T15:54:49.620" v="3416"/>
          <ac:spMkLst>
            <pc:docMk/>
            <pc:sldMk cId="256389705" sldId="267"/>
            <ac:spMk id="79" creationId="{94A1B6D7-534C-5645-AF90-E123371DE986}"/>
          </ac:spMkLst>
        </pc:spChg>
        <pc:spChg chg="mod">
          <ac:chgData name="Marie-Claire Greening" userId="ca53f1d0-a626-4bbd-86bc-dbeb45709ece" providerId="ADAL" clId="{E23FB15C-4AFB-9744-A67F-84BE8FA9992E}" dt="2021-10-23T15:54:49.620" v="3416"/>
          <ac:spMkLst>
            <pc:docMk/>
            <pc:sldMk cId="256389705" sldId="267"/>
            <ac:spMk id="80" creationId="{9276A429-D3E5-BE47-88B9-45585019DDF3}"/>
          </ac:spMkLst>
        </pc:spChg>
        <pc:spChg chg="mod">
          <ac:chgData name="Marie-Claire Greening" userId="ca53f1d0-a626-4bbd-86bc-dbeb45709ece" providerId="ADAL" clId="{E23FB15C-4AFB-9744-A67F-84BE8FA9992E}" dt="2021-10-23T15:54:49.620" v="3416"/>
          <ac:spMkLst>
            <pc:docMk/>
            <pc:sldMk cId="256389705" sldId="267"/>
            <ac:spMk id="81" creationId="{EA47DA4D-B7A9-484C-8246-13E3FD5EAE70}"/>
          </ac:spMkLst>
        </pc:spChg>
        <pc:spChg chg="mod">
          <ac:chgData name="Marie-Claire Greening" userId="ca53f1d0-a626-4bbd-86bc-dbeb45709ece" providerId="ADAL" clId="{E23FB15C-4AFB-9744-A67F-84BE8FA9992E}" dt="2021-10-23T15:54:49.620" v="3416"/>
          <ac:spMkLst>
            <pc:docMk/>
            <pc:sldMk cId="256389705" sldId="267"/>
            <ac:spMk id="82" creationId="{32E97038-5ECD-984A-8A2C-AC5A59E31C1F}"/>
          </ac:spMkLst>
        </pc:spChg>
        <pc:spChg chg="mod">
          <ac:chgData name="Marie-Claire Greening" userId="ca53f1d0-a626-4bbd-86bc-dbeb45709ece" providerId="ADAL" clId="{E23FB15C-4AFB-9744-A67F-84BE8FA9992E}" dt="2021-10-23T15:54:49.620" v="3416"/>
          <ac:spMkLst>
            <pc:docMk/>
            <pc:sldMk cId="256389705" sldId="267"/>
            <ac:spMk id="83" creationId="{EF0276F4-3171-3846-AF6B-57D2ED949072}"/>
          </ac:spMkLst>
        </pc:spChg>
        <pc:spChg chg="mod">
          <ac:chgData name="Marie-Claire Greening" userId="ca53f1d0-a626-4bbd-86bc-dbeb45709ece" providerId="ADAL" clId="{E23FB15C-4AFB-9744-A67F-84BE8FA9992E}" dt="2021-10-23T15:54:49.620" v="3416"/>
          <ac:spMkLst>
            <pc:docMk/>
            <pc:sldMk cId="256389705" sldId="267"/>
            <ac:spMk id="84" creationId="{4723A46A-CB25-4546-AA1D-9B62B9422FA1}"/>
          </ac:spMkLst>
        </pc:spChg>
        <pc:spChg chg="mod">
          <ac:chgData name="Marie-Claire Greening" userId="ca53f1d0-a626-4bbd-86bc-dbeb45709ece" providerId="ADAL" clId="{E23FB15C-4AFB-9744-A67F-84BE8FA9992E}" dt="2021-10-23T15:54:49.620" v="3416"/>
          <ac:spMkLst>
            <pc:docMk/>
            <pc:sldMk cId="256389705" sldId="267"/>
            <ac:spMk id="85" creationId="{4621056F-97B2-EB4E-9B06-0DC80C4FE8FE}"/>
          </ac:spMkLst>
        </pc:spChg>
        <pc:spChg chg="mod">
          <ac:chgData name="Marie-Claire Greening" userId="ca53f1d0-a626-4bbd-86bc-dbeb45709ece" providerId="ADAL" clId="{E23FB15C-4AFB-9744-A67F-84BE8FA9992E}" dt="2021-10-23T15:54:49.620" v="3416"/>
          <ac:spMkLst>
            <pc:docMk/>
            <pc:sldMk cId="256389705" sldId="267"/>
            <ac:spMk id="86" creationId="{3C939E22-51D0-FD43-A9E3-085D7042FC7D}"/>
          </ac:spMkLst>
        </pc:spChg>
        <pc:spChg chg="mod">
          <ac:chgData name="Marie-Claire Greening" userId="ca53f1d0-a626-4bbd-86bc-dbeb45709ece" providerId="ADAL" clId="{E23FB15C-4AFB-9744-A67F-84BE8FA9992E}" dt="2021-10-23T15:54:49.620" v="3416"/>
          <ac:spMkLst>
            <pc:docMk/>
            <pc:sldMk cId="256389705" sldId="267"/>
            <ac:spMk id="87" creationId="{C2FFC54E-4720-B841-BF83-67F115AF709E}"/>
          </ac:spMkLst>
        </pc:spChg>
        <pc:spChg chg="mod">
          <ac:chgData name="Marie-Claire Greening" userId="ca53f1d0-a626-4bbd-86bc-dbeb45709ece" providerId="ADAL" clId="{E23FB15C-4AFB-9744-A67F-84BE8FA9992E}" dt="2021-10-23T15:54:49.620" v="3416"/>
          <ac:spMkLst>
            <pc:docMk/>
            <pc:sldMk cId="256389705" sldId="267"/>
            <ac:spMk id="88" creationId="{CE8CD2C8-E691-5942-9A26-6993261CD0AC}"/>
          </ac:spMkLst>
        </pc:spChg>
        <pc:spChg chg="mod">
          <ac:chgData name="Marie-Claire Greening" userId="ca53f1d0-a626-4bbd-86bc-dbeb45709ece" providerId="ADAL" clId="{E23FB15C-4AFB-9744-A67F-84BE8FA9992E}" dt="2021-10-23T15:54:49.620" v="3416"/>
          <ac:spMkLst>
            <pc:docMk/>
            <pc:sldMk cId="256389705" sldId="267"/>
            <ac:spMk id="89" creationId="{AD860B09-EA6D-3841-9243-030F4B77B87D}"/>
          </ac:spMkLst>
        </pc:spChg>
        <pc:spChg chg="mod">
          <ac:chgData name="Marie-Claire Greening" userId="ca53f1d0-a626-4bbd-86bc-dbeb45709ece" providerId="ADAL" clId="{E23FB15C-4AFB-9744-A67F-84BE8FA9992E}" dt="2021-10-23T15:54:49.620" v="3416"/>
          <ac:spMkLst>
            <pc:docMk/>
            <pc:sldMk cId="256389705" sldId="267"/>
            <ac:spMk id="90" creationId="{32731F42-2BD8-894C-9381-261E5205B764}"/>
          </ac:spMkLst>
        </pc:spChg>
        <pc:spChg chg="mod">
          <ac:chgData name="Marie-Claire Greening" userId="ca53f1d0-a626-4bbd-86bc-dbeb45709ece" providerId="ADAL" clId="{E23FB15C-4AFB-9744-A67F-84BE8FA9992E}" dt="2021-10-23T15:54:49.620" v="3416"/>
          <ac:spMkLst>
            <pc:docMk/>
            <pc:sldMk cId="256389705" sldId="267"/>
            <ac:spMk id="91" creationId="{CF16DDCA-BB46-EE4E-B99D-9371468785A7}"/>
          </ac:spMkLst>
        </pc:spChg>
        <pc:spChg chg="mod">
          <ac:chgData name="Marie-Claire Greening" userId="ca53f1d0-a626-4bbd-86bc-dbeb45709ece" providerId="ADAL" clId="{E23FB15C-4AFB-9744-A67F-84BE8FA9992E}" dt="2021-10-23T15:54:49.620" v="3416"/>
          <ac:spMkLst>
            <pc:docMk/>
            <pc:sldMk cId="256389705" sldId="267"/>
            <ac:spMk id="92" creationId="{23D3E3DB-DC28-7E42-B7B5-BA46E86C6D36}"/>
          </ac:spMkLst>
        </pc:spChg>
        <pc:spChg chg="mod">
          <ac:chgData name="Marie-Claire Greening" userId="ca53f1d0-a626-4bbd-86bc-dbeb45709ece" providerId="ADAL" clId="{E23FB15C-4AFB-9744-A67F-84BE8FA9992E}" dt="2021-10-23T15:54:49.620" v="3416"/>
          <ac:spMkLst>
            <pc:docMk/>
            <pc:sldMk cId="256389705" sldId="267"/>
            <ac:spMk id="93" creationId="{4FF16867-40CC-8541-BEE0-A03F9368F44A}"/>
          </ac:spMkLst>
        </pc:spChg>
        <pc:spChg chg="mod">
          <ac:chgData name="Marie-Claire Greening" userId="ca53f1d0-a626-4bbd-86bc-dbeb45709ece" providerId="ADAL" clId="{E23FB15C-4AFB-9744-A67F-84BE8FA9992E}" dt="2021-10-23T15:54:49.620" v="3416"/>
          <ac:spMkLst>
            <pc:docMk/>
            <pc:sldMk cId="256389705" sldId="267"/>
            <ac:spMk id="94" creationId="{9C19BB83-5BE6-D045-B949-AD8754D910D0}"/>
          </ac:spMkLst>
        </pc:spChg>
        <pc:spChg chg="mod">
          <ac:chgData name="Marie-Claire Greening" userId="ca53f1d0-a626-4bbd-86bc-dbeb45709ece" providerId="ADAL" clId="{E23FB15C-4AFB-9744-A67F-84BE8FA9992E}" dt="2021-10-23T15:54:49.620" v="3416"/>
          <ac:spMkLst>
            <pc:docMk/>
            <pc:sldMk cId="256389705" sldId="267"/>
            <ac:spMk id="95" creationId="{97981B64-1998-5C48-A018-2FC0B260ABFB}"/>
          </ac:spMkLst>
        </pc:spChg>
        <pc:spChg chg="mod">
          <ac:chgData name="Marie-Claire Greening" userId="ca53f1d0-a626-4bbd-86bc-dbeb45709ece" providerId="ADAL" clId="{E23FB15C-4AFB-9744-A67F-84BE8FA9992E}" dt="2021-10-23T15:54:49.620" v="3416"/>
          <ac:spMkLst>
            <pc:docMk/>
            <pc:sldMk cId="256389705" sldId="267"/>
            <ac:spMk id="96" creationId="{D8C8654F-AB64-E940-9A62-784D3DE6EB57}"/>
          </ac:spMkLst>
        </pc:spChg>
        <pc:spChg chg="mod">
          <ac:chgData name="Marie-Claire Greening" userId="ca53f1d0-a626-4bbd-86bc-dbeb45709ece" providerId="ADAL" clId="{E23FB15C-4AFB-9744-A67F-84BE8FA9992E}" dt="2021-10-23T15:54:49.620" v="3416"/>
          <ac:spMkLst>
            <pc:docMk/>
            <pc:sldMk cId="256389705" sldId="267"/>
            <ac:spMk id="97" creationId="{F6AB2DDF-8182-0041-B252-4CA530C82523}"/>
          </ac:spMkLst>
        </pc:spChg>
        <pc:spChg chg="mod">
          <ac:chgData name="Marie-Claire Greening" userId="ca53f1d0-a626-4bbd-86bc-dbeb45709ece" providerId="ADAL" clId="{E23FB15C-4AFB-9744-A67F-84BE8FA9992E}" dt="2021-10-23T15:54:49.620" v="3416"/>
          <ac:spMkLst>
            <pc:docMk/>
            <pc:sldMk cId="256389705" sldId="267"/>
            <ac:spMk id="98" creationId="{195B2A53-2140-1146-B129-599DC193A244}"/>
          </ac:spMkLst>
        </pc:spChg>
        <pc:spChg chg="mod">
          <ac:chgData name="Marie-Claire Greening" userId="ca53f1d0-a626-4bbd-86bc-dbeb45709ece" providerId="ADAL" clId="{E23FB15C-4AFB-9744-A67F-84BE8FA9992E}" dt="2021-10-23T15:54:49.620" v="3416"/>
          <ac:spMkLst>
            <pc:docMk/>
            <pc:sldMk cId="256389705" sldId="267"/>
            <ac:spMk id="99" creationId="{6F3CED54-2458-6E40-AD31-4595B2EA011E}"/>
          </ac:spMkLst>
        </pc:spChg>
        <pc:spChg chg="mod">
          <ac:chgData name="Marie-Claire Greening" userId="ca53f1d0-a626-4bbd-86bc-dbeb45709ece" providerId="ADAL" clId="{E23FB15C-4AFB-9744-A67F-84BE8FA9992E}" dt="2021-10-23T15:54:49.620" v="3416"/>
          <ac:spMkLst>
            <pc:docMk/>
            <pc:sldMk cId="256389705" sldId="267"/>
            <ac:spMk id="100" creationId="{17F9F2C3-C628-584A-9E1A-95A73B05F939}"/>
          </ac:spMkLst>
        </pc:spChg>
        <pc:spChg chg="mod">
          <ac:chgData name="Marie-Claire Greening" userId="ca53f1d0-a626-4bbd-86bc-dbeb45709ece" providerId="ADAL" clId="{E23FB15C-4AFB-9744-A67F-84BE8FA9992E}" dt="2021-10-23T15:54:49.620" v="3416"/>
          <ac:spMkLst>
            <pc:docMk/>
            <pc:sldMk cId="256389705" sldId="267"/>
            <ac:spMk id="101" creationId="{854D91FF-7260-014E-B378-1077452FD96C}"/>
          </ac:spMkLst>
        </pc:spChg>
        <pc:spChg chg="mod">
          <ac:chgData name="Marie-Claire Greening" userId="ca53f1d0-a626-4bbd-86bc-dbeb45709ece" providerId="ADAL" clId="{E23FB15C-4AFB-9744-A67F-84BE8FA9992E}" dt="2021-10-23T15:54:49.620" v="3416"/>
          <ac:spMkLst>
            <pc:docMk/>
            <pc:sldMk cId="256389705" sldId="267"/>
            <ac:spMk id="102" creationId="{DD4E48E9-013F-7D4D-A5D0-9981B601A187}"/>
          </ac:spMkLst>
        </pc:spChg>
        <pc:spChg chg="mod">
          <ac:chgData name="Marie-Claire Greening" userId="ca53f1d0-a626-4bbd-86bc-dbeb45709ece" providerId="ADAL" clId="{E23FB15C-4AFB-9744-A67F-84BE8FA9992E}" dt="2021-10-23T15:54:49.620" v="3416"/>
          <ac:spMkLst>
            <pc:docMk/>
            <pc:sldMk cId="256389705" sldId="267"/>
            <ac:spMk id="103" creationId="{6AE99F84-75B8-994F-AB83-3D60947028B7}"/>
          </ac:spMkLst>
        </pc:spChg>
        <pc:spChg chg="mod">
          <ac:chgData name="Marie-Claire Greening" userId="ca53f1d0-a626-4bbd-86bc-dbeb45709ece" providerId="ADAL" clId="{E23FB15C-4AFB-9744-A67F-84BE8FA9992E}" dt="2021-10-23T15:54:49.620" v="3416"/>
          <ac:spMkLst>
            <pc:docMk/>
            <pc:sldMk cId="256389705" sldId="267"/>
            <ac:spMk id="104" creationId="{676EFFD8-D73C-5A4A-ACD9-78B82BE378BC}"/>
          </ac:spMkLst>
        </pc:spChg>
        <pc:spChg chg="mod">
          <ac:chgData name="Marie-Claire Greening" userId="ca53f1d0-a626-4bbd-86bc-dbeb45709ece" providerId="ADAL" clId="{E23FB15C-4AFB-9744-A67F-84BE8FA9992E}" dt="2021-10-23T15:54:49.620" v="3416"/>
          <ac:spMkLst>
            <pc:docMk/>
            <pc:sldMk cId="256389705" sldId="267"/>
            <ac:spMk id="105" creationId="{5DC405BA-8991-1746-A530-5788E7778CD0}"/>
          </ac:spMkLst>
        </pc:spChg>
        <pc:spChg chg="mod">
          <ac:chgData name="Marie-Claire Greening" userId="ca53f1d0-a626-4bbd-86bc-dbeb45709ece" providerId="ADAL" clId="{E23FB15C-4AFB-9744-A67F-84BE8FA9992E}" dt="2021-10-23T15:54:49.620" v="3416"/>
          <ac:spMkLst>
            <pc:docMk/>
            <pc:sldMk cId="256389705" sldId="267"/>
            <ac:spMk id="106" creationId="{69EF8BCD-18FF-4044-B358-7CA7DFCCE5D4}"/>
          </ac:spMkLst>
        </pc:spChg>
        <pc:spChg chg="mod">
          <ac:chgData name="Marie-Claire Greening" userId="ca53f1d0-a626-4bbd-86bc-dbeb45709ece" providerId="ADAL" clId="{E23FB15C-4AFB-9744-A67F-84BE8FA9992E}" dt="2021-10-23T15:54:49.620" v="3416"/>
          <ac:spMkLst>
            <pc:docMk/>
            <pc:sldMk cId="256389705" sldId="267"/>
            <ac:spMk id="107" creationId="{74A080F2-C921-F947-B774-AC9878443148}"/>
          </ac:spMkLst>
        </pc:spChg>
        <pc:spChg chg="mod">
          <ac:chgData name="Marie-Claire Greening" userId="ca53f1d0-a626-4bbd-86bc-dbeb45709ece" providerId="ADAL" clId="{E23FB15C-4AFB-9744-A67F-84BE8FA9992E}" dt="2021-10-23T15:54:49.620" v="3416"/>
          <ac:spMkLst>
            <pc:docMk/>
            <pc:sldMk cId="256389705" sldId="267"/>
            <ac:spMk id="108" creationId="{0E5D159D-1FCA-3742-88DC-0657B3E07968}"/>
          </ac:spMkLst>
        </pc:spChg>
        <pc:spChg chg="mod">
          <ac:chgData name="Marie-Claire Greening" userId="ca53f1d0-a626-4bbd-86bc-dbeb45709ece" providerId="ADAL" clId="{E23FB15C-4AFB-9744-A67F-84BE8FA9992E}" dt="2021-10-23T15:54:49.620" v="3416"/>
          <ac:spMkLst>
            <pc:docMk/>
            <pc:sldMk cId="256389705" sldId="267"/>
            <ac:spMk id="109" creationId="{6D22E0F0-7ECB-0742-8D1A-395864F15266}"/>
          </ac:spMkLst>
        </pc:spChg>
        <pc:spChg chg="mod">
          <ac:chgData name="Marie-Claire Greening" userId="ca53f1d0-a626-4bbd-86bc-dbeb45709ece" providerId="ADAL" clId="{E23FB15C-4AFB-9744-A67F-84BE8FA9992E}" dt="2021-10-23T15:54:49.620" v="3416"/>
          <ac:spMkLst>
            <pc:docMk/>
            <pc:sldMk cId="256389705" sldId="267"/>
            <ac:spMk id="110" creationId="{F11B7FD2-31AE-F44A-90DC-7860895D57A6}"/>
          </ac:spMkLst>
        </pc:spChg>
        <pc:spChg chg="mod">
          <ac:chgData name="Marie-Claire Greening" userId="ca53f1d0-a626-4bbd-86bc-dbeb45709ece" providerId="ADAL" clId="{E23FB15C-4AFB-9744-A67F-84BE8FA9992E}" dt="2021-10-23T15:54:49.620" v="3416"/>
          <ac:spMkLst>
            <pc:docMk/>
            <pc:sldMk cId="256389705" sldId="267"/>
            <ac:spMk id="111" creationId="{4DF0B764-E13C-A64F-BFEC-F50A5E5FE652}"/>
          </ac:spMkLst>
        </pc:spChg>
        <pc:spChg chg="mod">
          <ac:chgData name="Marie-Claire Greening" userId="ca53f1d0-a626-4bbd-86bc-dbeb45709ece" providerId="ADAL" clId="{E23FB15C-4AFB-9744-A67F-84BE8FA9992E}" dt="2021-10-23T15:54:49.620" v="3416"/>
          <ac:spMkLst>
            <pc:docMk/>
            <pc:sldMk cId="256389705" sldId="267"/>
            <ac:spMk id="112" creationId="{1E1EA2FE-7AB5-994D-B1D6-72590EF13E74}"/>
          </ac:spMkLst>
        </pc:spChg>
        <pc:spChg chg="mod">
          <ac:chgData name="Marie-Claire Greening" userId="ca53f1d0-a626-4bbd-86bc-dbeb45709ece" providerId="ADAL" clId="{E23FB15C-4AFB-9744-A67F-84BE8FA9992E}" dt="2021-10-23T15:54:49.620" v="3416"/>
          <ac:spMkLst>
            <pc:docMk/>
            <pc:sldMk cId="256389705" sldId="267"/>
            <ac:spMk id="113" creationId="{713A1A9E-9A04-CF40-AA5D-F940DFB64906}"/>
          </ac:spMkLst>
        </pc:spChg>
        <pc:spChg chg="mod">
          <ac:chgData name="Marie-Claire Greening" userId="ca53f1d0-a626-4bbd-86bc-dbeb45709ece" providerId="ADAL" clId="{E23FB15C-4AFB-9744-A67F-84BE8FA9992E}" dt="2021-10-23T15:54:49.620" v="3416"/>
          <ac:spMkLst>
            <pc:docMk/>
            <pc:sldMk cId="256389705" sldId="267"/>
            <ac:spMk id="114" creationId="{071D0CD0-86D1-1F48-87B6-BFBFCE256584}"/>
          </ac:spMkLst>
        </pc:spChg>
        <pc:spChg chg="mod">
          <ac:chgData name="Marie-Claire Greening" userId="ca53f1d0-a626-4bbd-86bc-dbeb45709ece" providerId="ADAL" clId="{E23FB15C-4AFB-9744-A67F-84BE8FA9992E}" dt="2021-10-23T15:54:49.620" v="3416"/>
          <ac:spMkLst>
            <pc:docMk/>
            <pc:sldMk cId="256389705" sldId="267"/>
            <ac:spMk id="115" creationId="{5B9699C0-2436-524B-A316-D927E42D5D8F}"/>
          </ac:spMkLst>
        </pc:spChg>
        <pc:spChg chg="mod">
          <ac:chgData name="Marie-Claire Greening" userId="ca53f1d0-a626-4bbd-86bc-dbeb45709ece" providerId="ADAL" clId="{E23FB15C-4AFB-9744-A67F-84BE8FA9992E}" dt="2021-10-23T15:54:49.620" v="3416"/>
          <ac:spMkLst>
            <pc:docMk/>
            <pc:sldMk cId="256389705" sldId="267"/>
            <ac:spMk id="116" creationId="{C63B185E-51F3-FF4E-A2E7-8B09E79DB175}"/>
          </ac:spMkLst>
        </pc:spChg>
        <pc:spChg chg="mod">
          <ac:chgData name="Marie-Claire Greening" userId="ca53f1d0-a626-4bbd-86bc-dbeb45709ece" providerId="ADAL" clId="{E23FB15C-4AFB-9744-A67F-84BE8FA9992E}" dt="2021-10-23T15:54:49.620" v="3416"/>
          <ac:spMkLst>
            <pc:docMk/>
            <pc:sldMk cId="256389705" sldId="267"/>
            <ac:spMk id="117" creationId="{5559BD93-0CAA-514E-AD7D-22DBD9930731}"/>
          </ac:spMkLst>
        </pc:spChg>
        <pc:spChg chg="mod">
          <ac:chgData name="Marie-Claire Greening" userId="ca53f1d0-a626-4bbd-86bc-dbeb45709ece" providerId="ADAL" clId="{E23FB15C-4AFB-9744-A67F-84BE8FA9992E}" dt="2021-10-23T15:54:49.620" v="3416"/>
          <ac:spMkLst>
            <pc:docMk/>
            <pc:sldMk cId="256389705" sldId="267"/>
            <ac:spMk id="118" creationId="{B769B57F-FFBB-554E-BC88-13549472B7C5}"/>
          </ac:spMkLst>
        </pc:spChg>
        <pc:spChg chg="mod">
          <ac:chgData name="Marie-Claire Greening" userId="ca53f1d0-a626-4bbd-86bc-dbeb45709ece" providerId="ADAL" clId="{E23FB15C-4AFB-9744-A67F-84BE8FA9992E}" dt="2021-10-23T15:54:49.620" v="3416"/>
          <ac:spMkLst>
            <pc:docMk/>
            <pc:sldMk cId="256389705" sldId="267"/>
            <ac:spMk id="119" creationId="{114BFAEF-5DAA-0E4F-A6F4-6A3C5C388AA5}"/>
          </ac:spMkLst>
        </pc:spChg>
        <pc:spChg chg="mod">
          <ac:chgData name="Marie-Claire Greening" userId="ca53f1d0-a626-4bbd-86bc-dbeb45709ece" providerId="ADAL" clId="{E23FB15C-4AFB-9744-A67F-84BE8FA9992E}" dt="2021-10-23T15:54:49.620" v="3416"/>
          <ac:spMkLst>
            <pc:docMk/>
            <pc:sldMk cId="256389705" sldId="267"/>
            <ac:spMk id="120" creationId="{6FF7F87F-BBED-CB4D-A83C-995C69DF2265}"/>
          </ac:spMkLst>
        </pc:spChg>
        <pc:spChg chg="mod">
          <ac:chgData name="Marie-Claire Greening" userId="ca53f1d0-a626-4bbd-86bc-dbeb45709ece" providerId="ADAL" clId="{E23FB15C-4AFB-9744-A67F-84BE8FA9992E}" dt="2021-10-23T15:54:49.620" v="3416"/>
          <ac:spMkLst>
            <pc:docMk/>
            <pc:sldMk cId="256389705" sldId="267"/>
            <ac:spMk id="121" creationId="{FBEA5EC3-F9CE-FF45-93C4-FB848E8E0A48}"/>
          </ac:spMkLst>
        </pc:spChg>
        <pc:spChg chg="mod">
          <ac:chgData name="Marie-Claire Greening" userId="ca53f1d0-a626-4bbd-86bc-dbeb45709ece" providerId="ADAL" clId="{E23FB15C-4AFB-9744-A67F-84BE8FA9992E}" dt="2021-10-23T15:54:49.620" v="3416"/>
          <ac:spMkLst>
            <pc:docMk/>
            <pc:sldMk cId="256389705" sldId="267"/>
            <ac:spMk id="122" creationId="{DD4A7E69-35C0-4B4E-840C-0F4D286BAF5A}"/>
          </ac:spMkLst>
        </pc:spChg>
        <pc:spChg chg="mod">
          <ac:chgData name="Marie-Claire Greening" userId="ca53f1d0-a626-4bbd-86bc-dbeb45709ece" providerId="ADAL" clId="{E23FB15C-4AFB-9744-A67F-84BE8FA9992E}" dt="2021-10-23T15:54:49.620" v="3416"/>
          <ac:spMkLst>
            <pc:docMk/>
            <pc:sldMk cId="256389705" sldId="267"/>
            <ac:spMk id="123" creationId="{C2C4B398-DB61-B34F-B104-564DEDFE48F2}"/>
          </ac:spMkLst>
        </pc:spChg>
        <pc:spChg chg="mod">
          <ac:chgData name="Marie-Claire Greening" userId="ca53f1d0-a626-4bbd-86bc-dbeb45709ece" providerId="ADAL" clId="{E23FB15C-4AFB-9744-A67F-84BE8FA9992E}" dt="2021-10-23T15:54:49.620" v="3416"/>
          <ac:spMkLst>
            <pc:docMk/>
            <pc:sldMk cId="256389705" sldId="267"/>
            <ac:spMk id="124" creationId="{D0327E64-AD29-0549-B2E7-5AFB5CFE2824}"/>
          </ac:spMkLst>
        </pc:spChg>
        <pc:spChg chg="mod">
          <ac:chgData name="Marie-Claire Greening" userId="ca53f1d0-a626-4bbd-86bc-dbeb45709ece" providerId="ADAL" clId="{E23FB15C-4AFB-9744-A67F-84BE8FA9992E}" dt="2021-10-23T15:54:49.620" v="3416"/>
          <ac:spMkLst>
            <pc:docMk/>
            <pc:sldMk cId="256389705" sldId="267"/>
            <ac:spMk id="125" creationId="{8CE6D332-4BB9-9A48-9FFD-DD73901758B0}"/>
          </ac:spMkLst>
        </pc:spChg>
        <pc:spChg chg="mod">
          <ac:chgData name="Marie-Claire Greening" userId="ca53f1d0-a626-4bbd-86bc-dbeb45709ece" providerId="ADAL" clId="{E23FB15C-4AFB-9744-A67F-84BE8FA9992E}" dt="2021-10-23T15:54:49.620" v="3416"/>
          <ac:spMkLst>
            <pc:docMk/>
            <pc:sldMk cId="256389705" sldId="267"/>
            <ac:spMk id="126" creationId="{515768E8-6397-8243-AC1F-2B2FD0AAFBF9}"/>
          </ac:spMkLst>
        </pc:spChg>
        <pc:spChg chg="mod">
          <ac:chgData name="Marie-Claire Greening" userId="ca53f1d0-a626-4bbd-86bc-dbeb45709ece" providerId="ADAL" clId="{E23FB15C-4AFB-9744-A67F-84BE8FA9992E}" dt="2021-10-23T15:54:49.620" v="3416"/>
          <ac:spMkLst>
            <pc:docMk/>
            <pc:sldMk cId="256389705" sldId="267"/>
            <ac:spMk id="127" creationId="{E20CF71F-CEBD-4F40-BA16-C5A6E73E6EC1}"/>
          </ac:spMkLst>
        </pc:spChg>
        <pc:spChg chg="mod">
          <ac:chgData name="Marie-Claire Greening" userId="ca53f1d0-a626-4bbd-86bc-dbeb45709ece" providerId="ADAL" clId="{E23FB15C-4AFB-9744-A67F-84BE8FA9992E}" dt="2021-10-23T15:54:49.620" v="3416"/>
          <ac:spMkLst>
            <pc:docMk/>
            <pc:sldMk cId="256389705" sldId="267"/>
            <ac:spMk id="128" creationId="{36876412-C9C2-FD43-9AFA-9A43794AB254}"/>
          </ac:spMkLst>
        </pc:spChg>
        <pc:spChg chg="mod">
          <ac:chgData name="Marie-Claire Greening" userId="ca53f1d0-a626-4bbd-86bc-dbeb45709ece" providerId="ADAL" clId="{E23FB15C-4AFB-9744-A67F-84BE8FA9992E}" dt="2021-10-23T15:54:49.620" v="3416"/>
          <ac:spMkLst>
            <pc:docMk/>
            <pc:sldMk cId="256389705" sldId="267"/>
            <ac:spMk id="131" creationId="{C76F1C4A-5759-F643-B8F1-DF144553356B}"/>
          </ac:spMkLst>
        </pc:spChg>
        <pc:spChg chg="mod">
          <ac:chgData name="Marie-Claire Greening" userId="ca53f1d0-a626-4bbd-86bc-dbeb45709ece" providerId="ADAL" clId="{E23FB15C-4AFB-9744-A67F-84BE8FA9992E}" dt="2021-10-23T15:54:49.620" v="3416"/>
          <ac:spMkLst>
            <pc:docMk/>
            <pc:sldMk cId="256389705" sldId="267"/>
            <ac:spMk id="132" creationId="{D1157720-5254-2D4C-B30C-12255FA155C4}"/>
          </ac:spMkLst>
        </pc:spChg>
        <pc:spChg chg="mod">
          <ac:chgData name="Marie-Claire Greening" userId="ca53f1d0-a626-4bbd-86bc-dbeb45709ece" providerId="ADAL" clId="{E23FB15C-4AFB-9744-A67F-84BE8FA9992E}" dt="2021-10-23T15:54:49.620" v="3416"/>
          <ac:spMkLst>
            <pc:docMk/>
            <pc:sldMk cId="256389705" sldId="267"/>
            <ac:spMk id="133" creationId="{C0312FC6-4189-8B42-A3BB-8B060239EA6C}"/>
          </ac:spMkLst>
        </pc:spChg>
        <pc:spChg chg="mod">
          <ac:chgData name="Marie-Claire Greening" userId="ca53f1d0-a626-4bbd-86bc-dbeb45709ece" providerId="ADAL" clId="{E23FB15C-4AFB-9744-A67F-84BE8FA9992E}" dt="2021-10-23T15:54:49.620" v="3416"/>
          <ac:spMkLst>
            <pc:docMk/>
            <pc:sldMk cId="256389705" sldId="267"/>
            <ac:spMk id="134" creationId="{0EABAE1F-68BF-C64D-99F4-E1ED54B4E308}"/>
          </ac:spMkLst>
        </pc:spChg>
        <pc:spChg chg="mod">
          <ac:chgData name="Marie-Claire Greening" userId="ca53f1d0-a626-4bbd-86bc-dbeb45709ece" providerId="ADAL" clId="{E23FB15C-4AFB-9744-A67F-84BE8FA9992E}" dt="2021-10-23T15:54:49.620" v="3416"/>
          <ac:spMkLst>
            <pc:docMk/>
            <pc:sldMk cId="256389705" sldId="267"/>
            <ac:spMk id="135" creationId="{5776C976-E5B4-B34D-A722-41E29D56FB46}"/>
          </ac:spMkLst>
        </pc:spChg>
        <pc:spChg chg="mod">
          <ac:chgData name="Marie-Claire Greening" userId="ca53f1d0-a626-4bbd-86bc-dbeb45709ece" providerId="ADAL" clId="{E23FB15C-4AFB-9744-A67F-84BE8FA9992E}" dt="2021-10-23T15:54:49.620" v="3416"/>
          <ac:spMkLst>
            <pc:docMk/>
            <pc:sldMk cId="256389705" sldId="267"/>
            <ac:spMk id="136" creationId="{61585EE9-D865-224F-9702-A7C9A2FC95CC}"/>
          </ac:spMkLst>
        </pc:spChg>
        <pc:spChg chg="mod">
          <ac:chgData name="Marie-Claire Greening" userId="ca53f1d0-a626-4bbd-86bc-dbeb45709ece" providerId="ADAL" clId="{E23FB15C-4AFB-9744-A67F-84BE8FA9992E}" dt="2021-10-23T15:54:49.620" v="3416"/>
          <ac:spMkLst>
            <pc:docMk/>
            <pc:sldMk cId="256389705" sldId="267"/>
            <ac:spMk id="137" creationId="{6408E40F-6B6D-4749-8336-FB0E0321A975}"/>
          </ac:spMkLst>
        </pc:spChg>
        <pc:spChg chg="mod">
          <ac:chgData name="Marie-Claire Greening" userId="ca53f1d0-a626-4bbd-86bc-dbeb45709ece" providerId="ADAL" clId="{E23FB15C-4AFB-9744-A67F-84BE8FA9992E}" dt="2021-10-23T15:54:49.620" v="3416"/>
          <ac:spMkLst>
            <pc:docMk/>
            <pc:sldMk cId="256389705" sldId="267"/>
            <ac:spMk id="138" creationId="{783D8D7E-025F-8446-9805-F9F8583B1E3B}"/>
          </ac:spMkLst>
        </pc:spChg>
        <pc:spChg chg="mod">
          <ac:chgData name="Marie-Claire Greening" userId="ca53f1d0-a626-4bbd-86bc-dbeb45709ece" providerId="ADAL" clId="{E23FB15C-4AFB-9744-A67F-84BE8FA9992E}" dt="2021-10-23T15:54:49.620" v="3416"/>
          <ac:spMkLst>
            <pc:docMk/>
            <pc:sldMk cId="256389705" sldId="267"/>
            <ac:spMk id="139" creationId="{9B58CAB0-74A6-5841-84A2-90DBF7C39BE7}"/>
          </ac:spMkLst>
        </pc:spChg>
        <pc:spChg chg="mod">
          <ac:chgData name="Marie-Claire Greening" userId="ca53f1d0-a626-4bbd-86bc-dbeb45709ece" providerId="ADAL" clId="{E23FB15C-4AFB-9744-A67F-84BE8FA9992E}" dt="2021-10-23T15:54:49.620" v="3416"/>
          <ac:spMkLst>
            <pc:docMk/>
            <pc:sldMk cId="256389705" sldId="267"/>
            <ac:spMk id="140" creationId="{E83F973B-804E-C24E-A771-643009553CB0}"/>
          </ac:spMkLst>
        </pc:spChg>
        <pc:spChg chg="mod">
          <ac:chgData name="Marie-Claire Greening" userId="ca53f1d0-a626-4bbd-86bc-dbeb45709ece" providerId="ADAL" clId="{E23FB15C-4AFB-9744-A67F-84BE8FA9992E}" dt="2021-10-23T15:54:49.620" v="3416"/>
          <ac:spMkLst>
            <pc:docMk/>
            <pc:sldMk cId="256389705" sldId="267"/>
            <ac:spMk id="143" creationId="{2160BF1D-A00E-DB41-B9F8-D4F44A36639F}"/>
          </ac:spMkLst>
        </pc:spChg>
        <pc:spChg chg="mod">
          <ac:chgData name="Marie-Claire Greening" userId="ca53f1d0-a626-4bbd-86bc-dbeb45709ece" providerId="ADAL" clId="{E23FB15C-4AFB-9744-A67F-84BE8FA9992E}" dt="2021-10-23T15:54:49.620" v="3416"/>
          <ac:spMkLst>
            <pc:docMk/>
            <pc:sldMk cId="256389705" sldId="267"/>
            <ac:spMk id="144" creationId="{75CF4520-949E-3D42-874B-C6FB9956EA3B}"/>
          </ac:spMkLst>
        </pc:spChg>
        <pc:spChg chg="mod">
          <ac:chgData name="Marie-Claire Greening" userId="ca53f1d0-a626-4bbd-86bc-dbeb45709ece" providerId="ADAL" clId="{E23FB15C-4AFB-9744-A67F-84BE8FA9992E}" dt="2021-10-23T15:54:49.620" v="3416"/>
          <ac:spMkLst>
            <pc:docMk/>
            <pc:sldMk cId="256389705" sldId="267"/>
            <ac:spMk id="145" creationId="{F2DBB267-A636-4547-B651-B77AE3C17521}"/>
          </ac:spMkLst>
        </pc:spChg>
        <pc:spChg chg="mod">
          <ac:chgData name="Marie-Claire Greening" userId="ca53f1d0-a626-4bbd-86bc-dbeb45709ece" providerId="ADAL" clId="{E23FB15C-4AFB-9744-A67F-84BE8FA9992E}" dt="2021-10-23T15:54:49.620" v="3416"/>
          <ac:spMkLst>
            <pc:docMk/>
            <pc:sldMk cId="256389705" sldId="267"/>
            <ac:spMk id="146" creationId="{A19D0C08-77D6-0E4E-B94F-4D40FE6E05C3}"/>
          </ac:spMkLst>
        </pc:spChg>
        <pc:spChg chg="mod">
          <ac:chgData name="Marie-Claire Greening" userId="ca53f1d0-a626-4bbd-86bc-dbeb45709ece" providerId="ADAL" clId="{E23FB15C-4AFB-9744-A67F-84BE8FA9992E}" dt="2021-10-23T15:54:49.620" v="3416"/>
          <ac:spMkLst>
            <pc:docMk/>
            <pc:sldMk cId="256389705" sldId="267"/>
            <ac:spMk id="147" creationId="{199865C8-70CE-1C43-B85D-325ABE695A48}"/>
          </ac:spMkLst>
        </pc:spChg>
        <pc:spChg chg="mod">
          <ac:chgData name="Marie-Claire Greening" userId="ca53f1d0-a626-4bbd-86bc-dbeb45709ece" providerId="ADAL" clId="{E23FB15C-4AFB-9744-A67F-84BE8FA9992E}" dt="2021-10-23T15:54:49.620" v="3416"/>
          <ac:spMkLst>
            <pc:docMk/>
            <pc:sldMk cId="256389705" sldId="267"/>
            <ac:spMk id="148" creationId="{D292C524-4B2D-1845-89F4-D142FCD5742F}"/>
          </ac:spMkLst>
        </pc:spChg>
        <pc:spChg chg="mod">
          <ac:chgData name="Marie-Claire Greening" userId="ca53f1d0-a626-4bbd-86bc-dbeb45709ece" providerId="ADAL" clId="{E23FB15C-4AFB-9744-A67F-84BE8FA9992E}" dt="2021-10-23T15:54:49.620" v="3416"/>
          <ac:spMkLst>
            <pc:docMk/>
            <pc:sldMk cId="256389705" sldId="267"/>
            <ac:spMk id="149" creationId="{E6936D3B-C8F8-524E-81B3-C89AD60E733C}"/>
          </ac:spMkLst>
        </pc:spChg>
        <pc:spChg chg="mod">
          <ac:chgData name="Marie-Claire Greening" userId="ca53f1d0-a626-4bbd-86bc-dbeb45709ece" providerId="ADAL" clId="{E23FB15C-4AFB-9744-A67F-84BE8FA9992E}" dt="2021-10-23T15:54:49.620" v="3416"/>
          <ac:spMkLst>
            <pc:docMk/>
            <pc:sldMk cId="256389705" sldId="267"/>
            <ac:spMk id="150" creationId="{F5F63693-4E74-8E40-A738-6ED57C59D9A3}"/>
          </ac:spMkLst>
        </pc:spChg>
        <pc:spChg chg="mod">
          <ac:chgData name="Marie-Claire Greening" userId="ca53f1d0-a626-4bbd-86bc-dbeb45709ece" providerId="ADAL" clId="{E23FB15C-4AFB-9744-A67F-84BE8FA9992E}" dt="2021-10-23T15:54:49.620" v="3416"/>
          <ac:spMkLst>
            <pc:docMk/>
            <pc:sldMk cId="256389705" sldId="267"/>
            <ac:spMk id="151" creationId="{DC988043-D93D-204E-9518-233BB52323AF}"/>
          </ac:spMkLst>
        </pc:spChg>
        <pc:spChg chg="mod">
          <ac:chgData name="Marie-Claire Greening" userId="ca53f1d0-a626-4bbd-86bc-dbeb45709ece" providerId="ADAL" clId="{E23FB15C-4AFB-9744-A67F-84BE8FA9992E}" dt="2021-10-23T15:54:49.620" v="3416"/>
          <ac:spMkLst>
            <pc:docMk/>
            <pc:sldMk cId="256389705" sldId="267"/>
            <ac:spMk id="152" creationId="{3759EC09-CDE8-DB4D-8215-87ACBA48B292}"/>
          </ac:spMkLst>
        </pc:spChg>
        <pc:spChg chg="mod">
          <ac:chgData name="Marie-Claire Greening" userId="ca53f1d0-a626-4bbd-86bc-dbeb45709ece" providerId="ADAL" clId="{E23FB15C-4AFB-9744-A67F-84BE8FA9992E}" dt="2021-10-23T15:54:49.620" v="3416"/>
          <ac:spMkLst>
            <pc:docMk/>
            <pc:sldMk cId="256389705" sldId="267"/>
            <ac:spMk id="153" creationId="{45B263EF-0845-C945-BB22-3C4B5F77D8F5}"/>
          </ac:spMkLst>
        </pc:spChg>
        <pc:spChg chg="mod">
          <ac:chgData name="Marie-Claire Greening" userId="ca53f1d0-a626-4bbd-86bc-dbeb45709ece" providerId="ADAL" clId="{E23FB15C-4AFB-9744-A67F-84BE8FA9992E}" dt="2021-10-23T15:54:49.620" v="3416"/>
          <ac:spMkLst>
            <pc:docMk/>
            <pc:sldMk cId="256389705" sldId="267"/>
            <ac:spMk id="154" creationId="{88B59FB7-3448-284F-9976-0298CF5EE714}"/>
          </ac:spMkLst>
        </pc:spChg>
        <pc:spChg chg="mod">
          <ac:chgData name="Marie-Claire Greening" userId="ca53f1d0-a626-4bbd-86bc-dbeb45709ece" providerId="ADAL" clId="{E23FB15C-4AFB-9744-A67F-84BE8FA9992E}" dt="2021-10-23T15:54:49.620" v="3416"/>
          <ac:spMkLst>
            <pc:docMk/>
            <pc:sldMk cId="256389705" sldId="267"/>
            <ac:spMk id="155" creationId="{B2F10271-67B4-8D43-8E0B-6E0082343AF9}"/>
          </ac:spMkLst>
        </pc:spChg>
        <pc:spChg chg="mod">
          <ac:chgData name="Marie-Claire Greening" userId="ca53f1d0-a626-4bbd-86bc-dbeb45709ece" providerId="ADAL" clId="{E23FB15C-4AFB-9744-A67F-84BE8FA9992E}" dt="2021-10-23T15:54:49.620" v="3416"/>
          <ac:spMkLst>
            <pc:docMk/>
            <pc:sldMk cId="256389705" sldId="267"/>
            <ac:spMk id="156" creationId="{7205209F-BA30-8B4D-AAE2-F9851DAA2B98}"/>
          </ac:spMkLst>
        </pc:spChg>
        <pc:spChg chg="add mod">
          <ac:chgData name="Marie-Claire Greening" userId="ca53f1d0-a626-4bbd-86bc-dbeb45709ece" providerId="ADAL" clId="{E23FB15C-4AFB-9744-A67F-84BE8FA9992E}" dt="2021-10-23T15:54:58.481" v="3417"/>
          <ac:spMkLst>
            <pc:docMk/>
            <pc:sldMk cId="256389705" sldId="267"/>
            <ac:spMk id="171" creationId="{63977706-C6F6-AF40-A1D2-CE9C5743897E}"/>
          </ac:spMkLst>
        </pc:spChg>
        <pc:spChg chg="add mod">
          <ac:chgData name="Marie-Claire Greening" userId="ca53f1d0-a626-4bbd-86bc-dbeb45709ece" providerId="ADAL" clId="{E23FB15C-4AFB-9744-A67F-84BE8FA9992E}" dt="2021-10-23T15:54:58.481" v="3417"/>
          <ac:spMkLst>
            <pc:docMk/>
            <pc:sldMk cId="256389705" sldId="267"/>
            <ac:spMk id="172" creationId="{783EB9B8-7339-044D-A0B7-52541F0A73E7}"/>
          </ac:spMkLst>
        </pc:spChg>
        <pc:spChg chg="add mod">
          <ac:chgData name="Marie-Claire Greening" userId="ca53f1d0-a626-4bbd-86bc-dbeb45709ece" providerId="ADAL" clId="{E23FB15C-4AFB-9744-A67F-84BE8FA9992E}" dt="2021-10-23T15:54:58.481" v="3417"/>
          <ac:spMkLst>
            <pc:docMk/>
            <pc:sldMk cId="256389705" sldId="267"/>
            <ac:spMk id="173" creationId="{C98B56CB-DC99-8741-8986-1F44B5862EC9}"/>
          </ac:spMkLst>
        </pc:spChg>
        <pc:spChg chg="add mod">
          <ac:chgData name="Marie-Claire Greening" userId="ca53f1d0-a626-4bbd-86bc-dbeb45709ece" providerId="ADAL" clId="{E23FB15C-4AFB-9744-A67F-84BE8FA9992E}" dt="2021-10-23T15:54:58.481" v="3417"/>
          <ac:spMkLst>
            <pc:docMk/>
            <pc:sldMk cId="256389705" sldId="267"/>
            <ac:spMk id="174" creationId="{CAD569BE-BB8E-C040-849C-0F167D66F17F}"/>
          </ac:spMkLst>
        </pc:spChg>
        <pc:spChg chg="add mod">
          <ac:chgData name="Marie-Claire Greening" userId="ca53f1d0-a626-4bbd-86bc-dbeb45709ece" providerId="ADAL" clId="{E23FB15C-4AFB-9744-A67F-84BE8FA9992E}" dt="2021-10-23T15:54:58.481" v="3417"/>
          <ac:spMkLst>
            <pc:docMk/>
            <pc:sldMk cId="256389705" sldId="267"/>
            <ac:spMk id="175" creationId="{564EC2BC-90B5-CD46-AB0E-D3E5D399E0F4}"/>
          </ac:spMkLst>
        </pc:spChg>
        <pc:spChg chg="add mod">
          <ac:chgData name="Marie-Claire Greening" userId="ca53f1d0-a626-4bbd-86bc-dbeb45709ece" providerId="ADAL" clId="{E23FB15C-4AFB-9744-A67F-84BE8FA9992E}" dt="2021-10-23T15:54:58.481" v="3417"/>
          <ac:spMkLst>
            <pc:docMk/>
            <pc:sldMk cId="256389705" sldId="267"/>
            <ac:spMk id="176" creationId="{7921910D-4E9F-EC47-A881-B1B7C1A21674}"/>
          </ac:spMkLst>
        </pc:spChg>
        <pc:spChg chg="add mod">
          <ac:chgData name="Marie-Claire Greening" userId="ca53f1d0-a626-4bbd-86bc-dbeb45709ece" providerId="ADAL" clId="{E23FB15C-4AFB-9744-A67F-84BE8FA9992E}" dt="2021-10-23T15:54:58.481" v="3417"/>
          <ac:spMkLst>
            <pc:docMk/>
            <pc:sldMk cId="256389705" sldId="267"/>
            <ac:spMk id="177" creationId="{A611ABB1-4884-2344-A3BA-D0FDE7C113B0}"/>
          </ac:spMkLst>
        </pc:spChg>
        <pc:spChg chg="add mod">
          <ac:chgData name="Marie-Claire Greening" userId="ca53f1d0-a626-4bbd-86bc-dbeb45709ece" providerId="ADAL" clId="{E23FB15C-4AFB-9744-A67F-84BE8FA9992E}" dt="2021-10-23T15:54:58.481" v="3417"/>
          <ac:spMkLst>
            <pc:docMk/>
            <pc:sldMk cId="256389705" sldId="267"/>
            <ac:spMk id="178" creationId="{ECD8342A-AAD1-BB40-B04A-1B202065D062}"/>
          </ac:spMkLst>
        </pc:spChg>
        <pc:spChg chg="add mod">
          <ac:chgData name="Marie-Claire Greening" userId="ca53f1d0-a626-4bbd-86bc-dbeb45709ece" providerId="ADAL" clId="{E23FB15C-4AFB-9744-A67F-84BE8FA9992E}" dt="2021-10-23T15:54:58.481" v="3417"/>
          <ac:spMkLst>
            <pc:docMk/>
            <pc:sldMk cId="256389705" sldId="267"/>
            <ac:spMk id="179" creationId="{0FD3C5FB-E781-E34B-9E96-CA3456E1BAE7}"/>
          </ac:spMkLst>
        </pc:spChg>
        <pc:spChg chg="add mod">
          <ac:chgData name="Marie-Claire Greening" userId="ca53f1d0-a626-4bbd-86bc-dbeb45709ece" providerId="ADAL" clId="{E23FB15C-4AFB-9744-A67F-84BE8FA9992E}" dt="2021-10-23T15:54:58.481" v="3417"/>
          <ac:spMkLst>
            <pc:docMk/>
            <pc:sldMk cId="256389705" sldId="267"/>
            <ac:spMk id="180" creationId="{95CD8507-EE4C-4D47-B2E7-CA6A01BB0656}"/>
          </ac:spMkLst>
        </pc:spChg>
        <pc:spChg chg="add mod">
          <ac:chgData name="Marie-Claire Greening" userId="ca53f1d0-a626-4bbd-86bc-dbeb45709ece" providerId="ADAL" clId="{E23FB15C-4AFB-9744-A67F-84BE8FA9992E}" dt="2021-10-23T15:54:58.481" v="3417"/>
          <ac:spMkLst>
            <pc:docMk/>
            <pc:sldMk cId="256389705" sldId="267"/>
            <ac:spMk id="181" creationId="{301206FE-7492-F541-83FE-5096298E99AE}"/>
          </ac:spMkLst>
        </pc:spChg>
        <pc:spChg chg="add mod">
          <ac:chgData name="Marie-Claire Greening" userId="ca53f1d0-a626-4bbd-86bc-dbeb45709ece" providerId="ADAL" clId="{E23FB15C-4AFB-9744-A67F-84BE8FA9992E}" dt="2021-10-23T15:54:58.481" v="3417"/>
          <ac:spMkLst>
            <pc:docMk/>
            <pc:sldMk cId="256389705" sldId="267"/>
            <ac:spMk id="182" creationId="{A6C543F8-8AEB-3340-A10A-EB68A6B6658E}"/>
          </ac:spMkLst>
        </pc:spChg>
        <pc:spChg chg="add mod">
          <ac:chgData name="Marie-Claire Greening" userId="ca53f1d0-a626-4bbd-86bc-dbeb45709ece" providerId="ADAL" clId="{E23FB15C-4AFB-9744-A67F-84BE8FA9992E}" dt="2021-10-23T15:54:58.481" v="3417"/>
          <ac:spMkLst>
            <pc:docMk/>
            <pc:sldMk cId="256389705" sldId="267"/>
            <ac:spMk id="183" creationId="{2D9A8C35-F322-7C43-B02F-52608614949F}"/>
          </ac:spMkLst>
        </pc:spChg>
        <pc:spChg chg="add mod">
          <ac:chgData name="Marie-Claire Greening" userId="ca53f1d0-a626-4bbd-86bc-dbeb45709ece" providerId="ADAL" clId="{E23FB15C-4AFB-9744-A67F-84BE8FA9992E}" dt="2021-10-23T15:54:58.481" v="3417"/>
          <ac:spMkLst>
            <pc:docMk/>
            <pc:sldMk cId="256389705" sldId="267"/>
            <ac:spMk id="184" creationId="{905028B5-3213-FF4F-8CEE-A17A48581A89}"/>
          </ac:spMkLst>
        </pc:spChg>
        <pc:spChg chg="add mod">
          <ac:chgData name="Marie-Claire Greening" userId="ca53f1d0-a626-4bbd-86bc-dbeb45709ece" providerId="ADAL" clId="{E23FB15C-4AFB-9744-A67F-84BE8FA9992E}" dt="2021-10-23T15:54:58.481" v="3417"/>
          <ac:spMkLst>
            <pc:docMk/>
            <pc:sldMk cId="256389705" sldId="267"/>
            <ac:spMk id="185" creationId="{93592F42-8F7B-2A47-AB04-F2EF81A8C362}"/>
          </ac:spMkLst>
        </pc:spChg>
        <pc:spChg chg="add mod">
          <ac:chgData name="Marie-Claire Greening" userId="ca53f1d0-a626-4bbd-86bc-dbeb45709ece" providerId="ADAL" clId="{E23FB15C-4AFB-9744-A67F-84BE8FA9992E}" dt="2021-10-23T15:54:58.481" v="3417"/>
          <ac:spMkLst>
            <pc:docMk/>
            <pc:sldMk cId="256389705" sldId="267"/>
            <ac:spMk id="186" creationId="{9B766EC4-E953-2D46-9B33-D4779BEEF9B9}"/>
          </ac:spMkLst>
        </pc:spChg>
        <pc:spChg chg="add mod">
          <ac:chgData name="Marie-Claire Greening" userId="ca53f1d0-a626-4bbd-86bc-dbeb45709ece" providerId="ADAL" clId="{E23FB15C-4AFB-9744-A67F-84BE8FA9992E}" dt="2021-10-23T15:54:58.481" v="3417"/>
          <ac:spMkLst>
            <pc:docMk/>
            <pc:sldMk cId="256389705" sldId="267"/>
            <ac:spMk id="187" creationId="{9A3520B9-B9E3-314C-B7C2-60A1CF7A07A2}"/>
          </ac:spMkLst>
        </pc:spChg>
        <pc:spChg chg="add mod">
          <ac:chgData name="Marie-Claire Greening" userId="ca53f1d0-a626-4bbd-86bc-dbeb45709ece" providerId="ADAL" clId="{E23FB15C-4AFB-9744-A67F-84BE8FA9992E}" dt="2021-10-23T15:54:58.481" v="3417"/>
          <ac:spMkLst>
            <pc:docMk/>
            <pc:sldMk cId="256389705" sldId="267"/>
            <ac:spMk id="188" creationId="{6E202E46-07DC-314E-A606-76EA9D334574}"/>
          </ac:spMkLst>
        </pc:spChg>
        <pc:spChg chg="add mod">
          <ac:chgData name="Marie-Claire Greening" userId="ca53f1d0-a626-4bbd-86bc-dbeb45709ece" providerId="ADAL" clId="{E23FB15C-4AFB-9744-A67F-84BE8FA9992E}" dt="2021-10-23T15:54:58.481" v="3417"/>
          <ac:spMkLst>
            <pc:docMk/>
            <pc:sldMk cId="256389705" sldId="267"/>
            <ac:spMk id="190" creationId="{9290E0EF-8AD1-9B44-9BE8-5DDD1CC2D457}"/>
          </ac:spMkLst>
        </pc:spChg>
        <pc:spChg chg="add mod">
          <ac:chgData name="Marie-Claire Greening" userId="ca53f1d0-a626-4bbd-86bc-dbeb45709ece" providerId="ADAL" clId="{E23FB15C-4AFB-9744-A67F-84BE8FA9992E}" dt="2021-10-23T15:54:58.481" v="3417"/>
          <ac:spMkLst>
            <pc:docMk/>
            <pc:sldMk cId="256389705" sldId="267"/>
            <ac:spMk id="191" creationId="{05DF6B1A-DE8B-4343-843D-362B690D1B66}"/>
          </ac:spMkLst>
        </pc:spChg>
        <pc:spChg chg="add mod">
          <ac:chgData name="Marie-Claire Greening" userId="ca53f1d0-a626-4bbd-86bc-dbeb45709ece" providerId="ADAL" clId="{E23FB15C-4AFB-9744-A67F-84BE8FA9992E}" dt="2021-10-23T15:54:58.481" v="3417"/>
          <ac:spMkLst>
            <pc:docMk/>
            <pc:sldMk cId="256389705" sldId="267"/>
            <ac:spMk id="192" creationId="{7FBC4B96-A6C7-F943-B8C5-2873F40417B2}"/>
          </ac:spMkLst>
        </pc:spChg>
        <pc:spChg chg="add mod">
          <ac:chgData name="Marie-Claire Greening" userId="ca53f1d0-a626-4bbd-86bc-dbeb45709ece" providerId="ADAL" clId="{E23FB15C-4AFB-9744-A67F-84BE8FA9992E}" dt="2021-10-23T15:54:58.481" v="3417"/>
          <ac:spMkLst>
            <pc:docMk/>
            <pc:sldMk cId="256389705" sldId="267"/>
            <ac:spMk id="193" creationId="{926913AD-1C9C-B645-A4D9-361672E25857}"/>
          </ac:spMkLst>
        </pc:spChg>
        <pc:spChg chg="add mod">
          <ac:chgData name="Marie-Claire Greening" userId="ca53f1d0-a626-4bbd-86bc-dbeb45709ece" providerId="ADAL" clId="{E23FB15C-4AFB-9744-A67F-84BE8FA9992E}" dt="2021-10-23T15:54:58.481" v="3417"/>
          <ac:spMkLst>
            <pc:docMk/>
            <pc:sldMk cId="256389705" sldId="267"/>
            <ac:spMk id="194" creationId="{35020889-BEDF-514E-96B4-981A61681679}"/>
          </ac:spMkLst>
        </pc:spChg>
        <pc:spChg chg="add mod">
          <ac:chgData name="Marie-Claire Greening" userId="ca53f1d0-a626-4bbd-86bc-dbeb45709ece" providerId="ADAL" clId="{E23FB15C-4AFB-9744-A67F-84BE8FA9992E}" dt="2021-10-23T15:54:58.481" v="3417"/>
          <ac:spMkLst>
            <pc:docMk/>
            <pc:sldMk cId="256389705" sldId="267"/>
            <ac:spMk id="195" creationId="{4D1607DB-C98A-F649-B4DA-8D076468FF7C}"/>
          </ac:spMkLst>
        </pc:spChg>
        <pc:spChg chg="add mod">
          <ac:chgData name="Marie-Claire Greening" userId="ca53f1d0-a626-4bbd-86bc-dbeb45709ece" providerId="ADAL" clId="{E23FB15C-4AFB-9744-A67F-84BE8FA9992E}" dt="2021-10-23T15:56:26.668" v="3427" actId="166"/>
          <ac:spMkLst>
            <pc:docMk/>
            <pc:sldMk cId="256389705" sldId="267"/>
            <ac:spMk id="196" creationId="{19D35705-BAD7-0E4C-B54C-430BDCEE9A2D}"/>
          </ac:spMkLst>
        </pc:spChg>
        <pc:spChg chg="add mod">
          <ac:chgData name="Marie-Claire Greening" userId="ca53f1d0-a626-4bbd-86bc-dbeb45709ece" providerId="ADAL" clId="{E23FB15C-4AFB-9744-A67F-84BE8FA9992E}" dt="2021-10-23T15:56:26.668" v="3427" actId="166"/>
          <ac:spMkLst>
            <pc:docMk/>
            <pc:sldMk cId="256389705" sldId="267"/>
            <ac:spMk id="197" creationId="{5CE17545-8EB7-DD4F-9C7A-00270ACE3032}"/>
          </ac:spMkLst>
        </pc:spChg>
        <pc:spChg chg="add mod">
          <ac:chgData name="Marie-Claire Greening" userId="ca53f1d0-a626-4bbd-86bc-dbeb45709ece" providerId="ADAL" clId="{E23FB15C-4AFB-9744-A67F-84BE8FA9992E}" dt="2021-10-23T15:54:58.481" v="3417"/>
          <ac:spMkLst>
            <pc:docMk/>
            <pc:sldMk cId="256389705" sldId="267"/>
            <ac:spMk id="200" creationId="{61A02451-8A8B-9C45-8682-665D3D39B628}"/>
          </ac:spMkLst>
        </pc:spChg>
        <pc:spChg chg="add mod">
          <ac:chgData name="Marie-Claire Greening" userId="ca53f1d0-a626-4bbd-86bc-dbeb45709ece" providerId="ADAL" clId="{E23FB15C-4AFB-9744-A67F-84BE8FA9992E}" dt="2021-10-23T15:54:58.481" v="3417"/>
          <ac:spMkLst>
            <pc:docMk/>
            <pc:sldMk cId="256389705" sldId="267"/>
            <ac:spMk id="201" creationId="{6EB4EA0C-D150-6640-9569-60FEED955C2D}"/>
          </ac:spMkLst>
        </pc:spChg>
        <pc:spChg chg="add mod">
          <ac:chgData name="Marie-Claire Greening" userId="ca53f1d0-a626-4bbd-86bc-dbeb45709ece" providerId="ADAL" clId="{E23FB15C-4AFB-9744-A67F-84BE8FA9992E}" dt="2021-10-23T15:54:58.481" v="3417"/>
          <ac:spMkLst>
            <pc:docMk/>
            <pc:sldMk cId="256389705" sldId="267"/>
            <ac:spMk id="202" creationId="{55806042-91DC-E641-B0B8-387728F5361E}"/>
          </ac:spMkLst>
        </pc:spChg>
        <pc:spChg chg="add mod">
          <ac:chgData name="Marie-Claire Greening" userId="ca53f1d0-a626-4bbd-86bc-dbeb45709ece" providerId="ADAL" clId="{E23FB15C-4AFB-9744-A67F-84BE8FA9992E}" dt="2021-10-23T15:54:58.481" v="3417"/>
          <ac:spMkLst>
            <pc:docMk/>
            <pc:sldMk cId="256389705" sldId="267"/>
            <ac:spMk id="203" creationId="{0FEEE9A3-5DC6-334E-A865-E03F5452EF88}"/>
          </ac:spMkLst>
        </pc:spChg>
        <pc:spChg chg="add mod">
          <ac:chgData name="Marie-Claire Greening" userId="ca53f1d0-a626-4bbd-86bc-dbeb45709ece" providerId="ADAL" clId="{E23FB15C-4AFB-9744-A67F-84BE8FA9992E}" dt="2021-10-23T15:54:58.481" v="3417"/>
          <ac:spMkLst>
            <pc:docMk/>
            <pc:sldMk cId="256389705" sldId="267"/>
            <ac:spMk id="204" creationId="{A721933A-20AE-F748-97FE-FBF14AB18B5A}"/>
          </ac:spMkLst>
        </pc:spChg>
        <pc:spChg chg="add mod">
          <ac:chgData name="Marie-Claire Greening" userId="ca53f1d0-a626-4bbd-86bc-dbeb45709ece" providerId="ADAL" clId="{E23FB15C-4AFB-9744-A67F-84BE8FA9992E}" dt="2021-10-23T15:54:58.481" v="3417"/>
          <ac:spMkLst>
            <pc:docMk/>
            <pc:sldMk cId="256389705" sldId="267"/>
            <ac:spMk id="205" creationId="{C4C59ADD-738E-694E-B793-6EA5309C3E5B}"/>
          </ac:spMkLst>
        </pc:spChg>
        <pc:spChg chg="add mod">
          <ac:chgData name="Marie-Claire Greening" userId="ca53f1d0-a626-4bbd-86bc-dbeb45709ece" providerId="ADAL" clId="{E23FB15C-4AFB-9744-A67F-84BE8FA9992E}" dt="2021-10-23T15:54:58.481" v="3417"/>
          <ac:spMkLst>
            <pc:docMk/>
            <pc:sldMk cId="256389705" sldId="267"/>
            <ac:spMk id="206" creationId="{CE0ACD46-C9BA-6F40-A698-B3FDF68D5FCB}"/>
          </ac:spMkLst>
        </pc:spChg>
        <pc:spChg chg="add mod">
          <ac:chgData name="Marie-Claire Greening" userId="ca53f1d0-a626-4bbd-86bc-dbeb45709ece" providerId="ADAL" clId="{E23FB15C-4AFB-9744-A67F-84BE8FA9992E}" dt="2021-10-23T15:54:58.481" v="3417"/>
          <ac:spMkLst>
            <pc:docMk/>
            <pc:sldMk cId="256389705" sldId="267"/>
            <ac:spMk id="207" creationId="{FD9ABA38-3764-C34F-A346-A5A9A4F005BF}"/>
          </ac:spMkLst>
        </pc:spChg>
        <pc:spChg chg="add mod">
          <ac:chgData name="Marie-Claire Greening" userId="ca53f1d0-a626-4bbd-86bc-dbeb45709ece" providerId="ADAL" clId="{E23FB15C-4AFB-9744-A67F-84BE8FA9992E}" dt="2021-10-23T15:54:58.481" v="3417"/>
          <ac:spMkLst>
            <pc:docMk/>
            <pc:sldMk cId="256389705" sldId="267"/>
            <ac:spMk id="208" creationId="{04C15FD8-7188-2A40-B46F-40489F9BEBCE}"/>
          </ac:spMkLst>
        </pc:spChg>
        <pc:spChg chg="add mod">
          <ac:chgData name="Marie-Claire Greening" userId="ca53f1d0-a626-4bbd-86bc-dbeb45709ece" providerId="ADAL" clId="{E23FB15C-4AFB-9744-A67F-84BE8FA9992E}" dt="2021-10-23T15:54:58.481" v="3417"/>
          <ac:spMkLst>
            <pc:docMk/>
            <pc:sldMk cId="256389705" sldId="267"/>
            <ac:spMk id="209" creationId="{CBC5667A-1A6A-0E4F-9A82-FE7D135379C1}"/>
          </ac:spMkLst>
        </pc:spChg>
        <pc:spChg chg="add mod">
          <ac:chgData name="Marie-Claire Greening" userId="ca53f1d0-a626-4bbd-86bc-dbeb45709ece" providerId="ADAL" clId="{E23FB15C-4AFB-9744-A67F-84BE8FA9992E}" dt="2021-10-23T15:54:58.481" v="3417"/>
          <ac:spMkLst>
            <pc:docMk/>
            <pc:sldMk cId="256389705" sldId="267"/>
            <ac:spMk id="210" creationId="{4B59839A-368C-9844-A478-50EB015517E9}"/>
          </ac:spMkLst>
        </pc:spChg>
        <pc:spChg chg="add mod">
          <ac:chgData name="Marie-Claire Greening" userId="ca53f1d0-a626-4bbd-86bc-dbeb45709ece" providerId="ADAL" clId="{E23FB15C-4AFB-9744-A67F-84BE8FA9992E}" dt="2021-10-23T15:54:58.481" v="3417"/>
          <ac:spMkLst>
            <pc:docMk/>
            <pc:sldMk cId="256389705" sldId="267"/>
            <ac:spMk id="211" creationId="{F7FFD925-8903-424E-AF34-D6B308CCA2C9}"/>
          </ac:spMkLst>
        </pc:spChg>
        <pc:spChg chg="add mod">
          <ac:chgData name="Marie-Claire Greening" userId="ca53f1d0-a626-4bbd-86bc-dbeb45709ece" providerId="ADAL" clId="{E23FB15C-4AFB-9744-A67F-84BE8FA9992E}" dt="2021-10-23T15:54:58.481" v="3417"/>
          <ac:spMkLst>
            <pc:docMk/>
            <pc:sldMk cId="256389705" sldId="267"/>
            <ac:spMk id="212" creationId="{8E63F6B9-0D36-E942-9155-8D623BB93292}"/>
          </ac:spMkLst>
        </pc:spChg>
        <pc:spChg chg="add mod">
          <ac:chgData name="Marie-Claire Greening" userId="ca53f1d0-a626-4bbd-86bc-dbeb45709ece" providerId="ADAL" clId="{E23FB15C-4AFB-9744-A67F-84BE8FA9992E}" dt="2021-10-23T15:54:58.481" v="3417"/>
          <ac:spMkLst>
            <pc:docMk/>
            <pc:sldMk cId="256389705" sldId="267"/>
            <ac:spMk id="213" creationId="{2991AA66-12C1-0843-B92D-29B25442B018}"/>
          </ac:spMkLst>
        </pc:spChg>
        <pc:spChg chg="add mod">
          <ac:chgData name="Marie-Claire Greening" userId="ca53f1d0-a626-4bbd-86bc-dbeb45709ece" providerId="ADAL" clId="{E23FB15C-4AFB-9744-A67F-84BE8FA9992E}" dt="2021-10-23T15:54:58.481" v="3417"/>
          <ac:spMkLst>
            <pc:docMk/>
            <pc:sldMk cId="256389705" sldId="267"/>
            <ac:spMk id="214" creationId="{073CDAAF-8F81-AD47-8175-9B372A627FB0}"/>
          </ac:spMkLst>
        </pc:spChg>
        <pc:spChg chg="add mod">
          <ac:chgData name="Marie-Claire Greening" userId="ca53f1d0-a626-4bbd-86bc-dbeb45709ece" providerId="ADAL" clId="{E23FB15C-4AFB-9744-A67F-84BE8FA9992E}" dt="2021-10-23T15:54:58.481" v="3417"/>
          <ac:spMkLst>
            <pc:docMk/>
            <pc:sldMk cId="256389705" sldId="267"/>
            <ac:spMk id="215" creationId="{9994861A-9937-0844-92D9-5E2B22EF8077}"/>
          </ac:spMkLst>
        </pc:spChg>
        <pc:spChg chg="add mod">
          <ac:chgData name="Marie-Claire Greening" userId="ca53f1d0-a626-4bbd-86bc-dbeb45709ece" providerId="ADAL" clId="{E23FB15C-4AFB-9744-A67F-84BE8FA9992E}" dt="2021-10-23T15:54:58.481" v="3417"/>
          <ac:spMkLst>
            <pc:docMk/>
            <pc:sldMk cId="256389705" sldId="267"/>
            <ac:spMk id="216" creationId="{2E1D20A0-A6F4-FD4D-AA3F-AD42A1FF3E4B}"/>
          </ac:spMkLst>
        </pc:spChg>
        <pc:spChg chg="add mod">
          <ac:chgData name="Marie-Claire Greening" userId="ca53f1d0-a626-4bbd-86bc-dbeb45709ece" providerId="ADAL" clId="{E23FB15C-4AFB-9744-A67F-84BE8FA9992E}" dt="2021-10-23T15:54:58.481" v="3417"/>
          <ac:spMkLst>
            <pc:docMk/>
            <pc:sldMk cId="256389705" sldId="267"/>
            <ac:spMk id="217" creationId="{20F54986-6F4D-0840-A20D-15FCDA7A7E20}"/>
          </ac:spMkLst>
        </pc:spChg>
        <pc:spChg chg="add mod">
          <ac:chgData name="Marie-Claire Greening" userId="ca53f1d0-a626-4bbd-86bc-dbeb45709ece" providerId="ADAL" clId="{E23FB15C-4AFB-9744-A67F-84BE8FA9992E}" dt="2021-10-23T15:54:58.481" v="3417"/>
          <ac:spMkLst>
            <pc:docMk/>
            <pc:sldMk cId="256389705" sldId="267"/>
            <ac:spMk id="218" creationId="{77A31102-108D-2546-A5F4-939A93E37017}"/>
          </ac:spMkLst>
        </pc:spChg>
        <pc:spChg chg="add mod">
          <ac:chgData name="Marie-Claire Greening" userId="ca53f1d0-a626-4bbd-86bc-dbeb45709ece" providerId="ADAL" clId="{E23FB15C-4AFB-9744-A67F-84BE8FA9992E}" dt="2021-10-23T15:54:58.481" v="3417"/>
          <ac:spMkLst>
            <pc:docMk/>
            <pc:sldMk cId="256389705" sldId="267"/>
            <ac:spMk id="219" creationId="{6EBDA6DC-EA4B-9E47-8E5F-9DB68EB5623C}"/>
          </ac:spMkLst>
        </pc:spChg>
        <pc:spChg chg="add mod">
          <ac:chgData name="Marie-Claire Greening" userId="ca53f1d0-a626-4bbd-86bc-dbeb45709ece" providerId="ADAL" clId="{E23FB15C-4AFB-9744-A67F-84BE8FA9992E}" dt="2021-10-23T15:54:58.481" v="3417"/>
          <ac:spMkLst>
            <pc:docMk/>
            <pc:sldMk cId="256389705" sldId="267"/>
            <ac:spMk id="220" creationId="{8950F1A7-2159-C649-BB32-1C5FC13F476C}"/>
          </ac:spMkLst>
        </pc:spChg>
        <pc:spChg chg="add mod">
          <ac:chgData name="Marie-Claire Greening" userId="ca53f1d0-a626-4bbd-86bc-dbeb45709ece" providerId="ADAL" clId="{E23FB15C-4AFB-9744-A67F-84BE8FA9992E}" dt="2021-10-23T15:54:58.481" v="3417"/>
          <ac:spMkLst>
            <pc:docMk/>
            <pc:sldMk cId="256389705" sldId="267"/>
            <ac:spMk id="221" creationId="{B4FCAE68-5F4E-6D48-BAA8-BD7E028D01C9}"/>
          </ac:spMkLst>
        </pc:spChg>
        <pc:spChg chg="add mod">
          <ac:chgData name="Marie-Claire Greening" userId="ca53f1d0-a626-4bbd-86bc-dbeb45709ece" providerId="ADAL" clId="{E23FB15C-4AFB-9744-A67F-84BE8FA9992E}" dt="2021-10-23T15:54:58.481" v="3417"/>
          <ac:spMkLst>
            <pc:docMk/>
            <pc:sldMk cId="256389705" sldId="267"/>
            <ac:spMk id="222" creationId="{5232BB36-C8CA-684D-BDC3-994FBF63007B}"/>
          </ac:spMkLst>
        </pc:spChg>
        <pc:spChg chg="add mod">
          <ac:chgData name="Marie-Claire Greening" userId="ca53f1d0-a626-4bbd-86bc-dbeb45709ece" providerId="ADAL" clId="{E23FB15C-4AFB-9744-A67F-84BE8FA9992E}" dt="2021-10-23T15:54:58.481" v="3417"/>
          <ac:spMkLst>
            <pc:docMk/>
            <pc:sldMk cId="256389705" sldId="267"/>
            <ac:spMk id="223" creationId="{92C19CF5-612E-224E-9592-1F2A535EA458}"/>
          </ac:spMkLst>
        </pc:spChg>
        <pc:spChg chg="add mod">
          <ac:chgData name="Marie-Claire Greening" userId="ca53f1d0-a626-4bbd-86bc-dbeb45709ece" providerId="ADAL" clId="{E23FB15C-4AFB-9744-A67F-84BE8FA9992E}" dt="2021-10-23T15:54:58.481" v="3417"/>
          <ac:spMkLst>
            <pc:docMk/>
            <pc:sldMk cId="256389705" sldId="267"/>
            <ac:spMk id="224" creationId="{148E962A-35C9-2942-9A3A-537557742584}"/>
          </ac:spMkLst>
        </pc:spChg>
        <pc:spChg chg="add mod">
          <ac:chgData name="Marie-Claire Greening" userId="ca53f1d0-a626-4bbd-86bc-dbeb45709ece" providerId="ADAL" clId="{E23FB15C-4AFB-9744-A67F-84BE8FA9992E}" dt="2021-10-23T15:54:58.481" v="3417"/>
          <ac:spMkLst>
            <pc:docMk/>
            <pc:sldMk cId="256389705" sldId="267"/>
            <ac:spMk id="225" creationId="{7A1D1CDB-B1BE-9345-8AE5-C12E5D19E911}"/>
          </ac:spMkLst>
        </pc:spChg>
        <pc:spChg chg="add mod">
          <ac:chgData name="Marie-Claire Greening" userId="ca53f1d0-a626-4bbd-86bc-dbeb45709ece" providerId="ADAL" clId="{E23FB15C-4AFB-9744-A67F-84BE8FA9992E}" dt="2021-10-23T15:54:58.481" v="3417"/>
          <ac:spMkLst>
            <pc:docMk/>
            <pc:sldMk cId="256389705" sldId="267"/>
            <ac:spMk id="226" creationId="{203EE616-6C7F-3148-8EFA-A553D5D05529}"/>
          </ac:spMkLst>
        </pc:spChg>
        <pc:spChg chg="add mod">
          <ac:chgData name="Marie-Claire Greening" userId="ca53f1d0-a626-4bbd-86bc-dbeb45709ece" providerId="ADAL" clId="{E23FB15C-4AFB-9744-A67F-84BE8FA9992E}" dt="2021-10-23T15:54:58.481" v="3417"/>
          <ac:spMkLst>
            <pc:docMk/>
            <pc:sldMk cId="256389705" sldId="267"/>
            <ac:spMk id="227" creationId="{969B1423-3BED-3E4F-BE10-48D203D57F76}"/>
          </ac:spMkLst>
        </pc:spChg>
        <pc:spChg chg="add mod">
          <ac:chgData name="Marie-Claire Greening" userId="ca53f1d0-a626-4bbd-86bc-dbeb45709ece" providerId="ADAL" clId="{E23FB15C-4AFB-9744-A67F-84BE8FA9992E}" dt="2021-10-23T15:54:58.481" v="3417"/>
          <ac:spMkLst>
            <pc:docMk/>
            <pc:sldMk cId="256389705" sldId="267"/>
            <ac:spMk id="228" creationId="{01627299-15FC-2F4C-8610-7AF6341AB608}"/>
          </ac:spMkLst>
        </pc:spChg>
        <pc:spChg chg="add mod">
          <ac:chgData name="Marie-Claire Greening" userId="ca53f1d0-a626-4bbd-86bc-dbeb45709ece" providerId="ADAL" clId="{E23FB15C-4AFB-9744-A67F-84BE8FA9992E}" dt="2021-10-23T15:54:58.481" v="3417"/>
          <ac:spMkLst>
            <pc:docMk/>
            <pc:sldMk cId="256389705" sldId="267"/>
            <ac:spMk id="229" creationId="{EC52C171-01AF-284A-B953-D70CC8C16D00}"/>
          </ac:spMkLst>
        </pc:spChg>
        <pc:spChg chg="add mod">
          <ac:chgData name="Marie-Claire Greening" userId="ca53f1d0-a626-4bbd-86bc-dbeb45709ece" providerId="ADAL" clId="{E23FB15C-4AFB-9744-A67F-84BE8FA9992E}" dt="2021-10-23T15:54:58.481" v="3417"/>
          <ac:spMkLst>
            <pc:docMk/>
            <pc:sldMk cId="256389705" sldId="267"/>
            <ac:spMk id="230" creationId="{69248491-3796-0F4D-B815-56562BCFC758}"/>
          </ac:spMkLst>
        </pc:spChg>
        <pc:spChg chg="add mod">
          <ac:chgData name="Marie-Claire Greening" userId="ca53f1d0-a626-4bbd-86bc-dbeb45709ece" providerId="ADAL" clId="{E23FB15C-4AFB-9744-A67F-84BE8FA9992E}" dt="2021-10-23T15:54:58.481" v="3417"/>
          <ac:spMkLst>
            <pc:docMk/>
            <pc:sldMk cId="256389705" sldId="267"/>
            <ac:spMk id="231" creationId="{26B7ED01-611E-EC42-AD3B-7DDC51D23439}"/>
          </ac:spMkLst>
        </pc:spChg>
        <pc:spChg chg="add mod">
          <ac:chgData name="Marie-Claire Greening" userId="ca53f1d0-a626-4bbd-86bc-dbeb45709ece" providerId="ADAL" clId="{E23FB15C-4AFB-9744-A67F-84BE8FA9992E}" dt="2021-10-23T15:54:58.481" v="3417"/>
          <ac:spMkLst>
            <pc:docMk/>
            <pc:sldMk cId="256389705" sldId="267"/>
            <ac:spMk id="232" creationId="{556BA5F2-8CDE-F743-A425-C3BBAF44900F}"/>
          </ac:spMkLst>
        </pc:spChg>
        <pc:spChg chg="add mod">
          <ac:chgData name="Marie-Claire Greening" userId="ca53f1d0-a626-4bbd-86bc-dbeb45709ece" providerId="ADAL" clId="{E23FB15C-4AFB-9744-A67F-84BE8FA9992E}" dt="2021-10-23T15:54:58.481" v="3417"/>
          <ac:spMkLst>
            <pc:docMk/>
            <pc:sldMk cId="256389705" sldId="267"/>
            <ac:spMk id="233" creationId="{E871C6DF-937F-7E47-9657-2092EB430419}"/>
          </ac:spMkLst>
        </pc:spChg>
        <pc:spChg chg="add mod">
          <ac:chgData name="Marie-Claire Greening" userId="ca53f1d0-a626-4bbd-86bc-dbeb45709ece" providerId="ADAL" clId="{E23FB15C-4AFB-9744-A67F-84BE8FA9992E}" dt="2021-10-23T15:54:58.481" v="3417"/>
          <ac:spMkLst>
            <pc:docMk/>
            <pc:sldMk cId="256389705" sldId="267"/>
            <ac:spMk id="234" creationId="{6AF04170-D159-AE4B-BBCD-32C0F831057F}"/>
          </ac:spMkLst>
        </pc:spChg>
        <pc:spChg chg="add mod">
          <ac:chgData name="Marie-Claire Greening" userId="ca53f1d0-a626-4bbd-86bc-dbeb45709ece" providerId="ADAL" clId="{E23FB15C-4AFB-9744-A67F-84BE8FA9992E}" dt="2021-10-23T15:54:58.481" v="3417"/>
          <ac:spMkLst>
            <pc:docMk/>
            <pc:sldMk cId="256389705" sldId="267"/>
            <ac:spMk id="235" creationId="{99619A7A-FA5C-FC42-A042-714F6AE5DBEB}"/>
          </ac:spMkLst>
        </pc:spChg>
        <pc:spChg chg="add mod">
          <ac:chgData name="Marie-Claire Greening" userId="ca53f1d0-a626-4bbd-86bc-dbeb45709ece" providerId="ADAL" clId="{E23FB15C-4AFB-9744-A67F-84BE8FA9992E}" dt="2021-10-23T15:54:58.481" v="3417"/>
          <ac:spMkLst>
            <pc:docMk/>
            <pc:sldMk cId="256389705" sldId="267"/>
            <ac:spMk id="236" creationId="{17C45A1F-8BCD-C94A-9B1C-3E260D16DCF3}"/>
          </ac:spMkLst>
        </pc:spChg>
        <pc:spChg chg="add mod">
          <ac:chgData name="Marie-Claire Greening" userId="ca53f1d0-a626-4bbd-86bc-dbeb45709ece" providerId="ADAL" clId="{E23FB15C-4AFB-9744-A67F-84BE8FA9992E}" dt="2021-10-23T15:54:58.481" v="3417"/>
          <ac:spMkLst>
            <pc:docMk/>
            <pc:sldMk cId="256389705" sldId="267"/>
            <ac:spMk id="237" creationId="{0A79D4B4-FAA8-0B4E-B8B6-E0F428D06B8D}"/>
          </ac:spMkLst>
        </pc:spChg>
        <pc:spChg chg="add mod">
          <ac:chgData name="Marie-Claire Greening" userId="ca53f1d0-a626-4bbd-86bc-dbeb45709ece" providerId="ADAL" clId="{E23FB15C-4AFB-9744-A67F-84BE8FA9992E}" dt="2021-10-23T15:54:58.481" v="3417"/>
          <ac:spMkLst>
            <pc:docMk/>
            <pc:sldMk cId="256389705" sldId="267"/>
            <ac:spMk id="238" creationId="{3ECEED01-7F77-5343-8B1B-241D3FEDF5C7}"/>
          </ac:spMkLst>
        </pc:spChg>
        <pc:spChg chg="add mod">
          <ac:chgData name="Marie-Claire Greening" userId="ca53f1d0-a626-4bbd-86bc-dbeb45709ece" providerId="ADAL" clId="{E23FB15C-4AFB-9744-A67F-84BE8FA9992E}" dt="2021-10-23T15:54:58.481" v="3417"/>
          <ac:spMkLst>
            <pc:docMk/>
            <pc:sldMk cId="256389705" sldId="267"/>
            <ac:spMk id="239" creationId="{82BBC5D2-9DB6-DE4C-B88E-3CD5CDB4216B}"/>
          </ac:spMkLst>
        </pc:spChg>
        <pc:spChg chg="add mod">
          <ac:chgData name="Marie-Claire Greening" userId="ca53f1d0-a626-4bbd-86bc-dbeb45709ece" providerId="ADAL" clId="{E23FB15C-4AFB-9744-A67F-84BE8FA9992E}" dt="2021-10-23T15:54:58.481" v="3417"/>
          <ac:spMkLst>
            <pc:docMk/>
            <pc:sldMk cId="256389705" sldId="267"/>
            <ac:spMk id="240" creationId="{F4C78EE9-465A-6945-A968-C64FAC9088F4}"/>
          </ac:spMkLst>
        </pc:spChg>
        <pc:spChg chg="add mod">
          <ac:chgData name="Marie-Claire Greening" userId="ca53f1d0-a626-4bbd-86bc-dbeb45709ece" providerId="ADAL" clId="{E23FB15C-4AFB-9744-A67F-84BE8FA9992E}" dt="2021-10-23T15:54:58.481" v="3417"/>
          <ac:spMkLst>
            <pc:docMk/>
            <pc:sldMk cId="256389705" sldId="267"/>
            <ac:spMk id="241" creationId="{EF4F846E-CEE1-3A4A-9EE8-0F7269677EDA}"/>
          </ac:spMkLst>
        </pc:spChg>
        <pc:spChg chg="add mod">
          <ac:chgData name="Marie-Claire Greening" userId="ca53f1d0-a626-4bbd-86bc-dbeb45709ece" providerId="ADAL" clId="{E23FB15C-4AFB-9744-A67F-84BE8FA9992E}" dt="2021-10-23T15:54:58.481" v="3417"/>
          <ac:spMkLst>
            <pc:docMk/>
            <pc:sldMk cId="256389705" sldId="267"/>
            <ac:spMk id="242" creationId="{CC7D3B95-1F2F-EB42-A9AE-7AF61AAC8ED5}"/>
          </ac:spMkLst>
        </pc:spChg>
        <pc:spChg chg="add mod">
          <ac:chgData name="Marie-Claire Greening" userId="ca53f1d0-a626-4bbd-86bc-dbeb45709ece" providerId="ADAL" clId="{E23FB15C-4AFB-9744-A67F-84BE8FA9992E}" dt="2021-10-23T15:54:58.481" v="3417"/>
          <ac:spMkLst>
            <pc:docMk/>
            <pc:sldMk cId="256389705" sldId="267"/>
            <ac:spMk id="243" creationId="{2CB9E8C3-9EDC-B242-A57A-920D87AC90A6}"/>
          </ac:spMkLst>
        </pc:spChg>
        <pc:spChg chg="add mod">
          <ac:chgData name="Marie-Claire Greening" userId="ca53f1d0-a626-4bbd-86bc-dbeb45709ece" providerId="ADAL" clId="{E23FB15C-4AFB-9744-A67F-84BE8FA9992E}" dt="2021-10-23T15:54:58.481" v="3417"/>
          <ac:spMkLst>
            <pc:docMk/>
            <pc:sldMk cId="256389705" sldId="267"/>
            <ac:spMk id="244" creationId="{64F27131-7CAC-9041-AD95-6DB87E324165}"/>
          </ac:spMkLst>
        </pc:spChg>
        <pc:spChg chg="add mod">
          <ac:chgData name="Marie-Claire Greening" userId="ca53f1d0-a626-4bbd-86bc-dbeb45709ece" providerId="ADAL" clId="{E23FB15C-4AFB-9744-A67F-84BE8FA9992E}" dt="2021-10-23T15:54:58.481" v="3417"/>
          <ac:spMkLst>
            <pc:docMk/>
            <pc:sldMk cId="256389705" sldId="267"/>
            <ac:spMk id="245" creationId="{272F75EE-A72A-3D49-969A-C090392C0B77}"/>
          </ac:spMkLst>
        </pc:spChg>
        <pc:spChg chg="add mod">
          <ac:chgData name="Marie-Claire Greening" userId="ca53f1d0-a626-4bbd-86bc-dbeb45709ece" providerId="ADAL" clId="{E23FB15C-4AFB-9744-A67F-84BE8FA9992E}" dt="2021-10-23T15:54:58.481" v="3417"/>
          <ac:spMkLst>
            <pc:docMk/>
            <pc:sldMk cId="256389705" sldId="267"/>
            <ac:spMk id="246" creationId="{C4046E16-D313-C045-8E3C-BC130772E458}"/>
          </ac:spMkLst>
        </pc:spChg>
        <pc:spChg chg="add mod">
          <ac:chgData name="Marie-Claire Greening" userId="ca53f1d0-a626-4bbd-86bc-dbeb45709ece" providerId="ADAL" clId="{E23FB15C-4AFB-9744-A67F-84BE8FA9992E}" dt="2021-10-23T15:54:58.481" v="3417"/>
          <ac:spMkLst>
            <pc:docMk/>
            <pc:sldMk cId="256389705" sldId="267"/>
            <ac:spMk id="247" creationId="{3476E625-5F4E-2F4B-856A-C5B7A570C687}"/>
          </ac:spMkLst>
        </pc:spChg>
        <pc:spChg chg="add mod">
          <ac:chgData name="Marie-Claire Greening" userId="ca53f1d0-a626-4bbd-86bc-dbeb45709ece" providerId="ADAL" clId="{E23FB15C-4AFB-9744-A67F-84BE8FA9992E}" dt="2021-10-23T15:54:58.481" v="3417"/>
          <ac:spMkLst>
            <pc:docMk/>
            <pc:sldMk cId="256389705" sldId="267"/>
            <ac:spMk id="248" creationId="{2710E055-0F89-2147-953D-7DB0EB9327B1}"/>
          </ac:spMkLst>
        </pc:spChg>
        <pc:spChg chg="add mod">
          <ac:chgData name="Marie-Claire Greening" userId="ca53f1d0-a626-4bbd-86bc-dbeb45709ece" providerId="ADAL" clId="{E23FB15C-4AFB-9744-A67F-84BE8FA9992E}" dt="2021-10-23T15:54:58.481" v="3417"/>
          <ac:spMkLst>
            <pc:docMk/>
            <pc:sldMk cId="256389705" sldId="267"/>
            <ac:spMk id="249" creationId="{4BC4743A-5324-704C-A3D9-2365177CA8BE}"/>
          </ac:spMkLst>
        </pc:spChg>
        <pc:spChg chg="add mod">
          <ac:chgData name="Marie-Claire Greening" userId="ca53f1d0-a626-4bbd-86bc-dbeb45709ece" providerId="ADAL" clId="{E23FB15C-4AFB-9744-A67F-84BE8FA9992E}" dt="2021-10-23T15:54:58.481" v="3417"/>
          <ac:spMkLst>
            <pc:docMk/>
            <pc:sldMk cId="256389705" sldId="267"/>
            <ac:spMk id="250" creationId="{B6B82895-FF62-2842-A962-6690C402984D}"/>
          </ac:spMkLst>
        </pc:spChg>
        <pc:spChg chg="add mod">
          <ac:chgData name="Marie-Claire Greening" userId="ca53f1d0-a626-4bbd-86bc-dbeb45709ece" providerId="ADAL" clId="{E23FB15C-4AFB-9744-A67F-84BE8FA9992E}" dt="2021-10-23T15:54:58.481" v="3417"/>
          <ac:spMkLst>
            <pc:docMk/>
            <pc:sldMk cId="256389705" sldId="267"/>
            <ac:spMk id="251" creationId="{3E95ADFD-237B-8744-9BEA-2C73CDB69525}"/>
          </ac:spMkLst>
        </pc:spChg>
        <pc:spChg chg="add mod">
          <ac:chgData name="Marie-Claire Greening" userId="ca53f1d0-a626-4bbd-86bc-dbeb45709ece" providerId="ADAL" clId="{E23FB15C-4AFB-9744-A67F-84BE8FA9992E}" dt="2021-10-23T15:54:58.481" v="3417"/>
          <ac:spMkLst>
            <pc:docMk/>
            <pc:sldMk cId="256389705" sldId="267"/>
            <ac:spMk id="252" creationId="{335FEDEC-895D-7648-9216-00A1B6F54A1D}"/>
          </ac:spMkLst>
        </pc:spChg>
        <pc:spChg chg="add mod">
          <ac:chgData name="Marie-Claire Greening" userId="ca53f1d0-a626-4bbd-86bc-dbeb45709ece" providerId="ADAL" clId="{E23FB15C-4AFB-9744-A67F-84BE8FA9992E}" dt="2021-10-23T15:54:58.481" v="3417"/>
          <ac:spMkLst>
            <pc:docMk/>
            <pc:sldMk cId="256389705" sldId="267"/>
            <ac:spMk id="253" creationId="{DF746785-9533-8F43-BFE3-9A0C79EEAC87}"/>
          </ac:spMkLst>
        </pc:spChg>
        <pc:spChg chg="add mod">
          <ac:chgData name="Marie-Claire Greening" userId="ca53f1d0-a626-4bbd-86bc-dbeb45709ece" providerId="ADAL" clId="{E23FB15C-4AFB-9744-A67F-84BE8FA9992E}" dt="2021-10-23T15:54:58.481" v="3417"/>
          <ac:spMkLst>
            <pc:docMk/>
            <pc:sldMk cId="256389705" sldId="267"/>
            <ac:spMk id="254" creationId="{BB0169D0-3C83-CD44-8808-E72E6601DAF1}"/>
          </ac:spMkLst>
        </pc:spChg>
        <pc:spChg chg="add mod">
          <ac:chgData name="Marie-Claire Greening" userId="ca53f1d0-a626-4bbd-86bc-dbeb45709ece" providerId="ADAL" clId="{E23FB15C-4AFB-9744-A67F-84BE8FA9992E}" dt="2021-10-23T15:54:58.481" v="3417"/>
          <ac:spMkLst>
            <pc:docMk/>
            <pc:sldMk cId="256389705" sldId="267"/>
            <ac:spMk id="255" creationId="{4F1338B3-6F73-824F-A41D-6649120F5A1D}"/>
          </ac:spMkLst>
        </pc:spChg>
        <pc:spChg chg="add mod">
          <ac:chgData name="Marie-Claire Greening" userId="ca53f1d0-a626-4bbd-86bc-dbeb45709ece" providerId="ADAL" clId="{E23FB15C-4AFB-9744-A67F-84BE8FA9992E}" dt="2021-10-23T15:54:58.481" v="3417"/>
          <ac:spMkLst>
            <pc:docMk/>
            <pc:sldMk cId="256389705" sldId="267"/>
            <ac:spMk id="256" creationId="{8DA899C1-646B-3349-8CB0-D97C0F955D2B}"/>
          </ac:spMkLst>
        </pc:spChg>
        <pc:spChg chg="add mod">
          <ac:chgData name="Marie-Claire Greening" userId="ca53f1d0-a626-4bbd-86bc-dbeb45709ece" providerId="ADAL" clId="{E23FB15C-4AFB-9744-A67F-84BE8FA9992E}" dt="2021-10-23T15:54:58.481" v="3417"/>
          <ac:spMkLst>
            <pc:docMk/>
            <pc:sldMk cId="256389705" sldId="267"/>
            <ac:spMk id="257" creationId="{D69B38C4-0C28-C044-9DA8-9466C522661B}"/>
          </ac:spMkLst>
        </pc:spChg>
        <pc:spChg chg="add mod">
          <ac:chgData name="Marie-Claire Greening" userId="ca53f1d0-a626-4bbd-86bc-dbeb45709ece" providerId="ADAL" clId="{E23FB15C-4AFB-9744-A67F-84BE8FA9992E}" dt="2021-10-23T15:54:58.481" v="3417"/>
          <ac:spMkLst>
            <pc:docMk/>
            <pc:sldMk cId="256389705" sldId="267"/>
            <ac:spMk id="258" creationId="{EED4B2DB-5AC6-8D49-A610-60ECF386E665}"/>
          </ac:spMkLst>
        </pc:spChg>
        <pc:spChg chg="add mod">
          <ac:chgData name="Marie-Claire Greening" userId="ca53f1d0-a626-4bbd-86bc-dbeb45709ece" providerId="ADAL" clId="{E23FB15C-4AFB-9744-A67F-84BE8FA9992E}" dt="2021-10-23T15:54:58.481" v="3417"/>
          <ac:spMkLst>
            <pc:docMk/>
            <pc:sldMk cId="256389705" sldId="267"/>
            <ac:spMk id="259" creationId="{8E09FC01-16C2-1F47-AE31-AE5638D7212C}"/>
          </ac:spMkLst>
        </pc:spChg>
        <pc:spChg chg="add mod">
          <ac:chgData name="Marie-Claire Greening" userId="ca53f1d0-a626-4bbd-86bc-dbeb45709ece" providerId="ADAL" clId="{E23FB15C-4AFB-9744-A67F-84BE8FA9992E}" dt="2021-10-23T15:54:58.481" v="3417"/>
          <ac:spMkLst>
            <pc:docMk/>
            <pc:sldMk cId="256389705" sldId="267"/>
            <ac:spMk id="260" creationId="{1B7F2F18-54C2-5E4C-AC6D-1B7F8E1A7B21}"/>
          </ac:spMkLst>
        </pc:spChg>
        <pc:spChg chg="add mod">
          <ac:chgData name="Marie-Claire Greening" userId="ca53f1d0-a626-4bbd-86bc-dbeb45709ece" providerId="ADAL" clId="{E23FB15C-4AFB-9744-A67F-84BE8FA9992E}" dt="2021-10-23T15:54:58.481" v="3417"/>
          <ac:spMkLst>
            <pc:docMk/>
            <pc:sldMk cId="256389705" sldId="267"/>
            <ac:spMk id="261" creationId="{2C81177D-1B3F-7C48-8BFA-8A6BF5D6DF01}"/>
          </ac:spMkLst>
        </pc:spChg>
        <pc:spChg chg="add mod">
          <ac:chgData name="Marie-Claire Greening" userId="ca53f1d0-a626-4bbd-86bc-dbeb45709ece" providerId="ADAL" clId="{E23FB15C-4AFB-9744-A67F-84BE8FA9992E}" dt="2021-10-23T15:54:58.481" v="3417"/>
          <ac:spMkLst>
            <pc:docMk/>
            <pc:sldMk cId="256389705" sldId="267"/>
            <ac:spMk id="262" creationId="{EA1F77A6-2934-B84C-B2AB-CED6E84013A2}"/>
          </ac:spMkLst>
        </pc:spChg>
        <pc:spChg chg="add mod">
          <ac:chgData name="Marie-Claire Greening" userId="ca53f1d0-a626-4bbd-86bc-dbeb45709ece" providerId="ADAL" clId="{E23FB15C-4AFB-9744-A67F-84BE8FA9992E}" dt="2021-10-23T15:54:58.481" v="3417"/>
          <ac:spMkLst>
            <pc:docMk/>
            <pc:sldMk cId="256389705" sldId="267"/>
            <ac:spMk id="263" creationId="{294AD366-6F0A-CF4A-A04B-87FCDDB0EEF7}"/>
          </ac:spMkLst>
        </pc:spChg>
        <pc:spChg chg="add mod">
          <ac:chgData name="Marie-Claire Greening" userId="ca53f1d0-a626-4bbd-86bc-dbeb45709ece" providerId="ADAL" clId="{E23FB15C-4AFB-9744-A67F-84BE8FA9992E}" dt="2021-10-23T15:54:58.481" v="3417"/>
          <ac:spMkLst>
            <pc:docMk/>
            <pc:sldMk cId="256389705" sldId="267"/>
            <ac:spMk id="264" creationId="{C4022C6F-D301-C143-928B-89D5D7200BF4}"/>
          </ac:spMkLst>
        </pc:spChg>
        <pc:spChg chg="add mod">
          <ac:chgData name="Marie-Claire Greening" userId="ca53f1d0-a626-4bbd-86bc-dbeb45709ece" providerId="ADAL" clId="{E23FB15C-4AFB-9744-A67F-84BE8FA9992E}" dt="2021-10-23T15:54:58.481" v="3417"/>
          <ac:spMkLst>
            <pc:docMk/>
            <pc:sldMk cId="256389705" sldId="267"/>
            <ac:spMk id="265" creationId="{F34BAABF-4FBD-7B4C-8029-2FE1B0DAEF99}"/>
          </ac:spMkLst>
        </pc:spChg>
        <pc:spChg chg="add mod">
          <ac:chgData name="Marie-Claire Greening" userId="ca53f1d0-a626-4bbd-86bc-dbeb45709ece" providerId="ADAL" clId="{E23FB15C-4AFB-9744-A67F-84BE8FA9992E}" dt="2021-10-23T15:54:58.481" v="3417"/>
          <ac:spMkLst>
            <pc:docMk/>
            <pc:sldMk cId="256389705" sldId="267"/>
            <ac:spMk id="266" creationId="{9CF634FD-9CB7-1F42-84F4-030A01C57154}"/>
          </ac:spMkLst>
        </pc:spChg>
        <pc:spChg chg="add mod">
          <ac:chgData name="Marie-Claire Greening" userId="ca53f1d0-a626-4bbd-86bc-dbeb45709ece" providerId="ADAL" clId="{E23FB15C-4AFB-9744-A67F-84BE8FA9992E}" dt="2021-10-23T15:54:58.481" v="3417"/>
          <ac:spMkLst>
            <pc:docMk/>
            <pc:sldMk cId="256389705" sldId="267"/>
            <ac:spMk id="267" creationId="{8BD34EBB-3480-5444-AC3D-4F1BAC5A3783}"/>
          </ac:spMkLst>
        </pc:spChg>
        <pc:spChg chg="add mod">
          <ac:chgData name="Marie-Claire Greening" userId="ca53f1d0-a626-4bbd-86bc-dbeb45709ece" providerId="ADAL" clId="{E23FB15C-4AFB-9744-A67F-84BE8FA9992E}" dt="2021-10-23T15:54:58.481" v="3417"/>
          <ac:spMkLst>
            <pc:docMk/>
            <pc:sldMk cId="256389705" sldId="267"/>
            <ac:spMk id="268" creationId="{4510E481-D074-6645-A487-F5084EF433EE}"/>
          </ac:spMkLst>
        </pc:spChg>
        <pc:spChg chg="add mod">
          <ac:chgData name="Marie-Claire Greening" userId="ca53f1d0-a626-4bbd-86bc-dbeb45709ece" providerId="ADAL" clId="{E23FB15C-4AFB-9744-A67F-84BE8FA9992E}" dt="2021-10-23T15:54:58.481" v="3417"/>
          <ac:spMkLst>
            <pc:docMk/>
            <pc:sldMk cId="256389705" sldId="267"/>
            <ac:spMk id="269" creationId="{F881BAE8-8AB0-404A-A38C-77F441E0921D}"/>
          </ac:spMkLst>
        </pc:spChg>
        <pc:spChg chg="add mod">
          <ac:chgData name="Marie-Claire Greening" userId="ca53f1d0-a626-4bbd-86bc-dbeb45709ece" providerId="ADAL" clId="{E23FB15C-4AFB-9744-A67F-84BE8FA9992E}" dt="2021-10-23T15:54:58.481" v="3417"/>
          <ac:spMkLst>
            <pc:docMk/>
            <pc:sldMk cId="256389705" sldId="267"/>
            <ac:spMk id="270" creationId="{C79A243D-B6DB-C646-ACBB-245A57523844}"/>
          </ac:spMkLst>
        </pc:spChg>
        <pc:spChg chg="add mod">
          <ac:chgData name="Marie-Claire Greening" userId="ca53f1d0-a626-4bbd-86bc-dbeb45709ece" providerId="ADAL" clId="{E23FB15C-4AFB-9744-A67F-84BE8FA9992E}" dt="2021-10-23T15:54:58.481" v="3417"/>
          <ac:spMkLst>
            <pc:docMk/>
            <pc:sldMk cId="256389705" sldId="267"/>
            <ac:spMk id="271" creationId="{BDDEA221-44BF-C047-8A3E-950692DC4CA1}"/>
          </ac:spMkLst>
        </pc:spChg>
        <pc:spChg chg="add mod">
          <ac:chgData name="Marie-Claire Greening" userId="ca53f1d0-a626-4bbd-86bc-dbeb45709ece" providerId="ADAL" clId="{E23FB15C-4AFB-9744-A67F-84BE8FA9992E}" dt="2021-10-23T15:54:58.481" v="3417"/>
          <ac:spMkLst>
            <pc:docMk/>
            <pc:sldMk cId="256389705" sldId="267"/>
            <ac:spMk id="274" creationId="{A8635273-8BB1-6D41-8BAF-EC2506E77EEC}"/>
          </ac:spMkLst>
        </pc:spChg>
        <pc:spChg chg="add mod">
          <ac:chgData name="Marie-Claire Greening" userId="ca53f1d0-a626-4bbd-86bc-dbeb45709ece" providerId="ADAL" clId="{E23FB15C-4AFB-9744-A67F-84BE8FA9992E}" dt="2021-10-23T15:54:58.481" v="3417"/>
          <ac:spMkLst>
            <pc:docMk/>
            <pc:sldMk cId="256389705" sldId="267"/>
            <ac:spMk id="275" creationId="{B46A342A-CF31-314D-A4EB-8B1F71651B22}"/>
          </ac:spMkLst>
        </pc:spChg>
        <pc:spChg chg="add mod">
          <ac:chgData name="Marie-Claire Greening" userId="ca53f1d0-a626-4bbd-86bc-dbeb45709ece" providerId="ADAL" clId="{E23FB15C-4AFB-9744-A67F-84BE8FA9992E}" dt="2021-10-23T15:54:58.481" v="3417"/>
          <ac:spMkLst>
            <pc:docMk/>
            <pc:sldMk cId="256389705" sldId="267"/>
            <ac:spMk id="276" creationId="{684F4789-D218-9140-8D4A-DEF64BC56912}"/>
          </ac:spMkLst>
        </pc:spChg>
        <pc:spChg chg="add mod">
          <ac:chgData name="Marie-Claire Greening" userId="ca53f1d0-a626-4bbd-86bc-dbeb45709ece" providerId="ADAL" clId="{E23FB15C-4AFB-9744-A67F-84BE8FA9992E}" dt="2021-10-23T15:54:58.481" v="3417"/>
          <ac:spMkLst>
            <pc:docMk/>
            <pc:sldMk cId="256389705" sldId="267"/>
            <ac:spMk id="277" creationId="{AECB6877-CC46-854B-BDD0-E9DBBFB172ED}"/>
          </ac:spMkLst>
        </pc:spChg>
        <pc:spChg chg="add mod">
          <ac:chgData name="Marie-Claire Greening" userId="ca53f1d0-a626-4bbd-86bc-dbeb45709ece" providerId="ADAL" clId="{E23FB15C-4AFB-9744-A67F-84BE8FA9992E}" dt="2021-10-23T15:54:58.481" v="3417"/>
          <ac:spMkLst>
            <pc:docMk/>
            <pc:sldMk cId="256389705" sldId="267"/>
            <ac:spMk id="278" creationId="{4FA2BD78-062B-3143-B4BE-61C6F9632146}"/>
          </ac:spMkLst>
        </pc:spChg>
        <pc:spChg chg="add mod">
          <ac:chgData name="Marie-Claire Greening" userId="ca53f1d0-a626-4bbd-86bc-dbeb45709ece" providerId="ADAL" clId="{E23FB15C-4AFB-9744-A67F-84BE8FA9992E}" dt="2021-10-23T15:54:58.481" v="3417"/>
          <ac:spMkLst>
            <pc:docMk/>
            <pc:sldMk cId="256389705" sldId="267"/>
            <ac:spMk id="279" creationId="{A890B75E-A290-554C-8030-EFBE3C6D301A}"/>
          </ac:spMkLst>
        </pc:spChg>
        <pc:spChg chg="add mod">
          <ac:chgData name="Marie-Claire Greening" userId="ca53f1d0-a626-4bbd-86bc-dbeb45709ece" providerId="ADAL" clId="{E23FB15C-4AFB-9744-A67F-84BE8FA9992E}" dt="2021-10-23T15:54:58.481" v="3417"/>
          <ac:spMkLst>
            <pc:docMk/>
            <pc:sldMk cId="256389705" sldId="267"/>
            <ac:spMk id="280" creationId="{3C73C872-69BB-8241-B8F0-15665D803C9D}"/>
          </ac:spMkLst>
        </pc:spChg>
        <pc:spChg chg="add mod">
          <ac:chgData name="Marie-Claire Greening" userId="ca53f1d0-a626-4bbd-86bc-dbeb45709ece" providerId="ADAL" clId="{E23FB15C-4AFB-9744-A67F-84BE8FA9992E}" dt="2021-10-23T15:54:58.481" v="3417"/>
          <ac:spMkLst>
            <pc:docMk/>
            <pc:sldMk cId="256389705" sldId="267"/>
            <ac:spMk id="281" creationId="{1F5BA0CA-CAFC-0540-B536-CAEAFEFFE9EA}"/>
          </ac:spMkLst>
        </pc:spChg>
        <pc:spChg chg="add mod">
          <ac:chgData name="Marie-Claire Greening" userId="ca53f1d0-a626-4bbd-86bc-dbeb45709ece" providerId="ADAL" clId="{E23FB15C-4AFB-9744-A67F-84BE8FA9992E}" dt="2021-10-23T15:54:58.481" v="3417"/>
          <ac:spMkLst>
            <pc:docMk/>
            <pc:sldMk cId="256389705" sldId="267"/>
            <ac:spMk id="282" creationId="{9F445F85-B83E-454F-A46A-F8E3049B2BF7}"/>
          </ac:spMkLst>
        </pc:spChg>
        <pc:spChg chg="add mod">
          <ac:chgData name="Marie-Claire Greening" userId="ca53f1d0-a626-4bbd-86bc-dbeb45709ece" providerId="ADAL" clId="{E23FB15C-4AFB-9744-A67F-84BE8FA9992E}" dt="2021-10-23T15:54:58.481" v="3417"/>
          <ac:spMkLst>
            <pc:docMk/>
            <pc:sldMk cId="256389705" sldId="267"/>
            <ac:spMk id="283" creationId="{F5EF818F-FCE0-7D45-840D-014EB47027C9}"/>
          </ac:spMkLst>
        </pc:spChg>
        <pc:spChg chg="add mod">
          <ac:chgData name="Marie-Claire Greening" userId="ca53f1d0-a626-4bbd-86bc-dbeb45709ece" providerId="ADAL" clId="{E23FB15C-4AFB-9744-A67F-84BE8FA9992E}" dt="2021-10-23T15:54:58.481" v="3417"/>
          <ac:spMkLst>
            <pc:docMk/>
            <pc:sldMk cId="256389705" sldId="267"/>
            <ac:spMk id="286" creationId="{7E35152F-835E-9746-BC7F-C0E86F00A53F}"/>
          </ac:spMkLst>
        </pc:spChg>
        <pc:spChg chg="add mod">
          <ac:chgData name="Marie-Claire Greening" userId="ca53f1d0-a626-4bbd-86bc-dbeb45709ece" providerId="ADAL" clId="{E23FB15C-4AFB-9744-A67F-84BE8FA9992E}" dt="2021-10-23T15:54:58.481" v="3417"/>
          <ac:spMkLst>
            <pc:docMk/>
            <pc:sldMk cId="256389705" sldId="267"/>
            <ac:spMk id="287" creationId="{36E442AB-13BA-1D44-85EA-40266DB0BAC0}"/>
          </ac:spMkLst>
        </pc:spChg>
        <pc:spChg chg="add mod">
          <ac:chgData name="Marie-Claire Greening" userId="ca53f1d0-a626-4bbd-86bc-dbeb45709ece" providerId="ADAL" clId="{E23FB15C-4AFB-9744-A67F-84BE8FA9992E}" dt="2021-10-23T15:54:58.481" v="3417"/>
          <ac:spMkLst>
            <pc:docMk/>
            <pc:sldMk cId="256389705" sldId="267"/>
            <ac:spMk id="288" creationId="{430816CC-EE97-324D-8198-235D22A428B5}"/>
          </ac:spMkLst>
        </pc:spChg>
        <pc:spChg chg="add mod">
          <ac:chgData name="Marie-Claire Greening" userId="ca53f1d0-a626-4bbd-86bc-dbeb45709ece" providerId="ADAL" clId="{E23FB15C-4AFB-9744-A67F-84BE8FA9992E}" dt="2021-10-23T15:54:58.481" v="3417"/>
          <ac:spMkLst>
            <pc:docMk/>
            <pc:sldMk cId="256389705" sldId="267"/>
            <ac:spMk id="289" creationId="{92780D42-D7BF-1948-9AE2-A9C9FBF5DD87}"/>
          </ac:spMkLst>
        </pc:spChg>
        <pc:spChg chg="add mod">
          <ac:chgData name="Marie-Claire Greening" userId="ca53f1d0-a626-4bbd-86bc-dbeb45709ece" providerId="ADAL" clId="{E23FB15C-4AFB-9744-A67F-84BE8FA9992E}" dt="2021-10-23T15:54:58.481" v="3417"/>
          <ac:spMkLst>
            <pc:docMk/>
            <pc:sldMk cId="256389705" sldId="267"/>
            <ac:spMk id="290" creationId="{59008530-C3C7-4B4C-BFEF-754AEEF12D35}"/>
          </ac:spMkLst>
        </pc:spChg>
        <pc:spChg chg="add mod">
          <ac:chgData name="Marie-Claire Greening" userId="ca53f1d0-a626-4bbd-86bc-dbeb45709ece" providerId="ADAL" clId="{E23FB15C-4AFB-9744-A67F-84BE8FA9992E}" dt="2021-10-23T15:54:58.481" v="3417"/>
          <ac:spMkLst>
            <pc:docMk/>
            <pc:sldMk cId="256389705" sldId="267"/>
            <ac:spMk id="291" creationId="{C5420D91-3E7F-724C-AD1F-F25D39001642}"/>
          </ac:spMkLst>
        </pc:spChg>
        <pc:spChg chg="add mod">
          <ac:chgData name="Marie-Claire Greening" userId="ca53f1d0-a626-4bbd-86bc-dbeb45709ece" providerId="ADAL" clId="{E23FB15C-4AFB-9744-A67F-84BE8FA9992E}" dt="2021-10-23T15:54:58.481" v="3417"/>
          <ac:spMkLst>
            <pc:docMk/>
            <pc:sldMk cId="256389705" sldId="267"/>
            <ac:spMk id="292" creationId="{44987C72-3D7F-8E43-8ACC-48ACB36278B0}"/>
          </ac:spMkLst>
        </pc:spChg>
        <pc:spChg chg="add mod">
          <ac:chgData name="Marie-Claire Greening" userId="ca53f1d0-a626-4bbd-86bc-dbeb45709ece" providerId="ADAL" clId="{E23FB15C-4AFB-9744-A67F-84BE8FA9992E}" dt="2021-10-23T15:54:58.481" v="3417"/>
          <ac:spMkLst>
            <pc:docMk/>
            <pc:sldMk cId="256389705" sldId="267"/>
            <ac:spMk id="293" creationId="{C02F06CA-C297-284B-8FA2-54991AE84A64}"/>
          </ac:spMkLst>
        </pc:spChg>
        <pc:spChg chg="add mod">
          <ac:chgData name="Marie-Claire Greening" userId="ca53f1d0-a626-4bbd-86bc-dbeb45709ece" providerId="ADAL" clId="{E23FB15C-4AFB-9744-A67F-84BE8FA9992E}" dt="2021-10-23T15:54:58.481" v="3417"/>
          <ac:spMkLst>
            <pc:docMk/>
            <pc:sldMk cId="256389705" sldId="267"/>
            <ac:spMk id="294" creationId="{FE71A1C5-16B0-1B48-9952-6269028FC521}"/>
          </ac:spMkLst>
        </pc:spChg>
        <pc:spChg chg="add mod">
          <ac:chgData name="Marie-Claire Greening" userId="ca53f1d0-a626-4bbd-86bc-dbeb45709ece" providerId="ADAL" clId="{E23FB15C-4AFB-9744-A67F-84BE8FA9992E}" dt="2021-10-23T15:54:58.481" v="3417"/>
          <ac:spMkLst>
            <pc:docMk/>
            <pc:sldMk cId="256389705" sldId="267"/>
            <ac:spMk id="295" creationId="{1CC787B4-A94A-2442-8FCC-0E35886AAFE6}"/>
          </ac:spMkLst>
        </pc:spChg>
        <pc:spChg chg="add mod">
          <ac:chgData name="Marie-Claire Greening" userId="ca53f1d0-a626-4bbd-86bc-dbeb45709ece" providerId="ADAL" clId="{E23FB15C-4AFB-9744-A67F-84BE8FA9992E}" dt="2021-10-23T15:54:58.481" v="3417"/>
          <ac:spMkLst>
            <pc:docMk/>
            <pc:sldMk cId="256389705" sldId="267"/>
            <ac:spMk id="296" creationId="{C2FC2C0D-5E99-5046-B035-D32828A1AE0C}"/>
          </ac:spMkLst>
        </pc:spChg>
        <pc:spChg chg="add mod">
          <ac:chgData name="Marie-Claire Greening" userId="ca53f1d0-a626-4bbd-86bc-dbeb45709ece" providerId="ADAL" clId="{E23FB15C-4AFB-9744-A67F-84BE8FA9992E}" dt="2021-10-23T15:54:58.481" v="3417"/>
          <ac:spMkLst>
            <pc:docMk/>
            <pc:sldMk cId="256389705" sldId="267"/>
            <ac:spMk id="297" creationId="{4C815208-CD02-3644-8470-D8FD1B448AC1}"/>
          </ac:spMkLst>
        </pc:spChg>
        <pc:spChg chg="add mod">
          <ac:chgData name="Marie-Claire Greening" userId="ca53f1d0-a626-4bbd-86bc-dbeb45709ece" providerId="ADAL" clId="{E23FB15C-4AFB-9744-A67F-84BE8FA9992E}" dt="2021-10-23T15:54:58.481" v="3417"/>
          <ac:spMkLst>
            <pc:docMk/>
            <pc:sldMk cId="256389705" sldId="267"/>
            <ac:spMk id="298" creationId="{95BB24CB-6E91-8A4A-95D8-B1F3270DF156}"/>
          </ac:spMkLst>
        </pc:spChg>
        <pc:spChg chg="add mod">
          <ac:chgData name="Marie-Claire Greening" userId="ca53f1d0-a626-4bbd-86bc-dbeb45709ece" providerId="ADAL" clId="{E23FB15C-4AFB-9744-A67F-84BE8FA9992E}" dt="2021-10-23T15:54:58.481" v="3417"/>
          <ac:spMkLst>
            <pc:docMk/>
            <pc:sldMk cId="256389705" sldId="267"/>
            <ac:spMk id="299" creationId="{9BC06AFE-1468-9A4A-BC0D-4782071F99D5}"/>
          </ac:spMkLst>
        </pc:spChg>
        <pc:spChg chg="add del mod">
          <ac:chgData name="Marie-Claire Greening" userId="ca53f1d0-a626-4bbd-86bc-dbeb45709ece" providerId="ADAL" clId="{E23FB15C-4AFB-9744-A67F-84BE8FA9992E}" dt="2021-10-25T19:40:43.232" v="8380" actId="478"/>
          <ac:spMkLst>
            <pc:docMk/>
            <pc:sldMk cId="256389705" sldId="267"/>
            <ac:spMk id="300" creationId="{1C82CD02-F254-AC46-B344-6F11765BFE1B}"/>
          </ac:spMkLst>
        </pc:spChg>
        <pc:spChg chg="add del">
          <ac:chgData name="Marie-Claire Greening" userId="ca53f1d0-a626-4bbd-86bc-dbeb45709ece" providerId="ADAL" clId="{E23FB15C-4AFB-9744-A67F-84BE8FA9992E}" dt="2021-10-25T17:27:21.313" v="6527" actId="478"/>
          <ac:spMkLst>
            <pc:docMk/>
            <pc:sldMk cId="256389705" sldId="267"/>
            <ac:spMk id="301" creationId="{A9744888-A97E-9440-9EBA-8FBF7228D658}"/>
          </ac:spMkLst>
        </pc:spChg>
        <pc:spChg chg="add mod">
          <ac:chgData name="Marie-Claire Greening" userId="ca53f1d0-a626-4bbd-86bc-dbeb45709ece" providerId="ADAL" clId="{E23FB15C-4AFB-9744-A67F-84BE8FA9992E}" dt="2021-10-26T15:43:37.352" v="9235" actId="14100"/>
          <ac:spMkLst>
            <pc:docMk/>
            <pc:sldMk cId="256389705" sldId="267"/>
            <ac:spMk id="302" creationId="{482B2C3A-766D-1F4C-B7E0-EC5770CF1023}"/>
          </ac:spMkLst>
        </pc:spChg>
        <pc:spChg chg="mod">
          <ac:chgData name="Marie-Claire Greening" userId="ca53f1d0-a626-4bbd-86bc-dbeb45709ece" providerId="ADAL" clId="{E23FB15C-4AFB-9744-A67F-84BE8FA9992E}" dt="2021-10-26T13:24:07.862" v="8721"/>
          <ac:spMkLst>
            <pc:docMk/>
            <pc:sldMk cId="256389705" sldId="267"/>
            <ac:spMk id="318" creationId="{78FCC36A-25C3-0741-8DC4-F36B0A084D1B}"/>
          </ac:spMkLst>
        </pc:spChg>
        <pc:spChg chg="mod">
          <ac:chgData name="Marie-Claire Greening" userId="ca53f1d0-a626-4bbd-86bc-dbeb45709ece" providerId="ADAL" clId="{E23FB15C-4AFB-9744-A67F-84BE8FA9992E}" dt="2021-10-26T13:24:07.862" v="8721"/>
          <ac:spMkLst>
            <pc:docMk/>
            <pc:sldMk cId="256389705" sldId="267"/>
            <ac:spMk id="319" creationId="{E9D8440F-6721-CE4B-AA8E-B7EED7D73776}"/>
          </ac:spMkLst>
        </pc:spChg>
        <pc:spChg chg="mod">
          <ac:chgData name="Marie-Claire Greening" userId="ca53f1d0-a626-4bbd-86bc-dbeb45709ece" providerId="ADAL" clId="{E23FB15C-4AFB-9744-A67F-84BE8FA9992E}" dt="2021-10-26T13:24:07.862" v="8721"/>
          <ac:spMkLst>
            <pc:docMk/>
            <pc:sldMk cId="256389705" sldId="267"/>
            <ac:spMk id="320" creationId="{19ED3BAC-DB2D-B449-B463-3FE0109F64AB}"/>
          </ac:spMkLst>
        </pc:spChg>
        <pc:spChg chg="mod">
          <ac:chgData name="Marie-Claire Greening" userId="ca53f1d0-a626-4bbd-86bc-dbeb45709ece" providerId="ADAL" clId="{E23FB15C-4AFB-9744-A67F-84BE8FA9992E}" dt="2021-10-26T13:24:07.862" v="8721"/>
          <ac:spMkLst>
            <pc:docMk/>
            <pc:sldMk cId="256389705" sldId="267"/>
            <ac:spMk id="321" creationId="{0ADA032F-3933-FD4E-9E92-2BDD253F7608}"/>
          </ac:spMkLst>
        </pc:spChg>
        <pc:spChg chg="mod">
          <ac:chgData name="Marie-Claire Greening" userId="ca53f1d0-a626-4bbd-86bc-dbeb45709ece" providerId="ADAL" clId="{E23FB15C-4AFB-9744-A67F-84BE8FA9992E}" dt="2021-10-26T13:24:07.862" v="8721"/>
          <ac:spMkLst>
            <pc:docMk/>
            <pc:sldMk cId="256389705" sldId="267"/>
            <ac:spMk id="322" creationId="{BF336100-AEAF-E948-99B4-13CFA60EB482}"/>
          </ac:spMkLst>
        </pc:spChg>
        <pc:spChg chg="mod">
          <ac:chgData name="Marie-Claire Greening" userId="ca53f1d0-a626-4bbd-86bc-dbeb45709ece" providerId="ADAL" clId="{E23FB15C-4AFB-9744-A67F-84BE8FA9992E}" dt="2021-10-26T13:24:07.862" v="8721"/>
          <ac:spMkLst>
            <pc:docMk/>
            <pc:sldMk cId="256389705" sldId="267"/>
            <ac:spMk id="323" creationId="{761B7B3D-C872-6040-AD30-CA1DEB6A84D3}"/>
          </ac:spMkLst>
        </pc:spChg>
        <pc:spChg chg="mod">
          <ac:chgData name="Marie-Claire Greening" userId="ca53f1d0-a626-4bbd-86bc-dbeb45709ece" providerId="ADAL" clId="{E23FB15C-4AFB-9744-A67F-84BE8FA9992E}" dt="2021-10-26T13:24:07.862" v="8721"/>
          <ac:spMkLst>
            <pc:docMk/>
            <pc:sldMk cId="256389705" sldId="267"/>
            <ac:spMk id="324" creationId="{8DF5B97D-8FA3-E541-98E2-F4215ADA1C7C}"/>
          </ac:spMkLst>
        </pc:spChg>
        <pc:spChg chg="mod">
          <ac:chgData name="Marie-Claire Greening" userId="ca53f1d0-a626-4bbd-86bc-dbeb45709ece" providerId="ADAL" clId="{E23FB15C-4AFB-9744-A67F-84BE8FA9992E}" dt="2021-10-26T13:24:07.862" v="8721"/>
          <ac:spMkLst>
            <pc:docMk/>
            <pc:sldMk cId="256389705" sldId="267"/>
            <ac:spMk id="325" creationId="{B1FE9A72-9F93-7A4D-8098-0AFA19DC4506}"/>
          </ac:spMkLst>
        </pc:spChg>
        <pc:spChg chg="mod">
          <ac:chgData name="Marie-Claire Greening" userId="ca53f1d0-a626-4bbd-86bc-dbeb45709ece" providerId="ADAL" clId="{E23FB15C-4AFB-9744-A67F-84BE8FA9992E}" dt="2021-10-26T13:24:07.862" v="8721"/>
          <ac:spMkLst>
            <pc:docMk/>
            <pc:sldMk cId="256389705" sldId="267"/>
            <ac:spMk id="326" creationId="{49A90730-7868-2A49-8808-9FDD351F61C5}"/>
          </ac:spMkLst>
        </pc:spChg>
        <pc:spChg chg="mod">
          <ac:chgData name="Marie-Claire Greening" userId="ca53f1d0-a626-4bbd-86bc-dbeb45709ece" providerId="ADAL" clId="{E23FB15C-4AFB-9744-A67F-84BE8FA9992E}" dt="2021-10-26T13:24:07.862" v="8721"/>
          <ac:spMkLst>
            <pc:docMk/>
            <pc:sldMk cId="256389705" sldId="267"/>
            <ac:spMk id="327" creationId="{1F532999-134E-674E-B7D0-5DBDA6153E6A}"/>
          </ac:spMkLst>
        </pc:spChg>
        <pc:spChg chg="mod">
          <ac:chgData name="Marie-Claire Greening" userId="ca53f1d0-a626-4bbd-86bc-dbeb45709ece" providerId="ADAL" clId="{E23FB15C-4AFB-9744-A67F-84BE8FA9992E}" dt="2021-10-26T13:24:07.862" v="8721"/>
          <ac:spMkLst>
            <pc:docMk/>
            <pc:sldMk cId="256389705" sldId="267"/>
            <ac:spMk id="328" creationId="{53D6C4CA-9A09-FE49-8FB4-C88C7D14E639}"/>
          </ac:spMkLst>
        </pc:spChg>
        <pc:spChg chg="mod">
          <ac:chgData name="Marie-Claire Greening" userId="ca53f1d0-a626-4bbd-86bc-dbeb45709ece" providerId="ADAL" clId="{E23FB15C-4AFB-9744-A67F-84BE8FA9992E}" dt="2021-10-26T13:24:07.862" v="8721"/>
          <ac:spMkLst>
            <pc:docMk/>
            <pc:sldMk cId="256389705" sldId="267"/>
            <ac:spMk id="329" creationId="{1B519395-1745-7947-9FCE-49A590FF3210}"/>
          </ac:spMkLst>
        </pc:spChg>
        <pc:spChg chg="mod">
          <ac:chgData name="Marie-Claire Greening" userId="ca53f1d0-a626-4bbd-86bc-dbeb45709ece" providerId="ADAL" clId="{E23FB15C-4AFB-9744-A67F-84BE8FA9992E}" dt="2021-10-26T13:24:07.862" v="8721"/>
          <ac:spMkLst>
            <pc:docMk/>
            <pc:sldMk cId="256389705" sldId="267"/>
            <ac:spMk id="330" creationId="{E50BC268-E2B5-EC4B-A549-BEE9689612A3}"/>
          </ac:spMkLst>
        </pc:spChg>
        <pc:spChg chg="mod">
          <ac:chgData name="Marie-Claire Greening" userId="ca53f1d0-a626-4bbd-86bc-dbeb45709ece" providerId="ADAL" clId="{E23FB15C-4AFB-9744-A67F-84BE8FA9992E}" dt="2021-10-26T13:24:07.862" v="8721"/>
          <ac:spMkLst>
            <pc:docMk/>
            <pc:sldMk cId="256389705" sldId="267"/>
            <ac:spMk id="331" creationId="{822097AF-E31D-D74D-9D46-C401AABA7D9A}"/>
          </ac:spMkLst>
        </pc:spChg>
        <pc:spChg chg="mod">
          <ac:chgData name="Marie-Claire Greening" userId="ca53f1d0-a626-4bbd-86bc-dbeb45709ece" providerId="ADAL" clId="{E23FB15C-4AFB-9744-A67F-84BE8FA9992E}" dt="2021-10-26T13:24:07.862" v="8721"/>
          <ac:spMkLst>
            <pc:docMk/>
            <pc:sldMk cId="256389705" sldId="267"/>
            <ac:spMk id="332" creationId="{860BDC3E-01E9-B847-A312-D4648C1BB105}"/>
          </ac:spMkLst>
        </pc:spChg>
        <pc:spChg chg="mod">
          <ac:chgData name="Marie-Claire Greening" userId="ca53f1d0-a626-4bbd-86bc-dbeb45709ece" providerId="ADAL" clId="{E23FB15C-4AFB-9744-A67F-84BE8FA9992E}" dt="2021-10-26T13:24:07.862" v="8721"/>
          <ac:spMkLst>
            <pc:docMk/>
            <pc:sldMk cId="256389705" sldId="267"/>
            <ac:spMk id="333" creationId="{F4609EEB-AF8B-E643-AABE-5C4B82735A0C}"/>
          </ac:spMkLst>
        </pc:spChg>
        <pc:spChg chg="mod">
          <ac:chgData name="Marie-Claire Greening" userId="ca53f1d0-a626-4bbd-86bc-dbeb45709ece" providerId="ADAL" clId="{E23FB15C-4AFB-9744-A67F-84BE8FA9992E}" dt="2021-10-26T13:24:07.862" v="8721"/>
          <ac:spMkLst>
            <pc:docMk/>
            <pc:sldMk cId="256389705" sldId="267"/>
            <ac:spMk id="334" creationId="{5204781C-5C91-2249-A8A4-98778A492629}"/>
          </ac:spMkLst>
        </pc:spChg>
        <pc:spChg chg="mod">
          <ac:chgData name="Marie-Claire Greening" userId="ca53f1d0-a626-4bbd-86bc-dbeb45709ece" providerId="ADAL" clId="{E23FB15C-4AFB-9744-A67F-84BE8FA9992E}" dt="2021-10-26T13:24:07.862" v="8721"/>
          <ac:spMkLst>
            <pc:docMk/>
            <pc:sldMk cId="256389705" sldId="267"/>
            <ac:spMk id="335" creationId="{17384A94-475E-DA41-BB35-838F1F4A70BF}"/>
          </ac:spMkLst>
        </pc:spChg>
        <pc:spChg chg="mod">
          <ac:chgData name="Marie-Claire Greening" userId="ca53f1d0-a626-4bbd-86bc-dbeb45709ece" providerId="ADAL" clId="{E23FB15C-4AFB-9744-A67F-84BE8FA9992E}" dt="2021-10-26T13:24:07.862" v="8721"/>
          <ac:spMkLst>
            <pc:docMk/>
            <pc:sldMk cId="256389705" sldId="267"/>
            <ac:spMk id="337" creationId="{D9A382D6-0C5A-7343-8294-753E8ABB5262}"/>
          </ac:spMkLst>
        </pc:spChg>
        <pc:spChg chg="mod">
          <ac:chgData name="Marie-Claire Greening" userId="ca53f1d0-a626-4bbd-86bc-dbeb45709ece" providerId="ADAL" clId="{E23FB15C-4AFB-9744-A67F-84BE8FA9992E}" dt="2021-10-26T13:24:07.862" v="8721"/>
          <ac:spMkLst>
            <pc:docMk/>
            <pc:sldMk cId="256389705" sldId="267"/>
            <ac:spMk id="338" creationId="{7BCB003F-2318-1B4D-BB2C-DE9DE71C05C0}"/>
          </ac:spMkLst>
        </pc:spChg>
        <pc:spChg chg="mod">
          <ac:chgData name="Marie-Claire Greening" userId="ca53f1d0-a626-4bbd-86bc-dbeb45709ece" providerId="ADAL" clId="{E23FB15C-4AFB-9744-A67F-84BE8FA9992E}" dt="2021-10-26T13:24:07.862" v="8721"/>
          <ac:spMkLst>
            <pc:docMk/>
            <pc:sldMk cId="256389705" sldId="267"/>
            <ac:spMk id="339" creationId="{21E5CF6F-4F01-944A-B09C-3EDF2EE32489}"/>
          </ac:spMkLst>
        </pc:spChg>
        <pc:spChg chg="mod">
          <ac:chgData name="Marie-Claire Greening" userId="ca53f1d0-a626-4bbd-86bc-dbeb45709ece" providerId="ADAL" clId="{E23FB15C-4AFB-9744-A67F-84BE8FA9992E}" dt="2021-10-26T13:24:07.862" v="8721"/>
          <ac:spMkLst>
            <pc:docMk/>
            <pc:sldMk cId="256389705" sldId="267"/>
            <ac:spMk id="340" creationId="{4BF224A3-B7DD-4049-9751-AB1290689AAB}"/>
          </ac:spMkLst>
        </pc:spChg>
        <pc:spChg chg="mod">
          <ac:chgData name="Marie-Claire Greening" userId="ca53f1d0-a626-4bbd-86bc-dbeb45709ece" providerId="ADAL" clId="{E23FB15C-4AFB-9744-A67F-84BE8FA9992E}" dt="2021-10-26T13:24:07.862" v="8721"/>
          <ac:spMkLst>
            <pc:docMk/>
            <pc:sldMk cId="256389705" sldId="267"/>
            <ac:spMk id="341" creationId="{47AF9EC7-A696-8F4E-A7D0-A67FC3B96406}"/>
          </ac:spMkLst>
        </pc:spChg>
        <pc:spChg chg="mod">
          <ac:chgData name="Marie-Claire Greening" userId="ca53f1d0-a626-4bbd-86bc-dbeb45709ece" providerId="ADAL" clId="{E23FB15C-4AFB-9744-A67F-84BE8FA9992E}" dt="2021-10-26T13:24:07.862" v="8721"/>
          <ac:spMkLst>
            <pc:docMk/>
            <pc:sldMk cId="256389705" sldId="267"/>
            <ac:spMk id="342" creationId="{7E1656D6-5A34-BF44-9548-4002637C324A}"/>
          </ac:spMkLst>
        </pc:spChg>
        <pc:spChg chg="mod">
          <ac:chgData name="Marie-Claire Greening" userId="ca53f1d0-a626-4bbd-86bc-dbeb45709ece" providerId="ADAL" clId="{E23FB15C-4AFB-9744-A67F-84BE8FA9992E}" dt="2021-10-26T13:24:07.862" v="8721"/>
          <ac:spMkLst>
            <pc:docMk/>
            <pc:sldMk cId="256389705" sldId="267"/>
            <ac:spMk id="343" creationId="{9C12055A-8829-CF45-9132-CF36D757780F}"/>
          </ac:spMkLst>
        </pc:spChg>
        <pc:spChg chg="mod">
          <ac:chgData name="Marie-Claire Greening" userId="ca53f1d0-a626-4bbd-86bc-dbeb45709ece" providerId="ADAL" clId="{E23FB15C-4AFB-9744-A67F-84BE8FA9992E}" dt="2021-10-26T13:24:07.862" v="8721"/>
          <ac:spMkLst>
            <pc:docMk/>
            <pc:sldMk cId="256389705" sldId="267"/>
            <ac:spMk id="344" creationId="{19E1E274-F17A-FD4F-BA3B-471D145D2263}"/>
          </ac:spMkLst>
        </pc:spChg>
        <pc:spChg chg="mod">
          <ac:chgData name="Marie-Claire Greening" userId="ca53f1d0-a626-4bbd-86bc-dbeb45709ece" providerId="ADAL" clId="{E23FB15C-4AFB-9744-A67F-84BE8FA9992E}" dt="2021-10-26T13:24:07.862" v="8721"/>
          <ac:spMkLst>
            <pc:docMk/>
            <pc:sldMk cId="256389705" sldId="267"/>
            <ac:spMk id="347" creationId="{225F12B2-FBDC-6F4E-9FB4-5EC225624756}"/>
          </ac:spMkLst>
        </pc:spChg>
        <pc:spChg chg="mod">
          <ac:chgData name="Marie-Claire Greening" userId="ca53f1d0-a626-4bbd-86bc-dbeb45709ece" providerId="ADAL" clId="{E23FB15C-4AFB-9744-A67F-84BE8FA9992E}" dt="2021-10-26T13:24:07.862" v="8721"/>
          <ac:spMkLst>
            <pc:docMk/>
            <pc:sldMk cId="256389705" sldId="267"/>
            <ac:spMk id="348" creationId="{BAF81829-B9B3-BC4B-B9E5-D5E3A7CB6F78}"/>
          </ac:spMkLst>
        </pc:spChg>
        <pc:spChg chg="mod">
          <ac:chgData name="Marie-Claire Greening" userId="ca53f1d0-a626-4bbd-86bc-dbeb45709ece" providerId="ADAL" clId="{E23FB15C-4AFB-9744-A67F-84BE8FA9992E}" dt="2021-10-26T13:24:07.862" v="8721"/>
          <ac:spMkLst>
            <pc:docMk/>
            <pc:sldMk cId="256389705" sldId="267"/>
            <ac:spMk id="349" creationId="{5EECB97C-8A85-4F44-8A6B-25F59543FBD6}"/>
          </ac:spMkLst>
        </pc:spChg>
        <pc:spChg chg="mod">
          <ac:chgData name="Marie-Claire Greening" userId="ca53f1d0-a626-4bbd-86bc-dbeb45709ece" providerId="ADAL" clId="{E23FB15C-4AFB-9744-A67F-84BE8FA9992E}" dt="2021-10-26T13:24:07.862" v="8721"/>
          <ac:spMkLst>
            <pc:docMk/>
            <pc:sldMk cId="256389705" sldId="267"/>
            <ac:spMk id="350" creationId="{F529D28B-7D66-044D-8D75-CE78EA767884}"/>
          </ac:spMkLst>
        </pc:spChg>
        <pc:spChg chg="mod">
          <ac:chgData name="Marie-Claire Greening" userId="ca53f1d0-a626-4bbd-86bc-dbeb45709ece" providerId="ADAL" clId="{E23FB15C-4AFB-9744-A67F-84BE8FA9992E}" dt="2021-10-26T13:24:07.862" v="8721"/>
          <ac:spMkLst>
            <pc:docMk/>
            <pc:sldMk cId="256389705" sldId="267"/>
            <ac:spMk id="351" creationId="{EC6FF1A7-4E81-8D40-8AB9-3202A8C459B9}"/>
          </ac:spMkLst>
        </pc:spChg>
        <pc:spChg chg="mod">
          <ac:chgData name="Marie-Claire Greening" userId="ca53f1d0-a626-4bbd-86bc-dbeb45709ece" providerId="ADAL" clId="{E23FB15C-4AFB-9744-A67F-84BE8FA9992E}" dt="2021-10-26T13:24:07.862" v="8721"/>
          <ac:spMkLst>
            <pc:docMk/>
            <pc:sldMk cId="256389705" sldId="267"/>
            <ac:spMk id="352" creationId="{8C95A64D-7ACE-7846-9958-14FD7D36BCF0}"/>
          </ac:spMkLst>
        </pc:spChg>
        <pc:spChg chg="mod">
          <ac:chgData name="Marie-Claire Greening" userId="ca53f1d0-a626-4bbd-86bc-dbeb45709ece" providerId="ADAL" clId="{E23FB15C-4AFB-9744-A67F-84BE8FA9992E}" dt="2021-10-26T13:24:07.862" v="8721"/>
          <ac:spMkLst>
            <pc:docMk/>
            <pc:sldMk cId="256389705" sldId="267"/>
            <ac:spMk id="353" creationId="{456DEA96-3EEF-3F46-A576-34A8B9560780}"/>
          </ac:spMkLst>
        </pc:spChg>
        <pc:spChg chg="mod">
          <ac:chgData name="Marie-Claire Greening" userId="ca53f1d0-a626-4bbd-86bc-dbeb45709ece" providerId="ADAL" clId="{E23FB15C-4AFB-9744-A67F-84BE8FA9992E}" dt="2021-10-26T13:24:07.862" v="8721"/>
          <ac:spMkLst>
            <pc:docMk/>
            <pc:sldMk cId="256389705" sldId="267"/>
            <ac:spMk id="354" creationId="{2D4B355C-8EE8-7244-940E-7076F292B60E}"/>
          </ac:spMkLst>
        </pc:spChg>
        <pc:spChg chg="mod">
          <ac:chgData name="Marie-Claire Greening" userId="ca53f1d0-a626-4bbd-86bc-dbeb45709ece" providerId="ADAL" clId="{E23FB15C-4AFB-9744-A67F-84BE8FA9992E}" dt="2021-10-26T13:24:07.862" v="8721"/>
          <ac:spMkLst>
            <pc:docMk/>
            <pc:sldMk cId="256389705" sldId="267"/>
            <ac:spMk id="355" creationId="{72C99710-4067-6A4B-91A2-37AA60C5F347}"/>
          </ac:spMkLst>
        </pc:spChg>
        <pc:spChg chg="mod">
          <ac:chgData name="Marie-Claire Greening" userId="ca53f1d0-a626-4bbd-86bc-dbeb45709ece" providerId="ADAL" clId="{E23FB15C-4AFB-9744-A67F-84BE8FA9992E}" dt="2021-10-26T13:24:07.862" v="8721"/>
          <ac:spMkLst>
            <pc:docMk/>
            <pc:sldMk cId="256389705" sldId="267"/>
            <ac:spMk id="356" creationId="{AB36C1D5-98CA-A741-8729-AE10798363F0}"/>
          </ac:spMkLst>
        </pc:spChg>
        <pc:spChg chg="mod">
          <ac:chgData name="Marie-Claire Greening" userId="ca53f1d0-a626-4bbd-86bc-dbeb45709ece" providerId="ADAL" clId="{E23FB15C-4AFB-9744-A67F-84BE8FA9992E}" dt="2021-10-26T13:24:07.862" v="8721"/>
          <ac:spMkLst>
            <pc:docMk/>
            <pc:sldMk cId="256389705" sldId="267"/>
            <ac:spMk id="357" creationId="{728ACB4A-0BCA-7249-BEFF-A64823F70A21}"/>
          </ac:spMkLst>
        </pc:spChg>
        <pc:spChg chg="mod">
          <ac:chgData name="Marie-Claire Greening" userId="ca53f1d0-a626-4bbd-86bc-dbeb45709ece" providerId="ADAL" clId="{E23FB15C-4AFB-9744-A67F-84BE8FA9992E}" dt="2021-10-26T13:24:07.862" v="8721"/>
          <ac:spMkLst>
            <pc:docMk/>
            <pc:sldMk cId="256389705" sldId="267"/>
            <ac:spMk id="358" creationId="{006A718A-7D01-1444-93A6-2CA16E8A02AF}"/>
          </ac:spMkLst>
        </pc:spChg>
        <pc:spChg chg="mod">
          <ac:chgData name="Marie-Claire Greening" userId="ca53f1d0-a626-4bbd-86bc-dbeb45709ece" providerId="ADAL" clId="{E23FB15C-4AFB-9744-A67F-84BE8FA9992E}" dt="2021-10-26T13:24:07.862" v="8721"/>
          <ac:spMkLst>
            <pc:docMk/>
            <pc:sldMk cId="256389705" sldId="267"/>
            <ac:spMk id="359" creationId="{ECEDBD95-8E80-6A4E-B437-76085A0C52C6}"/>
          </ac:spMkLst>
        </pc:spChg>
        <pc:spChg chg="mod">
          <ac:chgData name="Marie-Claire Greening" userId="ca53f1d0-a626-4bbd-86bc-dbeb45709ece" providerId="ADAL" clId="{E23FB15C-4AFB-9744-A67F-84BE8FA9992E}" dt="2021-10-26T13:24:07.862" v="8721"/>
          <ac:spMkLst>
            <pc:docMk/>
            <pc:sldMk cId="256389705" sldId="267"/>
            <ac:spMk id="360" creationId="{E04AB34B-F4AC-4841-A6F3-8F22E7DABBA0}"/>
          </ac:spMkLst>
        </pc:spChg>
        <pc:spChg chg="mod">
          <ac:chgData name="Marie-Claire Greening" userId="ca53f1d0-a626-4bbd-86bc-dbeb45709ece" providerId="ADAL" clId="{E23FB15C-4AFB-9744-A67F-84BE8FA9992E}" dt="2021-10-26T13:24:07.862" v="8721"/>
          <ac:spMkLst>
            <pc:docMk/>
            <pc:sldMk cId="256389705" sldId="267"/>
            <ac:spMk id="361" creationId="{595DA205-32A6-9A4F-82D4-C4CA0882BE3E}"/>
          </ac:spMkLst>
        </pc:spChg>
        <pc:spChg chg="mod">
          <ac:chgData name="Marie-Claire Greening" userId="ca53f1d0-a626-4bbd-86bc-dbeb45709ece" providerId="ADAL" clId="{E23FB15C-4AFB-9744-A67F-84BE8FA9992E}" dt="2021-10-26T13:24:07.862" v="8721"/>
          <ac:spMkLst>
            <pc:docMk/>
            <pc:sldMk cId="256389705" sldId="267"/>
            <ac:spMk id="362" creationId="{CC53414A-6DAA-5040-B8F1-5C7B84564D79}"/>
          </ac:spMkLst>
        </pc:spChg>
        <pc:spChg chg="mod">
          <ac:chgData name="Marie-Claire Greening" userId="ca53f1d0-a626-4bbd-86bc-dbeb45709ece" providerId="ADAL" clId="{E23FB15C-4AFB-9744-A67F-84BE8FA9992E}" dt="2021-10-26T13:24:07.862" v="8721"/>
          <ac:spMkLst>
            <pc:docMk/>
            <pc:sldMk cId="256389705" sldId="267"/>
            <ac:spMk id="363" creationId="{AADA8A31-37D7-6E4D-AD73-99245AA700A1}"/>
          </ac:spMkLst>
        </pc:spChg>
        <pc:spChg chg="mod">
          <ac:chgData name="Marie-Claire Greening" userId="ca53f1d0-a626-4bbd-86bc-dbeb45709ece" providerId="ADAL" clId="{E23FB15C-4AFB-9744-A67F-84BE8FA9992E}" dt="2021-10-26T13:24:07.862" v="8721"/>
          <ac:spMkLst>
            <pc:docMk/>
            <pc:sldMk cId="256389705" sldId="267"/>
            <ac:spMk id="364" creationId="{E5B2851F-5C0B-5C47-8789-36C85F958C76}"/>
          </ac:spMkLst>
        </pc:spChg>
        <pc:spChg chg="mod">
          <ac:chgData name="Marie-Claire Greening" userId="ca53f1d0-a626-4bbd-86bc-dbeb45709ece" providerId="ADAL" clId="{E23FB15C-4AFB-9744-A67F-84BE8FA9992E}" dt="2021-10-26T13:24:07.862" v="8721"/>
          <ac:spMkLst>
            <pc:docMk/>
            <pc:sldMk cId="256389705" sldId="267"/>
            <ac:spMk id="365" creationId="{72F43ECF-C1A8-D740-AB2D-F6694A5A6691}"/>
          </ac:spMkLst>
        </pc:spChg>
        <pc:spChg chg="mod">
          <ac:chgData name="Marie-Claire Greening" userId="ca53f1d0-a626-4bbd-86bc-dbeb45709ece" providerId="ADAL" clId="{E23FB15C-4AFB-9744-A67F-84BE8FA9992E}" dt="2021-10-26T13:24:07.862" v="8721"/>
          <ac:spMkLst>
            <pc:docMk/>
            <pc:sldMk cId="256389705" sldId="267"/>
            <ac:spMk id="366" creationId="{C0E4E44A-871B-B24B-837A-C3916D75C785}"/>
          </ac:spMkLst>
        </pc:spChg>
        <pc:spChg chg="mod">
          <ac:chgData name="Marie-Claire Greening" userId="ca53f1d0-a626-4bbd-86bc-dbeb45709ece" providerId="ADAL" clId="{E23FB15C-4AFB-9744-A67F-84BE8FA9992E}" dt="2021-10-26T13:24:07.862" v="8721"/>
          <ac:spMkLst>
            <pc:docMk/>
            <pc:sldMk cId="256389705" sldId="267"/>
            <ac:spMk id="367" creationId="{9FC8E346-B441-CE4C-A719-9730FE151976}"/>
          </ac:spMkLst>
        </pc:spChg>
        <pc:spChg chg="mod">
          <ac:chgData name="Marie-Claire Greening" userId="ca53f1d0-a626-4bbd-86bc-dbeb45709ece" providerId="ADAL" clId="{E23FB15C-4AFB-9744-A67F-84BE8FA9992E}" dt="2021-10-26T13:24:07.862" v="8721"/>
          <ac:spMkLst>
            <pc:docMk/>
            <pc:sldMk cId="256389705" sldId="267"/>
            <ac:spMk id="368" creationId="{952F0CDF-8204-BB4B-ADF2-6EB5B3DC7C22}"/>
          </ac:spMkLst>
        </pc:spChg>
        <pc:spChg chg="mod">
          <ac:chgData name="Marie-Claire Greening" userId="ca53f1d0-a626-4bbd-86bc-dbeb45709ece" providerId="ADAL" clId="{E23FB15C-4AFB-9744-A67F-84BE8FA9992E}" dt="2021-10-26T13:24:07.862" v="8721"/>
          <ac:spMkLst>
            <pc:docMk/>
            <pc:sldMk cId="256389705" sldId="267"/>
            <ac:spMk id="369" creationId="{81DCEB65-1C01-564F-87D3-C6B19D0FEF80}"/>
          </ac:spMkLst>
        </pc:spChg>
        <pc:spChg chg="mod">
          <ac:chgData name="Marie-Claire Greening" userId="ca53f1d0-a626-4bbd-86bc-dbeb45709ece" providerId="ADAL" clId="{E23FB15C-4AFB-9744-A67F-84BE8FA9992E}" dt="2021-10-26T13:24:07.862" v="8721"/>
          <ac:spMkLst>
            <pc:docMk/>
            <pc:sldMk cId="256389705" sldId="267"/>
            <ac:spMk id="370" creationId="{0F307B52-41B9-C042-BECA-418545933F14}"/>
          </ac:spMkLst>
        </pc:spChg>
        <pc:spChg chg="mod">
          <ac:chgData name="Marie-Claire Greening" userId="ca53f1d0-a626-4bbd-86bc-dbeb45709ece" providerId="ADAL" clId="{E23FB15C-4AFB-9744-A67F-84BE8FA9992E}" dt="2021-10-26T13:24:07.862" v="8721"/>
          <ac:spMkLst>
            <pc:docMk/>
            <pc:sldMk cId="256389705" sldId="267"/>
            <ac:spMk id="371" creationId="{B97507A3-4212-7C45-8B0B-6A23BC11D4D3}"/>
          </ac:spMkLst>
        </pc:spChg>
        <pc:spChg chg="mod">
          <ac:chgData name="Marie-Claire Greening" userId="ca53f1d0-a626-4bbd-86bc-dbeb45709ece" providerId="ADAL" clId="{E23FB15C-4AFB-9744-A67F-84BE8FA9992E}" dt="2021-10-26T13:24:07.862" v="8721"/>
          <ac:spMkLst>
            <pc:docMk/>
            <pc:sldMk cId="256389705" sldId="267"/>
            <ac:spMk id="372" creationId="{79EFEEB5-3793-0144-91CE-2509736B9E37}"/>
          </ac:spMkLst>
        </pc:spChg>
        <pc:spChg chg="mod">
          <ac:chgData name="Marie-Claire Greening" userId="ca53f1d0-a626-4bbd-86bc-dbeb45709ece" providerId="ADAL" clId="{E23FB15C-4AFB-9744-A67F-84BE8FA9992E}" dt="2021-10-26T13:24:07.862" v="8721"/>
          <ac:spMkLst>
            <pc:docMk/>
            <pc:sldMk cId="256389705" sldId="267"/>
            <ac:spMk id="373" creationId="{06A53492-EDD2-A74F-A588-4E3B720656E5}"/>
          </ac:spMkLst>
        </pc:spChg>
        <pc:spChg chg="mod">
          <ac:chgData name="Marie-Claire Greening" userId="ca53f1d0-a626-4bbd-86bc-dbeb45709ece" providerId="ADAL" clId="{E23FB15C-4AFB-9744-A67F-84BE8FA9992E}" dt="2021-10-26T13:24:07.862" v="8721"/>
          <ac:spMkLst>
            <pc:docMk/>
            <pc:sldMk cId="256389705" sldId="267"/>
            <ac:spMk id="374" creationId="{B3B1BE57-2A6D-5048-89E3-15C1713E07D4}"/>
          </ac:spMkLst>
        </pc:spChg>
        <pc:spChg chg="mod">
          <ac:chgData name="Marie-Claire Greening" userId="ca53f1d0-a626-4bbd-86bc-dbeb45709ece" providerId="ADAL" clId="{E23FB15C-4AFB-9744-A67F-84BE8FA9992E}" dt="2021-10-26T13:24:07.862" v="8721"/>
          <ac:spMkLst>
            <pc:docMk/>
            <pc:sldMk cId="256389705" sldId="267"/>
            <ac:spMk id="375" creationId="{BF7FB194-F467-344D-9049-C9AC30150196}"/>
          </ac:spMkLst>
        </pc:spChg>
        <pc:spChg chg="mod">
          <ac:chgData name="Marie-Claire Greening" userId="ca53f1d0-a626-4bbd-86bc-dbeb45709ece" providerId="ADAL" clId="{E23FB15C-4AFB-9744-A67F-84BE8FA9992E}" dt="2021-10-26T13:24:07.862" v="8721"/>
          <ac:spMkLst>
            <pc:docMk/>
            <pc:sldMk cId="256389705" sldId="267"/>
            <ac:spMk id="376" creationId="{F1253954-F5A9-0F41-932D-DBD9CAFBBD82}"/>
          </ac:spMkLst>
        </pc:spChg>
        <pc:spChg chg="mod">
          <ac:chgData name="Marie-Claire Greening" userId="ca53f1d0-a626-4bbd-86bc-dbeb45709ece" providerId="ADAL" clId="{E23FB15C-4AFB-9744-A67F-84BE8FA9992E}" dt="2021-10-26T13:24:07.862" v="8721"/>
          <ac:spMkLst>
            <pc:docMk/>
            <pc:sldMk cId="256389705" sldId="267"/>
            <ac:spMk id="377" creationId="{181AE954-2F8C-3C40-A6D7-CBFE2C159E45}"/>
          </ac:spMkLst>
        </pc:spChg>
        <pc:spChg chg="mod">
          <ac:chgData name="Marie-Claire Greening" userId="ca53f1d0-a626-4bbd-86bc-dbeb45709ece" providerId="ADAL" clId="{E23FB15C-4AFB-9744-A67F-84BE8FA9992E}" dt="2021-10-26T13:24:07.862" v="8721"/>
          <ac:spMkLst>
            <pc:docMk/>
            <pc:sldMk cId="256389705" sldId="267"/>
            <ac:spMk id="378" creationId="{A6C579BC-ED15-AB44-B722-94226F58200F}"/>
          </ac:spMkLst>
        </pc:spChg>
        <pc:spChg chg="mod">
          <ac:chgData name="Marie-Claire Greening" userId="ca53f1d0-a626-4bbd-86bc-dbeb45709ece" providerId="ADAL" clId="{E23FB15C-4AFB-9744-A67F-84BE8FA9992E}" dt="2021-10-26T13:24:07.862" v="8721"/>
          <ac:spMkLst>
            <pc:docMk/>
            <pc:sldMk cId="256389705" sldId="267"/>
            <ac:spMk id="379" creationId="{5D451566-A24C-4441-B825-D2AACE1C60B5}"/>
          </ac:spMkLst>
        </pc:spChg>
        <pc:spChg chg="mod">
          <ac:chgData name="Marie-Claire Greening" userId="ca53f1d0-a626-4bbd-86bc-dbeb45709ece" providerId="ADAL" clId="{E23FB15C-4AFB-9744-A67F-84BE8FA9992E}" dt="2021-10-26T13:24:07.862" v="8721"/>
          <ac:spMkLst>
            <pc:docMk/>
            <pc:sldMk cId="256389705" sldId="267"/>
            <ac:spMk id="380" creationId="{63A2BF13-B153-D940-9BF4-3FE87FA875D6}"/>
          </ac:spMkLst>
        </pc:spChg>
        <pc:spChg chg="mod">
          <ac:chgData name="Marie-Claire Greening" userId="ca53f1d0-a626-4bbd-86bc-dbeb45709ece" providerId="ADAL" clId="{E23FB15C-4AFB-9744-A67F-84BE8FA9992E}" dt="2021-10-26T13:24:07.862" v="8721"/>
          <ac:spMkLst>
            <pc:docMk/>
            <pc:sldMk cId="256389705" sldId="267"/>
            <ac:spMk id="381" creationId="{F638B4FD-813F-6049-8886-B459B4D1859C}"/>
          </ac:spMkLst>
        </pc:spChg>
        <pc:spChg chg="mod">
          <ac:chgData name="Marie-Claire Greening" userId="ca53f1d0-a626-4bbd-86bc-dbeb45709ece" providerId="ADAL" clId="{E23FB15C-4AFB-9744-A67F-84BE8FA9992E}" dt="2021-10-26T13:24:07.862" v="8721"/>
          <ac:spMkLst>
            <pc:docMk/>
            <pc:sldMk cId="256389705" sldId="267"/>
            <ac:spMk id="382" creationId="{9267E0CB-9325-3648-BABF-F622A9EF35C4}"/>
          </ac:spMkLst>
        </pc:spChg>
        <pc:spChg chg="mod">
          <ac:chgData name="Marie-Claire Greening" userId="ca53f1d0-a626-4bbd-86bc-dbeb45709ece" providerId="ADAL" clId="{E23FB15C-4AFB-9744-A67F-84BE8FA9992E}" dt="2021-10-26T13:24:07.862" v="8721"/>
          <ac:spMkLst>
            <pc:docMk/>
            <pc:sldMk cId="256389705" sldId="267"/>
            <ac:spMk id="383" creationId="{14FE2EBB-A032-EE45-A79B-25AC189AF6E4}"/>
          </ac:spMkLst>
        </pc:spChg>
        <pc:spChg chg="mod">
          <ac:chgData name="Marie-Claire Greening" userId="ca53f1d0-a626-4bbd-86bc-dbeb45709ece" providerId="ADAL" clId="{E23FB15C-4AFB-9744-A67F-84BE8FA9992E}" dt="2021-10-26T13:24:07.862" v="8721"/>
          <ac:spMkLst>
            <pc:docMk/>
            <pc:sldMk cId="256389705" sldId="267"/>
            <ac:spMk id="384" creationId="{B8598C93-058E-BC4B-9BE3-A976072291AC}"/>
          </ac:spMkLst>
        </pc:spChg>
        <pc:spChg chg="mod">
          <ac:chgData name="Marie-Claire Greening" userId="ca53f1d0-a626-4bbd-86bc-dbeb45709ece" providerId="ADAL" clId="{E23FB15C-4AFB-9744-A67F-84BE8FA9992E}" dt="2021-10-26T13:24:07.862" v="8721"/>
          <ac:spMkLst>
            <pc:docMk/>
            <pc:sldMk cId="256389705" sldId="267"/>
            <ac:spMk id="385" creationId="{E4A38639-7F9A-2B44-BFA1-3E1B151BFA00}"/>
          </ac:spMkLst>
        </pc:spChg>
        <pc:spChg chg="mod">
          <ac:chgData name="Marie-Claire Greening" userId="ca53f1d0-a626-4bbd-86bc-dbeb45709ece" providerId="ADAL" clId="{E23FB15C-4AFB-9744-A67F-84BE8FA9992E}" dt="2021-10-26T13:24:07.862" v="8721"/>
          <ac:spMkLst>
            <pc:docMk/>
            <pc:sldMk cId="256389705" sldId="267"/>
            <ac:spMk id="386" creationId="{6227E3E8-4F44-854D-B85B-427D6BA49016}"/>
          </ac:spMkLst>
        </pc:spChg>
        <pc:spChg chg="mod">
          <ac:chgData name="Marie-Claire Greening" userId="ca53f1d0-a626-4bbd-86bc-dbeb45709ece" providerId="ADAL" clId="{E23FB15C-4AFB-9744-A67F-84BE8FA9992E}" dt="2021-10-26T13:24:07.862" v="8721"/>
          <ac:spMkLst>
            <pc:docMk/>
            <pc:sldMk cId="256389705" sldId="267"/>
            <ac:spMk id="387" creationId="{2314E01A-6B36-A24E-941D-514D0BF95C35}"/>
          </ac:spMkLst>
        </pc:spChg>
        <pc:spChg chg="mod">
          <ac:chgData name="Marie-Claire Greening" userId="ca53f1d0-a626-4bbd-86bc-dbeb45709ece" providerId="ADAL" clId="{E23FB15C-4AFB-9744-A67F-84BE8FA9992E}" dt="2021-10-26T13:24:07.862" v="8721"/>
          <ac:spMkLst>
            <pc:docMk/>
            <pc:sldMk cId="256389705" sldId="267"/>
            <ac:spMk id="388" creationId="{466A367F-46BC-0043-AA51-7D735104E9FC}"/>
          </ac:spMkLst>
        </pc:spChg>
        <pc:spChg chg="mod">
          <ac:chgData name="Marie-Claire Greening" userId="ca53f1d0-a626-4bbd-86bc-dbeb45709ece" providerId="ADAL" clId="{E23FB15C-4AFB-9744-A67F-84BE8FA9992E}" dt="2021-10-26T13:24:07.862" v="8721"/>
          <ac:spMkLst>
            <pc:docMk/>
            <pc:sldMk cId="256389705" sldId="267"/>
            <ac:spMk id="389" creationId="{12FFFC1A-AAA8-AF4A-959A-F6324E9F7BB7}"/>
          </ac:spMkLst>
        </pc:spChg>
        <pc:spChg chg="mod">
          <ac:chgData name="Marie-Claire Greening" userId="ca53f1d0-a626-4bbd-86bc-dbeb45709ece" providerId="ADAL" clId="{E23FB15C-4AFB-9744-A67F-84BE8FA9992E}" dt="2021-10-26T13:24:07.862" v="8721"/>
          <ac:spMkLst>
            <pc:docMk/>
            <pc:sldMk cId="256389705" sldId="267"/>
            <ac:spMk id="390" creationId="{BC1903EA-5C3A-A846-9D75-BF95059C9EB2}"/>
          </ac:spMkLst>
        </pc:spChg>
        <pc:spChg chg="mod">
          <ac:chgData name="Marie-Claire Greening" userId="ca53f1d0-a626-4bbd-86bc-dbeb45709ece" providerId="ADAL" clId="{E23FB15C-4AFB-9744-A67F-84BE8FA9992E}" dt="2021-10-26T13:24:07.862" v="8721"/>
          <ac:spMkLst>
            <pc:docMk/>
            <pc:sldMk cId="256389705" sldId="267"/>
            <ac:spMk id="391" creationId="{517856C1-9E9E-9D44-ACE5-06C62C372868}"/>
          </ac:spMkLst>
        </pc:spChg>
        <pc:spChg chg="mod">
          <ac:chgData name="Marie-Claire Greening" userId="ca53f1d0-a626-4bbd-86bc-dbeb45709ece" providerId="ADAL" clId="{E23FB15C-4AFB-9744-A67F-84BE8FA9992E}" dt="2021-10-26T13:24:07.862" v="8721"/>
          <ac:spMkLst>
            <pc:docMk/>
            <pc:sldMk cId="256389705" sldId="267"/>
            <ac:spMk id="392" creationId="{0894517C-9DF3-4A40-83FD-3EE68EFF581B}"/>
          </ac:spMkLst>
        </pc:spChg>
        <pc:spChg chg="mod">
          <ac:chgData name="Marie-Claire Greening" userId="ca53f1d0-a626-4bbd-86bc-dbeb45709ece" providerId="ADAL" clId="{E23FB15C-4AFB-9744-A67F-84BE8FA9992E}" dt="2021-10-26T13:24:07.862" v="8721"/>
          <ac:spMkLst>
            <pc:docMk/>
            <pc:sldMk cId="256389705" sldId="267"/>
            <ac:spMk id="393" creationId="{B5A87FE3-EB62-7B4C-8551-BCF68F0FF75B}"/>
          </ac:spMkLst>
        </pc:spChg>
        <pc:spChg chg="mod">
          <ac:chgData name="Marie-Claire Greening" userId="ca53f1d0-a626-4bbd-86bc-dbeb45709ece" providerId="ADAL" clId="{E23FB15C-4AFB-9744-A67F-84BE8FA9992E}" dt="2021-10-26T13:24:07.862" v="8721"/>
          <ac:spMkLst>
            <pc:docMk/>
            <pc:sldMk cId="256389705" sldId="267"/>
            <ac:spMk id="394" creationId="{CDA0A4E1-CA87-554C-B7B7-7D141A90DA31}"/>
          </ac:spMkLst>
        </pc:spChg>
        <pc:spChg chg="mod">
          <ac:chgData name="Marie-Claire Greening" userId="ca53f1d0-a626-4bbd-86bc-dbeb45709ece" providerId="ADAL" clId="{E23FB15C-4AFB-9744-A67F-84BE8FA9992E}" dt="2021-10-26T13:24:07.862" v="8721"/>
          <ac:spMkLst>
            <pc:docMk/>
            <pc:sldMk cId="256389705" sldId="267"/>
            <ac:spMk id="395" creationId="{FCF33186-8DA7-E749-BE21-159863BF9677}"/>
          </ac:spMkLst>
        </pc:spChg>
        <pc:spChg chg="mod">
          <ac:chgData name="Marie-Claire Greening" userId="ca53f1d0-a626-4bbd-86bc-dbeb45709ece" providerId="ADAL" clId="{E23FB15C-4AFB-9744-A67F-84BE8FA9992E}" dt="2021-10-26T13:24:07.862" v="8721"/>
          <ac:spMkLst>
            <pc:docMk/>
            <pc:sldMk cId="256389705" sldId="267"/>
            <ac:spMk id="396" creationId="{BF08DD8E-79DE-114B-87C4-BFFD813A51C6}"/>
          </ac:spMkLst>
        </pc:spChg>
        <pc:spChg chg="mod">
          <ac:chgData name="Marie-Claire Greening" userId="ca53f1d0-a626-4bbd-86bc-dbeb45709ece" providerId="ADAL" clId="{E23FB15C-4AFB-9744-A67F-84BE8FA9992E}" dt="2021-10-26T13:24:07.862" v="8721"/>
          <ac:spMkLst>
            <pc:docMk/>
            <pc:sldMk cId="256389705" sldId="267"/>
            <ac:spMk id="397" creationId="{E7169672-039B-5A43-85F1-E3A49AD4E617}"/>
          </ac:spMkLst>
        </pc:spChg>
        <pc:spChg chg="mod">
          <ac:chgData name="Marie-Claire Greening" userId="ca53f1d0-a626-4bbd-86bc-dbeb45709ece" providerId="ADAL" clId="{E23FB15C-4AFB-9744-A67F-84BE8FA9992E}" dt="2021-10-26T13:24:07.862" v="8721"/>
          <ac:spMkLst>
            <pc:docMk/>
            <pc:sldMk cId="256389705" sldId="267"/>
            <ac:spMk id="398" creationId="{78090908-934F-D74C-9654-C745FBBFC058}"/>
          </ac:spMkLst>
        </pc:spChg>
        <pc:spChg chg="mod">
          <ac:chgData name="Marie-Claire Greening" userId="ca53f1d0-a626-4bbd-86bc-dbeb45709ece" providerId="ADAL" clId="{E23FB15C-4AFB-9744-A67F-84BE8FA9992E}" dt="2021-10-26T13:24:07.862" v="8721"/>
          <ac:spMkLst>
            <pc:docMk/>
            <pc:sldMk cId="256389705" sldId="267"/>
            <ac:spMk id="399" creationId="{3C79B4C5-35BF-F146-B5F7-E609BF651CF8}"/>
          </ac:spMkLst>
        </pc:spChg>
        <pc:spChg chg="mod">
          <ac:chgData name="Marie-Claire Greening" userId="ca53f1d0-a626-4bbd-86bc-dbeb45709ece" providerId="ADAL" clId="{E23FB15C-4AFB-9744-A67F-84BE8FA9992E}" dt="2021-10-26T13:24:07.862" v="8721"/>
          <ac:spMkLst>
            <pc:docMk/>
            <pc:sldMk cId="256389705" sldId="267"/>
            <ac:spMk id="400" creationId="{1ADD83E0-B74C-FD44-BF35-BF8673537CEC}"/>
          </ac:spMkLst>
        </pc:spChg>
        <pc:spChg chg="mod">
          <ac:chgData name="Marie-Claire Greening" userId="ca53f1d0-a626-4bbd-86bc-dbeb45709ece" providerId="ADAL" clId="{E23FB15C-4AFB-9744-A67F-84BE8FA9992E}" dt="2021-10-26T13:24:07.862" v="8721"/>
          <ac:spMkLst>
            <pc:docMk/>
            <pc:sldMk cId="256389705" sldId="267"/>
            <ac:spMk id="401" creationId="{95E85A4C-8134-8449-9DBC-C100AACE14B1}"/>
          </ac:spMkLst>
        </pc:spChg>
        <pc:spChg chg="mod">
          <ac:chgData name="Marie-Claire Greening" userId="ca53f1d0-a626-4bbd-86bc-dbeb45709ece" providerId="ADAL" clId="{E23FB15C-4AFB-9744-A67F-84BE8FA9992E}" dt="2021-10-26T13:24:07.862" v="8721"/>
          <ac:spMkLst>
            <pc:docMk/>
            <pc:sldMk cId="256389705" sldId="267"/>
            <ac:spMk id="402" creationId="{56535D9E-6159-2842-8040-6E14B5A3D221}"/>
          </ac:spMkLst>
        </pc:spChg>
        <pc:spChg chg="mod">
          <ac:chgData name="Marie-Claire Greening" userId="ca53f1d0-a626-4bbd-86bc-dbeb45709ece" providerId="ADAL" clId="{E23FB15C-4AFB-9744-A67F-84BE8FA9992E}" dt="2021-10-26T13:24:07.862" v="8721"/>
          <ac:spMkLst>
            <pc:docMk/>
            <pc:sldMk cId="256389705" sldId="267"/>
            <ac:spMk id="403" creationId="{08D9C2A0-1E01-674A-8FCB-5D583780101D}"/>
          </ac:spMkLst>
        </pc:spChg>
        <pc:spChg chg="mod">
          <ac:chgData name="Marie-Claire Greening" userId="ca53f1d0-a626-4bbd-86bc-dbeb45709ece" providerId="ADAL" clId="{E23FB15C-4AFB-9744-A67F-84BE8FA9992E}" dt="2021-10-26T13:24:07.862" v="8721"/>
          <ac:spMkLst>
            <pc:docMk/>
            <pc:sldMk cId="256389705" sldId="267"/>
            <ac:spMk id="404" creationId="{018348B6-9B2A-2A46-9EFB-815376DC9040}"/>
          </ac:spMkLst>
        </pc:spChg>
        <pc:spChg chg="mod">
          <ac:chgData name="Marie-Claire Greening" userId="ca53f1d0-a626-4bbd-86bc-dbeb45709ece" providerId="ADAL" clId="{E23FB15C-4AFB-9744-A67F-84BE8FA9992E}" dt="2021-10-26T13:24:07.862" v="8721"/>
          <ac:spMkLst>
            <pc:docMk/>
            <pc:sldMk cId="256389705" sldId="267"/>
            <ac:spMk id="405" creationId="{35DFEB61-00A2-954D-928F-6190DD9EC181}"/>
          </ac:spMkLst>
        </pc:spChg>
        <pc:spChg chg="mod">
          <ac:chgData name="Marie-Claire Greening" userId="ca53f1d0-a626-4bbd-86bc-dbeb45709ece" providerId="ADAL" clId="{E23FB15C-4AFB-9744-A67F-84BE8FA9992E}" dt="2021-10-26T13:24:07.862" v="8721"/>
          <ac:spMkLst>
            <pc:docMk/>
            <pc:sldMk cId="256389705" sldId="267"/>
            <ac:spMk id="406" creationId="{968FC722-0372-CE41-96C1-D34F8464F8A1}"/>
          </ac:spMkLst>
        </pc:spChg>
        <pc:spChg chg="mod">
          <ac:chgData name="Marie-Claire Greening" userId="ca53f1d0-a626-4bbd-86bc-dbeb45709ece" providerId="ADAL" clId="{E23FB15C-4AFB-9744-A67F-84BE8FA9992E}" dt="2021-10-26T13:24:07.862" v="8721"/>
          <ac:spMkLst>
            <pc:docMk/>
            <pc:sldMk cId="256389705" sldId="267"/>
            <ac:spMk id="407" creationId="{3CD92823-498F-254C-8A19-C7B1B2556C1E}"/>
          </ac:spMkLst>
        </pc:spChg>
        <pc:spChg chg="mod">
          <ac:chgData name="Marie-Claire Greening" userId="ca53f1d0-a626-4bbd-86bc-dbeb45709ece" providerId="ADAL" clId="{E23FB15C-4AFB-9744-A67F-84BE8FA9992E}" dt="2021-10-26T13:24:07.862" v="8721"/>
          <ac:spMkLst>
            <pc:docMk/>
            <pc:sldMk cId="256389705" sldId="267"/>
            <ac:spMk id="408" creationId="{533BD1C8-B098-B547-8047-04C97D579E46}"/>
          </ac:spMkLst>
        </pc:spChg>
        <pc:spChg chg="mod">
          <ac:chgData name="Marie-Claire Greening" userId="ca53f1d0-a626-4bbd-86bc-dbeb45709ece" providerId="ADAL" clId="{E23FB15C-4AFB-9744-A67F-84BE8FA9992E}" dt="2021-10-26T13:24:07.862" v="8721"/>
          <ac:spMkLst>
            <pc:docMk/>
            <pc:sldMk cId="256389705" sldId="267"/>
            <ac:spMk id="409" creationId="{2DEA9D35-AAA0-EF4B-874E-8CC6498E5326}"/>
          </ac:spMkLst>
        </pc:spChg>
        <pc:spChg chg="mod">
          <ac:chgData name="Marie-Claire Greening" userId="ca53f1d0-a626-4bbd-86bc-dbeb45709ece" providerId="ADAL" clId="{E23FB15C-4AFB-9744-A67F-84BE8FA9992E}" dt="2021-10-26T13:24:07.862" v="8721"/>
          <ac:spMkLst>
            <pc:docMk/>
            <pc:sldMk cId="256389705" sldId="267"/>
            <ac:spMk id="410" creationId="{C6F0C286-F212-154E-8EB3-9380CB1F5377}"/>
          </ac:spMkLst>
        </pc:spChg>
        <pc:spChg chg="mod">
          <ac:chgData name="Marie-Claire Greening" userId="ca53f1d0-a626-4bbd-86bc-dbeb45709ece" providerId="ADAL" clId="{E23FB15C-4AFB-9744-A67F-84BE8FA9992E}" dt="2021-10-26T13:24:07.862" v="8721"/>
          <ac:spMkLst>
            <pc:docMk/>
            <pc:sldMk cId="256389705" sldId="267"/>
            <ac:spMk id="411" creationId="{C5ABED0B-7C15-F44F-9622-46A2DC0ECF57}"/>
          </ac:spMkLst>
        </pc:spChg>
        <pc:spChg chg="mod">
          <ac:chgData name="Marie-Claire Greening" userId="ca53f1d0-a626-4bbd-86bc-dbeb45709ece" providerId="ADAL" clId="{E23FB15C-4AFB-9744-A67F-84BE8FA9992E}" dt="2021-10-26T13:24:07.862" v="8721"/>
          <ac:spMkLst>
            <pc:docMk/>
            <pc:sldMk cId="256389705" sldId="267"/>
            <ac:spMk id="412" creationId="{8ACDC589-F3A4-7A4B-87FA-1D6FDB5DC71B}"/>
          </ac:spMkLst>
        </pc:spChg>
        <pc:spChg chg="mod">
          <ac:chgData name="Marie-Claire Greening" userId="ca53f1d0-a626-4bbd-86bc-dbeb45709ece" providerId="ADAL" clId="{E23FB15C-4AFB-9744-A67F-84BE8FA9992E}" dt="2021-10-26T13:24:07.862" v="8721"/>
          <ac:spMkLst>
            <pc:docMk/>
            <pc:sldMk cId="256389705" sldId="267"/>
            <ac:spMk id="413" creationId="{AFDCC71F-77E4-1A41-8171-B63824FA9AFD}"/>
          </ac:spMkLst>
        </pc:spChg>
        <pc:spChg chg="mod">
          <ac:chgData name="Marie-Claire Greening" userId="ca53f1d0-a626-4bbd-86bc-dbeb45709ece" providerId="ADAL" clId="{E23FB15C-4AFB-9744-A67F-84BE8FA9992E}" dt="2021-10-26T13:24:07.862" v="8721"/>
          <ac:spMkLst>
            <pc:docMk/>
            <pc:sldMk cId="256389705" sldId="267"/>
            <ac:spMk id="414" creationId="{98A5E957-F592-C240-AF23-64E37E35BD21}"/>
          </ac:spMkLst>
        </pc:spChg>
        <pc:spChg chg="mod">
          <ac:chgData name="Marie-Claire Greening" userId="ca53f1d0-a626-4bbd-86bc-dbeb45709ece" providerId="ADAL" clId="{E23FB15C-4AFB-9744-A67F-84BE8FA9992E}" dt="2021-10-26T13:24:07.862" v="8721"/>
          <ac:spMkLst>
            <pc:docMk/>
            <pc:sldMk cId="256389705" sldId="267"/>
            <ac:spMk id="415" creationId="{629C088F-C176-6F40-A760-382BA29DA52E}"/>
          </ac:spMkLst>
        </pc:spChg>
        <pc:spChg chg="mod">
          <ac:chgData name="Marie-Claire Greening" userId="ca53f1d0-a626-4bbd-86bc-dbeb45709ece" providerId="ADAL" clId="{E23FB15C-4AFB-9744-A67F-84BE8FA9992E}" dt="2021-10-26T13:24:07.862" v="8721"/>
          <ac:spMkLst>
            <pc:docMk/>
            <pc:sldMk cId="256389705" sldId="267"/>
            <ac:spMk id="416" creationId="{EB0A382C-0889-E447-B621-163C368DB6B4}"/>
          </ac:spMkLst>
        </pc:spChg>
        <pc:spChg chg="mod">
          <ac:chgData name="Marie-Claire Greening" userId="ca53f1d0-a626-4bbd-86bc-dbeb45709ece" providerId="ADAL" clId="{E23FB15C-4AFB-9744-A67F-84BE8FA9992E}" dt="2021-10-26T13:24:07.862" v="8721"/>
          <ac:spMkLst>
            <pc:docMk/>
            <pc:sldMk cId="256389705" sldId="267"/>
            <ac:spMk id="417" creationId="{067DE2A0-1B50-514B-8DFA-B2F2F5CC7065}"/>
          </ac:spMkLst>
        </pc:spChg>
        <pc:spChg chg="mod">
          <ac:chgData name="Marie-Claire Greening" userId="ca53f1d0-a626-4bbd-86bc-dbeb45709ece" providerId="ADAL" clId="{E23FB15C-4AFB-9744-A67F-84BE8FA9992E}" dt="2021-10-26T13:24:07.862" v="8721"/>
          <ac:spMkLst>
            <pc:docMk/>
            <pc:sldMk cId="256389705" sldId="267"/>
            <ac:spMk id="418" creationId="{1C6D0F1F-91B9-E44A-83E3-A3A197BE5420}"/>
          </ac:spMkLst>
        </pc:spChg>
        <pc:spChg chg="mod">
          <ac:chgData name="Marie-Claire Greening" userId="ca53f1d0-a626-4bbd-86bc-dbeb45709ece" providerId="ADAL" clId="{E23FB15C-4AFB-9744-A67F-84BE8FA9992E}" dt="2021-10-26T13:24:07.862" v="8721"/>
          <ac:spMkLst>
            <pc:docMk/>
            <pc:sldMk cId="256389705" sldId="267"/>
            <ac:spMk id="421" creationId="{4264ED5F-0D4F-D74A-89FA-7936E25536B8}"/>
          </ac:spMkLst>
        </pc:spChg>
        <pc:spChg chg="mod">
          <ac:chgData name="Marie-Claire Greening" userId="ca53f1d0-a626-4bbd-86bc-dbeb45709ece" providerId="ADAL" clId="{E23FB15C-4AFB-9744-A67F-84BE8FA9992E}" dt="2021-10-26T13:24:07.862" v="8721"/>
          <ac:spMkLst>
            <pc:docMk/>
            <pc:sldMk cId="256389705" sldId="267"/>
            <ac:spMk id="422" creationId="{82BF1EF2-D49F-9E46-92CE-4627FF8C8790}"/>
          </ac:spMkLst>
        </pc:spChg>
        <pc:spChg chg="mod">
          <ac:chgData name="Marie-Claire Greening" userId="ca53f1d0-a626-4bbd-86bc-dbeb45709ece" providerId="ADAL" clId="{E23FB15C-4AFB-9744-A67F-84BE8FA9992E}" dt="2021-10-26T13:24:07.862" v="8721"/>
          <ac:spMkLst>
            <pc:docMk/>
            <pc:sldMk cId="256389705" sldId="267"/>
            <ac:spMk id="423" creationId="{7F0F2EFD-FD3A-0F42-A6DA-B4D9777A32D8}"/>
          </ac:spMkLst>
        </pc:spChg>
        <pc:spChg chg="mod">
          <ac:chgData name="Marie-Claire Greening" userId="ca53f1d0-a626-4bbd-86bc-dbeb45709ece" providerId="ADAL" clId="{E23FB15C-4AFB-9744-A67F-84BE8FA9992E}" dt="2021-10-26T13:24:07.862" v="8721"/>
          <ac:spMkLst>
            <pc:docMk/>
            <pc:sldMk cId="256389705" sldId="267"/>
            <ac:spMk id="424" creationId="{14394304-C4F5-4C4F-A6FE-992E95B7A286}"/>
          </ac:spMkLst>
        </pc:spChg>
        <pc:spChg chg="mod">
          <ac:chgData name="Marie-Claire Greening" userId="ca53f1d0-a626-4bbd-86bc-dbeb45709ece" providerId="ADAL" clId="{E23FB15C-4AFB-9744-A67F-84BE8FA9992E}" dt="2021-10-26T13:24:07.862" v="8721"/>
          <ac:spMkLst>
            <pc:docMk/>
            <pc:sldMk cId="256389705" sldId="267"/>
            <ac:spMk id="425" creationId="{253EF73E-44A2-164E-94D3-2B6E44F52984}"/>
          </ac:spMkLst>
        </pc:spChg>
        <pc:spChg chg="mod">
          <ac:chgData name="Marie-Claire Greening" userId="ca53f1d0-a626-4bbd-86bc-dbeb45709ece" providerId="ADAL" clId="{E23FB15C-4AFB-9744-A67F-84BE8FA9992E}" dt="2021-10-26T13:24:07.862" v="8721"/>
          <ac:spMkLst>
            <pc:docMk/>
            <pc:sldMk cId="256389705" sldId="267"/>
            <ac:spMk id="426" creationId="{F4C3F5FE-7FA6-4F44-A107-7C4E59B91562}"/>
          </ac:spMkLst>
        </pc:spChg>
        <pc:spChg chg="mod">
          <ac:chgData name="Marie-Claire Greening" userId="ca53f1d0-a626-4bbd-86bc-dbeb45709ece" providerId="ADAL" clId="{E23FB15C-4AFB-9744-A67F-84BE8FA9992E}" dt="2021-10-26T13:24:07.862" v="8721"/>
          <ac:spMkLst>
            <pc:docMk/>
            <pc:sldMk cId="256389705" sldId="267"/>
            <ac:spMk id="427" creationId="{F432830D-6FB8-1347-837C-D21A067EFB32}"/>
          </ac:spMkLst>
        </pc:spChg>
        <pc:spChg chg="mod">
          <ac:chgData name="Marie-Claire Greening" userId="ca53f1d0-a626-4bbd-86bc-dbeb45709ece" providerId="ADAL" clId="{E23FB15C-4AFB-9744-A67F-84BE8FA9992E}" dt="2021-10-26T13:24:07.862" v="8721"/>
          <ac:spMkLst>
            <pc:docMk/>
            <pc:sldMk cId="256389705" sldId="267"/>
            <ac:spMk id="428" creationId="{0B6957C6-20E5-C54F-834A-4A14B7B57F87}"/>
          </ac:spMkLst>
        </pc:spChg>
        <pc:spChg chg="mod">
          <ac:chgData name="Marie-Claire Greening" userId="ca53f1d0-a626-4bbd-86bc-dbeb45709ece" providerId="ADAL" clId="{E23FB15C-4AFB-9744-A67F-84BE8FA9992E}" dt="2021-10-26T13:24:07.862" v="8721"/>
          <ac:spMkLst>
            <pc:docMk/>
            <pc:sldMk cId="256389705" sldId="267"/>
            <ac:spMk id="429" creationId="{A29794FF-B887-AD4B-9610-8753C1149B54}"/>
          </ac:spMkLst>
        </pc:spChg>
        <pc:spChg chg="mod">
          <ac:chgData name="Marie-Claire Greening" userId="ca53f1d0-a626-4bbd-86bc-dbeb45709ece" providerId="ADAL" clId="{E23FB15C-4AFB-9744-A67F-84BE8FA9992E}" dt="2021-10-26T13:24:07.862" v="8721"/>
          <ac:spMkLst>
            <pc:docMk/>
            <pc:sldMk cId="256389705" sldId="267"/>
            <ac:spMk id="430" creationId="{809EBD64-14CA-184F-B610-A5834F03E47B}"/>
          </ac:spMkLst>
        </pc:spChg>
        <pc:spChg chg="mod">
          <ac:chgData name="Marie-Claire Greening" userId="ca53f1d0-a626-4bbd-86bc-dbeb45709ece" providerId="ADAL" clId="{E23FB15C-4AFB-9744-A67F-84BE8FA9992E}" dt="2021-10-26T13:24:07.862" v="8721"/>
          <ac:spMkLst>
            <pc:docMk/>
            <pc:sldMk cId="256389705" sldId="267"/>
            <ac:spMk id="433" creationId="{6E0AA6FB-7077-E740-BDCB-2B6BC972F080}"/>
          </ac:spMkLst>
        </pc:spChg>
        <pc:spChg chg="mod">
          <ac:chgData name="Marie-Claire Greening" userId="ca53f1d0-a626-4bbd-86bc-dbeb45709ece" providerId="ADAL" clId="{E23FB15C-4AFB-9744-A67F-84BE8FA9992E}" dt="2021-10-26T13:24:07.862" v="8721"/>
          <ac:spMkLst>
            <pc:docMk/>
            <pc:sldMk cId="256389705" sldId="267"/>
            <ac:spMk id="434" creationId="{10081164-A012-3041-99CF-62F75CE2EC4F}"/>
          </ac:spMkLst>
        </pc:spChg>
        <pc:spChg chg="mod">
          <ac:chgData name="Marie-Claire Greening" userId="ca53f1d0-a626-4bbd-86bc-dbeb45709ece" providerId="ADAL" clId="{E23FB15C-4AFB-9744-A67F-84BE8FA9992E}" dt="2021-10-26T13:24:07.862" v="8721"/>
          <ac:spMkLst>
            <pc:docMk/>
            <pc:sldMk cId="256389705" sldId="267"/>
            <ac:spMk id="435" creationId="{757F3712-153E-6A4E-85C4-348329C5B8AE}"/>
          </ac:spMkLst>
        </pc:spChg>
        <pc:spChg chg="mod">
          <ac:chgData name="Marie-Claire Greening" userId="ca53f1d0-a626-4bbd-86bc-dbeb45709ece" providerId="ADAL" clId="{E23FB15C-4AFB-9744-A67F-84BE8FA9992E}" dt="2021-10-26T13:24:07.862" v="8721"/>
          <ac:spMkLst>
            <pc:docMk/>
            <pc:sldMk cId="256389705" sldId="267"/>
            <ac:spMk id="436" creationId="{3210AEA9-D4FC-BE45-9766-305AB50A6B1C}"/>
          </ac:spMkLst>
        </pc:spChg>
        <pc:spChg chg="mod">
          <ac:chgData name="Marie-Claire Greening" userId="ca53f1d0-a626-4bbd-86bc-dbeb45709ece" providerId="ADAL" clId="{E23FB15C-4AFB-9744-A67F-84BE8FA9992E}" dt="2021-10-26T13:24:07.862" v="8721"/>
          <ac:spMkLst>
            <pc:docMk/>
            <pc:sldMk cId="256389705" sldId="267"/>
            <ac:spMk id="437" creationId="{78F24384-352C-3F4D-8792-D3A8B6AEDF0B}"/>
          </ac:spMkLst>
        </pc:spChg>
        <pc:spChg chg="mod">
          <ac:chgData name="Marie-Claire Greening" userId="ca53f1d0-a626-4bbd-86bc-dbeb45709ece" providerId="ADAL" clId="{E23FB15C-4AFB-9744-A67F-84BE8FA9992E}" dt="2021-10-26T13:24:07.862" v="8721"/>
          <ac:spMkLst>
            <pc:docMk/>
            <pc:sldMk cId="256389705" sldId="267"/>
            <ac:spMk id="438" creationId="{CBF43654-6FDE-7B47-9696-67C500F33126}"/>
          </ac:spMkLst>
        </pc:spChg>
        <pc:spChg chg="mod">
          <ac:chgData name="Marie-Claire Greening" userId="ca53f1d0-a626-4bbd-86bc-dbeb45709ece" providerId="ADAL" clId="{E23FB15C-4AFB-9744-A67F-84BE8FA9992E}" dt="2021-10-26T13:24:07.862" v="8721"/>
          <ac:spMkLst>
            <pc:docMk/>
            <pc:sldMk cId="256389705" sldId="267"/>
            <ac:spMk id="439" creationId="{2692F0F8-0E2E-DC42-8802-59E02A4D58DD}"/>
          </ac:spMkLst>
        </pc:spChg>
        <pc:spChg chg="mod">
          <ac:chgData name="Marie-Claire Greening" userId="ca53f1d0-a626-4bbd-86bc-dbeb45709ece" providerId="ADAL" clId="{E23FB15C-4AFB-9744-A67F-84BE8FA9992E}" dt="2021-10-26T13:24:07.862" v="8721"/>
          <ac:spMkLst>
            <pc:docMk/>
            <pc:sldMk cId="256389705" sldId="267"/>
            <ac:spMk id="440" creationId="{B6A1E99B-C14B-4740-8A3E-5ACC59824DC0}"/>
          </ac:spMkLst>
        </pc:spChg>
        <pc:spChg chg="mod">
          <ac:chgData name="Marie-Claire Greening" userId="ca53f1d0-a626-4bbd-86bc-dbeb45709ece" providerId="ADAL" clId="{E23FB15C-4AFB-9744-A67F-84BE8FA9992E}" dt="2021-10-26T13:24:07.862" v="8721"/>
          <ac:spMkLst>
            <pc:docMk/>
            <pc:sldMk cId="256389705" sldId="267"/>
            <ac:spMk id="441" creationId="{964F7888-011B-F84A-8370-80C17DE67AAF}"/>
          </ac:spMkLst>
        </pc:spChg>
        <pc:spChg chg="mod">
          <ac:chgData name="Marie-Claire Greening" userId="ca53f1d0-a626-4bbd-86bc-dbeb45709ece" providerId="ADAL" clId="{E23FB15C-4AFB-9744-A67F-84BE8FA9992E}" dt="2021-10-26T13:24:07.862" v="8721"/>
          <ac:spMkLst>
            <pc:docMk/>
            <pc:sldMk cId="256389705" sldId="267"/>
            <ac:spMk id="442" creationId="{EF21E1D1-0993-174E-9B34-9C1A32865957}"/>
          </ac:spMkLst>
        </pc:spChg>
        <pc:spChg chg="mod">
          <ac:chgData name="Marie-Claire Greening" userId="ca53f1d0-a626-4bbd-86bc-dbeb45709ece" providerId="ADAL" clId="{E23FB15C-4AFB-9744-A67F-84BE8FA9992E}" dt="2021-10-26T13:24:07.862" v="8721"/>
          <ac:spMkLst>
            <pc:docMk/>
            <pc:sldMk cId="256389705" sldId="267"/>
            <ac:spMk id="443" creationId="{2C003C70-85F4-E84D-9220-3EF4741249C1}"/>
          </ac:spMkLst>
        </pc:spChg>
        <pc:spChg chg="mod">
          <ac:chgData name="Marie-Claire Greening" userId="ca53f1d0-a626-4bbd-86bc-dbeb45709ece" providerId="ADAL" clId="{E23FB15C-4AFB-9744-A67F-84BE8FA9992E}" dt="2021-10-26T13:24:07.862" v="8721"/>
          <ac:spMkLst>
            <pc:docMk/>
            <pc:sldMk cId="256389705" sldId="267"/>
            <ac:spMk id="444" creationId="{DA44134C-6CC4-E248-9399-AE713A09275C}"/>
          </ac:spMkLst>
        </pc:spChg>
        <pc:spChg chg="mod">
          <ac:chgData name="Marie-Claire Greening" userId="ca53f1d0-a626-4bbd-86bc-dbeb45709ece" providerId="ADAL" clId="{E23FB15C-4AFB-9744-A67F-84BE8FA9992E}" dt="2021-10-26T13:24:07.862" v="8721"/>
          <ac:spMkLst>
            <pc:docMk/>
            <pc:sldMk cId="256389705" sldId="267"/>
            <ac:spMk id="445" creationId="{1723CB27-B2B8-DB4B-BB83-9B0C0958B6BB}"/>
          </ac:spMkLst>
        </pc:spChg>
        <pc:spChg chg="mod">
          <ac:chgData name="Marie-Claire Greening" userId="ca53f1d0-a626-4bbd-86bc-dbeb45709ece" providerId="ADAL" clId="{E23FB15C-4AFB-9744-A67F-84BE8FA9992E}" dt="2021-10-26T13:24:07.862" v="8721"/>
          <ac:spMkLst>
            <pc:docMk/>
            <pc:sldMk cId="256389705" sldId="267"/>
            <ac:spMk id="446" creationId="{EB8CFEE7-801C-9B4D-B791-43B7DE0BD789}"/>
          </ac:spMkLst>
        </pc:spChg>
        <pc:grpChg chg="mod">
          <ac:chgData name="Marie-Claire Greening" userId="ca53f1d0-a626-4bbd-86bc-dbeb45709ece" providerId="ADAL" clId="{E23FB15C-4AFB-9744-A67F-84BE8FA9992E}" dt="2021-10-23T15:54:49.620" v="3416"/>
          <ac:grpSpMkLst>
            <pc:docMk/>
            <pc:sldMk cId="256389705" sldId="267"/>
            <ac:grpSpMk id="14" creationId="{7438F2D9-0E0F-2742-B88C-A7511F7D5BDB}"/>
          </ac:grpSpMkLst>
        </pc:grpChg>
        <pc:grpChg chg="mod">
          <ac:chgData name="Marie-Claire Greening" userId="ca53f1d0-a626-4bbd-86bc-dbeb45709ece" providerId="ADAL" clId="{E23FB15C-4AFB-9744-A67F-84BE8FA9992E}" dt="2021-10-23T15:54:49.620" v="3416"/>
          <ac:grpSpMkLst>
            <pc:docMk/>
            <pc:sldMk cId="256389705" sldId="267"/>
            <ac:grpSpMk id="15" creationId="{88F82B6B-C5F2-9A40-AFEE-FEF0330EDAF4}"/>
          </ac:grpSpMkLst>
        </pc:grpChg>
        <pc:grpChg chg="mod">
          <ac:chgData name="Marie-Claire Greening" userId="ca53f1d0-a626-4bbd-86bc-dbeb45709ece" providerId="ADAL" clId="{E23FB15C-4AFB-9744-A67F-84BE8FA9992E}" dt="2021-10-23T15:54:49.620" v="3416"/>
          <ac:grpSpMkLst>
            <pc:docMk/>
            <pc:sldMk cId="256389705" sldId="267"/>
            <ac:grpSpMk id="16" creationId="{E3B66357-5366-A044-B7B9-75307E8767C1}"/>
          </ac:grpSpMkLst>
        </pc:grpChg>
        <pc:grpChg chg="mod">
          <ac:chgData name="Marie-Claire Greening" userId="ca53f1d0-a626-4bbd-86bc-dbeb45709ece" providerId="ADAL" clId="{E23FB15C-4AFB-9744-A67F-84BE8FA9992E}" dt="2021-10-23T15:54:49.620" v="3416"/>
          <ac:grpSpMkLst>
            <pc:docMk/>
            <pc:sldMk cId="256389705" sldId="267"/>
            <ac:grpSpMk id="17" creationId="{93FFAA97-E0C6-E541-A33F-50EAF55AE934}"/>
          </ac:grpSpMkLst>
        </pc:grpChg>
        <pc:grpChg chg="mod">
          <ac:chgData name="Marie-Claire Greening" userId="ca53f1d0-a626-4bbd-86bc-dbeb45709ece" providerId="ADAL" clId="{E23FB15C-4AFB-9744-A67F-84BE8FA9992E}" dt="2021-10-23T15:54:49.620" v="3416"/>
          <ac:grpSpMkLst>
            <pc:docMk/>
            <pc:sldMk cId="256389705" sldId="267"/>
            <ac:grpSpMk id="18" creationId="{B3667476-ADB7-4B4F-A58F-E3BAA962C456}"/>
          </ac:grpSpMkLst>
        </pc:grpChg>
        <pc:grpChg chg="mod">
          <ac:chgData name="Marie-Claire Greening" userId="ca53f1d0-a626-4bbd-86bc-dbeb45709ece" providerId="ADAL" clId="{E23FB15C-4AFB-9744-A67F-84BE8FA9992E}" dt="2021-10-23T15:54:49.620" v="3416"/>
          <ac:grpSpMkLst>
            <pc:docMk/>
            <pc:sldMk cId="256389705" sldId="267"/>
            <ac:grpSpMk id="19" creationId="{0DF98C7E-BD22-774B-A805-17AAA70F0DEA}"/>
          </ac:grpSpMkLst>
        </pc:grpChg>
        <pc:grpChg chg="mod">
          <ac:chgData name="Marie-Claire Greening" userId="ca53f1d0-a626-4bbd-86bc-dbeb45709ece" providerId="ADAL" clId="{E23FB15C-4AFB-9744-A67F-84BE8FA9992E}" dt="2021-10-23T15:54:49.620" v="3416"/>
          <ac:grpSpMkLst>
            <pc:docMk/>
            <pc:sldMk cId="256389705" sldId="267"/>
            <ac:grpSpMk id="20" creationId="{3C50B04F-1370-9D4E-A6B6-A6966ECA4821}"/>
          </ac:grpSpMkLst>
        </pc:grpChg>
        <pc:grpChg chg="mod">
          <ac:chgData name="Marie-Claire Greening" userId="ca53f1d0-a626-4bbd-86bc-dbeb45709ece" providerId="ADAL" clId="{E23FB15C-4AFB-9744-A67F-84BE8FA9992E}" dt="2021-10-23T15:54:49.620" v="3416"/>
          <ac:grpSpMkLst>
            <pc:docMk/>
            <pc:sldMk cId="256389705" sldId="267"/>
            <ac:grpSpMk id="21" creationId="{DCCF85F9-C2AF-CC40-99E6-70668EC3E6E4}"/>
          </ac:grpSpMkLst>
        </pc:grpChg>
        <pc:grpChg chg="mod">
          <ac:chgData name="Marie-Claire Greening" userId="ca53f1d0-a626-4bbd-86bc-dbeb45709ece" providerId="ADAL" clId="{E23FB15C-4AFB-9744-A67F-84BE8FA9992E}" dt="2021-10-23T15:54:49.620" v="3416"/>
          <ac:grpSpMkLst>
            <pc:docMk/>
            <pc:sldMk cId="256389705" sldId="267"/>
            <ac:grpSpMk id="22" creationId="{829258AA-C911-814B-BC21-1FA870287719}"/>
          </ac:grpSpMkLst>
        </pc:grpChg>
        <pc:grpChg chg="mod">
          <ac:chgData name="Marie-Claire Greening" userId="ca53f1d0-a626-4bbd-86bc-dbeb45709ece" providerId="ADAL" clId="{E23FB15C-4AFB-9744-A67F-84BE8FA9992E}" dt="2021-10-23T15:54:49.620" v="3416"/>
          <ac:grpSpMkLst>
            <pc:docMk/>
            <pc:sldMk cId="256389705" sldId="267"/>
            <ac:grpSpMk id="23" creationId="{2B07DCAA-8654-DC4D-B95C-F4127E875599}"/>
          </ac:grpSpMkLst>
        </pc:grpChg>
        <pc:grpChg chg="mod">
          <ac:chgData name="Marie-Claire Greening" userId="ca53f1d0-a626-4bbd-86bc-dbeb45709ece" providerId="ADAL" clId="{E23FB15C-4AFB-9744-A67F-84BE8FA9992E}" dt="2021-10-23T15:54:49.620" v="3416"/>
          <ac:grpSpMkLst>
            <pc:docMk/>
            <pc:sldMk cId="256389705" sldId="267"/>
            <ac:grpSpMk id="24" creationId="{AA28F63D-A26D-C346-9C14-38E2F72A4DA2}"/>
          </ac:grpSpMkLst>
        </pc:grpChg>
        <pc:grpChg chg="mod">
          <ac:chgData name="Marie-Claire Greening" userId="ca53f1d0-a626-4bbd-86bc-dbeb45709ece" providerId="ADAL" clId="{E23FB15C-4AFB-9744-A67F-84BE8FA9992E}" dt="2021-10-23T15:54:49.620" v="3416"/>
          <ac:grpSpMkLst>
            <pc:docMk/>
            <pc:sldMk cId="256389705" sldId="267"/>
            <ac:grpSpMk id="25" creationId="{B01E5859-A3DF-9E49-8845-9E9A281935B6}"/>
          </ac:grpSpMkLst>
        </pc:grpChg>
        <pc:grpChg chg="mod">
          <ac:chgData name="Marie-Claire Greening" userId="ca53f1d0-a626-4bbd-86bc-dbeb45709ece" providerId="ADAL" clId="{E23FB15C-4AFB-9744-A67F-84BE8FA9992E}" dt="2021-10-23T15:54:49.620" v="3416"/>
          <ac:grpSpMkLst>
            <pc:docMk/>
            <pc:sldMk cId="256389705" sldId="267"/>
            <ac:grpSpMk id="26" creationId="{7529E562-EB4E-8D4D-95C6-0FB00EFC7336}"/>
          </ac:grpSpMkLst>
        </pc:grpChg>
        <pc:grpChg chg="mod">
          <ac:chgData name="Marie-Claire Greening" userId="ca53f1d0-a626-4bbd-86bc-dbeb45709ece" providerId="ADAL" clId="{E23FB15C-4AFB-9744-A67F-84BE8FA9992E}" dt="2021-10-23T15:54:49.620" v="3416"/>
          <ac:grpSpMkLst>
            <pc:docMk/>
            <pc:sldMk cId="256389705" sldId="267"/>
            <ac:grpSpMk id="27" creationId="{414E86DE-CE2F-FF44-96C9-22512E20DD04}"/>
          </ac:grpSpMkLst>
        </pc:grpChg>
        <pc:grpChg chg="mod">
          <ac:chgData name="Marie-Claire Greening" userId="ca53f1d0-a626-4bbd-86bc-dbeb45709ece" providerId="ADAL" clId="{E23FB15C-4AFB-9744-A67F-84BE8FA9992E}" dt="2021-10-23T15:54:49.620" v="3416"/>
          <ac:grpSpMkLst>
            <pc:docMk/>
            <pc:sldMk cId="256389705" sldId="267"/>
            <ac:grpSpMk id="46" creationId="{30C2E761-2C26-C344-BEA1-96AC385D6660}"/>
          </ac:grpSpMkLst>
        </pc:grpChg>
        <pc:grpChg chg="mod">
          <ac:chgData name="Marie-Claire Greening" userId="ca53f1d0-a626-4bbd-86bc-dbeb45709ece" providerId="ADAL" clId="{E23FB15C-4AFB-9744-A67F-84BE8FA9992E}" dt="2021-10-23T15:54:49.620" v="3416"/>
          <ac:grpSpMkLst>
            <pc:docMk/>
            <pc:sldMk cId="256389705" sldId="267"/>
            <ac:grpSpMk id="55" creationId="{ABD9782A-94D1-BC4F-A585-2D929CC69401}"/>
          </ac:grpSpMkLst>
        </pc:grpChg>
        <pc:grpChg chg="mod">
          <ac:chgData name="Marie-Claire Greening" userId="ca53f1d0-a626-4bbd-86bc-dbeb45709ece" providerId="ADAL" clId="{E23FB15C-4AFB-9744-A67F-84BE8FA9992E}" dt="2021-10-23T15:54:49.620" v="3416"/>
          <ac:grpSpMkLst>
            <pc:docMk/>
            <pc:sldMk cId="256389705" sldId="267"/>
            <ac:grpSpMk id="56" creationId="{D106D532-0F6F-C448-B9F3-CAE8590BBE51}"/>
          </ac:grpSpMkLst>
        </pc:grpChg>
        <pc:grpChg chg="mod">
          <ac:chgData name="Marie-Claire Greening" userId="ca53f1d0-a626-4bbd-86bc-dbeb45709ece" providerId="ADAL" clId="{E23FB15C-4AFB-9744-A67F-84BE8FA9992E}" dt="2021-10-23T15:54:49.620" v="3416"/>
          <ac:grpSpMkLst>
            <pc:docMk/>
            <pc:sldMk cId="256389705" sldId="267"/>
            <ac:grpSpMk id="129" creationId="{E280C246-7B27-4F42-B1B3-F69E040AC8D5}"/>
          </ac:grpSpMkLst>
        </pc:grpChg>
        <pc:grpChg chg="mod">
          <ac:chgData name="Marie-Claire Greening" userId="ca53f1d0-a626-4bbd-86bc-dbeb45709ece" providerId="ADAL" clId="{E23FB15C-4AFB-9744-A67F-84BE8FA9992E}" dt="2021-10-23T15:54:49.620" v="3416"/>
          <ac:grpSpMkLst>
            <pc:docMk/>
            <pc:sldMk cId="256389705" sldId="267"/>
            <ac:grpSpMk id="130" creationId="{3BE03033-AE04-5D42-B6F6-FB0C607634CD}"/>
          </ac:grpSpMkLst>
        </pc:grpChg>
        <pc:grpChg chg="mod">
          <ac:chgData name="Marie-Claire Greening" userId="ca53f1d0-a626-4bbd-86bc-dbeb45709ece" providerId="ADAL" clId="{E23FB15C-4AFB-9744-A67F-84BE8FA9992E}" dt="2021-10-23T15:54:49.620" v="3416"/>
          <ac:grpSpMkLst>
            <pc:docMk/>
            <pc:sldMk cId="256389705" sldId="267"/>
            <ac:grpSpMk id="141" creationId="{ED919261-E684-A642-B4CD-D616B12A9600}"/>
          </ac:grpSpMkLst>
        </pc:grpChg>
        <pc:grpChg chg="mod">
          <ac:chgData name="Marie-Claire Greening" userId="ca53f1d0-a626-4bbd-86bc-dbeb45709ece" providerId="ADAL" clId="{E23FB15C-4AFB-9744-A67F-84BE8FA9992E}" dt="2021-10-23T15:54:49.620" v="3416"/>
          <ac:grpSpMkLst>
            <pc:docMk/>
            <pc:sldMk cId="256389705" sldId="267"/>
            <ac:grpSpMk id="142" creationId="{0BA63339-7C89-4C44-BB0E-334909FE426B}"/>
          </ac:grpSpMkLst>
        </pc:grpChg>
        <pc:grpChg chg="add del mod">
          <ac:chgData name="Marie-Claire Greening" userId="ca53f1d0-a626-4bbd-86bc-dbeb45709ece" providerId="ADAL" clId="{E23FB15C-4AFB-9744-A67F-84BE8FA9992E}" dt="2021-10-25T17:26:35.663" v="6518" actId="478"/>
          <ac:grpSpMkLst>
            <pc:docMk/>
            <pc:sldMk cId="256389705" sldId="267"/>
            <ac:grpSpMk id="157" creationId="{DD8EC964-49F9-B44F-BB76-1D9F706B753B}"/>
          </ac:grpSpMkLst>
        </pc:grpChg>
        <pc:grpChg chg="add mod">
          <ac:chgData name="Marie-Claire Greening" userId="ca53f1d0-a626-4bbd-86bc-dbeb45709ece" providerId="ADAL" clId="{E23FB15C-4AFB-9744-A67F-84BE8FA9992E}" dt="2021-10-23T15:54:58.481" v="3417"/>
          <ac:grpSpMkLst>
            <pc:docMk/>
            <pc:sldMk cId="256389705" sldId="267"/>
            <ac:grpSpMk id="158" creationId="{E6CF4050-5208-1C40-A962-F9487220F036}"/>
          </ac:grpSpMkLst>
        </pc:grpChg>
        <pc:grpChg chg="add mod">
          <ac:chgData name="Marie-Claire Greening" userId="ca53f1d0-a626-4bbd-86bc-dbeb45709ece" providerId="ADAL" clId="{E23FB15C-4AFB-9744-A67F-84BE8FA9992E}" dt="2021-10-23T15:54:58.481" v="3417"/>
          <ac:grpSpMkLst>
            <pc:docMk/>
            <pc:sldMk cId="256389705" sldId="267"/>
            <ac:grpSpMk id="159" creationId="{6B789ED5-49BE-1F4C-8FF0-C81579E5065A}"/>
          </ac:grpSpMkLst>
        </pc:grpChg>
        <pc:grpChg chg="add mod">
          <ac:chgData name="Marie-Claire Greening" userId="ca53f1d0-a626-4bbd-86bc-dbeb45709ece" providerId="ADAL" clId="{E23FB15C-4AFB-9744-A67F-84BE8FA9992E}" dt="2021-10-23T15:54:58.481" v="3417"/>
          <ac:grpSpMkLst>
            <pc:docMk/>
            <pc:sldMk cId="256389705" sldId="267"/>
            <ac:grpSpMk id="160" creationId="{4B508DF9-2C65-174E-B20E-9449B844405C}"/>
          </ac:grpSpMkLst>
        </pc:grpChg>
        <pc:grpChg chg="add mod">
          <ac:chgData name="Marie-Claire Greening" userId="ca53f1d0-a626-4bbd-86bc-dbeb45709ece" providerId="ADAL" clId="{E23FB15C-4AFB-9744-A67F-84BE8FA9992E}" dt="2021-10-23T15:54:58.481" v="3417"/>
          <ac:grpSpMkLst>
            <pc:docMk/>
            <pc:sldMk cId="256389705" sldId="267"/>
            <ac:grpSpMk id="161" creationId="{D7EED61F-7FE6-2C43-B8D7-BCC981DDFC1D}"/>
          </ac:grpSpMkLst>
        </pc:grpChg>
        <pc:grpChg chg="add mod">
          <ac:chgData name="Marie-Claire Greening" userId="ca53f1d0-a626-4bbd-86bc-dbeb45709ece" providerId="ADAL" clId="{E23FB15C-4AFB-9744-A67F-84BE8FA9992E}" dt="2021-10-23T15:54:58.481" v="3417"/>
          <ac:grpSpMkLst>
            <pc:docMk/>
            <pc:sldMk cId="256389705" sldId="267"/>
            <ac:grpSpMk id="162" creationId="{DB52F5C9-3CF0-DA44-A9BB-F28CFBCACEB6}"/>
          </ac:grpSpMkLst>
        </pc:grpChg>
        <pc:grpChg chg="add mod">
          <ac:chgData name="Marie-Claire Greening" userId="ca53f1d0-a626-4bbd-86bc-dbeb45709ece" providerId="ADAL" clId="{E23FB15C-4AFB-9744-A67F-84BE8FA9992E}" dt="2021-10-23T15:54:58.481" v="3417"/>
          <ac:grpSpMkLst>
            <pc:docMk/>
            <pc:sldMk cId="256389705" sldId="267"/>
            <ac:grpSpMk id="163" creationId="{F939A62A-023D-A44C-8A1B-1035FAC299DF}"/>
          </ac:grpSpMkLst>
        </pc:grpChg>
        <pc:grpChg chg="add mod">
          <ac:chgData name="Marie-Claire Greening" userId="ca53f1d0-a626-4bbd-86bc-dbeb45709ece" providerId="ADAL" clId="{E23FB15C-4AFB-9744-A67F-84BE8FA9992E}" dt="2021-10-23T15:54:58.481" v="3417"/>
          <ac:grpSpMkLst>
            <pc:docMk/>
            <pc:sldMk cId="256389705" sldId="267"/>
            <ac:grpSpMk id="164" creationId="{20DF5B51-05A3-5641-99D6-D92E8F333D83}"/>
          </ac:grpSpMkLst>
        </pc:grpChg>
        <pc:grpChg chg="add mod">
          <ac:chgData name="Marie-Claire Greening" userId="ca53f1d0-a626-4bbd-86bc-dbeb45709ece" providerId="ADAL" clId="{E23FB15C-4AFB-9744-A67F-84BE8FA9992E}" dt="2021-10-23T15:54:58.481" v="3417"/>
          <ac:grpSpMkLst>
            <pc:docMk/>
            <pc:sldMk cId="256389705" sldId="267"/>
            <ac:grpSpMk id="165" creationId="{9D0E6962-40EE-0145-BFE6-6B8D7F7F7057}"/>
          </ac:grpSpMkLst>
        </pc:grpChg>
        <pc:grpChg chg="add mod">
          <ac:chgData name="Marie-Claire Greening" userId="ca53f1d0-a626-4bbd-86bc-dbeb45709ece" providerId="ADAL" clId="{E23FB15C-4AFB-9744-A67F-84BE8FA9992E}" dt="2021-10-23T15:54:58.481" v="3417"/>
          <ac:grpSpMkLst>
            <pc:docMk/>
            <pc:sldMk cId="256389705" sldId="267"/>
            <ac:grpSpMk id="166" creationId="{CA11CF96-4B27-BD47-8F5E-C1355046059C}"/>
          </ac:grpSpMkLst>
        </pc:grpChg>
        <pc:grpChg chg="add mod">
          <ac:chgData name="Marie-Claire Greening" userId="ca53f1d0-a626-4bbd-86bc-dbeb45709ece" providerId="ADAL" clId="{E23FB15C-4AFB-9744-A67F-84BE8FA9992E}" dt="2021-10-23T15:54:58.481" v="3417"/>
          <ac:grpSpMkLst>
            <pc:docMk/>
            <pc:sldMk cId="256389705" sldId="267"/>
            <ac:grpSpMk id="167" creationId="{D9C2F0A6-24AA-8B47-907B-757E73015450}"/>
          </ac:grpSpMkLst>
        </pc:grpChg>
        <pc:grpChg chg="add mod">
          <ac:chgData name="Marie-Claire Greening" userId="ca53f1d0-a626-4bbd-86bc-dbeb45709ece" providerId="ADAL" clId="{E23FB15C-4AFB-9744-A67F-84BE8FA9992E}" dt="2021-10-23T15:54:58.481" v="3417"/>
          <ac:grpSpMkLst>
            <pc:docMk/>
            <pc:sldMk cId="256389705" sldId="267"/>
            <ac:grpSpMk id="168" creationId="{1BCBAE31-1094-8042-BB31-4220BE035945}"/>
          </ac:grpSpMkLst>
        </pc:grpChg>
        <pc:grpChg chg="add mod">
          <ac:chgData name="Marie-Claire Greening" userId="ca53f1d0-a626-4bbd-86bc-dbeb45709ece" providerId="ADAL" clId="{E23FB15C-4AFB-9744-A67F-84BE8FA9992E}" dt="2021-10-23T15:54:58.481" v="3417"/>
          <ac:grpSpMkLst>
            <pc:docMk/>
            <pc:sldMk cId="256389705" sldId="267"/>
            <ac:grpSpMk id="169" creationId="{03295BC2-AC8B-B74E-8C2E-D353F2749469}"/>
          </ac:grpSpMkLst>
        </pc:grpChg>
        <pc:grpChg chg="add mod">
          <ac:chgData name="Marie-Claire Greening" userId="ca53f1d0-a626-4bbd-86bc-dbeb45709ece" providerId="ADAL" clId="{E23FB15C-4AFB-9744-A67F-84BE8FA9992E}" dt="2021-10-23T15:54:58.481" v="3417"/>
          <ac:grpSpMkLst>
            <pc:docMk/>
            <pc:sldMk cId="256389705" sldId="267"/>
            <ac:grpSpMk id="170" creationId="{6F4BE2BD-C87D-BB42-8CB3-A365A9A5EF53}"/>
          </ac:grpSpMkLst>
        </pc:grpChg>
        <pc:grpChg chg="add mod">
          <ac:chgData name="Marie-Claire Greening" userId="ca53f1d0-a626-4bbd-86bc-dbeb45709ece" providerId="ADAL" clId="{E23FB15C-4AFB-9744-A67F-84BE8FA9992E}" dt="2021-10-23T15:54:58.481" v="3417"/>
          <ac:grpSpMkLst>
            <pc:docMk/>
            <pc:sldMk cId="256389705" sldId="267"/>
            <ac:grpSpMk id="189" creationId="{2F770024-FF0F-7E45-9B13-22BD3C8793D9}"/>
          </ac:grpSpMkLst>
        </pc:grpChg>
        <pc:grpChg chg="add mod">
          <ac:chgData name="Marie-Claire Greening" userId="ca53f1d0-a626-4bbd-86bc-dbeb45709ece" providerId="ADAL" clId="{E23FB15C-4AFB-9744-A67F-84BE8FA9992E}" dt="2021-10-23T15:54:58.481" v="3417"/>
          <ac:grpSpMkLst>
            <pc:docMk/>
            <pc:sldMk cId="256389705" sldId="267"/>
            <ac:grpSpMk id="198" creationId="{F50EBBF1-3E41-7242-ABDA-3FCC6F047796}"/>
          </ac:grpSpMkLst>
        </pc:grpChg>
        <pc:grpChg chg="add mod">
          <ac:chgData name="Marie-Claire Greening" userId="ca53f1d0-a626-4bbd-86bc-dbeb45709ece" providerId="ADAL" clId="{E23FB15C-4AFB-9744-A67F-84BE8FA9992E}" dt="2021-10-23T15:54:58.481" v="3417"/>
          <ac:grpSpMkLst>
            <pc:docMk/>
            <pc:sldMk cId="256389705" sldId="267"/>
            <ac:grpSpMk id="199" creationId="{EA7A44AD-FFC1-CF44-973E-B5C80765F0A5}"/>
          </ac:grpSpMkLst>
        </pc:grpChg>
        <pc:grpChg chg="add mod">
          <ac:chgData name="Marie-Claire Greening" userId="ca53f1d0-a626-4bbd-86bc-dbeb45709ece" providerId="ADAL" clId="{E23FB15C-4AFB-9744-A67F-84BE8FA9992E}" dt="2021-10-23T15:54:58.481" v="3417"/>
          <ac:grpSpMkLst>
            <pc:docMk/>
            <pc:sldMk cId="256389705" sldId="267"/>
            <ac:grpSpMk id="272" creationId="{7A2EEFCD-7512-A84A-A71D-2EA24B1100D3}"/>
          </ac:grpSpMkLst>
        </pc:grpChg>
        <pc:grpChg chg="add mod">
          <ac:chgData name="Marie-Claire Greening" userId="ca53f1d0-a626-4bbd-86bc-dbeb45709ece" providerId="ADAL" clId="{E23FB15C-4AFB-9744-A67F-84BE8FA9992E}" dt="2021-10-23T15:54:58.481" v="3417"/>
          <ac:grpSpMkLst>
            <pc:docMk/>
            <pc:sldMk cId="256389705" sldId="267"/>
            <ac:grpSpMk id="273" creationId="{6950A7F4-0F90-A84F-BA42-E3266F57D2F6}"/>
          </ac:grpSpMkLst>
        </pc:grpChg>
        <pc:grpChg chg="add mod">
          <ac:chgData name="Marie-Claire Greening" userId="ca53f1d0-a626-4bbd-86bc-dbeb45709ece" providerId="ADAL" clId="{E23FB15C-4AFB-9744-A67F-84BE8FA9992E}" dt="2021-10-23T15:54:58.481" v="3417"/>
          <ac:grpSpMkLst>
            <pc:docMk/>
            <pc:sldMk cId="256389705" sldId="267"/>
            <ac:grpSpMk id="284" creationId="{5A776B57-1114-714F-ACA2-D91B2893903F}"/>
          </ac:grpSpMkLst>
        </pc:grpChg>
        <pc:grpChg chg="add mod">
          <ac:chgData name="Marie-Claire Greening" userId="ca53f1d0-a626-4bbd-86bc-dbeb45709ece" providerId="ADAL" clId="{E23FB15C-4AFB-9744-A67F-84BE8FA9992E}" dt="2021-10-23T15:54:58.481" v="3417"/>
          <ac:grpSpMkLst>
            <pc:docMk/>
            <pc:sldMk cId="256389705" sldId="267"/>
            <ac:grpSpMk id="285" creationId="{376E93C6-5618-BA47-8B20-DE3905015CD7}"/>
          </ac:grpSpMkLst>
        </pc:grpChg>
        <pc:grpChg chg="add mod">
          <ac:chgData name="Marie-Claire Greening" userId="ca53f1d0-a626-4bbd-86bc-dbeb45709ece" providerId="ADAL" clId="{E23FB15C-4AFB-9744-A67F-84BE8FA9992E}" dt="2021-10-26T13:24:59.558" v="8736" actId="1035"/>
          <ac:grpSpMkLst>
            <pc:docMk/>
            <pc:sldMk cId="256389705" sldId="267"/>
            <ac:grpSpMk id="304" creationId="{20D61DFC-E64F-7040-88FC-AAAE903B0BF1}"/>
          </ac:grpSpMkLst>
        </pc:grpChg>
        <pc:grpChg chg="mod">
          <ac:chgData name="Marie-Claire Greening" userId="ca53f1d0-a626-4bbd-86bc-dbeb45709ece" providerId="ADAL" clId="{E23FB15C-4AFB-9744-A67F-84BE8FA9992E}" dt="2021-10-26T13:24:07.862" v="8721"/>
          <ac:grpSpMkLst>
            <pc:docMk/>
            <pc:sldMk cId="256389705" sldId="267"/>
            <ac:grpSpMk id="305" creationId="{63D8ECC4-D08D-F94F-AE51-BC8BE8732A0D}"/>
          </ac:grpSpMkLst>
        </pc:grpChg>
        <pc:grpChg chg="mod">
          <ac:chgData name="Marie-Claire Greening" userId="ca53f1d0-a626-4bbd-86bc-dbeb45709ece" providerId="ADAL" clId="{E23FB15C-4AFB-9744-A67F-84BE8FA9992E}" dt="2021-10-26T13:24:07.862" v="8721"/>
          <ac:grpSpMkLst>
            <pc:docMk/>
            <pc:sldMk cId="256389705" sldId="267"/>
            <ac:grpSpMk id="306" creationId="{F8AD1EF8-25CA-4241-ABCD-AAAC6C1DA6A0}"/>
          </ac:grpSpMkLst>
        </pc:grpChg>
        <pc:grpChg chg="mod">
          <ac:chgData name="Marie-Claire Greening" userId="ca53f1d0-a626-4bbd-86bc-dbeb45709ece" providerId="ADAL" clId="{E23FB15C-4AFB-9744-A67F-84BE8FA9992E}" dt="2021-10-26T13:24:07.862" v="8721"/>
          <ac:grpSpMkLst>
            <pc:docMk/>
            <pc:sldMk cId="256389705" sldId="267"/>
            <ac:grpSpMk id="307" creationId="{268578CB-7D40-B84E-8CF1-CA083A1E1CB6}"/>
          </ac:grpSpMkLst>
        </pc:grpChg>
        <pc:grpChg chg="mod">
          <ac:chgData name="Marie-Claire Greening" userId="ca53f1d0-a626-4bbd-86bc-dbeb45709ece" providerId="ADAL" clId="{E23FB15C-4AFB-9744-A67F-84BE8FA9992E}" dt="2021-10-26T13:24:07.862" v="8721"/>
          <ac:grpSpMkLst>
            <pc:docMk/>
            <pc:sldMk cId="256389705" sldId="267"/>
            <ac:grpSpMk id="308" creationId="{3F604C82-DB61-C64B-8054-98B0CD9921CB}"/>
          </ac:grpSpMkLst>
        </pc:grpChg>
        <pc:grpChg chg="mod">
          <ac:chgData name="Marie-Claire Greening" userId="ca53f1d0-a626-4bbd-86bc-dbeb45709ece" providerId="ADAL" clId="{E23FB15C-4AFB-9744-A67F-84BE8FA9992E}" dt="2021-10-26T13:24:07.862" v="8721"/>
          <ac:grpSpMkLst>
            <pc:docMk/>
            <pc:sldMk cId="256389705" sldId="267"/>
            <ac:grpSpMk id="309" creationId="{465231A7-C329-8149-A412-2182172B48F7}"/>
          </ac:grpSpMkLst>
        </pc:grpChg>
        <pc:grpChg chg="mod">
          <ac:chgData name="Marie-Claire Greening" userId="ca53f1d0-a626-4bbd-86bc-dbeb45709ece" providerId="ADAL" clId="{E23FB15C-4AFB-9744-A67F-84BE8FA9992E}" dt="2021-10-26T13:24:07.862" v="8721"/>
          <ac:grpSpMkLst>
            <pc:docMk/>
            <pc:sldMk cId="256389705" sldId="267"/>
            <ac:grpSpMk id="310" creationId="{570C1915-C558-974A-89F4-F68677368E8B}"/>
          </ac:grpSpMkLst>
        </pc:grpChg>
        <pc:grpChg chg="mod">
          <ac:chgData name="Marie-Claire Greening" userId="ca53f1d0-a626-4bbd-86bc-dbeb45709ece" providerId="ADAL" clId="{E23FB15C-4AFB-9744-A67F-84BE8FA9992E}" dt="2021-10-26T13:24:07.862" v="8721"/>
          <ac:grpSpMkLst>
            <pc:docMk/>
            <pc:sldMk cId="256389705" sldId="267"/>
            <ac:grpSpMk id="311" creationId="{0500A48A-01CB-9648-81BE-117E25B4BCDE}"/>
          </ac:grpSpMkLst>
        </pc:grpChg>
        <pc:grpChg chg="mod">
          <ac:chgData name="Marie-Claire Greening" userId="ca53f1d0-a626-4bbd-86bc-dbeb45709ece" providerId="ADAL" clId="{E23FB15C-4AFB-9744-A67F-84BE8FA9992E}" dt="2021-10-26T13:24:07.862" v="8721"/>
          <ac:grpSpMkLst>
            <pc:docMk/>
            <pc:sldMk cId="256389705" sldId="267"/>
            <ac:grpSpMk id="312" creationId="{40CBF510-94F3-5B41-BB28-3FE3836DB3B1}"/>
          </ac:grpSpMkLst>
        </pc:grpChg>
        <pc:grpChg chg="mod">
          <ac:chgData name="Marie-Claire Greening" userId="ca53f1d0-a626-4bbd-86bc-dbeb45709ece" providerId="ADAL" clId="{E23FB15C-4AFB-9744-A67F-84BE8FA9992E}" dt="2021-10-26T13:24:07.862" v="8721"/>
          <ac:grpSpMkLst>
            <pc:docMk/>
            <pc:sldMk cId="256389705" sldId="267"/>
            <ac:grpSpMk id="313" creationId="{D86146B4-FE2D-4546-841A-ECDBB3975E78}"/>
          </ac:grpSpMkLst>
        </pc:grpChg>
        <pc:grpChg chg="mod">
          <ac:chgData name="Marie-Claire Greening" userId="ca53f1d0-a626-4bbd-86bc-dbeb45709ece" providerId="ADAL" clId="{E23FB15C-4AFB-9744-A67F-84BE8FA9992E}" dt="2021-10-26T13:24:07.862" v="8721"/>
          <ac:grpSpMkLst>
            <pc:docMk/>
            <pc:sldMk cId="256389705" sldId="267"/>
            <ac:grpSpMk id="314" creationId="{163BD13A-A772-2448-AA35-33C81162E28A}"/>
          </ac:grpSpMkLst>
        </pc:grpChg>
        <pc:grpChg chg="mod">
          <ac:chgData name="Marie-Claire Greening" userId="ca53f1d0-a626-4bbd-86bc-dbeb45709ece" providerId="ADAL" clId="{E23FB15C-4AFB-9744-A67F-84BE8FA9992E}" dt="2021-10-26T13:24:07.862" v="8721"/>
          <ac:grpSpMkLst>
            <pc:docMk/>
            <pc:sldMk cId="256389705" sldId="267"/>
            <ac:grpSpMk id="315" creationId="{7CD4A0D1-F8D5-C54E-ADC8-9612E2B306F3}"/>
          </ac:grpSpMkLst>
        </pc:grpChg>
        <pc:grpChg chg="mod">
          <ac:chgData name="Marie-Claire Greening" userId="ca53f1d0-a626-4bbd-86bc-dbeb45709ece" providerId="ADAL" clId="{E23FB15C-4AFB-9744-A67F-84BE8FA9992E}" dt="2021-10-26T13:24:07.862" v="8721"/>
          <ac:grpSpMkLst>
            <pc:docMk/>
            <pc:sldMk cId="256389705" sldId="267"/>
            <ac:grpSpMk id="316" creationId="{9BE8F13A-0E5A-734D-B3C9-563A458948F2}"/>
          </ac:grpSpMkLst>
        </pc:grpChg>
        <pc:grpChg chg="mod">
          <ac:chgData name="Marie-Claire Greening" userId="ca53f1d0-a626-4bbd-86bc-dbeb45709ece" providerId="ADAL" clId="{E23FB15C-4AFB-9744-A67F-84BE8FA9992E}" dt="2021-10-26T13:24:07.862" v="8721"/>
          <ac:grpSpMkLst>
            <pc:docMk/>
            <pc:sldMk cId="256389705" sldId="267"/>
            <ac:grpSpMk id="317" creationId="{6FDBAD9D-71ED-7C4F-9873-C45FE9C8638F}"/>
          </ac:grpSpMkLst>
        </pc:grpChg>
        <pc:grpChg chg="mod">
          <ac:chgData name="Marie-Claire Greening" userId="ca53f1d0-a626-4bbd-86bc-dbeb45709ece" providerId="ADAL" clId="{E23FB15C-4AFB-9744-A67F-84BE8FA9992E}" dt="2021-10-26T13:24:07.862" v="8721"/>
          <ac:grpSpMkLst>
            <pc:docMk/>
            <pc:sldMk cId="256389705" sldId="267"/>
            <ac:grpSpMk id="336" creationId="{1D57A20B-B8DF-EB4C-86A6-E4F0B95214BE}"/>
          </ac:grpSpMkLst>
        </pc:grpChg>
        <pc:grpChg chg="mod">
          <ac:chgData name="Marie-Claire Greening" userId="ca53f1d0-a626-4bbd-86bc-dbeb45709ece" providerId="ADAL" clId="{E23FB15C-4AFB-9744-A67F-84BE8FA9992E}" dt="2021-10-26T13:24:07.862" v="8721"/>
          <ac:grpSpMkLst>
            <pc:docMk/>
            <pc:sldMk cId="256389705" sldId="267"/>
            <ac:grpSpMk id="345" creationId="{F120516A-BCF6-9946-8FB4-BA4C74B5050A}"/>
          </ac:grpSpMkLst>
        </pc:grpChg>
        <pc:grpChg chg="mod">
          <ac:chgData name="Marie-Claire Greening" userId="ca53f1d0-a626-4bbd-86bc-dbeb45709ece" providerId="ADAL" clId="{E23FB15C-4AFB-9744-A67F-84BE8FA9992E}" dt="2021-10-26T13:24:07.862" v="8721"/>
          <ac:grpSpMkLst>
            <pc:docMk/>
            <pc:sldMk cId="256389705" sldId="267"/>
            <ac:grpSpMk id="346" creationId="{0FA40B00-B5CD-EB46-B6EE-ECFE1D67133A}"/>
          </ac:grpSpMkLst>
        </pc:grpChg>
        <pc:grpChg chg="mod">
          <ac:chgData name="Marie-Claire Greening" userId="ca53f1d0-a626-4bbd-86bc-dbeb45709ece" providerId="ADAL" clId="{E23FB15C-4AFB-9744-A67F-84BE8FA9992E}" dt="2021-10-26T13:24:07.862" v="8721"/>
          <ac:grpSpMkLst>
            <pc:docMk/>
            <pc:sldMk cId="256389705" sldId="267"/>
            <ac:grpSpMk id="419" creationId="{366280E3-9930-CE41-BFC9-99EE4EA4F084}"/>
          </ac:grpSpMkLst>
        </pc:grpChg>
        <pc:grpChg chg="mod">
          <ac:chgData name="Marie-Claire Greening" userId="ca53f1d0-a626-4bbd-86bc-dbeb45709ece" providerId="ADAL" clId="{E23FB15C-4AFB-9744-A67F-84BE8FA9992E}" dt="2021-10-26T13:24:07.862" v="8721"/>
          <ac:grpSpMkLst>
            <pc:docMk/>
            <pc:sldMk cId="256389705" sldId="267"/>
            <ac:grpSpMk id="420" creationId="{FC5D94E7-08E5-5F40-90BB-E6324250641D}"/>
          </ac:grpSpMkLst>
        </pc:grpChg>
        <pc:grpChg chg="mod">
          <ac:chgData name="Marie-Claire Greening" userId="ca53f1d0-a626-4bbd-86bc-dbeb45709ece" providerId="ADAL" clId="{E23FB15C-4AFB-9744-A67F-84BE8FA9992E}" dt="2021-10-26T13:24:07.862" v="8721"/>
          <ac:grpSpMkLst>
            <pc:docMk/>
            <pc:sldMk cId="256389705" sldId="267"/>
            <ac:grpSpMk id="431" creationId="{155A63A3-49BE-6841-9F7F-C96982A913C2}"/>
          </ac:grpSpMkLst>
        </pc:grpChg>
        <pc:grpChg chg="mod">
          <ac:chgData name="Marie-Claire Greening" userId="ca53f1d0-a626-4bbd-86bc-dbeb45709ece" providerId="ADAL" clId="{E23FB15C-4AFB-9744-A67F-84BE8FA9992E}" dt="2021-10-26T13:24:07.862" v="8721"/>
          <ac:grpSpMkLst>
            <pc:docMk/>
            <pc:sldMk cId="256389705" sldId="267"/>
            <ac:grpSpMk id="432" creationId="{80E6E116-CA89-F343-B817-14360CD9B06C}"/>
          </ac:grpSpMkLst>
        </pc:grpChg>
        <pc:picChg chg="add del mod">
          <ac:chgData name="Marie-Claire Greening" userId="ca53f1d0-a626-4bbd-86bc-dbeb45709ece" providerId="ADAL" clId="{E23FB15C-4AFB-9744-A67F-84BE8FA9992E}" dt="2021-10-23T15:23:01.970" v="3410" actId="478"/>
          <ac:picMkLst>
            <pc:docMk/>
            <pc:sldMk cId="256389705" sldId="267"/>
            <ac:picMk id="5" creationId="{2DCAE6ED-BE03-A547-864C-840A73EE06A7}"/>
          </ac:picMkLst>
        </pc:picChg>
        <pc:picChg chg="add del">
          <ac:chgData name="Marie-Claire Greening" userId="ca53f1d0-a626-4bbd-86bc-dbeb45709ece" providerId="ADAL" clId="{E23FB15C-4AFB-9744-A67F-84BE8FA9992E}" dt="2021-10-23T15:23:30.713" v="3414" actId="478"/>
          <ac:picMkLst>
            <pc:docMk/>
            <pc:sldMk cId="256389705" sldId="267"/>
            <ac:picMk id="6" creationId="{83B142AF-3080-4DAE-A5E5-F654096CEC37}"/>
          </ac:picMkLst>
        </pc:picChg>
        <pc:picChg chg="add del mod">
          <ac:chgData name="Marie-Claire Greening" userId="ca53f1d0-a626-4bbd-86bc-dbeb45709ece" providerId="ADAL" clId="{E23FB15C-4AFB-9744-A67F-84BE8FA9992E}" dt="2021-10-23T15:22:53.594" v="3406" actId="478"/>
          <ac:picMkLst>
            <pc:docMk/>
            <pc:sldMk cId="256389705" sldId="267"/>
            <ac:picMk id="7" creationId="{69FBE0CE-DC18-D349-8752-CF2D7453E870}"/>
          </ac:picMkLst>
        </pc:picChg>
        <pc:picChg chg="add del mod">
          <ac:chgData name="Marie-Claire Greening" userId="ca53f1d0-a626-4bbd-86bc-dbeb45709ece" providerId="ADAL" clId="{E23FB15C-4AFB-9744-A67F-84BE8FA9992E}" dt="2021-10-23T15:23:01.089" v="3409" actId="478"/>
          <ac:picMkLst>
            <pc:docMk/>
            <pc:sldMk cId="256389705" sldId="267"/>
            <ac:picMk id="9" creationId="{539B6879-7D78-C541-AD24-23375666E44F}"/>
          </ac:picMkLst>
        </pc:picChg>
        <pc:picChg chg="add del">
          <ac:chgData name="Marie-Claire Greening" userId="ca53f1d0-a626-4bbd-86bc-dbeb45709ece" providerId="ADAL" clId="{E23FB15C-4AFB-9744-A67F-84BE8FA9992E}" dt="2021-10-23T15:23:19.357" v="3412" actId="478"/>
          <ac:picMkLst>
            <pc:docMk/>
            <pc:sldMk cId="256389705" sldId="267"/>
            <ac:picMk id="13" creationId="{45F31151-4DFB-4730-A5F0-78B2DD27FD42}"/>
          </ac:picMkLst>
        </pc:picChg>
        <pc:picChg chg="add mod">
          <ac:chgData name="Marie-Claire Greening" userId="ca53f1d0-a626-4bbd-86bc-dbeb45709ece" providerId="ADAL" clId="{E23FB15C-4AFB-9744-A67F-84BE8FA9992E}" dt="2021-10-25T19:40:44.192" v="8381"/>
          <ac:picMkLst>
            <pc:docMk/>
            <pc:sldMk cId="256389705" sldId="267"/>
            <ac:picMk id="303" creationId="{F443957C-7C10-D84E-B18F-BB505AF26681}"/>
          </ac:picMkLst>
        </pc:picChg>
      </pc:sldChg>
      <pc:sldChg chg="addSp delSp modSp new del mod ord">
        <pc:chgData name="Marie-Claire Greening" userId="ca53f1d0-a626-4bbd-86bc-dbeb45709ece" providerId="ADAL" clId="{E23FB15C-4AFB-9744-A67F-84BE8FA9992E}" dt="2021-10-26T13:38:30.889" v="8993" actId="2696"/>
        <pc:sldMkLst>
          <pc:docMk/>
          <pc:sldMk cId="3761524902" sldId="268"/>
        </pc:sldMkLst>
        <pc:spChg chg="mod">
          <ac:chgData name="Marie-Claire Greening" userId="ca53f1d0-a626-4bbd-86bc-dbeb45709ece" providerId="ADAL" clId="{E23FB15C-4AFB-9744-A67F-84BE8FA9992E}" dt="2021-10-25T17:29:23.500" v="6561" actId="255"/>
          <ac:spMkLst>
            <pc:docMk/>
            <pc:sldMk cId="3761524902" sldId="268"/>
            <ac:spMk id="2" creationId="{777A9CA4-8845-9B4E-984B-DCF775B71761}"/>
          </ac:spMkLst>
        </pc:spChg>
        <pc:spChg chg="mod">
          <ac:chgData name="Marie-Claire Greening" userId="ca53f1d0-a626-4bbd-86bc-dbeb45709ece" providerId="ADAL" clId="{E23FB15C-4AFB-9744-A67F-84BE8FA9992E}" dt="2021-10-25T19:42:57.643" v="8417" actId="1037"/>
          <ac:spMkLst>
            <pc:docMk/>
            <pc:sldMk cId="3761524902" sldId="268"/>
            <ac:spMk id="3" creationId="{854A311E-9694-3D49-BEAD-D806995D445D}"/>
          </ac:spMkLst>
        </pc:spChg>
        <pc:picChg chg="add del mod">
          <ac:chgData name="Marie-Claire Greening" userId="ca53f1d0-a626-4bbd-86bc-dbeb45709ece" providerId="ADAL" clId="{E23FB15C-4AFB-9744-A67F-84BE8FA9992E}" dt="2021-10-25T19:42:32.498" v="8404" actId="478"/>
          <ac:picMkLst>
            <pc:docMk/>
            <pc:sldMk cId="3761524902" sldId="268"/>
            <ac:picMk id="4" creationId="{8897206C-9AD3-0445-AE45-075DFE42474F}"/>
          </ac:picMkLst>
        </pc:picChg>
        <pc:picChg chg="add mod">
          <ac:chgData name="Marie-Claire Greening" userId="ca53f1d0-a626-4bbd-86bc-dbeb45709ece" providerId="ADAL" clId="{E23FB15C-4AFB-9744-A67F-84BE8FA9992E}" dt="2021-10-25T19:42:48.252" v="8411" actId="1037"/>
          <ac:picMkLst>
            <pc:docMk/>
            <pc:sldMk cId="3761524902" sldId="268"/>
            <ac:picMk id="5" creationId="{AFD7BF49-007A-6E47-85BD-6FE463857123}"/>
          </ac:picMkLst>
        </pc:picChg>
      </pc:sldChg>
      <pc:sldChg chg="addSp delSp modSp new del mod ord">
        <pc:chgData name="Marie-Claire Greening" userId="ca53f1d0-a626-4bbd-86bc-dbeb45709ece" providerId="ADAL" clId="{E23FB15C-4AFB-9744-A67F-84BE8FA9992E}" dt="2021-10-26T13:34:46.580" v="8925" actId="2696"/>
        <pc:sldMkLst>
          <pc:docMk/>
          <pc:sldMk cId="4067970804" sldId="269"/>
        </pc:sldMkLst>
        <pc:spChg chg="mod">
          <ac:chgData name="Marie-Claire Greening" userId="ca53f1d0-a626-4bbd-86bc-dbeb45709ece" providerId="ADAL" clId="{E23FB15C-4AFB-9744-A67F-84BE8FA9992E}" dt="2021-10-26T10:06:31.142" v="8649" actId="1076"/>
          <ac:spMkLst>
            <pc:docMk/>
            <pc:sldMk cId="4067970804" sldId="269"/>
            <ac:spMk id="2" creationId="{9017B13E-6938-D649-B98F-E53B3182A11F}"/>
          </ac:spMkLst>
        </pc:spChg>
        <pc:spChg chg="mod">
          <ac:chgData name="Marie-Claire Greening" userId="ca53f1d0-a626-4bbd-86bc-dbeb45709ece" providerId="ADAL" clId="{E23FB15C-4AFB-9744-A67F-84BE8FA9992E}" dt="2021-10-26T10:05:56.125" v="8647" actId="1038"/>
          <ac:spMkLst>
            <pc:docMk/>
            <pc:sldMk cId="4067970804" sldId="269"/>
            <ac:spMk id="3" creationId="{F3EF7390-45AC-BD45-A34A-C314C0F31FBD}"/>
          </ac:spMkLst>
        </pc:spChg>
        <pc:picChg chg="add del mod">
          <ac:chgData name="Marie-Claire Greening" userId="ca53f1d0-a626-4bbd-86bc-dbeb45709ece" providerId="ADAL" clId="{E23FB15C-4AFB-9744-A67F-84BE8FA9992E}" dt="2021-10-26T10:05:29.594" v="8635" actId="478"/>
          <ac:picMkLst>
            <pc:docMk/>
            <pc:sldMk cId="4067970804" sldId="269"/>
            <ac:picMk id="4" creationId="{71EA7F2F-C41E-BA42-8F3F-8348327F4C0B}"/>
          </ac:picMkLst>
        </pc:picChg>
        <pc:picChg chg="add del mod">
          <ac:chgData name="Marie-Claire Greening" userId="ca53f1d0-a626-4bbd-86bc-dbeb45709ece" providerId="ADAL" clId="{E23FB15C-4AFB-9744-A67F-84BE8FA9992E}" dt="2021-10-26T10:05:31.180" v="8636" actId="478"/>
          <ac:picMkLst>
            <pc:docMk/>
            <pc:sldMk cId="4067970804" sldId="269"/>
            <ac:picMk id="5" creationId="{4D7A811B-09B7-3D40-B9D5-609B75AF0F9A}"/>
          </ac:picMkLst>
        </pc:picChg>
        <pc:picChg chg="add mod">
          <ac:chgData name="Marie-Claire Greening" userId="ca53f1d0-a626-4bbd-86bc-dbeb45709ece" providerId="ADAL" clId="{E23FB15C-4AFB-9744-A67F-84BE8FA9992E}" dt="2021-10-26T10:06:27.972" v="8648" actId="1076"/>
          <ac:picMkLst>
            <pc:docMk/>
            <pc:sldMk cId="4067970804" sldId="269"/>
            <ac:picMk id="6" creationId="{6CED6590-7CAF-F24D-A53A-2B7AEA2E0F8F}"/>
          </ac:picMkLst>
        </pc:picChg>
      </pc:sldChg>
      <pc:sldChg chg="addSp delSp modSp new mod">
        <pc:chgData name="Marie-Claire Greening" userId="ca53f1d0-a626-4bbd-86bc-dbeb45709ece" providerId="ADAL" clId="{E23FB15C-4AFB-9744-A67F-84BE8FA9992E}" dt="2021-10-25T19:39:50.150" v="8375" actId="1076"/>
        <pc:sldMkLst>
          <pc:docMk/>
          <pc:sldMk cId="521344619" sldId="270"/>
        </pc:sldMkLst>
        <pc:spChg chg="mod">
          <ac:chgData name="Marie-Claire Greening" userId="ca53f1d0-a626-4bbd-86bc-dbeb45709ece" providerId="ADAL" clId="{E23FB15C-4AFB-9744-A67F-84BE8FA9992E}" dt="2021-10-23T15:08:00.536" v="3387" actId="1076"/>
          <ac:spMkLst>
            <pc:docMk/>
            <pc:sldMk cId="521344619" sldId="270"/>
            <ac:spMk id="2" creationId="{018DF2B6-3A79-BB45-BFD5-B7690CF29F97}"/>
          </ac:spMkLst>
        </pc:spChg>
        <pc:spChg chg="mod">
          <ac:chgData name="Marie-Claire Greening" userId="ca53f1d0-a626-4bbd-86bc-dbeb45709ece" providerId="ADAL" clId="{E23FB15C-4AFB-9744-A67F-84BE8FA9992E}" dt="2021-10-25T19:39:50.150" v="8375" actId="1076"/>
          <ac:spMkLst>
            <pc:docMk/>
            <pc:sldMk cId="521344619" sldId="270"/>
            <ac:spMk id="3" creationId="{FBA6293D-EFC6-1040-B158-A071F490ECCD}"/>
          </ac:spMkLst>
        </pc:spChg>
        <pc:spChg chg="add mod">
          <ac:chgData name="Marie-Claire Greening" userId="ca53f1d0-a626-4bbd-86bc-dbeb45709ece" providerId="ADAL" clId="{E23FB15C-4AFB-9744-A67F-84BE8FA9992E}" dt="2021-10-23T15:08:11.446" v="3390" actId="1076"/>
          <ac:spMkLst>
            <pc:docMk/>
            <pc:sldMk cId="521344619" sldId="270"/>
            <ac:spMk id="14" creationId="{8C4BB311-770F-134A-BB43-9AA5E4563FF0}"/>
          </ac:spMkLst>
        </pc:spChg>
        <pc:spChg chg="add del mod">
          <ac:chgData name="Marie-Claire Greening" userId="ca53f1d0-a626-4bbd-86bc-dbeb45709ece" providerId="ADAL" clId="{E23FB15C-4AFB-9744-A67F-84BE8FA9992E}" dt="2021-10-25T17:24:41.749" v="6477"/>
          <ac:spMkLst>
            <pc:docMk/>
            <pc:sldMk cId="521344619" sldId="270"/>
            <ac:spMk id="15" creationId="{18EB8136-D924-2C46-8BD0-EC381A90EA27}"/>
          </ac:spMkLst>
        </pc:spChg>
        <pc:graphicFrameChg chg="add del mod">
          <ac:chgData name="Marie-Claire Greening" userId="ca53f1d0-a626-4bbd-86bc-dbeb45709ece" providerId="ADAL" clId="{E23FB15C-4AFB-9744-A67F-84BE8FA9992E}" dt="2021-10-23T13:08:49.185" v="3080"/>
          <ac:graphicFrameMkLst>
            <pc:docMk/>
            <pc:sldMk cId="521344619" sldId="270"/>
            <ac:graphicFrameMk id="6" creationId="{B18A9395-2FEB-BE46-86D0-95681B399ACB}"/>
          </ac:graphicFrameMkLst>
        </pc:graphicFrameChg>
        <pc:graphicFrameChg chg="add del mod">
          <ac:chgData name="Marie-Claire Greening" userId="ca53f1d0-a626-4bbd-86bc-dbeb45709ece" providerId="ADAL" clId="{E23FB15C-4AFB-9744-A67F-84BE8FA9992E}" dt="2021-10-23T13:08:49.185" v="3080"/>
          <ac:graphicFrameMkLst>
            <pc:docMk/>
            <pc:sldMk cId="521344619" sldId="270"/>
            <ac:graphicFrameMk id="7" creationId="{2DDCBC40-8DD7-FA48-8E35-8435C8409148}"/>
          </ac:graphicFrameMkLst>
        </pc:graphicFrameChg>
        <pc:graphicFrameChg chg="add del mod">
          <ac:chgData name="Marie-Claire Greening" userId="ca53f1d0-a626-4bbd-86bc-dbeb45709ece" providerId="ADAL" clId="{E23FB15C-4AFB-9744-A67F-84BE8FA9992E}" dt="2021-10-23T13:08:49.185" v="3080"/>
          <ac:graphicFrameMkLst>
            <pc:docMk/>
            <pc:sldMk cId="521344619" sldId="270"/>
            <ac:graphicFrameMk id="8" creationId="{06416C87-2EA1-EB41-AEEC-5AABB94B8ECC}"/>
          </ac:graphicFrameMkLst>
        </pc:graphicFrameChg>
        <pc:graphicFrameChg chg="add mod">
          <ac:chgData name="Marie-Claire Greening" userId="ca53f1d0-a626-4bbd-86bc-dbeb45709ece" providerId="ADAL" clId="{E23FB15C-4AFB-9744-A67F-84BE8FA9992E}" dt="2021-10-23T15:02:12.627" v="3269" actId="14100"/>
          <ac:graphicFrameMkLst>
            <pc:docMk/>
            <pc:sldMk cId="521344619" sldId="270"/>
            <ac:graphicFrameMk id="9" creationId="{8FBA227D-7DBD-0541-956A-EFF37F19CC05}"/>
          </ac:graphicFrameMkLst>
        </pc:graphicFrameChg>
        <pc:graphicFrameChg chg="add mod">
          <ac:chgData name="Marie-Claire Greening" userId="ca53f1d0-a626-4bbd-86bc-dbeb45709ece" providerId="ADAL" clId="{E23FB15C-4AFB-9744-A67F-84BE8FA9992E}" dt="2021-10-23T15:02:36.614" v="3298" actId="1036"/>
          <ac:graphicFrameMkLst>
            <pc:docMk/>
            <pc:sldMk cId="521344619" sldId="270"/>
            <ac:graphicFrameMk id="10" creationId="{EB17B128-0616-324B-860D-A2989408660A}"/>
          </ac:graphicFrameMkLst>
        </pc:graphicFrameChg>
        <pc:graphicFrameChg chg="add mod">
          <ac:chgData name="Marie-Claire Greening" userId="ca53f1d0-a626-4bbd-86bc-dbeb45709ece" providerId="ADAL" clId="{E23FB15C-4AFB-9744-A67F-84BE8FA9992E}" dt="2021-10-23T15:02:57.777" v="3317" actId="1038"/>
          <ac:graphicFrameMkLst>
            <pc:docMk/>
            <pc:sldMk cId="521344619" sldId="270"/>
            <ac:graphicFrameMk id="11" creationId="{75C82D8E-6FBE-7B4D-A3CD-09ED5AB380EF}"/>
          </ac:graphicFrameMkLst>
        </pc:graphicFrameChg>
        <pc:graphicFrameChg chg="add mod">
          <ac:chgData name="Marie-Claire Greening" userId="ca53f1d0-a626-4bbd-86bc-dbeb45709ece" providerId="ADAL" clId="{E23FB15C-4AFB-9744-A67F-84BE8FA9992E}" dt="2021-10-23T15:03:11.695" v="3334" actId="1036"/>
          <ac:graphicFrameMkLst>
            <pc:docMk/>
            <pc:sldMk cId="521344619" sldId="270"/>
            <ac:graphicFrameMk id="12" creationId="{8E51D5CD-3079-C24C-B9BA-3E8A0EA878B6}"/>
          </ac:graphicFrameMkLst>
        </pc:graphicFrameChg>
        <pc:picChg chg="add mod">
          <ac:chgData name="Marie-Claire Greening" userId="ca53f1d0-a626-4bbd-86bc-dbeb45709ece" providerId="ADAL" clId="{E23FB15C-4AFB-9744-A67F-84BE8FA9992E}" dt="2021-10-23T15:07:57.239" v="3386" actId="1076"/>
          <ac:picMkLst>
            <pc:docMk/>
            <pc:sldMk cId="521344619" sldId="270"/>
            <ac:picMk id="4" creationId="{207ED76D-800D-6E41-ACC6-1DDC76ACD171}"/>
          </ac:picMkLst>
        </pc:picChg>
        <pc:picChg chg="add mod">
          <ac:chgData name="Marie-Claire Greening" userId="ca53f1d0-a626-4bbd-86bc-dbeb45709ece" providerId="ADAL" clId="{E23FB15C-4AFB-9744-A67F-84BE8FA9992E}" dt="2021-10-23T15:08:26.666" v="3392" actId="1076"/>
          <ac:picMkLst>
            <pc:docMk/>
            <pc:sldMk cId="521344619" sldId="270"/>
            <ac:picMk id="5" creationId="{867802B5-B4AD-0448-AD4F-815FAFAC54AA}"/>
          </ac:picMkLst>
        </pc:picChg>
        <pc:picChg chg="add mod">
          <ac:chgData name="Marie-Claire Greening" userId="ca53f1d0-a626-4bbd-86bc-dbeb45709ece" providerId="ADAL" clId="{E23FB15C-4AFB-9744-A67F-84BE8FA9992E}" dt="2021-10-25T19:39:43.340" v="8374"/>
          <ac:picMkLst>
            <pc:docMk/>
            <pc:sldMk cId="521344619" sldId="270"/>
            <ac:picMk id="16" creationId="{FA9FF1EA-6A45-104B-B65A-C6386E456F94}"/>
          </ac:picMkLst>
        </pc:picChg>
      </pc:sldChg>
      <pc:sldChg chg="addSp delSp modSp new mod">
        <pc:chgData name="Marie-Claire Greening" userId="ca53f1d0-a626-4bbd-86bc-dbeb45709ece" providerId="ADAL" clId="{E23FB15C-4AFB-9744-A67F-84BE8FA9992E}" dt="2021-10-25T19:40:07.220" v="8377" actId="1076"/>
        <pc:sldMkLst>
          <pc:docMk/>
          <pc:sldMk cId="2224173262" sldId="271"/>
        </pc:sldMkLst>
        <pc:spChg chg="del">
          <ac:chgData name="Marie-Claire Greening" userId="ca53f1d0-a626-4bbd-86bc-dbeb45709ece" providerId="ADAL" clId="{E23FB15C-4AFB-9744-A67F-84BE8FA9992E}" dt="2021-10-23T13:18:47.755" v="3117" actId="478"/>
          <ac:spMkLst>
            <pc:docMk/>
            <pc:sldMk cId="2224173262" sldId="271"/>
            <ac:spMk id="2" creationId="{3C29F98F-E501-904B-887A-0D3A0094E32A}"/>
          </ac:spMkLst>
        </pc:spChg>
        <pc:spChg chg="mod">
          <ac:chgData name="Marie-Claire Greening" userId="ca53f1d0-a626-4bbd-86bc-dbeb45709ece" providerId="ADAL" clId="{E23FB15C-4AFB-9744-A67F-84BE8FA9992E}" dt="2021-10-25T19:40:07.220" v="8377" actId="1076"/>
          <ac:spMkLst>
            <pc:docMk/>
            <pc:sldMk cId="2224173262" sldId="271"/>
            <ac:spMk id="3" creationId="{D2DA3753-9EE1-BC46-84D4-C2725986D8D3}"/>
          </ac:spMkLst>
        </pc:spChg>
        <pc:spChg chg="add del mod">
          <ac:chgData name="Marie-Claire Greening" userId="ca53f1d0-a626-4bbd-86bc-dbeb45709ece" providerId="ADAL" clId="{E23FB15C-4AFB-9744-A67F-84BE8FA9992E}" dt="2021-10-25T17:24:39.813" v="6469"/>
          <ac:spMkLst>
            <pc:docMk/>
            <pc:sldMk cId="2224173262" sldId="271"/>
            <ac:spMk id="5" creationId="{95DA7CC8-E3D2-4442-BA11-CEAF37B72457}"/>
          </ac:spMkLst>
        </pc:spChg>
        <pc:graphicFrameChg chg="add mod modGraphic">
          <ac:chgData name="Marie-Claire Greening" userId="ca53f1d0-a626-4bbd-86bc-dbeb45709ece" providerId="ADAL" clId="{E23FB15C-4AFB-9744-A67F-84BE8FA9992E}" dt="2021-10-23T14:55:59.659" v="3219" actId="122"/>
          <ac:graphicFrameMkLst>
            <pc:docMk/>
            <pc:sldMk cId="2224173262" sldId="271"/>
            <ac:graphicFrameMk id="4" creationId="{E94E73E3-B2F8-474C-99A8-0046B1EA207D}"/>
          </ac:graphicFrameMkLst>
        </pc:graphicFrameChg>
        <pc:picChg chg="add mod">
          <ac:chgData name="Marie-Claire Greening" userId="ca53f1d0-a626-4bbd-86bc-dbeb45709ece" providerId="ADAL" clId="{E23FB15C-4AFB-9744-A67F-84BE8FA9992E}" dt="2021-10-25T19:40:03.530" v="8376"/>
          <ac:picMkLst>
            <pc:docMk/>
            <pc:sldMk cId="2224173262" sldId="271"/>
            <ac:picMk id="6" creationId="{C776130A-1532-B14D-8D42-6BAD3F527796}"/>
          </ac:picMkLst>
        </pc:picChg>
      </pc:sldChg>
      <pc:sldChg chg="addSp delSp modSp new mod">
        <pc:chgData name="Marie-Claire Greening" userId="ca53f1d0-a626-4bbd-86bc-dbeb45709ece" providerId="ADAL" clId="{E23FB15C-4AFB-9744-A67F-84BE8FA9992E}" dt="2021-10-25T19:40:24.014" v="8379" actId="1076"/>
        <pc:sldMkLst>
          <pc:docMk/>
          <pc:sldMk cId="1098694988" sldId="272"/>
        </pc:sldMkLst>
        <pc:spChg chg="del">
          <ac:chgData name="Marie-Claire Greening" userId="ca53f1d0-a626-4bbd-86bc-dbeb45709ece" providerId="ADAL" clId="{E23FB15C-4AFB-9744-A67F-84BE8FA9992E}" dt="2021-10-23T13:21:13.120" v="3153" actId="478"/>
          <ac:spMkLst>
            <pc:docMk/>
            <pc:sldMk cId="1098694988" sldId="272"/>
            <ac:spMk id="2" creationId="{BB07ABE7-CBB3-1241-B1C7-4EFF48F8A044}"/>
          </ac:spMkLst>
        </pc:spChg>
        <pc:spChg chg="mod">
          <ac:chgData name="Marie-Claire Greening" userId="ca53f1d0-a626-4bbd-86bc-dbeb45709ece" providerId="ADAL" clId="{E23FB15C-4AFB-9744-A67F-84BE8FA9992E}" dt="2021-10-25T19:40:24.014" v="8379" actId="1076"/>
          <ac:spMkLst>
            <pc:docMk/>
            <pc:sldMk cId="1098694988" sldId="272"/>
            <ac:spMk id="3" creationId="{F054E855-175A-0F4C-9A87-BA3256A110EE}"/>
          </ac:spMkLst>
        </pc:spChg>
        <pc:graphicFrameChg chg="add mod modGraphic">
          <ac:chgData name="Marie-Claire Greening" userId="ca53f1d0-a626-4bbd-86bc-dbeb45709ece" providerId="ADAL" clId="{E23FB15C-4AFB-9744-A67F-84BE8FA9992E}" dt="2021-10-25T10:07:40.609" v="4145" actId="20577"/>
          <ac:graphicFrameMkLst>
            <pc:docMk/>
            <pc:sldMk cId="1098694988" sldId="272"/>
            <ac:graphicFrameMk id="4" creationId="{41083065-9203-5D41-BE8D-C797C2A1DFD5}"/>
          </ac:graphicFrameMkLst>
        </pc:graphicFrameChg>
        <pc:picChg chg="add mod">
          <ac:chgData name="Marie-Claire Greening" userId="ca53f1d0-a626-4bbd-86bc-dbeb45709ece" providerId="ADAL" clId="{E23FB15C-4AFB-9744-A67F-84BE8FA9992E}" dt="2021-10-25T19:40:21.021" v="8378"/>
          <ac:picMkLst>
            <pc:docMk/>
            <pc:sldMk cId="1098694988" sldId="272"/>
            <ac:picMk id="5" creationId="{34C6F427-1A6B-BA44-9B1D-9D30E72D40DC}"/>
          </ac:picMkLst>
        </pc:picChg>
      </pc:sldChg>
      <pc:sldChg chg="addSp delSp modSp new mod">
        <pc:chgData name="Marie-Claire Greening" userId="ca53f1d0-a626-4bbd-86bc-dbeb45709ece" providerId="ADAL" clId="{E23FB15C-4AFB-9744-A67F-84BE8FA9992E}" dt="2021-10-26T15:33:20.139" v="9159" actId="1036"/>
        <pc:sldMkLst>
          <pc:docMk/>
          <pc:sldMk cId="1430464021" sldId="273"/>
        </pc:sldMkLst>
        <pc:spChg chg="del mod">
          <ac:chgData name="Marie-Claire Greening" userId="ca53f1d0-a626-4bbd-86bc-dbeb45709ece" providerId="ADAL" clId="{E23FB15C-4AFB-9744-A67F-84BE8FA9992E}" dt="2021-10-23T16:12:25.766" v="3521" actId="478"/>
          <ac:spMkLst>
            <pc:docMk/>
            <pc:sldMk cId="1430464021" sldId="273"/>
            <ac:spMk id="2" creationId="{A16EC32B-7C19-0546-ADA2-5322C72F0E46}"/>
          </ac:spMkLst>
        </pc:spChg>
        <pc:spChg chg="mod">
          <ac:chgData name="Marie-Claire Greening" userId="ca53f1d0-a626-4bbd-86bc-dbeb45709ece" providerId="ADAL" clId="{E23FB15C-4AFB-9744-A67F-84BE8FA9992E}" dt="2021-10-25T19:41:14.024" v="8386" actId="1076"/>
          <ac:spMkLst>
            <pc:docMk/>
            <pc:sldMk cId="1430464021" sldId="273"/>
            <ac:spMk id="3" creationId="{A4B03E6F-48FE-3349-A352-2043BE4CD327}"/>
          </ac:spMkLst>
        </pc:spChg>
        <pc:spChg chg="add mod">
          <ac:chgData name="Marie-Claire Greening" userId="ca53f1d0-a626-4bbd-86bc-dbeb45709ece" providerId="ADAL" clId="{E23FB15C-4AFB-9744-A67F-84BE8FA9992E}" dt="2021-10-25T12:38:03.232" v="6294" actId="1035"/>
          <ac:spMkLst>
            <pc:docMk/>
            <pc:sldMk cId="1430464021" sldId="273"/>
            <ac:spMk id="5" creationId="{447C7EFD-1DC5-8842-8357-4B2FA2DFFCD5}"/>
          </ac:spMkLst>
        </pc:spChg>
        <pc:spChg chg="add mod">
          <ac:chgData name="Marie-Claire Greening" userId="ca53f1d0-a626-4bbd-86bc-dbeb45709ece" providerId="ADAL" clId="{E23FB15C-4AFB-9744-A67F-84BE8FA9992E}" dt="2021-10-25T12:38:13.857" v="6312" actId="1035"/>
          <ac:spMkLst>
            <pc:docMk/>
            <pc:sldMk cId="1430464021" sldId="273"/>
            <ac:spMk id="6" creationId="{DBBBBB05-C1C6-2F4B-8151-1EC912957B9A}"/>
          </ac:spMkLst>
        </pc:spChg>
        <pc:spChg chg="add mod">
          <ac:chgData name="Marie-Claire Greening" userId="ca53f1d0-a626-4bbd-86bc-dbeb45709ece" providerId="ADAL" clId="{E23FB15C-4AFB-9744-A67F-84BE8FA9992E}" dt="2021-10-25T12:38:25.715" v="6313" actId="1036"/>
          <ac:spMkLst>
            <pc:docMk/>
            <pc:sldMk cId="1430464021" sldId="273"/>
            <ac:spMk id="7" creationId="{01015F0F-D552-AA48-A249-B30A016A3A8A}"/>
          </ac:spMkLst>
        </pc:spChg>
        <pc:spChg chg="add mod">
          <ac:chgData name="Marie-Claire Greening" userId="ca53f1d0-a626-4bbd-86bc-dbeb45709ece" providerId="ADAL" clId="{E23FB15C-4AFB-9744-A67F-84BE8FA9992E}" dt="2021-10-26T15:32:52.207" v="9149" actId="692"/>
          <ac:spMkLst>
            <pc:docMk/>
            <pc:sldMk cId="1430464021" sldId="273"/>
            <ac:spMk id="12" creationId="{80B569C5-6B07-3D41-9342-35C4DE91EEA2}"/>
          </ac:spMkLst>
        </pc:spChg>
        <pc:spChg chg="add mod">
          <ac:chgData name="Marie-Claire Greening" userId="ca53f1d0-a626-4bbd-86bc-dbeb45709ece" providerId="ADAL" clId="{E23FB15C-4AFB-9744-A67F-84BE8FA9992E}" dt="2021-10-26T15:33:05.117" v="9151" actId="1076"/>
          <ac:spMkLst>
            <pc:docMk/>
            <pc:sldMk cId="1430464021" sldId="273"/>
            <ac:spMk id="13" creationId="{A8B9DA81-EB01-9449-BA1C-0A6BFD3208CB}"/>
          </ac:spMkLst>
        </pc:spChg>
        <pc:spChg chg="add mod">
          <ac:chgData name="Marie-Claire Greening" userId="ca53f1d0-a626-4bbd-86bc-dbeb45709ece" providerId="ADAL" clId="{E23FB15C-4AFB-9744-A67F-84BE8FA9992E}" dt="2021-10-26T15:33:20.139" v="9159" actId="1036"/>
          <ac:spMkLst>
            <pc:docMk/>
            <pc:sldMk cId="1430464021" sldId="273"/>
            <ac:spMk id="14" creationId="{9C0666A7-5FFF-4B44-940A-141CB387F768}"/>
          </ac:spMkLst>
        </pc:spChg>
        <pc:graphicFrameChg chg="add mod modGraphic">
          <ac:chgData name="Marie-Claire Greening" userId="ca53f1d0-a626-4bbd-86bc-dbeb45709ece" providerId="ADAL" clId="{E23FB15C-4AFB-9744-A67F-84BE8FA9992E}" dt="2021-10-26T14:52:22.729" v="9054" actId="20577"/>
          <ac:graphicFrameMkLst>
            <pc:docMk/>
            <pc:sldMk cId="1430464021" sldId="273"/>
            <ac:graphicFrameMk id="4" creationId="{C8A9D24A-C7EC-5141-A675-D8174AE85D7C}"/>
          </ac:graphicFrameMkLst>
        </pc:graphicFrameChg>
        <pc:picChg chg="add mod">
          <ac:chgData name="Marie-Claire Greening" userId="ca53f1d0-a626-4bbd-86bc-dbeb45709ece" providerId="ADAL" clId="{E23FB15C-4AFB-9744-A67F-84BE8FA9992E}" dt="2021-10-25T19:41:10.768" v="8385"/>
          <ac:picMkLst>
            <pc:docMk/>
            <pc:sldMk cId="1430464021" sldId="273"/>
            <ac:picMk id="8" creationId="{083E6CE7-0885-5245-A137-026D9BD4F6DB}"/>
          </ac:picMkLst>
        </pc:picChg>
        <pc:picChg chg="add mod modCrop">
          <ac:chgData name="Marie-Claire Greening" userId="ca53f1d0-a626-4bbd-86bc-dbeb45709ece" providerId="ADAL" clId="{E23FB15C-4AFB-9744-A67F-84BE8FA9992E}" dt="2021-10-26T10:07:23.957" v="8662" actId="1076"/>
          <ac:picMkLst>
            <pc:docMk/>
            <pc:sldMk cId="1430464021" sldId="273"/>
            <ac:picMk id="9" creationId="{516F59A9-E980-C647-A20D-404EDF108B4C}"/>
          </ac:picMkLst>
        </pc:picChg>
        <pc:picChg chg="add del mod">
          <ac:chgData name="Marie-Claire Greening" userId="ca53f1d0-a626-4bbd-86bc-dbeb45709ece" providerId="ADAL" clId="{E23FB15C-4AFB-9744-A67F-84BE8FA9992E}" dt="2021-10-26T10:07:48.072" v="8670" actId="478"/>
          <ac:picMkLst>
            <pc:docMk/>
            <pc:sldMk cId="1430464021" sldId="273"/>
            <ac:picMk id="10" creationId="{413FDAFF-572C-284B-A080-9DE9C4B55F85}"/>
          </ac:picMkLst>
        </pc:picChg>
        <pc:picChg chg="add mod">
          <ac:chgData name="Marie-Claire Greening" userId="ca53f1d0-a626-4bbd-86bc-dbeb45709ece" providerId="ADAL" clId="{E23FB15C-4AFB-9744-A67F-84BE8FA9992E}" dt="2021-10-26T10:07:34.232" v="8666" actId="14100"/>
          <ac:picMkLst>
            <pc:docMk/>
            <pc:sldMk cId="1430464021" sldId="273"/>
            <ac:picMk id="11" creationId="{6B0CC774-BD83-2444-8B6A-0175C8F367DE}"/>
          </ac:picMkLst>
        </pc:picChg>
      </pc:sldChg>
      <pc:sldChg chg="addSp delSp modSp new del mod">
        <pc:chgData name="Marie-Claire Greening" userId="ca53f1d0-a626-4bbd-86bc-dbeb45709ece" providerId="ADAL" clId="{E23FB15C-4AFB-9744-A67F-84BE8FA9992E}" dt="2021-10-25T17:19:30.328" v="6369" actId="2696"/>
        <pc:sldMkLst>
          <pc:docMk/>
          <pc:sldMk cId="486538246" sldId="274"/>
        </pc:sldMkLst>
        <pc:spChg chg="del">
          <ac:chgData name="Marie-Claire Greening" userId="ca53f1d0-a626-4bbd-86bc-dbeb45709ece" providerId="ADAL" clId="{E23FB15C-4AFB-9744-A67F-84BE8FA9992E}" dt="2021-10-25T10:23:52.819" v="4147" actId="478"/>
          <ac:spMkLst>
            <pc:docMk/>
            <pc:sldMk cId="486538246" sldId="274"/>
            <ac:spMk id="2" creationId="{B133B581-D4C0-DD4A-9147-BEB5A076A34D}"/>
          </ac:spMkLst>
        </pc:spChg>
        <pc:spChg chg="del">
          <ac:chgData name="Marie-Claire Greening" userId="ca53f1d0-a626-4bbd-86bc-dbeb45709ece" providerId="ADAL" clId="{E23FB15C-4AFB-9744-A67F-84BE8FA9992E}" dt="2021-10-25T10:24:20.925" v="4155" actId="478"/>
          <ac:spMkLst>
            <pc:docMk/>
            <pc:sldMk cId="486538246" sldId="274"/>
            <ac:spMk id="3" creationId="{BDCDA8A8-0EC6-E94B-9372-2C4978A46992}"/>
          </ac:spMkLst>
        </pc:spChg>
        <pc:spChg chg="add mod">
          <ac:chgData name="Marie-Claire Greening" userId="ca53f1d0-a626-4bbd-86bc-dbeb45709ece" providerId="ADAL" clId="{E23FB15C-4AFB-9744-A67F-84BE8FA9992E}" dt="2021-10-25T17:19:21.605" v="6366" actId="21"/>
          <ac:spMkLst>
            <pc:docMk/>
            <pc:sldMk cId="486538246" sldId="274"/>
            <ac:spMk id="4" creationId="{7618B00C-659C-C440-B74A-9400AC9BFA81}"/>
          </ac:spMkLst>
        </pc:spChg>
        <pc:spChg chg="add mod">
          <ac:chgData name="Marie-Claire Greening" userId="ca53f1d0-a626-4bbd-86bc-dbeb45709ece" providerId="ADAL" clId="{E23FB15C-4AFB-9744-A67F-84BE8FA9992E}" dt="2021-10-25T10:24:25.252" v="4158" actId="20577"/>
          <ac:spMkLst>
            <pc:docMk/>
            <pc:sldMk cId="486538246" sldId="274"/>
            <ac:spMk id="5" creationId="{ABC23DF7-4719-DE4A-8031-9B3389D275D8}"/>
          </ac:spMkLst>
        </pc:spChg>
      </pc:sldChg>
      <pc:sldChg chg="addSp modSp new mod">
        <pc:chgData name="Marie-Claire Greening" userId="ca53f1d0-a626-4bbd-86bc-dbeb45709ece" providerId="ADAL" clId="{E23FB15C-4AFB-9744-A67F-84BE8FA9992E}" dt="2021-10-26T15:47:08.075" v="9282" actId="20577"/>
        <pc:sldMkLst>
          <pc:docMk/>
          <pc:sldMk cId="1709556507" sldId="274"/>
        </pc:sldMkLst>
        <pc:spChg chg="mod">
          <ac:chgData name="Marie-Claire Greening" userId="ca53f1d0-a626-4bbd-86bc-dbeb45709ece" providerId="ADAL" clId="{E23FB15C-4AFB-9744-A67F-84BE8FA9992E}" dt="2021-10-26T15:47:08.075" v="9282" actId="20577"/>
          <ac:spMkLst>
            <pc:docMk/>
            <pc:sldMk cId="1709556507" sldId="274"/>
            <ac:spMk id="2" creationId="{499658F5-12AB-1A48-821E-BEC6D82C4F12}"/>
          </ac:spMkLst>
        </pc:spChg>
        <pc:spChg chg="mod">
          <ac:chgData name="Marie-Claire Greening" userId="ca53f1d0-a626-4bbd-86bc-dbeb45709ece" providerId="ADAL" clId="{E23FB15C-4AFB-9744-A67F-84BE8FA9992E}" dt="2021-10-26T15:45:51.831" v="9252" actId="20577"/>
          <ac:spMkLst>
            <pc:docMk/>
            <pc:sldMk cId="1709556507" sldId="274"/>
            <ac:spMk id="3" creationId="{4529F70F-6B9B-844F-9365-A326A738916F}"/>
          </ac:spMkLst>
        </pc:spChg>
        <pc:picChg chg="add mod">
          <ac:chgData name="Marie-Claire Greening" userId="ca53f1d0-a626-4bbd-86bc-dbeb45709ece" providerId="ADAL" clId="{E23FB15C-4AFB-9744-A67F-84BE8FA9992E}" dt="2021-10-26T15:18:32.381" v="9138" actId="14100"/>
          <ac:picMkLst>
            <pc:docMk/>
            <pc:sldMk cId="1709556507" sldId="274"/>
            <ac:picMk id="4" creationId="{DB316692-041B-9E4D-95E8-6885F0654151}"/>
          </ac:picMkLst>
        </pc:picChg>
      </pc:sldChg>
      <pc:sldChg chg="add del">
        <pc:chgData name="Marie-Claire Greening" userId="ca53f1d0-a626-4bbd-86bc-dbeb45709ece" providerId="ADAL" clId="{E23FB15C-4AFB-9744-A67F-84BE8FA9992E}" dt="2021-10-25T17:25:36.874" v="6504"/>
        <pc:sldMkLst>
          <pc:docMk/>
          <pc:sldMk cId="1966481489" sldId="274"/>
        </pc:sldMkLst>
      </pc:sldChg>
      <pc:sldChg chg="delSp modSp add del mod">
        <pc:chgData name="Marie-Claire Greening" userId="ca53f1d0-a626-4bbd-86bc-dbeb45709ece" providerId="ADAL" clId="{E23FB15C-4AFB-9744-A67F-84BE8FA9992E}" dt="2021-10-25T17:27:52.669" v="6551" actId="2696"/>
        <pc:sldMkLst>
          <pc:docMk/>
          <pc:sldMk cId="2498308493" sldId="274"/>
        </pc:sldMkLst>
        <pc:spChg chg="del mod">
          <ac:chgData name="Marie-Claire Greening" userId="ca53f1d0-a626-4bbd-86bc-dbeb45709ece" providerId="ADAL" clId="{E23FB15C-4AFB-9744-A67F-84BE8FA9992E}" dt="2021-10-25T17:26:44.547" v="6520" actId="478"/>
          <ac:spMkLst>
            <pc:docMk/>
            <pc:sldMk cId="2498308493" sldId="274"/>
            <ac:spMk id="301" creationId="{A9744888-A97E-9440-9EBA-8FBF7228D658}"/>
          </ac:spMkLst>
        </pc:spChg>
      </pc:sldChg>
      <pc:sldChg chg="add del">
        <pc:chgData name="Marie-Claire Greening" userId="ca53f1d0-a626-4bbd-86bc-dbeb45709ece" providerId="ADAL" clId="{E23FB15C-4AFB-9744-A67F-84BE8FA9992E}" dt="2021-10-25T17:24:24.803" v="6461"/>
        <pc:sldMkLst>
          <pc:docMk/>
          <pc:sldMk cId="3268055885" sldId="274"/>
        </pc:sldMkLst>
      </pc:sldChg>
      <pc:sldChg chg="addSp delSp modSp new del mod">
        <pc:chgData name="Marie-Claire Greening" userId="ca53f1d0-a626-4bbd-86bc-dbeb45709ece" providerId="ADAL" clId="{E23FB15C-4AFB-9744-A67F-84BE8FA9992E}" dt="2021-10-26T13:25:20.153" v="8737" actId="2696"/>
        <pc:sldMkLst>
          <pc:docMk/>
          <pc:sldMk cId="3357123473" sldId="275"/>
        </pc:sldMkLst>
        <pc:spChg chg="del mod">
          <ac:chgData name="Marie-Claire Greening" userId="ca53f1d0-a626-4bbd-86bc-dbeb45709ece" providerId="ADAL" clId="{E23FB15C-4AFB-9744-A67F-84BE8FA9992E}" dt="2021-10-25T17:27:34.776" v="6529" actId="478"/>
          <ac:spMkLst>
            <pc:docMk/>
            <pc:sldMk cId="3357123473" sldId="275"/>
            <ac:spMk id="2" creationId="{6002C076-93FB-C74C-A4CB-87B5F003CD94}"/>
          </ac:spMkLst>
        </pc:spChg>
        <pc:spChg chg="mod">
          <ac:chgData name="Marie-Claire Greening" userId="ca53f1d0-a626-4bbd-86bc-dbeb45709ece" providerId="ADAL" clId="{E23FB15C-4AFB-9744-A67F-84BE8FA9992E}" dt="2021-10-25T19:41:05.521" v="8384" actId="1076"/>
          <ac:spMkLst>
            <pc:docMk/>
            <pc:sldMk cId="3357123473" sldId="275"/>
            <ac:spMk id="3" creationId="{4A58C0FF-2FB0-D948-A1CC-DD6D023F18DA}"/>
          </ac:spMkLst>
        </pc:spChg>
        <pc:spChg chg="add del mod">
          <ac:chgData name="Marie-Claire Greening" userId="ca53f1d0-a626-4bbd-86bc-dbeb45709ece" providerId="ADAL" clId="{E23FB15C-4AFB-9744-A67F-84BE8FA9992E}" dt="2021-10-25T17:27:36.776" v="6530" actId="478"/>
          <ac:spMkLst>
            <pc:docMk/>
            <pc:sldMk cId="3357123473" sldId="275"/>
            <ac:spMk id="5" creationId="{A875B867-65A5-1845-B8C0-5006F03566FE}"/>
          </ac:spMkLst>
        </pc:spChg>
        <pc:spChg chg="mod">
          <ac:chgData name="Marie-Claire Greening" userId="ca53f1d0-a626-4bbd-86bc-dbeb45709ece" providerId="ADAL" clId="{E23FB15C-4AFB-9744-A67F-84BE8FA9992E}" dt="2021-10-25T17:27:37.985" v="6531"/>
          <ac:spMkLst>
            <pc:docMk/>
            <pc:sldMk cId="3357123473" sldId="275"/>
            <ac:spMk id="20" creationId="{4B026E9C-73DD-574D-AAE7-9BE69E0B7883}"/>
          </ac:spMkLst>
        </pc:spChg>
        <pc:spChg chg="mod">
          <ac:chgData name="Marie-Claire Greening" userId="ca53f1d0-a626-4bbd-86bc-dbeb45709ece" providerId="ADAL" clId="{E23FB15C-4AFB-9744-A67F-84BE8FA9992E}" dt="2021-10-25T17:27:37.985" v="6531"/>
          <ac:spMkLst>
            <pc:docMk/>
            <pc:sldMk cId="3357123473" sldId="275"/>
            <ac:spMk id="21" creationId="{45F436B0-5D50-BF42-924B-726A7F07AD0C}"/>
          </ac:spMkLst>
        </pc:spChg>
        <pc:spChg chg="mod">
          <ac:chgData name="Marie-Claire Greening" userId="ca53f1d0-a626-4bbd-86bc-dbeb45709ece" providerId="ADAL" clId="{E23FB15C-4AFB-9744-A67F-84BE8FA9992E}" dt="2021-10-25T17:27:37.985" v="6531"/>
          <ac:spMkLst>
            <pc:docMk/>
            <pc:sldMk cId="3357123473" sldId="275"/>
            <ac:spMk id="22" creationId="{59CDFA26-5B24-C845-966E-23DBB98215C1}"/>
          </ac:spMkLst>
        </pc:spChg>
        <pc:spChg chg="mod">
          <ac:chgData name="Marie-Claire Greening" userId="ca53f1d0-a626-4bbd-86bc-dbeb45709ece" providerId="ADAL" clId="{E23FB15C-4AFB-9744-A67F-84BE8FA9992E}" dt="2021-10-25T17:27:37.985" v="6531"/>
          <ac:spMkLst>
            <pc:docMk/>
            <pc:sldMk cId="3357123473" sldId="275"/>
            <ac:spMk id="23" creationId="{359D86AD-58B2-B144-8F7F-37E91288ED33}"/>
          </ac:spMkLst>
        </pc:spChg>
        <pc:spChg chg="mod">
          <ac:chgData name="Marie-Claire Greening" userId="ca53f1d0-a626-4bbd-86bc-dbeb45709ece" providerId="ADAL" clId="{E23FB15C-4AFB-9744-A67F-84BE8FA9992E}" dt="2021-10-25T17:27:37.985" v="6531"/>
          <ac:spMkLst>
            <pc:docMk/>
            <pc:sldMk cId="3357123473" sldId="275"/>
            <ac:spMk id="24" creationId="{5C12521D-9742-FB4F-9784-4C697967706B}"/>
          </ac:spMkLst>
        </pc:spChg>
        <pc:spChg chg="mod">
          <ac:chgData name="Marie-Claire Greening" userId="ca53f1d0-a626-4bbd-86bc-dbeb45709ece" providerId="ADAL" clId="{E23FB15C-4AFB-9744-A67F-84BE8FA9992E}" dt="2021-10-25T17:27:37.985" v="6531"/>
          <ac:spMkLst>
            <pc:docMk/>
            <pc:sldMk cId="3357123473" sldId="275"/>
            <ac:spMk id="25" creationId="{CD7A2340-8C72-6D4A-909D-7D4E6A6A00B5}"/>
          </ac:spMkLst>
        </pc:spChg>
        <pc:spChg chg="mod">
          <ac:chgData name="Marie-Claire Greening" userId="ca53f1d0-a626-4bbd-86bc-dbeb45709ece" providerId="ADAL" clId="{E23FB15C-4AFB-9744-A67F-84BE8FA9992E}" dt="2021-10-25T17:27:37.985" v="6531"/>
          <ac:spMkLst>
            <pc:docMk/>
            <pc:sldMk cId="3357123473" sldId="275"/>
            <ac:spMk id="26" creationId="{06991B00-AB8D-5541-B900-D601B8E1AE8D}"/>
          </ac:spMkLst>
        </pc:spChg>
        <pc:spChg chg="mod">
          <ac:chgData name="Marie-Claire Greening" userId="ca53f1d0-a626-4bbd-86bc-dbeb45709ece" providerId="ADAL" clId="{E23FB15C-4AFB-9744-A67F-84BE8FA9992E}" dt="2021-10-25T17:27:37.985" v="6531"/>
          <ac:spMkLst>
            <pc:docMk/>
            <pc:sldMk cId="3357123473" sldId="275"/>
            <ac:spMk id="27" creationId="{33972D80-748E-9047-9D85-C11C29E86640}"/>
          </ac:spMkLst>
        </pc:spChg>
        <pc:spChg chg="mod">
          <ac:chgData name="Marie-Claire Greening" userId="ca53f1d0-a626-4bbd-86bc-dbeb45709ece" providerId="ADAL" clId="{E23FB15C-4AFB-9744-A67F-84BE8FA9992E}" dt="2021-10-25T17:27:37.985" v="6531"/>
          <ac:spMkLst>
            <pc:docMk/>
            <pc:sldMk cId="3357123473" sldId="275"/>
            <ac:spMk id="28" creationId="{EC87D5D8-8D92-D04A-BC26-D4BE97E3DFB6}"/>
          </ac:spMkLst>
        </pc:spChg>
        <pc:spChg chg="mod">
          <ac:chgData name="Marie-Claire Greening" userId="ca53f1d0-a626-4bbd-86bc-dbeb45709ece" providerId="ADAL" clId="{E23FB15C-4AFB-9744-A67F-84BE8FA9992E}" dt="2021-10-25T17:27:37.985" v="6531"/>
          <ac:spMkLst>
            <pc:docMk/>
            <pc:sldMk cId="3357123473" sldId="275"/>
            <ac:spMk id="29" creationId="{1F0FAA58-14D1-FB4B-BA35-05D898F6FE15}"/>
          </ac:spMkLst>
        </pc:spChg>
        <pc:spChg chg="mod">
          <ac:chgData name="Marie-Claire Greening" userId="ca53f1d0-a626-4bbd-86bc-dbeb45709ece" providerId="ADAL" clId="{E23FB15C-4AFB-9744-A67F-84BE8FA9992E}" dt="2021-10-25T17:27:37.985" v="6531"/>
          <ac:spMkLst>
            <pc:docMk/>
            <pc:sldMk cId="3357123473" sldId="275"/>
            <ac:spMk id="30" creationId="{DF5D3AA2-A47E-104B-AE65-7A3726780BA5}"/>
          </ac:spMkLst>
        </pc:spChg>
        <pc:spChg chg="mod">
          <ac:chgData name="Marie-Claire Greening" userId="ca53f1d0-a626-4bbd-86bc-dbeb45709ece" providerId="ADAL" clId="{E23FB15C-4AFB-9744-A67F-84BE8FA9992E}" dt="2021-10-25T17:27:37.985" v="6531"/>
          <ac:spMkLst>
            <pc:docMk/>
            <pc:sldMk cId="3357123473" sldId="275"/>
            <ac:spMk id="31" creationId="{1B9FF5D0-D013-2E4E-BE40-7518E9B0D409}"/>
          </ac:spMkLst>
        </pc:spChg>
        <pc:spChg chg="mod">
          <ac:chgData name="Marie-Claire Greening" userId="ca53f1d0-a626-4bbd-86bc-dbeb45709ece" providerId="ADAL" clId="{E23FB15C-4AFB-9744-A67F-84BE8FA9992E}" dt="2021-10-25T17:27:37.985" v="6531"/>
          <ac:spMkLst>
            <pc:docMk/>
            <pc:sldMk cId="3357123473" sldId="275"/>
            <ac:spMk id="32" creationId="{59224755-A023-054A-937C-3E2EEE9C69B2}"/>
          </ac:spMkLst>
        </pc:spChg>
        <pc:spChg chg="mod">
          <ac:chgData name="Marie-Claire Greening" userId="ca53f1d0-a626-4bbd-86bc-dbeb45709ece" providerId="ADAL" clId="{E23FB15C-4AFB-9744-A67F-84BE8FA9992E}" dt="2021-10-25T17:27:37.985" v="6531"/>
          <ac:spMkLst>
            <pc:docMk/>
            <pc:sldMk cId="3357123473" sldId="275"/>
            <ac:spMk id="33" creationId="{7375DE9A-59FC-274A-8FEA-E9B52B0A309B}"/>
          </ac:spMkLst>
        </pc:spChg>
        <pc:spChg chg="mod">
          <ac:chgData name="Marie-Claire Greening" userId="ca53f1d0-a626-4bbd-86bc-dbeb45709ece" providerId="ADAL" clId="{E23FB15C-4AFB-9744-A67F-84BE8FA9992E}" dt="2021-10-25T17:27:37.985" v="6531"/>
          <ac:spMkLst>
            <pc:docMk/>
            <pc:sldMk cId="3357123473" sldId="275"/>
            <ac:spMk id="34" creationId="{1DFE1B8B-A0D3-8340-AD92-2E50E70BDD37}"/>
          </ac:spMkLst>
        </pc:spChg>
        <pc:spChg chg="mod">
          <ac:chgData name="Marie-Claire Greening" userId="ca53f1d0-a626-4bbd-86bc-dbeb45709ece" providerId="ADAL" clId="{E23FB15C-4AFB-9744-A67F-84BE8FA9992E}" dt="2021-10-25T17:27:37.985" v="6531"/>
          <ac:spMkLst>
            <pc:docMk/>
            <pc:sldMk cId="3357123473" sldId="275"/>
            <ac:spMk id="35" creationId="{97D029A8-BA4C-CA4C-8720-CB14850D440C}"/>
          </ac:spMkLst>
        </pc:spChg>
        <pc:spChg chg="mod">
          <ac:chgData name="Marie-Claire Greening" userId="ca53f1d0-a626-4bbd-86bc-dbeb45709ece" providerId="ADAL" clId="{E23FB15C-4AFB-9744-A67F-84BE8FA9992E}" dt="2021-10-25T17:27:37.985" v="6531"/>
          <ac:spMkLst>
            <pc:docMk/>
            <pc:sldMk cId="3357123473" sldId="275"/>
            <ac:spMk id="36" creationId="{CE55B14D-9163-D242-BE9A-6301E8729EE1}"/>
          </ac:spMkLst>
        </pc:spChg>
        <pc:spChg chg="mod">
          <ac:chgData name="Marie-Claire Greening" userId="ca53f1d0-a626-4bbd-86bc-dbeb45709ece" providerId="ADAL" clId="{E23FB15C-4AFB-9744-A67F-84BE8FA9992E}" dt="2021-10-25T17:27:37.985" v="6531"/>
          <ac:spMkLst>
            <pc:docMk/>
            <pc:sldMk cId="3357123473" sldId="275"/>
            <ac:spMk id="37" creationId="{5AEF83A3-FE1A-1F4E-9863-47B6D5A7B590}"/>
          </ac:spMkLst>
        </pc:spChg>
        <pc:spChg chg="mod">
          <ac:chgData name="Marie-Claire Greening" userId="ca53f1d0-a626-4bbd-86bc-dbeb45709ece" providerId="ADAL" clId="{E23FB15C-4AFB-9744-A67F-84BE8FA9992E}" dt="2021-10-25T17:27:37.985" v="6531"/>
          <ac:spMkLst>
            <pc:docMk/>
            <pc:sldMk cId="3357123473" sldId="275"/>
            <ac:spMk id="39" creationId="{690ED379-703C-914D-88A9-394C9764EA21}"/>
          </ac:spMkLst>
        </pc:spChg>
        <pc:spChg chg="mod">
          <ac:chgData name="Marie-Claire Greening" userId="ca53f1d0-a626-4bbd-86bc-dbeb45709ece" providerId="ADAL" clId="{E23FB15C-4AFB-9744-A67F-84BE8FA9992E}" dt="2021-10-25T17:27:37.985" v="6531"/>
          <ac:spMkLst>
            <pc:docMk/>
            <pc:sldMk cId="3357123473" sldId="275"/>
            <ac:spMk id="40" creationId="{28391B2C-32DC-474A-9BED-5E5D4E970025}"/>
          </ac:spMkLst>
        </pc:spChg>
        <pc:spChg chg="mod">
          <ac:chgData name="Marie-Claire Greening" userId="ca53f1d0-a626-4bbd-86bc-dbeb45709ece" providerId="ADAL" clId="{E23FB15C-4AFB-9744-A67F-84BE8FA9992E}" dt="2021-10-25T17:27:37.985" v="6531"/>
          <ac:spMkLst>
            <pc:docMk/>
            <pc:sldMk cId="3357123473" sldId="275"/>
            <ac:spMk id="41" creationId="{9686FA40-8593-234C-975F-B8A17020281A}"/>
          </ac:spMkLst>
        </pc:spChg>
        <pc:spChg chg="mod">
          <ac:chgData name="Marie-Claire Greening" userId="ca53f1d0-a626-4bbd-86bc-dbeb45709ece" providerId="ADAL" clId="{E23FB15C-4AFB-9744-A67F-84BE8FA9992E}" dt="2021-10-25T17:27:37.985" v="6531"/>
          <ac:spMkLst>
            <pc:docMk/>
            <pc:sldMk cId="3357123473" sldId="275"/>
            <ac:spMk id="42" creationId="{4F3AAA0F-6DC2-F146-8D1B-4250A48A0D2E}"/>
          </ac:spMkLst>
        </pc:spChg>
        <pc:spChg chg="mod">
          <ac:chgData name="Marie-Claire Greening" userId="ca53f1d0-a626-4bbd-86bc-dbeb45709ece" providerId="ADAL" clId="{E23FB15C-4AFB-9744-A67F-84BE8FA9992E}" dt="2021-10-25T17:27:37.985" v="6531"/>
          <ac:spMkLst>
            <pc:docMk/>
            <pc:sldMk cId="3357123473" sldId="275"/>
            <ac:spMk id="43" creationId="{B0DCCBA4-3B14-0142-A844-1440C2FF818D}"/>
          </ac:spMkLst>
        </pc:spChg>
        <pc:spChg chg="mod">
          <ac:chgData name="Marie-Claire Greening" userId="ca53f1d0-a626-4bbd-86bc-dbeb45709ece" providerId="ADAL" clId="{E23FB15C-4AFB-9744-A67F-84BE8FA9992E}" dt="2021-10-25T17:27:37.985" v="6531"/>
          <ac:spMkLst>
            <pc:docMk/>
            <pc:sldMk cId="3357123473" sldId="275"/>
            <ac:spMk id="44" creationId="{E4CCA6C3-5D09-E440-A9EB-2ADEFF4753EF}"/>
          </ac:spMkLst>
        </pc:spChg>
        <pc:spChg chg="mod">
          <ac:chgData name="Marie-Claire Greening" userId="ca53f1d0-a626-4bbd-86bc-dbeb45709ece" providerId="ADAL" clId="{E23FB15C-4AFB-9744-A67F-84BE8FA9992E}" dt="2021-10-25T17:27:37.985" v="6531"/>
          <ac:spMkLst>
            <pc:docMk/>
            <pc:sldMk cId="3357123473" sldId="275"/>
            <ac:spMk id="45" creationId="{1A63A8D9-7D27-1345-BBAB-377C9CCA6945}"/>
          </ac:spMkLst>
        </pc:spChg>
        <pc:spChg chg="mod">
          <ac:chgData name="Marie-Claire Greening" userId="ca53f1d0-a626-4bbd-86bc-dbeb45709ece" providerId="ADAL" clId="{E23FB15C-4AFB-9744-A67F-84BE8FA9992E}" dt="2021-10-25T17:27:37.985" v="6531"/>
          <ac:spMkLst>
            <pc:docMk/>
            <pc:sldMk cId="3357123473" sldId="275"/>
            <ac:spMk id="46" creationId="{520FB575-46FE-6145-92F6-331051269757}"/>
          </ac:spMkLst>
        </pc:spChg>
        <pc:spChg chg="mod">
          <ac:chgData name="Marie-Claire Greening" userId="ca53f1d0-a626-4bbd-86bc-dbeb45709ece" providerId="ADAL" clId="{E23FB15C-4AFB-9744-A67F-84BE8FA9992E}" dt="2021-10-25T17:27:37.985" v="6531"/>
          <ac:spMkLst>
            <pc:docMk/>
            <pc:sldMk cId="3357123473" sldId="275"/>
            <ac:spMk id="49" creationId="{FC544920-CF44-984D-85E8-DC7E80E41EBE}"/>
          </ac:spMkLst>
        </pc:spChg>
        <pc:spChg chg="mod">
          <ac:chgData name="Marie-Claire Greening" userId="ca53f1d0-a626-4bbd-86bc-dbeb45709ece" providerId="ADAL" clId="{E23FB15C-4AFB-9744-A67F-84BE8FA9992E}" dt="2021-10-25T17:27:37.985" v="6531"/>
          <ac:spMkLst>
            <pc:docMk/>
            <pc:sldMk cId="3357123473" sldId="275"/>
            <ac:spMk id="50" creationId="{DD3E1D14-CA3B-F442-8EB1-5A2A155171C0}"/>
          </ac:spMkLst>
        </pc:spChg>
        <pc:spChg chg="mod">
          <ac:chgData name="Marie-Claire Greening" userId="ca53f1d0-a626-4bbd-86bc-dbeb45709ece" providerId="ADAL" clId="{E23FB15C-4AFB-9744-A67F-84BE8FA9992E}" dt="2021-10-25T17:27:37.985" v="6531"/>
          <ac:spMkLst>
            <pc:docMk/>
            <pc:sldMk cId="3357123473" sldId="275"/>
            <ac:spMk id="51" creationId="{A86DA6A8-2AA2-0346-8A88-2C36AD1E7BED}"/>
          </ac:spMkLst>
        </pc:spChg>
        <pc:spChg chg="mod">
          <ac:chgData name="Marie-Claire Greening" userId="ca53f1d0-a626-4bbd-86bc-dbeb45709ece" providerId="ADAL" clId="{E23FB15C-4AFB-9744-A67F-84BE8FA9992E}" dt="2021-10-25T17:27:37.985" v="6531"/>
          <ac:spMkLst>
            <pc:docMk/>
            <pc:sldMk cId="3357123473" sldId="275"/>
            <ac:spMk id="52" creationId="{DC89FB4C-FFDE-EC4C-829D-C92A267894FF}"/>
          </ac:spMkLst>
        </pc:spChg>
        <pc:spChg chg="mod">
          <ac:chgData name="Marie-Claire Greening" userId="ca53f1d0-a626-4bbd-86bc-dbeb45709ece" providerId="ADAL" clId="{E23FB15C-4AFB-9744-A67F-84BE8FA9992E}" dt="2021-10-25T17:27:37.985" v="6531"/>
          <ac:spMkLst>
            <pc:docMk/>
            <pc:sldMk cId="3357123473" sldId="275"/>
            <ac:spMk id="53" creationId="{7F9F617A-D358-C34B-A9F5-E0E25B77C358}"/>
          </ac:spMkLst>
        </pc:spChg>
        <pc:spChg chg="mod">
          <ac:chgData name="Marie-Claire Greening" userId="ca53f1d0-a626-4bbd-86bc-dbeb45709ece" providerId="ADAL" clId="{E23FB15C-4AFB-9744-A67F-84BE8FA9992E}" dt="2021-10-25T17:27:37.985" v="6531"/>
          <ac:spMkLst>
            <pc:docMk/>
            <pc:sldMk cId="3357123473" sldId="275"/>
            <ac:spMk id="54" creationId="{D1070741-3F95-7542-8D6E-B13512A85B7C}"/>
          </ac:spMkLst>
        </pc:spChg>
        <pc:spChg chg="mod">
          <ac:chgData name="Marie-Claire Greening" userId="ca53f1d0-a626-4bbd-86bc-dbeb45709ece" providerId="ADAL" clId="{E23FB15C-4AFB-9744-A67F-84BE8FA9992E}" dt="2021-10-25T17:27:37.985" v="6531"/>
          <ac:spMkLst>
            <pc:docMk/>
            <pc:sldMk cId="3357123473" sldId="275"/>
            <ac:spMk id="55" creationId="{401353A7-756C-A344-BA80-9B004F1020F3}"/>
          </ac:spMkLst>
        </pc:spChg>
        <pc:spChg chg="mod">
          <ac:chgData name="Marie-Claire Greening" userId="ca53f1d0-a626-4bbd-86bc-dbeb45709ece" providerId="ADAL" clId="{E23FB15C-4AFB-9744-A67F-84BE8FA9992E}" dt="2021-10-25T17:27:37.985" v="6531"/>
          <ac:spMkLst>
            <pc:docMk/>
            <pc:sldMk cId="3357123473" sldId="275"/>
            <ac:spMk id="56" creationId="{186CF1F7-691C-DF49-B89A-20704C122798}"/>
          </ac:spMkLst>
        </pc:spChg>
        <pc:spChg chg="mod">
          <ac:chgData name="Marie-Claire Greening" userId="ca53f1d0-a626-4bbd-86bc-dbeb45709ece" providerId="ADAL" clId="{E23FB15C-4AFB-9744-A67F-84BE8FA9992E}" dt="2021-10-25T17:27:37.985" v="6531"/>
          <ac:spMkLst>
            <pc:docMk/>
            <pc:sldMk cId="3357123473" sldId="275"/>
            <ac:spMk id="57" creationId="{528AD5F9-B07B-964D-A44B-7B1268BAF236}"/>
          </ac:spMkLst>
        </pc:spChg>
        <pc:spChg chg="mod">
          <ac:chgData name="Marie-Claire Greening" userId="ca53f1d0-a626-4bbd-86bc-dbeb45709ece" providerId="ADAL" clId="{E23FB15C-4AFB-9744-A67F-84BE8FA9992E}" dt="2021-10-25T17:27:37.985" v="6531"/>
          <ac:spMkLst>
            <pc:docMk/>
            <pc:sldMk cId="3357123473" sldId="275"/>
            <ac:spMk id="58" creationId="{8676ECD5-7162-DC45-BFAF-5E01B91CB885}"/>
          </ac:spMkLst>
        </pc:spChg>
        <pc:spChg chg="mod">
          <ac:chgData name="Marie-Claire Greening" userId="ca53f1d0-a626-4bbd-86bc-dbeb45709ece" providerId="ADAL" clId="{E23FB15C-4AFB-9744-A67F-84BE8FA9992E}" dt="2021-10-25T17:27:37.985" v="6531"/>
          <ac:spMkLst>
            <pc:docMk/>
            <pc:sldMk cId="3357123473" sldId="275"/>
            <ac:spMk id="59" creationId="{E40A6461-052A-1442-B2D5-BC79C45C3E50}"/>
          </ac:spMkLst>
        </pc:spChg>
        <pc:spChg chg="mod">
          <ac:chgData name="Marie-Claire Greening" userId="ca53f1d0-a626-4bbd-86bc-dbeb45709ece" providerId="ADAL" clId="{E23FB15C-4AFB-9744-A67F-84BE8FA9992E}" dt="2021-10-25T17:27:37.985" v="6531"/>
          <ac:spMkLst>
            <pc:docMk/>
            <pc:sldMk cId="3357123473" sldId="275"/>
            <ac:spMk id="60" creationId="{B03FEDAD-E788-B94B-AD65-C7028CCE9E62}"/>
          </ac:spMkLst>
        </pc:spChg>
        <pc:spChg chg="mod">
          <ac:chgData name="Marie-Claire Greening" userId="ca53f1d0-a626-4bbd-86bc-dbeb45709ece" providerId="ADAL" clId="{E23FB15C-4AFB-9744-A67F-84BE8FA9992E}" dt="2021-10-25T17:27:37.985" v="6531"/>
          <ac:spMkLst>
            <pc:docMk/>
            <pc:sldMk cId="3357123473" sldId="275"/>
            <ac:spMk id="61" creationId="{76AA5B03-7A2E-224F-873B-567B0A8937B1}"/>
          </ac:spMkLst>
        </pc:spChg>
        <pc:spChg chg="mod">
          <ac:chgData name="Marie-Claire Greening" userId="ca53f1d0-a626-4bbd-86bc-dbeb45709ece" providerId="ADAL" clId="{E23FB15C-4AFB-9744-A67F-84BE8FA9992E}" dt="2021-10-25T17:27:37.985" v="6531"/>
          <ac:spMkLst>
            <pc:docMk/>
            <pc:sldMk cId="3357123473" sldId="275"/>
            <ac:spMk id="62" creationId="{BC8A2C29-1D51-EC40-8637-15E16F231421}"/>
          </ac:spMkLst>
        </pc:spChg>
        <pc:spChg chg="mod">
          <ac:chgData name="Marie-Claire Greening" userId="ca53f1d0-a626-4bbd-86bc-dbeb45709ece" providerId="ADAL" clId="{E23FB15C-4AFB-9744-A67F-84BE8FA9992E}" dt="2021-10-25T17:27:37.985" v="6531"/>
          <ac:spMkLst>
            <pc:docMk/>
            <pc:sldMk cId="3357123473" sldId="275"/>
            <ac:spMk id="63" creationId="{8B13D14A-F436-4F44-9352-4A6AABFE7133}"/>
          </ac:spMkLst>
        </pc:spChg>
        <pc:spChg chg="mod">
          <ac:chgData name="Marie-Claire Greening" userId="ca53f1d0-a626-4bbd-86bc-dbeb45709ece" providerId="ADAL" clId="{E23FB15C-4AFB-9744-A67F-84BE8FA9992E}" dt="2021-10-25T17:27:37.985" v="6531"/>
          <ac:spMkLst>
            <pc:docMk/>
            <pc:sldMk cId="3357123473" sldId="275"/>
            <ac:spMk id="64" creationId="{008A9E63-6172-8545-A33D-64DE7EF0FC30}"/>
          </ac:spMkLst>
        </pc:spChg>
        <pc:spChg chg="mod">
          <ac:chgData name="Marie-Claire Greening" userId="ca53f1d0-a626-4bbd-86bc-dbeb45709ece" providerId="ADAL" clId="{E23FB15C-4AFB-9744-A67F-84BE8FA9992E}" dt="2021-10-25T17:27:37.985" v="6531"/>
          <ac:spMkLst>
            <pc:docMk/>
            <pc:sldMk cId="3357123473" sldId="275"/>
            <ac:spMk id="65" creationId="{5901BD79-8D53-0E4E-8597-E6D0DB06E59C}"/>
          </ac:spMkLst>
        </pc:spChg>
        <pc:spChg chg="mod">
          <ac:chgData name="Marie-Claire Greening" userId="ca53f1d0-a626-4bbd-86bc-dbeb45709ece" providerId="ADAL" clId="{E23FB15C-4AFB-9744-A67F-84BE8FA9992E}" dt="2021-10-25T17:27:37.985" v="6531"/>
          <ac:spMkLst>
            <pc:docMk/>
            <pc:sldMk cId="3357123473" sldId="275"/>
            <ac:spMk id="66" creationId="{298416FB-9928-5449-947B-211FD9399381}"/>
          </ac:spMkLst>
        </pc:spChg>
        <pc:spChg chg="mod">
          <ac:chgData name="Marie-Claire Greening" userId="ca53f1d0-a626-4bbd-86bc-dbeb45709ece" providerId="ADAL" clId="{E23FB15C-4AFB-9744-A67F-84BE8FA9992E}" dt="2021-10-25T17:27:37.985" v="6531"/>
          <ac:spMkLst>
            <pc:docMk/>
            <pc:sldMk cId="3357123473" sldId="275"/>
            <ac:spMk id="67" creationId="{D227CBE3-1135-5144-A6D4-4FD812301C8D}"/>
          </ac:spMkLst>
        </pc:spChg>
        <pc:spChg chg="mod">
          <ac:chgData name="Marie-Claire Greening" userId="ca53f1d0-a626-4bbd-86bc-dbeb45709ece" providerId="ADAL" clId="{E23FB15C-4AFB-9744-A67F-84BE8FA9992E}" dt="2021-10-25T17:27:37.985" v="6531"/>
          <ac:spMkLst>
            <pc:docMk/>
            <pc:sldMk cId="3357123473" sldId="275"/>
            <ac:spMk id="68" creationId="{86838E7F-765A-CF40-946B-E67F8B0670FB}"/>
          </ac:spMkLst>
        </pc:spChg>
        <pc:spChg chg="mod">
          <ac:chgData name="Marie-Claire Greening" userId="ca53f1d0-a626-4bbd-86bc-dbeb45709ece" providerId="ADAL" clId="{E23FB15C-4AFB-9744-A67F-84BE8FA9992E}" dt="2021-10-25T17:27:37.985" v="6531"/>
          <ac:spMkLst>
            <pc:docMk/>
            <pc:sldMk cId="3357123473" sldId="275"/>
            <ac:spMk id="69" creationId="{5B00E9DB-E862-BD42-9FBF-D830D1127E81}"/>
          </ac:spMkLst>
        </pc:spChg>
        <pc:spChg chg="mod">
          <ac:chgData name="Marie-Claire Greening" userId="ca53f1d0-a626-4bbd-86bc-dbeb45709ece" providerId="ADAL" clId="{E23FB15C-4AFB-9744-A67F-84BE8FA9992E}" dt="2021-10-25T17:27:37.985" v="6531"/>
          <ac:spMkLst>
            <pc:docMk/>
            <pc:sldMk cId="3357123473" sldId="275"/>
            <ac:spMk id="70" creationId="{7B37B2A9-A15A-F245-AD6A-1A8687ADDEC8}"/>
          </ac:spMkLst>
        </pc:spChg>
        <pc:spChg chg="mod">
          <ac:chgData name="Marie-Claire Greening" userId="ca53f1d0-a626-4bbd-86bc-dbeb45709ece" providerId="ADAL" clId="{E23FB15C-4AFB-9744-A67F-84BE8FA9992E}" dt="2021-10-25T17:27:37.985" v="6531"/>
          <ac:spMkLst>
            <pc:docMk/>
            <pc:sldMk cId="3357123473" sldId="275"/>
            <ac:spMk id="71" creationId="{0DB9B2B3-268E-7641-8370-F2D07E992D74}"/>
          </ac:spMkLst>
        </pc:spChg>
        <pc:spChg chg="mod">
          <ac:chgData name="Marie-Claire Greening" userId="ca53f1d0-a626-4bbd-86bc-dbeb45709ece" providerId="ADAL" clId="{E23FB15C-4AFB-9744-A67F-84BE8FA9992E}" dt="2021-10-25T17:27:37.985" v="6531"/>
          <ac:spMkLst>
            <pc:docMk/>
            <pc:sldMk cId="3357123473" sldId="275"/>
            <ac:spMk id="72" creationId="{632F9DCA-09E7-9047-B875-2CDE14450756}"/>
          </ac:spMkLst>
        </pc:spChg>
        <pc:spChg chg="mod">
          <ac:chgData name="Marie-Claire Greening" userId="ca53f1d0-a626-4bbd-86bc-dbeb45709ece" providerId="ADAL" clId="{E23FB15C-4AFB-9744-A67F-84BE8FA9992E}" dt="2021-10-25T17:27:37.985" v="6531"/>
          <ac:spMkLst>
            <pc:docMk/>
            <pc:sldMk cId="3357123473" sldId="275"/>
            <ac:spMk id="73" creationId="{78AB3E5E-F84E-9A4A-A8D7-3024F3C6917E}"/>
          </ac:spMkLst>
        </pc:spChg>
        <pc:spChg chg="mod">
          <ac:chgData name="Marie-Claire Greening" userId="ca53f1d0-a626-4bbd-86bc-dbeb45709ece" providerId="ADAL" clId="{E23FB15C-4AFB-9744-A67F-84BE8FA9992E}" dt="2021-10-25T17:27:37.985" v="6531"/>
          <ac:spMkLst>
            <pc:docMk/>
            <pc:sldMk cId="3357123473" sldId="275"/>
            <ac:spMk id="74" creationId="{DD0583A9-14FE-D246-A434-54496C3F8874}"/>
          </ac:spMkLst>
        </pc:spChg>
        <pc:spChg chg="mod">
          <ac:chgData name="Marie-Claire Greening" userId="ca53f1d0-a626-4bbd-86bc-dbeb45709ece" providerId="ADAL" clId="{E23FB15C-4AFB-9744-A67F-84BE8FA9992E}" dt="2021-10-25T17:27:37.985" v="6531"/>
          <ac:spMkLst>
            <pc:docMk/>
            <pc:sldMk cId="3357123473" sldId="275"/>
            <ac:spMk id="75" creationId="{7EC31AF1-8F6F-F446-8BFE-387099E6D2EC}"/>
          </ac:spMkLst>
        </pc:spChg>
        <pc:spChg chg="mod">
          <ac:chgData name="Marie-Claire Greening" userId="ca53f1d0-a626-4bbd-86bc-dbeb45709ece" providerId="ADAL" clId="{E23FB15C-4AFB-9744-A67F-84BE8FA9992E}" dt="2021-10-25T17:27:37.985" v="6531"/>
          <ac:spMkLst>
            <pc:docMk/>
            <pc:sldMk cId="3357123473" sldId="275"/>
            <ac:spMk id="76" creationId="{3CFEBF8B-164D-3642-926C-B18C3C1C0A48}"/>
          </ac:spMkLst>
        </pc:spChg>
        <pc:spChg chg="mod">
          <ac:chgData name="Marie-Claire Greening" userId="ca53f1d0-a626-4bbd-86bc-dbeb45709ece" providerId="ADAL" clId="{E23FB15C-4AFB-9744-A67F-84BE8FA9992E}" dt="2021-10-25T17:27:37.985" v="6531"/>
          <ac:spMkLst>
            <pc:docMk/>
            <pc:sldMk cId="3357123473" sldId="275"/>
            <ac:spMk id="77" creationId="{24A083B7-3222-074D-BA6C-47236FCA8462}"/>
          </ac:spMkLst>
        </pc:spChg>
        <pc:spChg chg="mod">
          <ac:chgData name="Marie-Claire Greening" userId="ca53f1d0-a626-4bbd-86bc-dbeb45709ece" providerId="ADAL" clId="{E23FB15C-4AFB-9744-A67F-84BE8FA9992E}" dt="2021-10-25T17:27:37.985" v="6531"/>
          <ac:spMkLst>
            <pc:docMk/>
            <pc:sldMk cId="3357123473" sldId="275"/>
            <ac:spMk id="78" creationId="{4CA4EEB5-654C-084E-85C5-86B961A71D54}"/>
          </ac:spMkLst>
        </pc:spChg>
        <pc:spChg chg="mod">
          <ac:chgData name="Marie-Claire Greening" userId="ca53f1d0-a626-4bbd-86bc-dbeb45709ece" providerId="ADAL" clId="{E23FB15C-4AFB-9744-A67F-84BE8FA9992E}" dt="2021-10-25T17:27:37.985" v="6531"/>
          <ac:spMkLst>
            <pc:docMk/>
            <pc:sldMk cId="3357123473" sldId="275"/>
            <ac:spMk id="79" creationId="{9C315A7A-A756-5D42-A13D-19DF85CDA939}"/>
          </ac:spMkLst>
        </pc:spChg>
        <pc:spChg chg="mod">
          <ac:chgData name="Marie-Claire Greening" userId="ca53f1d0-a626-4bbd-86bc-dbeb45709ece" providerId="ADAL" clId="{E23FB15C-4AFB-9744-A67F-84BE8FA9992E}" dt="2021-10-25T17:27:37.985" v="6531"/>
          <ac:spMkLst>
            <pc:docMk/>
            <pc:sldMk cId="3357123473" sldId="275"/>
            <ac:spMk id="80" creationId="{7158A2DB-9952-8641-AF9A-E802EE5114BC}"/>
          </ac:spMkLst>
        </pc:spChg>
        <pc:spChg chg="mod">
          <ac:chgData name="Marie-Claire Greening" userId="ca53f1d0-a626-4bbd-86bc-dbeb45709ece" providerId="ADAL" clId="{E23FB15C-4AFB-9744-A67F-84BE8FA9992E}" dt="2021-10-25T17:27:37.985" v="6531"/>
          <ac:spMkLst>
            <pc:docMk/>
            <pc:sldMk cId="3357123473" sldId="275"/>
            <ac:spMk id="81" creationId="{BC977EC8-9E23-DB42-A693-D737634673D4}"/>
          </ac:spMkLst>
        </pc:spChg>
        <pc:spChg chg="mod">
          <ac:chgData name="Marie-Claire Greening" userId="ca53f1d0-a626-4bbd-86bc-dbeb45709ece" providerId="ADAL" clId="{E23FB15C-4AFB-9744-A67F-84BE8FA9992E}" dt="2021-10-25T17:27:37.985" v="6531"/>
          <ac:spMkLst>
            <pc:docMk/>
            <pc:sldMk cId="3357123473" sldId="275"/>
            <ac:spMk id="82" creationId="{4B1F3006-CC7C-D941-ADFB-008C712B3BF5}"/>
          </ac:spMkLst>
        </pc:spChg>
        <pc:spChg chg="mod">
          <ac:chgData name="Marie-Claire Greening" userId="ca53f1d0-a626-4bbd-86bc-dbeb45709ece" providerId="ADAL" clId="{E23FB15C-4AFB-9744-A67F-84BE8FA9992E}" dt="2021-10-25T17:27:37.985" v="6531"/>
          <ac:spMkLst>
            <pc:docMk/>
            <pc:sldMk cId="3357123473" sldId="275"/>
            <ac:spMk id="83" creationId="{59503392-068D-4846-972E-AADD0A35594F}"/>
          </ac:spMkLst>
        </pc:spChg>
        <pc:spChg chg="mod">
          <ac:chgData name="Marie-Claire Greening" userId="ca53f1d0-a626-4bbd-86bc-dbeb45709ece" providerId="ADAL" clId="{E23FB15C-4AFB-9744-A67F-84BE8FA9992E}" dt="2021-10-25T17:27:37.985" v="6531"/>
          <ac:spMkLst>
            <pc:docMk/>
            <pc:sldMk cId="3357123473" sldId="275"/>
            <ac:spMk id="84" creationId="{4FF12F63-7B81-4140-BB68-9F12600220BB}"/>
          </ac:spMkLst>
        </pc:spChg>
        <pc:spChg chg="mod">
          <ac:chgData name="Marie-Claire Greening" userId="ca53f1d0-a626-4bbd-86bc-dbeb45709ece" providerId="ADAL" clId="{E23FB15C-4AFB-9744-A67F-84BE8FA9992E}" dt="2021-10-25T17:27:37.985" v="6531"/>
          <ac:spMkLst>
            <pc:docMk/>
            <pc:sldMk cId="3357123473" sldId="275"/>
            <ac:spMk id="85" creationId="{D4CFCEEB-5E18-A84D-8E7F-3DFD5D56FB00}"/>
          </ac:spMkLst>
        </pc:spChg>
        <pc:spChg chg="mod">
          <ac:chgData name="Marie-Claire Greening" userId="ca53f1d0-a626-4bbd-86bc-dbeb45709ece" providerId="ADAL" clId="{E23FB15C-4AFB-9744-A67F-84BE8FA9992E}" dt="2021-10-25T17:27:37.985" v="6531"/>
          <ac:spMkLst>
            <pc:docMk/>
            <pc:sldMk cId="3357123473" sldId="275"/>
            <ac:spMk id="86" creationId="{B7B2CC5F-3D69-B940-9094-824C59CE5311}"/>
          </ac:spMkLst>
        </pc:spChg>
        <pc:spChg chg="mod">
          <ac:chgData name="Marie-Claire Greening" userId="ca53f1d0-a626-4bbd-86bc-dbeb45709ece" providerId="ADAL" clId="{E23FB15C-4AFB-9744-A67F-84BE8FA9992E}" dt="2021-10-25T17:27:37.985" v="6531"/>
          <ac:spMkLst>
            <pc:docMk/>
            <pc:sldMk cId="3357123473" sldId="275"/>
            <ac:spMk id="87" creationId="{F20B2082-8C59-3F47-B89F-2CE4C96F3107}"/>
          </ac:spMkLst>
        </pc:spChg>
        <pc:spChg chg="mod">
          <ac:chgData name="Marie-Claire Greening" userId="ca53f1d0-a626-4bbd-86bc-dbeb45709ece" providerId="ADAL" clId="{E23FB15C-4AFB-9744-A67F-84BE8FA9992E}" dt="2021-10-25T17:27:37.985" v="6531"/>
          <ac:spMkLst>
            <pc:docMk/>
            <pc:sldMk cId="3357123473" sldId="275"/>
            <ac:spMk id="88" creationId="{D5180218-D6F0-DA49-8914-129BB9006854}"/>
          </ac:spMkLst>
        </pc:spChg>
        <pc:spChg chg="mod">
          <ac:chgData name="Marie-Claire Greening" userId="ca53f1d0-a626-4bbd-86bc-dbeb45709ece" providerId="ADAL" clId="{E23FB15C-4AFB-9744-A67F-84BE8FA9992E}" dt="2021-10-25T17:27:37.985" v="6531"/>
          <ac:spMkLst>
            <pc:docMk/>
            <pc:sldMk cId="3357123473" sldId="275"/>
            <ac:spMk id="89" creationId="{BEF8E743-1354-9140-94FF-FDA41D5C9D82}"/>
          </ac:spMkLst>
        </pc:spChg>
        <pc:spChg chg="mod">
          <ac:chgData name="Marie-Claire Greening" userId="ca53f1d0-a626-4bbd-86bc-dbeb45709ece" providerId="ADAL" clId="{E23FB15C-4AFB-9744-A67F-84BE8FA9992E}" dt="2021-10-25T17:27:37.985" v="6531"/>
          <ac:spMkLst>
            <pc:docMk/>
            <pc:sldMk cId="3357123473" sldId="275"/>
            <ac:spMk id="90" creationId="{3E7406CB-9BD0-EA46-9EF8-8DBC2ED2DA6A}"/>
          </ac:spMkLst>
        </pc:spChg>
        <pc:spChg chg="mod">
          <ac:chgData name="Marie-Claire Greening" userId="ca53f1d0-a626-4bbd-86bc-dbeb45709ece" providerId="ADAL" clId="{E23FB15C-4AFB-9744-A67F-84BE8FA9992E}" dt="2021-10-25T17:27:37.985" v="6531"/>
          <ac:spMkLst>
            <pc:docMk/>
            <pc:sldMk cId="3357123473" sldId="275"/>
            <ac:spMk id="91" creationId="{92A8654E-944E-1944-9135-19AC290DDF58}"/>
          </ac:spMkLst>
        </pc:spChg>
        <pc:spChg chg="mod">
          <ac:chgData name="Marie-Claire Greening" userId="ca53f1d0-a626-4bbd-86bc-dbeb45709ece" providerId="ADAL" clId="{E23FB15C-4AFB-9744-A67F-84BE8FA9992E}" dt="2021-10-25T17:27:37.985" v="6531"/>
          <ac:spMkLst>
            <pc:docMk/>
            <pc:sldMk cId="3357123473" sldId="275"/>
            <ac:spMk id="92" creationId="{913195F5-D415-EF42-A85D-3B981DD05FBD}"/>
          </ac:spMkLst>
        </pc:spChg>
        <pc:spChg chg="mod">
          <ac:chgData name="Marie-Claire Greening" userId="ca53f1d0-a626-4bbd-86bc-dbeb45709ece" providerId="ADAL" clId="{E23FB15C-4AFB-9744-A67F-84BE8FA9992E}" dt="2021-10-25T17:27:37.985" v="6531"/>
          <ac:spMkLst>
            <pc:docMk/>
            <pc:sldMk cId="3357123473" sldId="275"/>
            <ac:spMk id="93" creationId="{3F6539ED-B518-1D41-8C4D-3417C3D6CC4A}"/>
          </ac:spMkLst>
        </pc:spChg>
        <pc:spChg chg="mod">
          <ac:chgData name="Marie-Claire Greening" userId="ca53f1d0-a626-4bbd-86bc-dbeb45709ece" providerId="ADAL" clId="{E23FB15C-4AFB-9744-A67F-84BE8FA9992E}" dt="2021-10-25T17:27:37.985" v="6531"/>
          <ac:spMkLst>
            <pc:docMk/>
            <pc:sldMk cId="3357123473" sldId="275"/>
            <ac:spMk id="94" creationId="{70F037ED-2D88-8F46-AC58-CF0A358652BA}"/>
          </ac:spMkLst>
        </pc:spChg>
        <pc:spChg chg="mod">
          <ac:chgData name="Marie-Claire Greening" userId="ca53f1d0-a626-4bbd-86bc-dbeb45709ece" providerId="ADAL" clId="{E23FB15C-4AFB-9744-A67F-84BE8FA9992E}" dt="2021-10-25T17:27:37.985" v="6531"/>
          <ac:spMkLst>
            <pc:docMk/>
            <pc:sldMk cId="3357123473" sldId="275"/>
            <ac:spMk id="95" creationId="{3DEBAE7A-37D2-3342-8AED-7CBD2516F851}"/>
          </ac:spMkLst>
        </pc:spChg>
        <pc:spChg chg="mod">
          <ac:chgData name="Marie-Claire Greening" userId="ca53f1d0-a626-4bbd-86bc-dbeb45709ece" providerId="ADAL" clId="{E23FB15C-4AFB-9744-A67F-84BE8FA9992E}" dt="2021-10-25T17:27:37.985" v="6531"/>
          <ac:spMkLst>
            <pc:docMk/>
            <pc:sldMk cId="3357123473" sldId="275"/>
            <ac:spMk id="96" creationId="{01F2FEE2-A8EC-D045-BFC2-602781579E49}"/>
          </ac:spMkLst>
        </pc:spChg>
        <pc:spChg chg="mod">
          <ac:chgData name="Marie-Claire Greening" userId="ca53f1d0-a626-4bbd-86bc-dbeb45709ece" providerId="ADAL" clId="{E23FB15C-4AFB-9744-A67F-84BE8FA9992E}" dt="2021-10-25T17:27:37.985" v="6531"/>
          <ac:spMkLst>
            <pc:docMk/>
            <pc:sldMk cId="3357123473" sldId="275"/>
            <ac:spMk id="97" creationId="{66CE204C-47BF-E64C-ACC1-DA2C2A48E071}"/>
          </ac:spMkLst>
        </pc:spChg>
        <pc:spChg chg="mod">
          <ac:chgData name="Marie-Claire Greening" userId="ca53f1d0-a626-4bbd-86bc-dbeb45709ece" providerId="ADAL" clId="{E23FB15C-4AFB-9744-A67F-84BE8FA9992E}" dt="2021-10-25T17:27:37.985" v="6531"/>
          <ac:spMkLst>
            <pc:docMk/>
            <pc:sldMk cId="3357123473" sldId="275"/>
            <ac:spMk id="98" creationId="{43C5A209-9EC3-E14C-AFB8-575E6E1B50AB}"/>
          </ac:spMkLst>
        </pc:spChg>
        <pc:spChg chg="mod">
          <ac:chgData name="Marie-Claire Greening" userId="ca53f1d0-a626-4bbd-86bc-dbeb45709ece" providerId="ADAL" clId="{E23FB15C-4AFB-9744-A67F-84BE8FA9992E}" dt="2021-10-25T17:27:37.985" v="6531"/>
          <ac:spMkLst>
            <pc:docMk/>
            <pc:sldMk cId="3357123473" sldId="275"/>
            <ac:spMk id="99" creationId="{279FC971-46FC-9446-A2EA-CB032791E230}"/>
          </ac:spMkLst>
        </pc:spChg>
        <pc:spChg chg="mod">
          <ac:chgData name="Marie-Claire Greening" userId="ca53f1d0-a626-4bbd-86bc-dbeb45709ece" providerId="ADAL" clId="{E23FB15C-4AFB-9744-A67F-84BE8FA9992E}" dt="2021-10-25T17:27:37.985" v="6531"/>
          <ac:spMkLst>
            <pc:docMk/>
            <pc:sldMk cId="3357123473" sldId="275"/>
            <ac:spMk id="100" creationId="{0DA46742-AC3C-924F-A8CB-FBD9E772545A}"/>
          </ac:spMkLst>
        </pc:spChg>
        <pc:spChg chg="mod">
          <ac:chgData name="Marie-Claire Greening" userId="ca53f1d0-a626-4bbd-86bc-dbeb45709ece" providerId="ADAL" clId="{E23FB15C-4AFB-9744-A67F-84BE8FA9992E}" dt="2021-10-25T17:27:37.985" v="6531"/>
          <ac:spMkLst>
            <pc:docMk/>
            <pc:sldMk cId="3357123473" sldId="275"/>
            <ac:spMk id="101" creationId="{9F36E657-6CB2-EB49-A2C4-C466C96086CC}"/>
          </ac:spMkLst>
        </pc:spChg>
        <pc:spChg chg="mod">
          <ac:chgData name="Marie-Claire Greening" userId="ca53f1d0-a626-4bbd-86bc-dbeb45709ece" providerId="ADAL" clId="{E23FB15C-4AFB-9744-A67F-84BE8FA9992E}" dt="2021-10-25T17:27:37.985" v="6531"/>
          <ac:spMkLst>
            <pc:docMk/>
            <pc:sldMk cId="3357123473" sldId="275"/>
            <ac:spMk id="102" creationId="{DA294A1F-BCB6-404C-95B7-9BC34C0B9356}"/>
          </ac:spMkLst>
        </pc:spChg>
        <pc:spChg chg="mod">
          <ac:chgData name="Marie-Claire Greening" userId="ca53f1d0-a626-4bbd-86bc-dbeb45709ece" providerId="ADAL" clId="{E23FB15C-4AFB-9744-A67F-84BE8FA9992E}" dt="2021-10-25T17:27:37.985" v="6531"/>
          <ac:spMkLst>
            <pc:docMk/>
            <pc:sldMk cId="3357123473" sldId="275"/>
            <ac:spMk id="103" creationId="{6A6557A1-9DD2-5C4C-AE11-4A1CCE484221}"/>
          </ac:spMkLst>
        </pc:spChg>
        <pc:spChg chg="mod">
          <ac:chgData name="Marie-Claire Greening" userId="ca53f1d0-a626-4bbd-86bc-dbeb45709ece" providerId="ADAL" clId="{E23FB15C-4AFB-9744-A67F-84BE8FA9992E}" dt="2021-10-25T17:27:37.985" v="6531"/>
          <ac:spMkLst>
            <pc:docMk/>
            <pc:sldMk cId="3357123473" sldId="275"/>
            <ac:spMk id="104" creationId="{CE232DDA-3CFB-A64C-AB29-3F9538053641}"/>
          </ac:spMkLst>
        </pc:spChg>
        <pc:spChg chg="mod">
          <ac:chgData name="Marie-Claire Greening" userId="ca53f1d0-a626-4bbd-86bc-dbeb45709ece" providerId="ADAL" clId="{E23FB15C-4AFB-9744-A67F-84BE8FA9992E}" dt="2021-10-25T17:27:37.985" v="6531"/>
          <ac:spMkLst>
            <pc:docMk/>
            <pc:sldMk cId="3357123473" sldId="275"/>
            <ac:spMk id="105" creationId="{809AEBDC-B610-3743-83AF-DCCB0BB2974F}"/>
          </ac:spMkLst>
        </pc:spChg>
        <pc:spChg chg="mod">
          <ac:chgData name="Marie-Claire Greening" userId="ca53f1d0-a626-4bbd-86bc-dbeb45709ece" providerId="ADAL" clId="{E23FB15C-4AFB-9744-A67F-84BE8FA9992E}" dt="2021-10-25T17:27:37.985" v="6531"/>
          <ac:spMkLst>
            <pc:docMk/>
            <pc:sldMk cId="3357123473" sldId="275"/>
            <ac:spMk id="106" creationId="{EC5329ED-976F-7D44-9522-FEC2D50959BC}"/>
          </ac:spMkLst>
        </pc:spChg>
        <pc:spChg chg="mod">
          <ac:chgData name="Marie-Claire Greening" userId="ca53f1d0-a626-4bbd-86bc-dbeb45709ece" providerId="ADAL" clId="{E23FB15C-4AFB-9744-A67F-84BE8FA9992E}" dt="2021-10-25T17:27:37.985" v="6531"/>
          <ac:spMkLst>
            <pc:docMk/>
            <pc:sldMk cId="3357123473" sldId="275"/>
            <ac:spMk id="107" creationId="{006B7759-8529-A849-9F6C-CEF6FD85ED48}"/>
          </ac:spMkLst>
        </pc:spChg>
        <pc:spChg chg="mod">
          <ac:chgData name="Marie-Claire Greening" userId="ca53f1d0-a626-4bbd-86bc-dbeb45709ece" providerId="ADAL" clId="{E23FB15C-4AFB-9744-A67F-84BE8FA9992E}" dt="2021-10-25T17:27:37.985" v="6531"/>
          <ac:spMkLst>
            <pc:docMk/>
            <pc:sldMk cId="3357123473" sldId="275"/>
            <ac:spMk id="108" creationId="{575D24CB-7EAB-B743-8B79-B523CCCDE0BD}"/>
          </ac:spMkLst>
        </pc:spChg>
        <pc:spChg chg="mod">
          <ac:chgData name="Marie-Claire Greening" userId="ca53f1d0-a626-4bbd-86bc-dbeb45709ece" providerId="ADAL" clId="{E23FB15C-4AFB-9744-A67F-84BE8FA9992E}" dt="2021-10-25T17:27:37.985" v="6531"/>
          <ac:spMkLst>
            <pc:docMk/>
            <pc:sldMk cId="3357123473" sldId="275"/>
            <ac:spMk id="109" creationId="{A68F68EF-73FA-D440-A95F-60CEC342B8EA}"/>
          </ac:spMkLst>
        </pc:spChg>
        <pc:spChg chg="mod">
          <ac:chgData name="Marie-Claire Greening" userId="ca53f1d0-a626-4bbd-86bc-dbeb45709ece" providerId="ADAL" clId="{E23FB15C-4AFB-9744-A67F-84BE8FA9992E}" dt="2021-10-25T17:27:37.985" v="6531"/>
          <ac:spMkLst>
            <pc:docMk/>
            <pc:sldMk cId="3357123473" sldId="275"/>
            <ac:spMk id="110" creationId="{19A8C640-13E5-EE49-8A95-BC875B71AFBC}"/>
          </ac:spMkLst>
        </pc:spChg>
        <pc:spChg chg="mod">
          <ac:chgData name="Marie-Claire Greening" userId="ca53f1d0-a626-4bbd-86bc-dbeb45709ece" providerId="ADAL" clId="{E23FB15C-4AFB-9744-A67F-84BE8FA9992E}" dt="2021-10-25T17:27:37.985" v="6531"/>
          <ac:spMkLst>
            <pc:docMk/>
            <pc:sldMk cId="3357123473" sldId="275"/>
            <ac:spMk id="111" creationId="{C18C9D4A-0721-6B49-81CF-7990D554C274}"/>
          </ac:spMkLst>
        </pc:spChg>
        <pc:spChg chg="mod">
          <ac:chgData name="Marie-Claire Greening" userId="ca53f1d0-a626-4bbd-86bc-dbeb45709ece" providerId="ADAL" clId="{E23FB15C-4AFB-9744-A67F-84BE8FA9992E}" dt="2021-10-25T17:27:37.985" v="6531"/>
          <ac:spMkLst>
            <pc:docMk/>
            <pc:sldMk cId="3357123473" sldId="275"/>
            <ac:spMk id="112" creationId="{E81AF645-FD91-B249-9B42-E6661D91A07E}"/>
          </ac:spMkLst>
        </pc:spChg>
        <pc:spChg chg="mod">
          <ac:chgData name="Marie-Claire Greening" userId="ca53f1d0-a626-4bbd-86bc-dbeb45709ece" providerId="ADAL" clId="{E23FB15C-4AFB-9744-A67F-84BE8FA9992E}" dt="2021-10-25T17:27:37.985" v="6531"/>
          <ac:spMkLst>
            <pc:docMk/>
            <pc:sldMk cId="3357123473" sldId="275"/>
            <ac:spMk id="113" creationId="{AACFEB3C-82FD-CB48-B17D-AD7A09985159}"/>
          </ac:spMkLst>
        </pc:spChg>
        <pc:spChg chg="mod">
          <ac:chgData name="Marie-Claire Greening" userId="ca53f1d0-a626-4bbd-86bc-dbeb45709ece" providerId="ADAL" clId="{E23FB15C-4AFB-9744-A67F-84BE8FA9992E}" dt="2021-10-25T17:27:37.985" v="6531"/>
          <ac:spMkLst>
            <pc:docMk/>
            <pc:sldMk cId="3357123473" sldId="275"/>
            <ac:spMk id="114" creationId="{EF9B7027-2E8D-C949-9F61-8DF40C28DD71}"/>
          </ac:spMkLst>
        </pc:spChg>
        <pc:spChg chg="mod">
          <ac:chgData name="Marie-Claire Greening" userId="ca53f1d0-a626-4bbd-86bc-dbeb45709ece" providerId="ADAL" clId="{E23FB15C-4AFB-9744-A67F-84BE8FA9992E}" dt="2021-10-25T17:27:37.985" v="6531"/>
          <ac:spMkLst>
            <pc:docMk/>
            <pc:sldMk cId="3357123473" sldId="275"/>
            <ac:spMk id="115" creationId="{BDDC36A3-4700-4244-9928-FFACF4DDD669}"/>
          </ac:spMkLst>
        </pc:spChg>
        <pc:spChg chg="mod">
          <ac:chgData name="Marie-Claire Greening" userId="ca53f1d0-a626-4bbd-86bc-dbeb45709ece" providerId="ADAL" clId="{E23FB15C-4AFB-9744-A67F-84BE8FA9992E}" dt="2021-10-25T17:27:37.985" v="6531"/>
          <ac:spMkLst>
            <pc:docMk/>
            <pc:sldMk cId="3357123473" sldId="275"/>
            <ac:spMk id="116" creationId="{9BAD9BF3-9536-5542-B0BC-F9933B4F0959}"/>
          </ac:spMkLst>
        </pc:spChg>
        <pc:spChg chg="mod">
          <ac:chgData name="Marie-Claire Greening" userId="ca53f1d0-a626-4bbd-86bc-dbeb45709ece" providerId="ADAL" clId="{E23FB15C-4AFB-9744-A67F-84BE8FA9992E}" dt="2021-10-25T17:27:37.985" v="6531"/>
          <ac:spMkLst>
            <pc:docMk/>
            <pc:sldMk cId="3357123473" sldId="275"/>
            <ac:spMk id="117" creationId="{3E5E0239-ECB1-3E4E-ACC5-26472A3BA182}"/>
          </ac:spMkLst>
        </pc:spChg>
        <pc:spChg chg="mod">
          <ac:chgData name="Marie-Claire Greening" userId="ca53f1d0-a626-4bbd-86bc-dbeb45709ece" providerId="ADAL" clId="{E23FB15C-4AFB-9744-A67F-84BE8FA9992E}" dt="2021-10-25T17:27:37.985" v="6531"/>
          <ac:spMkLst>
            <pc:docMk/>
            <pc:sldMk cId="3357123473" sldId="275"/>
            <ac:spMk id="118" creationId="{BCBB5CA8-EC8C-1041-9CFC-4A8170BCB0A6}"/>
          </ac:spMkLst>
        </pc:spChg>
        <pc:spChg chg="mod">
          <ac:chgData name="Marie-Claire Greening" userId="ca53f1d0-a626-4bbd-86bc-dbeb45709ece" providerId="ADAL" clId="{E23FB15C-4AFB-9744-A67F-84BE8FA9992E}" dt="2021-10-25T17:27:37.985" v="6531"/>
          <ac:spMkLst>
            <pc:docMk/>
            <pc:sldMk cId="3357123473" sldId="275"/>
            <ac:spMk id="119" creationId="{E187191C-FD60-6D45-A610-F5ED1CA340ED}"/>
          </ac:spMkLst>
        </pc:spChg>
        <pc:spChg chg="mod">
          <ac:chgData name="Marie-Claire Greening" userId="ca53f1d0-a626-4bbd-86bc-dbeb45709ece" providerId="ADAL" clId="{E23FB15C-4AFB-9744-A67F-84BE8FA9992E}" dt="2021-10-25T17:27:37.985" v="6531"/>
          <ac:spMkLst>
            <pc:docMk/>
            <pc:sldMk cId="3357123473" sldId="275"/>
            <ac:spMk id="120" creationId="{375CF4D3-23FC-C540-82D2-76EC0D1AE988}"/>
          </ac:spMkLst>
        </pc:spChg>
        <pc:spChg chg="mod">
          <ac:chgData name="Marie-Claire Greening" userId="ca53f1d0-a626-4bbd-86bc-dbeb45709ece" providerId="ADAL" clId="{E23FB15C-4AFB-9744-A67F-84BE8FA9992E}" dt="2021-10-25T17:27:37.985" v="6531"/>
          <ac:spMkLst>
            <pc:docMk/>
            <pc:sldMk cId="3357123473" sldId="275"/>
            <ac:spMk id="123" creationId="{A591A35D-20E5-324D-A889-F6982F9F3D04}"/>
          </ac:spMkLst>
        </pc:spChg>
        <pc:spChg chg="mod">
          <ac:chgData name="Marie-Claire Greening" userId="ca53f1d0-a626-4bbd-86bc-dbeb45709ece" providerId="ADAL" clId="{E23FB15C-4AFB-9744-A67F-84BE8FA9992E}" dt="2021-10-25T17:27:37.985" v="6531"/>
          <ac:spMkLst>
            <pc:docMk/>
            <pc:sldMk cId="3357123473" sldId="275"/>
            <ac:spMk id="124" creationId="{9118A8AE-DFB1-8945-94EF-8068B4651783}"/>
          </ac:spMkLst>
        </pc:spChg>
        <pc:spChg chg="mod">
          <ac:chgData name="Marie-Claire Greening" userId="ca53f1d0-a626-4bbd-86bc-dbeb45709ece" providerId="ADAL" clId="{E23FB15C-4AFB-9744-A67F-84BE8FA9992E}" dt="2021-10-25T17:27:37.985" v="6531"/>
          <ac:spMkLst>
            <pc:docMk/>
            <pc:sldMk cId="3357123473" sldId="275"/>
            <ac:spMk id="125" creationId="{137CFB1B-2591-5C4D-AA2D-ED78ED5E6647}"/>
          </ac:spMkLst>
        </pc:spChg>
        <pc:spChg chg="mod">
          <ac:chgData name="Marie-Claire Greening" userId="ca53f1d0-a626-4bbd-86bc-dbeb45709ece" providerId="ADAL" clId="{E23FB15C-4AFB-9744-A67F-84BE8FA9992E}" dt="2021-10-25T17:27:37.985" v="6531"/>
          <ac:spMkLst>
            <pc:docMk/>
            <pc:sldMk cId="3357123473" sldId="275"/>
            <ac:spMk id="126" creationId="{5988E545-FD7C-A94D-B633-8169B73861DA}"/>
          </ac:spMkLst>
        </pc:spChg>
        <pc:spChg chg="mod">
          <ac:chgData name="Marie-Claire Greening" userId="ca53f1d0-a626-4bbd-86bc-dbeb45709ece" providerId="ADAL" clId="{E23FB15C-4AFB-9744-A67F-84BE8FA9992E}" dt="2021-10-25T17:27:37.985" v="6531"/>
          <ac:spMkLst>
            <pc:docMk/>
            <pc:sldMk cId="3357123473" sldId="275"/>
            <ac:spMk id="127" creationId="{FC5AC01E-DFCC-1B47-A37C-0AF84758A3CE}"/>
          </ac:spMkLst>
        </pc:spChg>
        <pc:spChg chg="mod">
          <ac:chgData name="Marie-Claire Greening" userId="ca53f1d0-a626-4bbd-86bc-dbeb45709ece" providerId="ADAL" clId="{E23FB15C-4AFB-9744-A67F-84BE8FA9992E}" dt="2021-10-25T17:27:37.985" v="6531"/>
          <ac:spMkLst>
            <pc:docMk/>
            <pc:sldMk cId="3357123473" sldId="275"/>
            <ac:spMk id="128" creationId="{30B917D8-5103-AD42-A9AE-7C25344F8C66}"/>
          </ac:spMkLst>
        </pc:spChg>
        <pc:spChg chg="mod">
          <ac:chgData name="Marie-Claire Greening" userId="ca53f1d0-a626-4bbd-86bc-dbeb45709ece" providerId="ADAL" clId="{E23FB15C-4AFB-9744-A67F-84BE8FA9992E}" dt="2021-10-25T17:27:37.985" v="6531"/>
          <ac:spMkLst>
            <pc:docMk/>
            <pc:sldMk cId="3357123473" sldId="275"/>
            <ac:spMk id="129" creationId="{E47EA8B2-92B4-3847-8523-323B4D92ECA3}"/>
          </ac:spMkLst>
        </pc:spChg>
        <pc:spChg chg="mod">
          <ac:chgData name="Marie-Claire Greening" userId="ca53f1d0-a626-4bbd-86bc-dbeb45709ece" providerId="ADAL" clId="{E23FB15C-4AFB-9744-A67F-84BE8FA9992E}" dt="2021-10-25T17:27:37.985" v="6531"/>
          <ac:spMkLst>
            <pc:docMk/>
            <pc:sldMk cId="3357123473" sldId="275"/>
            <ac:spMk id="130" creationId="{F417502E-3F0C-1F4F-8248-FEFE9D06A31C}"/>
          </ac:spMkLst>
        </pc:spChg>
        <pc:spChg chg="mod">
          <ac:chgData name="Marie-Claire Greening" userId="ca53f1d0-a626-4bbd-86bc-dbeb45709ece" providerId="ADAL" clId="{E23FB15C-4AFB-9744-A67F-84BE8FA9992E}" dt="2021-10-25T17:27:37.985" v="6531"/>
          <ac:spMkLst>
            <pc:docMk/>
            <pc:sldMk cId="3357123473" sldId="275"/>
            <ac:spMk id="131" creationId="{71976924-1861-5D41-8F12-184B7810E603}"/>
          </ac:spMkLst>
        </pc:spChg>
        <pc:spChg chg="mod">
          <ac:chgData name="Marie-Claire Greening" userId="ca53f1d0-a626-4bbd-86bc-dbeb45709ece" providerId="ADAL" clId="{E23FB15C-4AFB-9744-A67F-84BE8FA9992E}" dt="2021-10-25T17:27:37.985" v="6531"/>
          <ac:spMkLst>
            <pc:docMk/>
            <pc:sldMk cId="3357123473" sldId="275"/>
            <ac:spMk id="132" creationId="{26B1DBB6-93E6-CB42-8DAF-92AF10FB8814}"/>
          </ac:spMkLst>
        </pc:spChg>
        <pc:spChg chg="mod">
          <ac:chgData name="Marie-Claire Greening" userId="ca53f1d0-a626-4bbd-86bc-dbeb45709ece" providerId="ADAL" clId="{E23FB15C-4AFB-9744-A67F-84BE8FA9992E}" dt="2021-10-25T17:27:37.985" v="6531"/>
          <ac:spMkLst>
            <pc:docMk/>
            <pc:sldMk cId="3357123473" sldId="275"/>
            <ac:spMk id="135" creationId="{DB112528-E236-234E-955D-C219856023A8}"/>
          </ac:spMkLst>
        </pc:spChg>
        <pc:spChg chg="mod">
          <ac:chgData name="Marie-Claire Greening" userId="ca53f1d0-a626-4bbd-86bc-dbeb45709ece" providerId="ADAL" clId="{E23FB15C-4AFB-9744-A67F-84BE8FA9992E}" dt="2021-10-25T17:27:37.985" v="6531"/>
          <ac:spMkLst>
            <pc:docMk/>
            <pc:sldMk cId="3357123473" sldId="275"/>
            <ac:spMk id="136" creationId="{99AD40CB-CC55-3B43-A4BE-382C53754F53}"/>
          </ac:spMkLst>
        </pc:spChg>
        <pc:spChg chg="mod">
          <ac:chgData name="Marie-Claire Greening" userId="ca53f1d0-a626-4bbd-86bc-dbeb45709ece" providerId="ADAL" clId="{E23FB15C-4AFB-9744-A67F-84BE8FA9992E}" dt="2021-10-25T17:27:37.985" v="6531"/>
          <ac:spMkLst>
            <pc:docMk/>
            <pc:sldMk cId="3357123473" sldId="275"/>
            <ac:spMk id="137" creationId="{4370E161-DEBC-2848-B71A-061D9142F09F}"/>
          </ac:spMkLst>
        </pc:spChg>
        <pc:spChg chg="mod">
          <ac:chgData name="Marie-Claire Greening" userId="ca53f1d0-a626-4bbd-86bc-dbeb45709ece" providerId="ADAL" clId="{E23FB15C-4AFB-9744-A67F-84BE8FA9992E}" dt="2021-10-25T17:27:37.985" v="6531"/>
          <ac:spMkLst>
            <pc:docMk/>
            <pc:sldMk cId="3357123473" sldId="275"/>
            <ac:spMk id="138" creationId="{06308C08-F164-914A-A2B6-96377918C34E}"/>
          </ac:spMkLst>
        </pc:spChg>
        <pc:spChg chg="mod">
          <ac:chgData name="Marie-Claire Greening" userId="ca53f1d0-a626-4bbd-86bc-dbeb45709ece" providerId="ADAL" clId="{E23FB15C-4AFB-9744-A67F-84BE8FA9992E}" dt="2021-10-25T17:27:37.985" v="6531"/>
          <ac:spMkLst>
            <pc:docMk/>
            <pc:sldMk cId="3357123473" sldId="275"/>
            <ac:spMk id="139" creationId="{2866682A-460A-3E4C-B1CC-F28CA3E577D0}"/>
          </ac:spMkLst>
        </pc:spChg>
        <pc:spChg chg="mod">
          <ac:chgData name="Marie-Claire Greening" userId="ca53f1d0-a626-4bbd-86bc-dbeb45709ece" providerId="ADAL" clId="{E23FB15C-4AFB-9744-A67F-84BE8FA9992E}" dt="2021-10-25T17:27:37.985" v="6531"/>
          <ac:spMkLst>
            <pc:docMk/>
            <pc:sldMk cId="3357123473" sldId="275"/>
            <ac:spMk id="140" creationId="{5DE1DFD4-65A1-224D-A309-EDF8A1BE4A4B}"/>
          </ac:spMkLst>
        </pc:spChg>
        <pc:spChg chg="mod">
          <ac:chgData name="Marie-Claire Greening" userId="ca53f1d0-a626-4bbd-86bc-dbeb45709ece" providerId="ADAL" clId="{E23FB15C-4AFB-9744-A67F-84BE8FA9992E}" dt="2021-10-25T17:27:37.985" v="6531"/>
          <ac:spMkLst>
            <pc:docMk/>
            <pc:sldMk cId="3357123473" sldId="275"/>
            <ac:spMk id="141" creationId="{81D53C97-FB13-A040-B47F-7EDE6AE13147}"/>
          </ac:spMkLst>
        </pc:spChg>
        <pc:spChg chg="mod">
          <ac:chgData name="Marie-Claire Greening" userId="ca53f1d0-a626-4bbd-86bc-dbeb45709ece" providerId="ADAL" clId="{E23FB15C-4AFB-9744-A67F-84BE8FA9992E}" dt="2021-10-25T17:27:37.985" v="6531"/>
          <ac:spMkLst>
            <pc:docMk/>
            <pc:sldMk cId="3357123473" sldId="275"/>
            <ac:spMk id="142" creationId="{C39EBE5A-66A2-A14A-8C52-60521028768E}"/>
          </ac:spMkLst>
        </pc:spChg>
        <pc:spChg chg="mod">
          <ac:chgData name="Marie-Claire Greening" userId="ca53f1d0-a626-4bbd-86bc-dbeb45709ece" providerId="ADAL" clId="{E23FB15C-4AFB-9744-A67F-84BE8FA9992E}" dt="2021-10-25T17:27:37.985" v="6531"/>
          <ac:spMkLst>
            <pc:docMk/>
            <pc:sldMk cId="3357123473" sldId="275"/>
            <ac:spMk id="143" creationId="{0CF4D17A-4276-7C4A-A103-647BD684A6EE}"/>
          </ac:spMkLst>
        </pc:spChg>
        <pc:spChg chg="mod">
          <ac:chgData name="Marie-Claire Greening" userId="ca53f1d0-a626-4bbd-86bc-dbeb45709ece" providerId="ADAL" clId="{E23FB15C-4AFB-9744-A67F-84BE8FA9992E}" dt="2021-10-25T17:27:37.985" v="6531"/>
          <ac:spMkLst>
            <pc:docMk/>
            <pc:sldMk cId="3357123473" sldId="275"/>
            <ac:spMk id="144" creationId="{0F7C8B7D-09E2-7243-AA94-80D2741D64A3}"/>
          </ac:spMkLst>
        </pc:spChg>
        <pc:spChg chg="mod">
          <ac:chgData name="Marie-Claire Greening" userId="ca53f1d0-a626-4bbd-86bc-dbeb45709ece" providerId="ADAL" clId="{E23FB15C-4AFB-9744-A67F-84BE8FA9992E}" dt="2021-10-25T17:27:37.985" v="6531"/>
          <ac:spMkLst>
            <pc:docMk/>
            <pc:sldMk cId="3357123473" sldId="275"/>
            <ac:spMk id="145" creationId="{B9022D53-A794-744D-86E4-7C595920360F}"/>
          </ac:spMkLst>
        </pc:spChg>
        <pc:spChg chg="mod">
          <ac:chgData name="Marie-Claire Greening" userId="ca53f1d0-a626-4bbd-86bc-dbeb45709ece" providerId="ADAL" clId="{E23FB15C-4AFB-9744-A67F-84BE8FA9992E}" dt="2021-10-25T17:27:37.985" v="6531"/>
          <ac:spMkLst>
            <pc:docMk/>
            <pc:sldMk cId="3357123473" sldId="275"/>
            <ac:spMk id="146" creationId="{1CEF7649-3C56-5A40-BFD9-DA177B36204C}"/>
          </ac:spMkLst>
        </pc:spChg>
        <pc:spChg chg="mod">
          <ac:chgData name="Marie-Claire Greening" userId="ca53f1d0-a626-4bbd-86bc-dbeb45709ece" providerId="ADAL" clId="{E23FB15C-4AFB-9744-A67F-84BE8FA9992E}" dt="2021-10-25T17:27:37.985" v="6531"/>
          <ac:spMkLst>
            <pc:docMk/>
            <pc:sldMk cId="3357123473" sldId="275"/>
            <ac:spMk id="147" creationId="{63B1593D-62FB-9140-80A6-9F965D508571}"/>
          </ac:spMkLst>
        </pc:spChg>
        <pc:spChg chg="mod">
          <ac:chgData name="Marie-Claire Greening" userId="ca53f1d0-a626-4bbd-86bc-dbeb45709ece" providerId="ADAL" clId="{E23FB15C-4AFB-9744-A67F-84BE8FA9992E}" dt="2021-10-25T17:27:37.985" v="6531"/>
          <ac:spMkLst>
            <pc:docMk/>
            <pc:sldMk cId="3357123473" sldId="275"/>
            <ac:spMk id="148" creationId="{732EC329-E648-3A4C-9413-05C6F70C46E9}"/>
          </ac:spMkLst>
        </pc:spChg>
        <pc:grpChg chg="add mod">
          <ac:chgData name="Marie-Claire Greening" userId="ca53f1d0-a626-4bbd-86bc-dbeb45709ece" providerId="ADAL" clId="{E23FB15C-4AFB-9744-A67F-84BE8FA9992E}" dt="2021-10-25T17:27:37.985" v="6531"/>
          <ac:grpSpMkLst>
            <pc:docMk/>
            <pc:sldMk cId="3357123473" sldId="275"/>
            <ac:grpSpMk id="6" creationId="{9DA93CD4-65A5-E14F-90B0-A34E26F7974E}"/>
          </ac:grpSpMkLst>
        </pc:grpChg>
        <pc:grpChg chg="mod">
          <ac:chgData name="Marie-Claire Greening" userId="ca53f1d0-a626-4bbd-86bc-dbeb45709ece" providerId="ADAL" clId="{E23FB15C-4AFB-9744-A67F-84BE8FA9992E}" dt="2021-10-25T17:27:37.985" v="6531"/>
          <ac:grpSpMkLst>
            <pc:docMk/>
            <pc:sldMk cId="3357123473" sldId="275"/>
            <ac:grpSpMk id="7" creationId="{65391FB7-88F9-0E4A-8DB0-FC79F296CA67}"/>
          </ac:grpSpMkLst>
        </pc:grpChg>
        <pc:grpChg chg="mod">
          <ac:chgData name="Marie-Claire Greening" userId="ca53f1d0-a626-4bbd-86bc-dbeb45709ece" providerId="ADAL" clId="{E23FB15C-4AFB-9744-A67F-84BE8FA9992E}" dt="2021-10-25T17:27:37.985" v="6531"/>
          <ac:grpSpMkLst>
            <pc:docMk/>
            <pc:sldMk cId="3357123473" sldId="275"/>
            <ac:grpSpMk id="8" creationId="{D541C59A-4F3A-884C-9224-9AC8EF2EC468}"/>
          </ac:grpSpMkLst>
        </pc:grpChg>
        <pc:grpChg chg="mod">
          <ac:chgData name="Marie-Claire Greening" userId="ca53f1d0-a626-4bbd-86bc-dbeb45709ece" providerId="ADAL" clId="{E23FB15C-4AFB-9744-A67F-84BE8FA9992E}" dt="2021-10-25T17:27:37.985" v="6531"/>
          <ac:grpSpMkLst>
            <pc:docMk/>
            <pc:sldMk cId="3357123473" sldId="275"/>
            <ac:grpSpMk id="9" creationId="{94EF4DF2-B43F-224B-A42D-66C1C81E6FCC}"/>
          </ac:grpSpMkLst>
        </pc:grpChg>
        <pc:grpChg chg="mod">
          <ac:chgData name="Marie-Claire Greening" userId="ca53f1d0-a626-4bbd-86bc-dbeb45709ece" providerId="ADAL" clId="{E23FB15C-4AFB-9744-A67F-84BE8FA9992E}" dt="2021-10-25T17:27:37.985" v="6531"/>
          <ac:grpSpMkLst>
            <pc:docMk/>
            <pc:sldMk cId="3357123473" sldId="275"/>
            <ac:grpSpMk id="10" creationId="{DE84DF66-8B30-6942-AC29-98D86B81CABE}"/>
          </ac:grpSpMkLst>
        </pc:grpChg>
        <pc:grpChg chg="mod">
          <ac:chgData name="Marie-Claire Greening" userId="ca53f1d0-a626-4bbd-86bc-dbeb45709ece" providerId="ADAL" clId="{E23FB15C-4AFB-9744-A67F-84BE8FA9992E}" dt="2021-10-25T17:27:37.985" v="6531"/>
          <ac:grpSpMkLst>
            <pc:docMk/>
            <pc:sldMk cId="3357123473" sldId="275"/>
            <ac:grpSpMk id="11" creationId="{9507937D-D506-2444-A870-F4E0580155B8}"/>
          </ac:grpSpMkLst>
        </pc:grpChg>
        <pc:grpChg chg="mod">
          <ac:chgData name="Marie-Claire Greening" userId="ca53f1d0-a626-4bbd-86bc-dbeb45709ece" providerId="ADAL" clId="{E23FB15C-4AFB-9744-A67F-84BE8FA9992E}" dt="2021-10-25T17:27:37.985" v="6531"/>
          <ac:grpSpMkLst>
            <pc:docMk/>
            <pc:sldMk cId="3357123473" sldId="275"/>
            <ac:grpSpMk id="12" creationId="{CEDC4A61-2AEB-F44A-B82A-27AE954C27BF}"/>
          </ac:grpSpMkLst>
        </pc:grpChg>
        <pc:grpChg chg="mod">
          <ac:chgData name="Marie-Claire Greening" userId="ca53f1d0-a626-4bbd-86bc-dbeb45709ece" providerId="ADAL" clId="{E23FB15C-4AFB-9744-A67F-84BE8FA9992E}" dt="2021-10-25T17:27:37.985" v="6531"/>
          <ac:grpSpMkLst>
            <pc:docMk/>
            <pc:sldMk cId="3357123473" sldId="275"/>
            <ac:grpSpMk id="13" creationId="{5BECC1B1-7E09-E44A-82AD-4A53304C61F3}"/>
          </ac:grpSpMkLst>
        </pc:grpChg>
        <pc:grpChg chg="mod">
          <ac:chgData name="Marie-Claire Greening" userId="ca53f1d0-a626-4bbd-86bc-dbeb45709ece" providerId="ADAL" clId="{E23FB15C-4AFB-9744-A67F-84BE8FA9992E}" dt="2021-10-25T17:27:37.985" v="6531"/>
          <ac:grpSpMkLst>
            <pc:docMk/>
            <pc:sldMk cId="3357123473" sldId="275"/>
            <ac:grpSpMk id="14" creationId="{5252107E-0633-5747-915E-9EE208D31BA4}"/>
          </ac:grpSpMkLst>
        </pc:grpChg>
        <pc:grpChg chg="mod">
          <ac:chgData name="Marie-Claire Greening" userId="ca53f1d0-a626-4bbd-86bc-dbeb45709ece" providerId="ADAL" clId="{E23FB15C-4AFB-9744-A67F-84BE8FA9992E}" dt="2021-10-25T17:27:37.985" v="6531"/>
          <ac:grpSpMkLst>
            <pc:docMk/>
            <pc:sldMk cId="3357123473" sldId="275"/>
            <ac:grpSpMk id="15" creationId="{C69DA2A5-A951-9E44-995F-0847BB38B63C}"/>
          </ac:grpSpMkLst>
        </pc:grpChg>
        <pc:grpChg chg="mod">
          <ac:chgData name="Marie-Claire Greening" userId="ca53f1d0-a626-4bbd-86bc-dbeb45709ece" providerId="ADAL" clId="{E23FB15C-4AFB-9744-A67F-84BE8FA9992E}" dt="2021-10-25T17:27:37.985" v="6531"/>
          <ac:grpSpMkLst>
            <pc:docMk/>
            <pc:sldMk cId="3357123473" sldId="275"/>
            <ac:grpSpMk id="16" creationId="{DA8D4AB7-9EAE-BC4A-8439-ABF06321C052}"/>
          </ac:grpSpMkLst>
        </pc:grpChg>
        <pc:grpChg chg="mod">
          <ac:chgData name="Marie-Claire Greening" userId="ca53f1d0-a626-4bbd-86bc-dbeb45709ece" providerId="ADAL" clId="{E23FB15C-4AFB-9744-A67F-84BE8FA9992E}" dt="2021-10-25T17:27:37.985" v="6531"/>
          <ac:grpSpMkLst>
            <pc:docMk/>
            <pc:sldMk cId="3357123473" sldId="275"/>
            <ac:grpSpMk id="17" creationId="{78F1C9EF-BA3E-A345-8A64-34AF251E6D10}"/>
          </ac:grpSpMkLst>
        </pc:grpChg>
        <pc:grpChg chg="mod">
          <ac:chgData name="Marie-Claire Greening" userId="ca53f1d0-a626-4bbd-86bc-dbeb45709ece" providerId="ADAL" clId="{E23FB15C-4AFB-9744-A67F-84BE8FA9992E}" dt="2021-10-25T17:27:37.985" v="6531"/>
          <ac:grpSpMkLst>
            <pc:docMk/>
            <pc:sldMk cId="3357123473" sldId="275"/>
            <ac:grpSpMk id="18" creationId="{B6551C79-EB0F-8348-BDD2-60B7E04077BE}"/>
          </ac:grpSpMkLst>
        </pc:grpChg>
        <pc:grpChg chg="mod">
          <ac:chgData name="Marie-Claire Greening" userId="ca53f1d0-a626-4bbd-86bc-dbeb45709ece" providerId="ADAL" clId="{E23FB15C-4AFB-9744-A67F-84BE8FA9992E}" dt="2021-10-25T17:27:37.985" v="6531"/>
          <ac:grpSpMkLst>
            <pc:docMk/>
            <pc:sldMk cId="3357123473" sldId="275"/>
            <ac:grpSpMk id="19" creationId="{1ECB9B8E-BC3D-1B47-AE71-57954A02B69C}"/>
          </ac:grpSpMkLst>
        </pc:grpChg>
        <pc:grpChg chg="mod">
          <ac:chgData name="Marie-Claire Greening" userId="ca53f1d0-a626-4bbd-86bc-dbeb45709ece" providerId="ADAL" clId="{E23FB15C-4AFB-9744-A67F-84BE8FA9992E}" dt="2021-10-25T17:27:37.985" v="6531"/>
          <ac:grpSpMkLst>
            <pc:docMk/>
            <pc:sldMk cId="3357123473" sldId="275"/>
            <ac:grpSpMk id="38" creationId="{8AB9E0C9-3979-9D42-BAD3-A33582EBD3A3}"/>
          </ac:grpSpMkLst>
        </pc:grpChg>
        <pc:grpChg chg="mod">
          <ac:chgData name="Marie-Claire Greening" userId="ca53f1d0-a626-4bbd-86bc-dbeb45709ece" providerId="ADAL" clId="{E23FB15C-4AFB-9744-A67F-84BE8FA9992E}" dt="2021-10-25T17:27:37.985" v="6531"/>
          <ac:grpSpMkLst>
            <pc:docMk/>
            <pc:sldMk cId="3357123473" sldId="275"/>
            <ac:grpSpMk id="47" creationId="{166C4BD9-8E23-B946-A384-718AFC43377A}"/>
          </ac:grpSpMkLst>
        </pc:grpChg>
        <pc:grpChg chg="mod">
          <ac:chgData name="Marie-Claire Greening" userId="ca53f1d0-a626-4bbd-86bc-dbeb45709ece" providerId="ADAL" clId="{E23FB15C-4AFB-9744-A67F-84BE8FA9992E}" dt="2021-10-25T17:27:37.985" v="6531"/>
          <ac:grpSpMkLst>
            <pc:docMk/>
            <pc:sldMk cId="3357123473" sldId="275"/>
            <ac:grpSpMk id="48" creationId="{7BF221BC-EF14-2545-AC3F-6BA60542DCC0}"/>
          </ac:grpSpMkLst>
        </pc:grpChg>
        <pc:grpChg chg="mod">
          <ac:chgData name="Marie-Claire Greening" userId="ca53f1d0-a626-4bbd-86bc-dbeb45709ece" providerId="ADAL" clId="{E23FB15C-4AFB-9744-A67F-84BE8FA9992E}" dt="2021-10-25T17:27:37.985" v="6531"/>
          <ac:grpSpMkLst>
            <pc:docMk/>
            <pc:sldMk cId="3357123473" sldId="275"/>
            <ac:grpSpMk id="121" creationId="{F1424685-F421-8B4C-A341-2FFC24D5080C}"/>
          </ac:grpSpMkLst>
        </pc:grpChg>
        <pc:grpChg chg="mod">
          <ac:chgData name="Marie-Claire Greening" userId="ca53f1d0-a626-4bbd-86bc-dbeb45709ece" providerId="ADAL" clId="{E23FB15C-4AFB-9744-A67F-84BE8FA9992E}" dt="2021-10-25T17:27:37.985" v="6531"/>
          <ac:grpSpMkLst>
            <pc:docMk/>
            <pc:sldMk cId="3357123473" sldId="275"/>
            <ac:grpSpMk id="122" creationId="{4A034A41-6C13-ED48-B5A1-6747E956B11F}"/>
          </ac:grpSpMkLst>
        </pc:grpChg>
        <pc:grpChg chg="mod">
          <ac:chgData name="Marie-Claire Greening" userId="ca53f1d0-a626-4bbd-86bc-dbeb45709ece" providerId="ADAL" clId="{E23FB15C-4AFB-9744-A67F-84BE8FA9992E}" dt="2021-10-25T17:27:37.985" v="6531"/>
          <ac:grpSpMkLst>
            <pc:docMk/>
            <pc:sldMk cId="3357123473" sldId="275"/>
            <ac:grpSpMk id="133" creationId="{887C0D83-E8D2-0642-B60D-9B46DDB6F2A1}"/>
          </ac:grpSpMkLst>
        </pc:grpChg>
        <pc:grpChg chg="mod">
          <ac:chgData name="Marie-Claire Greening" userId="ca53f1d0-a626-4bbd-86bc-dbeb45709ece" providerId="ADAL" clId="{E23FB15C-4AFB-9744-A67F-84BE8FA9992E}" dt="2021-10-25T17:27:37.985" v="6531"/>
          <ac:grpSpMkLst>
            <pc:docMk/>
            <pc:sldMk cId="3357123473" sldId="275"/>
            <ac:grpSpMk id="134" creationId="{553AAF6C-1793-D246-98ED-6A43317593F4}"/>
          </ac:grpSpMkLst>
        </pc:grpChg>
        <pc:picChg chg="add mod">
          <ac:chgData name="Marie-Claire Greening" userId="ca53f1d0-a626-4bbd-86bc-dbeb45709ece" providerId="ADAL" clId="{E23FB15C-4AFB-9744-A67F-84BE8FA9992E}" dt="2021-10-25T19:41:01.882" v="8383"/>
          <ac:picMkLst>
            <pc:docMk/>
            <pc:sldMk cId="3357123473" sldId="275"/>
            <ac:picMk id="149" creationId="{8ABB14C1-4A4C-FD42-ADFF-07E0CEFCB9E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490CB-94F0-DC46-B755-772F820367CB}" type="doc">
      <dgm:prSet loTypeId="urn:microsoft.com/office/officeart/2005/8/layout/cycle2" loCatId="" qsTypeId="urn:microsoft.com/office/officeart/2005/8/quickstyle/3d3" qsCatId="3D" csTypeId="urn:microsoft.com/office/officeart/2005/8/colors/colorful2" csCatId="colorful" phldr="1"/>
      <dgm:spPr/>
      <dgm:t>
        <a:bodyPr/>
        <a:lstStyle/>
        <a:p>
          <a:endParaRPr lang="en-GB"/>
        </a:p>
      </dgm:t>
    </dgm:pt>
    <dgm:pt modelId="{B554E2E5-E12C-614E-9EF7-B505000C2275}">
      <dgm:prSet phldrT="[Text]"/>
      <dgm:spPr/>
      <dgm:t>
        <a:bodyPr/>
        <a:lstStyle/>
        <a:p>
          <a:r>
            <a:rPr lang="en-GB" dirty="0"/>
            <a:t>Jan</a:t>
          </a:r>
        </a:p>
      </dgm:t>
    </dgm:pt>
    <dgm:pt modelId="{90B157DC-DD7A-5E41-96BD-0F25BA3A2512}" type="parTrans" cxnId="{DC710ADF-E306-944B-A448-38D3F94AD42C}">
      <dgm:prSet/>
      <dgm:spPr/>
      <dgm:t>
        <a:bodyPr/>
        <a:lstStyle/>
        <a:p>
          <a:endParaRPr lang="en-GB"/>
        </a:p>
      </dgm:t>
    </dgm:pt>
    <dgm:pt modelId="{119BA271-FEC0-284B-9E01-32C6D0C7D0FE}" type="sibTrans" cxnId="{DC710ADF-E306-944B-A448-38D3F94AD42C}">
      <dgm:prSet/>
      <dgm:spPr/>
      <dgm:t>
        <a:bodyPr/>
        <a:lstStyle/>
        <a:p>
          <a:endParaRPr lang="en-GB"/>
        </a:p>
      </dgm:t>
    </dgm:pt>
    <dgm:pt modelId="{18ED81A5-19B9-3A46-8296-566B50A6C76C}">
      <dgm:prSet phldrT="[Text]"/>
      <dgm:spPr/>
      <dgm:t>
        <a:bodyPr/>
        <a:lstStyle/>
        <a:p>
          <a:r>
            <a:rPr lang="en-GB" dirty="0"/>
            <a:t>Feb</a:t>
          </a:r>
        </a:p>
      </dgm:t>
    </dgm:pt>
    <dgm:pt modelId="{750EF621-D12B-A241-9D28-8E06878CF6CE}" type="parTrans" cxnId="{7AA549DD-AEC3-AF49-874D-B9C116E3FA9C}">
      <dgm:prSet/>
      <dgm:spPr/>
      <dgm:t>
        <a:bodyPr/>
        <a:lstStyle/>
        <a:p>
          <a:endParaRPr lang="en-GB"/>
        </a:p>
      </dgm:t>
    </dgm:pt>
    <dgm:pt modelId="{E627020C-A562-0548-B55A-03BD5D83DAE7}" type="sibTrans" cxnId="{7AA549DD-AEC3-AF49-874D-B9C116E3FA9C}">
      <dgm:prSet/>
      <dgm:spPr/>
      <dgm:t>
        <a:bodyPr/>
        <a:lstStyle/>
        <a:p>
          <a:endParaRPr lang="en-GB"/>
        </a:p>
      </dgm:t>
    </dgm:pt>
    <dgm:pt modelId="{7CE0F540-9597-2847-BE3F-C814A7203720}">
      <dgm:prSet phldrT="[Text]"/>
      <dgm:spPr/>
      <dgm:t>
        <a:bodyPr/>
        <a:lstStyle/>
        <a:p>
          <a:r>
            <a:rPr lang="en-GB" dirty="0"/>
            <a:t>Mar</a:t>
          </a:r>
        </a:p>
      </dgm:t>
    </dgm:pt>
    <dgm:pt modelId="{21E46107-89A6-104C-99E2-11573A9EA769}" type="parTrans" cxnId="{B5696821-BF51-594E-9904-4604C2B78828}">
      <dgm:prSet/>
      <dgm:spPr/>
      <dgm:t>
        <a:bodyPr/>
        <a:lstStyle/>
        <a:p>
          <a:endParaRPr lang="en-GB"/>
        </a:p>
      </dgm:t>
    </dgm:pt>
    <dgm:pt modelId="{744FC849-DFD5-2B4B-8979-30B87A2CA724}" type="sibTrans" cxnId="{B5696821-BF51-594E-9904-4604C2B78828}">
      <dgm:prSet/>
      <dgm:spPr/>
      <dgm:t>
        <a:bodyPr/>
        <a:lstStyle/>
        <a:p>
          <a:endParaRPr lang="en-GB"/>
        </a:p>
      </dgm:t>
    </dgm:pt>
    <dgm:pt modelId="{04FD4A0B-6144-7A4E-A2E6-D3936CA7FE52}">
      <dgm:prSet phldrT="[Text]"/>
      <dgm:spPr/>
      <dgm:t>
        <a:bodyPr/>
        <a:lstStyle/>
        <a:p>
          <a:r>
            <a:rPr lang="en-GB" dirty="0"/>
            <a:t>May</a:t>
          </a:r>
        </a:p>
      </dgm:t>
    </dgm:pt>
    <dgm:pt modelId="{B6E33B04-6658-A44F-8ABD-1CD4C5BB457F}" type="sibTrans" cxnId="{EFBAF5E5-B6CC-184B-8874-FAD401D13F5E}">
      <dgm:prSet/>
      <dgm:spPr/>
      <dgm:t>
        <a:bodyPr/>
        <a:lstStyle/>
        <a:p>
          <a:endParaRPr lang="en-GB"/>
        </a:p>
      </dgm:t>
    </dgm:pt>
    <dgm:pt modelId="{8EC71B3F-BADC-1E4A-820B-92CA6D39DB9D}" type="parTrans" cxnId="{EFBAF5E5-B6CC-184B-8874-FAD401D13F5E}">
      <dgm:prSet/>
      <dgm:spPr/>
      <dgm:t>
        <a:bodyPr/>
        <a:lstStyle/>
        <a:p>
          <a:endParaRPr lang="en-GB"/>
        </a:p>
      </dgm:t>
    </dgm:pt>
    <dgm:pt modelId="{AC1D384C-F304-6246-A6AE-1A1644A57F6E}">
      <dgm:prSet phldrT="[Text]"/>
      <dgm:spPr/>
      <dgm:t>
        <a:bodyPr/>
        <a:lstStyle/>
        <a:p>
          <a:r>
            <a:rPr lang="en-GB" dirty="0"/>
            <a:t>Apr</a:t>
          </a:r>
        </a:p>
      </dgm:t>
    </dgm:pt>
    <dgm:pt modelId="{C3143E98-22D7-0C49-8382-A844A05D91C8}" type="sibTrans" cxnId="{DEB9401A-18F8-BC4A-A686-2A618E375E44}">
      <dgm:prSet/>
      <dgm:spPr/>
      <dgm:t>
        <a:bodyPr/>
        <a:lstStyle/>
        <a:p>
          <a:endParaRPr lang="en-GB"/>
        </a:p>
      </dgm:t>
    </dgm:pt>
    <dgm:pt modelId="{007472F2-EF05-6B43-84F1-B497974B8BBA}" type="parTrans" cxnId="{DEB9401A-18F8-BC4A-A686-2A618E375E44}">
      <dgm:prSet/>
      <dgm:spPr/>
      <dgm:t>
        <a:bodyPr/>
        <a:lstStyle/>
        <a:p>
          <a:endParaRPr lang="en-GB"/>
        </a:p>
      </dgm:t>
    </dgm:pt>
    <dgm:pt modelId="{C11E8F24-3CBF-FE4F-8A7E-49500D56D237}">
      <dgm:prSet/>
      <dgm:spPr/>
      <dgm:t>
        <a:bodyPr/>
        <a:lstStyle/>
        <a:p>
          <a:r>
            <a:rPr lang="en-GB" dirty="0"/>
            <a:t>Jun</a:t>
          </a:r>
        </a:p>
      </dgm:t>
    </dgm:pt>
    <dgm:pt modelId="{B403E261-3B08-F249-B3B8-DD5DECDF986A}" type="parTrans" cxnId="{BBB9269C-0955-4A48-95AF-3FEBF53833EF}">
      <dgm:prSet/>
      <dgm:spPr/>
      <dgm:t>
        <a:bodyPr/>
        <a:lstStyle/>
        <a:p>
          <a:endParaRPr lang="en-GB"/>
        </a:p>
      </dgm:t>
    </dgm:pt>
    <dgm:pt modelId="{02D66BFE-8833-A248-92CB-FF55FFDD5EFD}" type="sibTrans" cxnId="{BBB9269C-0955-4A48-95AF-3FEBF53833EF}">
      <dgm:prSet/>
      <dgm:spPr/>
      <dgm:t>
        <a:bodyPr/>
        <a:lstStyle/>
        <a:p>
          <a:endParaRPr lang="en-GB"/>
        </a:p>
      </dgm:t>
    </dgm:pt>
    <dgm:pt modelId="{B6752EEA-D22B-E44D-B2C1-333948D96FAE}">
      <dgm:prSet/>
      <dgm:spPr/>
      <dgm:t>
        <a:bodyPr/>
        <a:lstStyle/>
        <a:p>
          <a:r>
            <a:rPr lang="en-GB" dirty="0"/>
            <a:t>Jul</a:t>
          </a:r>
        </a:p>
      </dgm:t>
    </dgm:pt>
    <dgm:pt modelId="{66817AC1-2031-F648-B383-E94F0DBF32F4}" type="parTrans" cxnId="{1DDD62CA-33DA-074D-A4DA-631142E80F0C}">
      <dgm:prSet/>
      <dgm:spPr/>
      <dgm:t>
        <a:bodyPr/>
        <a:lstStyle/>
        <a:p>
          <a:endParaRPr lang="en-GB"/>
        </a:p>
      </dgm:t>
    </dgm:pt>
    <dgm:pt modelId="{04AD515F-6504-C842-AD3D-AFB3E0C10239}" type="sibTrans" cxnId="{1DDD62CA-33DA-074D-A4DA-631142E80F0C}">
      <dgm:prSet/>
      <dgm:spPr/>
      <dgm:t>
        <a:bodyPr/>
        <a:lstStyle/>
        <a:p>
          <a:endParaRPr lang="en-GB"/>
        </a:p>
      </dgm:t>
    </dgm:pt>
    <dgm:pt modelId="{9E7854F3-F2A9-394A-8068-20AAA8271CF0}">
      <dgm:prSet/>
      <dgm:spPr/>
      <dgm:t>
        <a:bodyPr/>
        <a:lstStyle/>
        <a:p>
          <a:r>
            <a:rPr lang="en-GB" dirty="0"/>
            <a:t>Aug</a:t>
          </a:r>
        </a:p>
      </dgm:t>
    </dgm:pt>
    <dgm:pt modelId="{4B97854D-F5CB-3447-91ED-A0A938767FC4}" type="parTrans" cxnId="{50F91275-FEBD-A44D-A199-6BDAD5B604D0}">
      <dgm:prSet/>
      <dgm:spPr/>
      <dgm:t>
        <a:bodyPr/>
        <a:lstStyle/>
        <a:p>
          <a:endParaRPr lang="en-GB"/>
        </a:p>
      </dgm:t>
    </dgm:pt>
    <dgm:pt modelId="{880AAF47-31C0-294C-BCAB-224CD2B19CFD}" type="sibTrans" cxnId="{50F91275-FEBD-A44D-A199-6BDAD5B604D0}">
      <dgm:prSet/>
      <dgm:spPr/>
      <dgm:t>
        <a:bodyPr/>
        <a:lstStyle/>
        <a:p>
          <a:endParaRPr lang="en-GB"/>
        </a:p>
      </dgm:t>
    </dgm:pt>
    <dgm:pt modelId="{0A86184E-3158-2747-87B9-2B9951C647E0}">
      <dgm:prSet/>
      <dgm:spPr/>
      <dgm:t>
        <a:bodyPr/>
        <a:lstStyle/>
        <a:p>
          <a:r>
            <a:rPr lang="en-GB" dirty="0"/>
            <a:t>Dec</a:t>
          </a:r>
        </a:p>
      </dgm:t>
    </dgm:pt>
    <dgm:pt modelId="{2F0ABEC9-09AF-B240-A153-EEE11B5C28A1}" type="parTrans" cxnId="{3F180D26-5675-1E44-B7EC-C7A8748CF150}">
      <dgm:prSet/>
      <dgm:spPr/>
      <dgm:t>
        <a:bodyPr/>
        <a:lstStyle/>
        <a:p>
          <a:endParaRPr lang="en-GB"/>
        </a:p>
      </dgm:t>
    </dgm:pt>
    <dgm:pt modelId="{B01DE924-76D7-1841-80E6-4C52017A07E0}" type="sibTrans" cxnId="{3F180D26-5675-1E44-B7EC-C7A8748CF150}">
      <dgm:prSet/>
      <dgm:spPr/>
      <dgm:t>
        <a:bodyPr/>
        <a:lstStyle/>
        <a:p>
          <a:endParaRPr lang="en-GB"/>
        </a:p>
      </dgm:t>
    </dgm:pt>
    <dgm:pt modelId="{A4EC2C4E-704C-BC44-BB81-84D24683922F}">
      <dgm:prSet/>
      <dgm:spPr/>
      <dgm:t>
        <a:bodyPr/>
        <a:lstStyle/>
        <a:p>
          <a:r>
            <a:rPr lang="en-GB" dirty="0"/>
            <a:t>Sep</a:t>
          </a:r>
        </a:p>
      </dgm:t>
    </dgm:pt>
    <dgm:pt modelId="{8E02550E-A5E5-AD46-A1E4-51A61437E1D6}" type="parTrans" cxnId="{A51BDBE7-8D64-0140-A9FC-32E74AB5DD15}">
      <dgm:prSet/>
      <dgm:spPr/>
      <dgm:t>
        <a:bodyPr/>
        <a:lstStyle/>
        <a:p>
          <a:endParaRPr lang="en-GB"/>
        </a:p>
      </dgm:t>
    </dgm:pt>
    <dgm:pt modelId="{CFACD314-CA83-C045-BEE0-873F1C557C5A}" type="sibTrans" cxnId="{A51BDBE7-8D64-0140-A9FC-32E74AB5DD15}">
      <dgm:prSet/>
      <dgm:spPr/>
      <dgm:t>
        <a:bodyPr/>
        <a:lstStyle/>
        <a:p>
          <a:endParaRPr lang="en-GB"/>
        </a:p>
      </dgm:t>
    </dgm:pt>
    <dgm:pt modelId="{DFFFD15A-6786-8746-AA43-E9CB6A2D47CB}">
      <dgm:prSet/>
      <dgm:spPr/>
      <dgm:t>
        <a:bodyPr/>
        <a:lstStyle/>
        <a:p>
          <a:r>
            <a:rPr lang="en-GB" dirty="0"/>
            <a:t>Oct</a:t>
          </a:r>
        </a:p>
      </dgm:t>
    </dgm:pt>
    <dgm:pt modelId="{AACBFFCF-FB83-2E4B-AF99-4AF5AB56EB63}" type="parTrans" cxnId="{1C0F542C-39B0-094E-AFB0-DCD2526F2BAE}">
      <dgm:prSet/>
      <dgm:spPr/>
      <dgm:t>
        <a:bodyPr/>
        <a:lstStyle/>
        <a:p>
          <a:endParaRPr lang="en-GB"/>
        </a:p>
      </dgm:t>
    </dgm:pt>
    <dgm:pt modelId="{091E6514-ADD7-B34E-9A79-5318E1652B59}" type="sibTrans" cxnId="{1C0F542C-39B0-094E-AFB0-DCD2526F2BAE}">
      <dgm:prSet/>
      <dgm:spPr/>
      <dgm:t>
        <a:bodyPr/>
        <a:lstStyle/>
        <a:p>
          <a:endParaRPr lang="en-GB"/>
        </a:p>
      </dgm:t>
    </dgm:pt>
    <dgm:pt modelId="{BDF25E67-33B6-2C48-A192-00FB6AAC6410}">
      <dgm:prSet/>
      <dgm:spPr/>
      <dgm:t>
        <a:bodyPr/>
        <a:lstStyle/>
        <a:p>
          <a:r>
            <a:rPr lang="en-GB" dirty="0"/>
            <a:t>Nov</a:t>
          </a:r>
        </a:p>
      </dgm:t>
    </dgm:pt>
    <dgm:pt modelId="{D7048AF2-E9F6-EB4C-BCED-B5C936710551}" type="parTrans" cxnId="{00C1E079-79E2-C646-B681-77773B1F0DDB}">
      <dgm:prSet/>
      <dgm:spPr/>
      <dgm:t>
        <a:bodyPr/>
        <a:lstStyle/>
        <a:p>
          <a:endParaRPr lang="en-GB"/>
        </a:p>
      </dgm:t>
    </dgm:pt>
    <dgm:pt modelId="{1CBB1F3A-8778-5543-948D-8DA2AA4561B2}" type="sibTrans" cxnId="{00C1E079-79E2-C646-B681-77773B1F0DDB}">
      <dgm:prSet/>
      <dgm:spPr/>
      <dgm:t>
        <a:bodyPr/>
        <a:lstStyle/>
        <a:p>
          <a:endParaRPr lang="en-GB"/>
        </a:p>
      </dgm:t>
    </dgm:pt>
    <dgm:pt modelId="{35F9F720-531C-5246-9C1E-3C800B054C9C}" type="pres">
      <dgm:prSet presAssocID="{5EC490CB-94F0-DC46-B755-772F820367CB}" presName="cycle" presStyleCnt="0">
        <dgm:presLayoutVars>
          <dgm:dir/>
          <dgm:resizeHandles val="exact"/>
        </dgm:presLayoutVars>
      </dgm:prSet>
      <dgm:spPr/>
    </dgm:pt>
    <dgm:pt modelId="{73AAB294-E317-BB4F-94EC-47B696DF20D3}" type="pres">
      <dgm:prSet presAssocID="{B554E2E5-E12C-614E-9EF7-B505000C2275}" presName="node" presStyleLbl="node1" presStyleIdx="0" presStyleCnt="12">
        <dgm:presLayoutVars>
          <dgm:bulletEnabled val="1"/>
        </dgm:presLayoutVars>
      </dgm:prSet>
      <dgm:spPr/>
    </dgm:pt>
    <dgm:pt modelId="{5451893F-C1A7-C24E-BE56-5185F3E530DD}" type="pres">
      <dgm:prSet presAssocID="{119BA271-FEC0-284B-9E01-32C6D0C7D0FE}" presName="sibTrans" presStyleLbl="sibTrans2D1" presStyleIdx="0" presStyleCnt="12"/>
      <dgm:spPr/>
    </dgm:pt>
    <dgm:pt modelId="{7FAA27E8-F2DD-8243-8738-1A6A33CF637A}" type="pres">
      <dgm:prSet presAssocID="{119BA271-FEC0-284B-9E01-32C6D0C7D0FE}" presName="connectorText" presStyleLbl="sibTrans2D1" presStyleIdx="0" presStyleCnt="12"/>
      <dgm:spPr/>
    </dgm:pt>
    <dgm:pt modelId="{4A1450BE-8BF4-AD4C-A985-F1B21149619F}" type="pres">
      <dgm:prSet presAssocID="{18ED81A5-19B9-3A46-8296-566B50A6C76C}" presName="node" presStyleLbl="node1" presStyleIdx="1" presStyleCnt="12" custRadScaleRad="99788" custRadScaleInc="1053">
        <dgm:presLayoutVars>
          <dgm:bulletEnabled val="1"/>
        </dgm:presLayoutVars>
      </dgm:prSet>
      <dgm:spPr/>
    </dgm:pt>
    <dgm:pt modelId="{DDCC799E-4B77-004F-846B-A9FF02A31DF9}" type="pres">
      <dgm:prSet presAssocID="{E627020C-A562-0548-B55A-03BD5D83DAE7}" presName="sibTrans" presStyleLbl="sibTrans2D1" presStyleIdx="1" presStyleCnt="12"/>
      <dgm:spPr/>
    </dgm:pt>
    <dgm:pt modelId="{45EE2365-C22C-EB4B-BD61-585DBA9333F9}" type="pres">
      <dgm:prSet presAssocID="{E627020C-A562-0548-B55A-03BD5D83DAE7}" presName="connectorText" presStyleLbl="sibTrans2D1" presStyleIdx="1" presStyleCnt="12"/>
      <dgm:spPr/>
    </dgm:pt>
    <dgm:pt modelId="{799030B2-8100-3045-90E5-909B04B6E025}" type="pres">
      <dgm:prSet presAssocID="{7CE0F540-9597-2847-BE3F-C814A7203720}" presName="node" presStyleLbl="node1" presStyleIdx="2" presStyleCnt="12">
        <dgm:presLayoutVars>
          <dgm:bulletEnabled val="1"/>
        </dgm:presLayoutVars>
      </dgm:prSet>
      <dgm:spPr/>
    </dgm:pt>
    <dgm:pt modelId="{E33DD370-3FEC-C94B-BD40-D47DC0377177}" type="pres">
      <dgm:prSet presAssocID="{744FC849-DFD5-2B4B-8979-30B87A2CA724}" presName="sibTrans" presStyleLbl="sibTrans2D1" presStyleIdx="2" presStyleCnt="12"/>
      <dgm:spPr/>
    </dgm:pt>
    <dgm:pt modelId="{D28025B7-474C-584A-A6A9-F9FDA57344E3}" type="pres">
      <dgm:prSet presAssocID="{744FC849-DFD5-2B4B-8979-30B87A2CA724}" presName="connectorText" presStyleLbl="sibTrans2D1" presStyleIdx="2" presStyleCnt="12"/>
      <dgm:spPr/>
    </dgm:pt>
    <dgm:pt modelId="{722F6487-568C-C543-87A0-5EF887E7620B}" type="pres">
      <dgm:prSet presAssocID="{AC1D384C-F304-6246-A6AE-1A1644A57F6E}" presName="node" presStyleLbl="node1" presStyleIdx="3" presStyleCnt="12">
        <dgm:presLayoutVars>
          <dgm:bulletEnabled val="1"/>
        </dgm:presLayoutVars>
      </dgm:prSet>
      <dgm:spPr/>
    </dgm:pt>
    <dgm:pt modelId="{CFBBFD40-0D5A-E94D-8B77-4A58C029835C}" type="pres">
      <dgm:prSet presAssocID="{C3143E98-22D7-0C49-8382-A844A05D91C8}" presName="sibTrans" presStyleLbl="sibTrans2D1" presStyleIdx="3" presStyleCnt="12"/>
      <dgm:spPr/>
    </dgm:pt>
    <dgm:pt modelId="{C0FCF361-51B6-6F4D-BABD-0B43BF973C0C}" type="pres">
      <dgm:prSet presAssocID="{C3143E98-22D7-0C49-8382-A844A05D91C8}" presName="connectorText" presStyleLbl="sibTrans2D1" presStyleIdx="3" presStyleCnt="12"/>
      <dgm:spPr/>
    </dgm:pt>
    <dgm:pt modelId="{C953F210-02F4-C044-A8D0-D5A50D749DDB}" type="pres">
      <dgm:prSet presAssocID="{04FD4A0B-6144-7A4E-A2E6-D3936CA7FE52}" presName="node" presStyleLbl="node1" presStyleIdx="4" presStyleCnt="12" custRadScaleRad="92638" custRadScaleInc="7016">
        <dgm:presLayoutVars>
          <dgm:bulletEnabled val="1"/>
        </dgm:presLayoutVars>
      </dgm:prSet>
      <dgm:spPr/>
    </dgm:pt>
    <dgm:pt modelId="{FCAF4FBD-325D-7C46-94EF-CF595074F37B}" type="pres">
      <dgm:prSet presAssocID="{B6E33B04-6658-A44F-8ABD-1CD4C5BB457F}" presName="sibTrans" presStyleLbl="sibTrans2D1" presStyleIdx="4" presStyleCnt="12"/>
      <dgm:spPr/>
    </dgm:pt>
    <dgm:pt modelId="{57623BFF-ED3F-C045-8B8B-CD03AF0C02D8}" type="pres">
      <dgm:prSet presAssocID="{B6E33B04-6658-A44F-8ABD-1CD4C5BB457F}" presName="connectorText" presStyleLbl="sibTrans2D1" presStyleIdx="4" presStyleCnt="12"/>
      <dgm:spPr/>
    </dgm:pt>
    <dgm:pt modelId="{BD8B33E0-68B1-474F-88D6-90C8CF214394}" type="pres">
      <dgm:prSet presAssocID="{C11E8F24-3CBF-FE4F-8A7E-49500D56D237}" presName="node" presStyleLbl="node1" presStyleIdx="5" presStyleCnt="12">
        <dgm:presLayoutVars>
          <dgm:bulletEnabled val="1"/>
        </dgm:presLayoutVars>
      </dgm:prSet>
      <dgm:spPr/>
    </dgm:pt>
    <dgm:pt modelId="{6CC74AD8-8BCF-9345-99E1-521C2EB4CAE2}" type="pres">
      <dgm:prSet presAssocID="{02D66BFE-8833-A248-92CB-FF55FFDD5EFD}" presName="sibTrans" presStyleLbl="sibTrans2D1" presStyleIdx="5" presStyleCnt="12"/>
      <dgm:spPr/>
    </dgm:pt>
    <dgm:pt modelId="{E6D09C29-E9C0-FC42-8D3A-46BC76500C78}" type="pres">
      <dgm:prSet presAssocID="{02D66BFE-8833-A248-92CB-FF55FFDD5EFD}" presName="connectorText" presStyleLbl="sibTrans2D1" presStyleIdx="5" presStyleCnt="12"/>
      <dgm:spPr/>
    </dgm:pt>
    <dgm:pt modelId="{36903D57-B637-F941-A746-E89593A5A457}" type="pres">
      <dgm:prSet presAssocID="{B6752EEA-D22B-E44D-B2C1-333948D96FAE}" presName="node" presStyleLbl="node1" presStyleIdx="6" presStyleCnt="12">
        <dgm:presLayoutVars>
          <dgm:bulletEnabled val="1"/>
        </dgm:presLayoutVars>
      </dgm:prSet>
      <dgm:spPr/>
    </dgm:pt>
    <dgm:pt modelId="{45094F93-28CB-9444-A8DA-5F378C682C7D}" type="pres">
      <dgm:prSet presAssocID="{04AD515F-6504-C842-AD3D-AFB3E0C10239}" presName="sibTrans" presStyleLbl="sibTrans2D1" presStyleIdx="6" presStyleCnt="12"/>
      <dgm:spPr/>
    </dgm:pt>
    <dgm:pt modelId="{8229E6B0-5B57-274C-8D46-8F67F80FF57D}" type="pres">
      <dgm:prSet presAssocID="{04AD515F-6504-C842-AD3D-AFB3E0C10239}" presName="connectorText" presStyleLbl="sibTrans2D1" presStyleIdx="6" presStyleCnt="12"/>
      <dgm:spPr/>
    </dgm:pt>
    <dgm:pt modelId="{1CAE691C-6937-1647-A6EB-44CBD264A24D}" type="pres">
      <dgm:prSet presAssocID="{9E7854F3-F2A9-394A-8068-20AAA8271CF0}" presName="node" presStyleLbl="node1" presStyleIdx="7" presStyleCnt="12">
        <dgm:presLayoutVars>
          <dgm:bulletEnabled val="1"/>
        </dgm:presLayoutVars>
      </dgm:prSet>
      <dgm:spPr/>
    </dgm:pt>
    <dgm:pt modelId="{80526FF9-5F8E-E549-B1A9-B32966C74D78}" type="pres">
      <dgm:prSet presAssocID="{880AAF47-31C0-294C-BCAB-224CD2B19CFD}" presName="sibTrans" presStyleLbl="sibTrans2D1" presStyleIdx="7" presStyleCnt="12"/>
      <dgm:spPr/>
    </dgm:pt>
    <dgm:pt modelId="{1282872A-B22F-1141-951A-C4F9D2D36F94}" type="pres">
      <dgm:prSet presAssocID="{880AAF47-31C0-294C-BCAB-224CD2B19CFD}" presName="connectorText" presStyleLbl="sibTrans2D1" presStyleIdx="7" presStyleCnt="12"/>
      <dgm:spPr/>
    </dgm:pt>
    <dgm:pt modelId="{5FC0F13D-86E4-1B4B-AFB0-600881C8774A}" type="pres">
      <dgm:prSet presAssocID="{A4EC2C4E-704C-BC44-BB81-84D24683922F}" presName="node" presStyleLbl="node1" presStyleIdx="8" presStyleCnt="12">
        <dgm:presLayoutVars>
          <dgm:bulletEnabled val="1"/>
        </dgm:presLayoutVars>
      </dgm:prSet>
      <dgm:spPr/>
    </dgm:pt>
    <dgm:pt modelId="{8F05844B-1CB4-4A43-A9E3-09439BC7DD01}" type="pres">
      <dgm:prSet presAssocID="{CFACD314-CA83-C045-BEE0-873F1C557C5A}" presName="sibTrans" presStyleLbl="sibTrans2D1" presStyleIdx="8" presStyleCnt="12"/>
      <dgm:spPr/>
    </dgm:pt>
    <dgm:pt modelId="{60F7E0B2-5920-294B-9EDC-3192D6C06D00}" type="pres">
      <dgm:prSet presAssocID="{CFACD314-CA83-C045-BEE0-873F1C557C5A}" presName="connectorText" presStyleLbl="sibTrans2D1" presStyleIdx="8" presStyleCnt="12"/>
      <dgm:spPr/>
    </dgm:pt>
    <dgm:pt modelId="{1147C748-2B98-7A43-B8A7-C09B74F5A7F4}" type="pres">
      <dgm:prSet presAssocID="{DFFFD15A-6786-8746-AA43-E9CB6A2D47CB}" presName="node" presStyleLbl="node1" presStyleIdx="9" presStyleCnt="12">
        <dgm:presLayoutVars>
          <dgm:bulletEnabled val="1"/>
        </dgm:presLayoutVars>
      </dgm:prSet>
      <dgm:spPr/>
    </dgm:pt>
    <dgm:pt modelId="{F9C89F97-9EC8-D54E-9A1E-BE88087A91ED}" type="pres">
      <dgm:prSet presAssocID="{091E6514-ADD7-B34E-9A79-5318E1652B59}" presName="sibTrans" presStyleLbl="sibTrans2D1" presStyleIdx="9" presStyleCnt="12"/>
      <dgm:spPr/>
    </dgm:pt>
    <dgm:pt modelId="{64F4799C-94E1-7F44-A4C5-E1796095DA00}" type="pres">
      <dgm:prSet presAssocID="{091E6514-ADD7-B34E-9A79-5318E1652B59}" presName="connectorText" presStyleLbl="sibTrans2D1" presStyleIdx="9" presStyleCnt="12"/>
      <dgm:spPr/>
    </dgm:pt>
    <dgm:pt modelId="{92F1C02E-53D1-9149-AF1D-8037E42D6C14}" type="pres">
      <dgm:prSet presAssocID="{BDF25E67-33B6-2C48-A192-00FB6AAC6410}" presName="node" presStyleLbl="node1" presStyleIdx="10" presStyleCnt="12">
        <dgm:presLayoutVars>
          <dgm:bulletEnabled val="1"/>
        </dgm:presLayoutVars>
      </dgm:prSet>
      <dgm:spPr/>
    </dgm:pt>
    <dgm:pt modelId="{CAF07CCA-FCB9-B84C-9A8A-17E2F44D91E2}" type="pres">
      <dgm:prSet presAssocID="{1CBB1F3A-8778-5543-948D-8DA2AA4561B2}" presName="sibTrans" presStyleLbl="sibTrans2D1" presStyleIdx="10" presStyleCnt="12"/>
      <dgm:spPr/>
    </dgm:pt>
    <dgm:pt modelId="{1503173C-485D-4646-A987-8B69E07D4D45}" type="pres">
      <dgm:prSet presAssocID="{1CBB1F3A-8778-5543-948D-8DA2AA4561B2}" presName="connectorText" presStyleLbl="sibTrans2D1" presStyleIdx="10" presStyleCnt="12"/>
      <dgm:spPr/>
    </dgm:pt>
    <dgm:pt modelId="{613C8BAF-1605-FE4A-8556-A65F349CCDFE}" type="pres">
      <dgm:prSet presAssocID="{0A86184E-3158-2747-87B9-2B9951C647E0}" presName="node" presStyleLbl="node1" presStyleIdx="11" presStyleCnt="12">
        <dgm:presLayoutVars>
          <dgm:bulletEnabled val="1"/>
        </dgm:presLayoutVars>
      </dgm:prSet>
      <dgm:spPr/>
    </dgm:pt>
    <dgm:pt modelId="{7C2055B2-812D-894D-8701-F21CF357AE35}" type="pres">
      <dgm:prSet presAssocID="{B01DE924-76D7-1841-80E6-4C52017A07E0}" presName="sibTrans" presStyleLbl="sibTrans2D1" presStyleIdx="11" presStyleCnt="12"/>
      <dgm:spPr/>
    </dgm:pt>
    <dgm:pt modelId="{9E63354A-6979-7641-A1FA-DD2FBFEAAB8C}" type="pres">
      <dgm:prSet presAssocID="{B01DE924-76D7-1841-80E6-4C52017A07E0}" presName="connectorText" presStyleLbl="sibTrans2D1" presStyleIdx="11" presStyleCnt="12"/>
      <dgm:spPr/>
    </dgm:pt>
  </dgm:ptLst>
  <dgm:cxnLst>
    <dgm:cxn modelId="{25CD2506-969C-4844-8867-DFDB0EAFA8D9}" type="presOf" srcId="{5EC490CB-94F0-DC46-B755-772F820367CB}" destId="{35F9F720-531C-5246-9C1E-3C800B054C9C}" srcOrd="0" destOrd="0" presId="urn:microsoft.com/office/officeart/2005/8/layout/cycle2"/>
    <dgm:cxn modelId="{2F86FC13-59EF-784D-A7C0-F1F656503B0D}" type="presOf" srcId="{A4EC2C4E-704C-BC44-BB81-84D24683922F}" destId="{5FC0F13D-86E4-1B4B-AFB0-600881C8774A}" srcOrd="0" destOrd="0" presId="urn:microsoft.com/office/officeart/2005/8/layout/cycle2"/>
    <dgm:cxn modelId="{DEB9401A-18F8-BC4A-A686-2A618E375E44}" srcId="{5EC490CB-94F0-DC46-B755-772F820367CB}" destId="{AC1D384C-F304-6246-A6AE-1A1644A57F6E}" srcOrd="3" destOrd="0" parTransId="{007472F2-EF05-6B43-84F1-B497974B8BBA}" sibTransId="{C3143E98-22D7-0C49-8382-A844A05D91C8}"/>
    <dgm:cxn modelId="{F3E39320-2F4D-EC47-88A5-E8149992AD0F}" type="presOf" srcId="{091E6514-ADD7-B34E-9A79-5318E1652B59}" destId="{F9C89F97-9EC8-D54E-9A1E-BE88087A91ED}" srcOrd="0" destOrd="0" presId="urn:microsoft.com/office/officeart/2005/8/layout/cycle2"/>
    <dgm:cxn modelId="{B5696821-BF51-594E-9904-4604C2B78828}" srcId="{5EC490CB-94F0-DC46-B755-772F820367CB}" destId="{7CE0F540-9597-2847-BE3F-C814A7203720}" srcOrd="2" destOrd="0" parTransId="{21E46107-89A6-104C-99E2-11573A9EA769}" sibTransId="{744FC849-DFD5-2B4B-8979-30B87A2CA724}"/>
    <dgm:cxn modelId="{2D428121-6AA2-2541-AFAC-E846A79CE22D}" type="presOf" srcId="{744FC849-DFD5-2B4B-8979-30B87A2CA724}" destId="{D28025B7-474C-584A-A6A9-F9FDA57344E3}" srcOrd="1" destOrd="0" presId="urn:microsoft.com/office/officeart/2005/8/layout/cycle2"/>
    <dgm:cxn modelId="{3F180D26-5675-1E44-B7EC-C7A8748CF150}" srcId="{5EC490CB-94F0-DC46-B755-772F820367CB}" destId="{0A86184E-3158-2747-87B9-2B9951C647E0}" srcOrd="11" destOrd="0" parTransId="{2F0ABEC9-09AF-B240-A153-EEE11B5C28A1}" sibTransId="{B01DE924-76D7-1841-80E6-4C52017A07E0}"/>
    <dgm:cxn modelId="{1C0F542C-39B0-094E-AFB0-DCD2526F2BAE}" srcId="{5EC490CB-94F0-DC46-B755-772F820367CB}" destId="{DFFFD15A-6786-8746-AA43-E9CB6A2D47CB}" srcOrd="9" destOrd="0" parTransId="{AACBFFCF-FB83-2E4B-AF99-4AF5AB56EB63}" sibTransId="{091E6514-ADD7-B34E-9A79-5318E1652B59}"/>
    <dgm:cxn modelId="{F48B792D-3CF5-E845-B3FA-A931947F2E44}" type="presOf" srcId="{02D66BFE-8833-A248-92CB-FF55FFDD5EFD}" destId="{E6D09C29-E9C0-FC42-8D3A-46BC76500C78}" srcOrd="1" destOrd="0" presId="urn:microsoft.com/office/officeart/2005/8/layout/cycle2"/>
    <dgm:cxn modelId="{D034082E-0017-394B-B76F-AEE4B14A16D4}" type="presOf" srcId="{1CBB1F3A-8778-5543-948D-8DA2AA4561B2}" destId="{1503173C-485D-4646-A987-8B69E07D4D45}" srcOrd="1" destOrd="0" presId="urn:microsoft.com/office/officeart/2005/8/layout/cycle2"/>
    <dgm:cxn modelId="{1F30D52F-EF08-D94F-B81F-D3675DF184CD}" type="presOf" srcId="{B01DE924-76D7-1841-80E6-4C52017A07E0}" destId="{9E63354A-6979-7641-A1FA-DD2FBFEAAB8C}" srcOrd="1" destOrd="0" presId="urn:microsoft.com/office/officeart/2005/8/layout/cycle2"/>
    <dgm:cxn modelId="{44C8A931-6148-F945-ACA4-0FC4AC7C92CE}" type="presOf" srcId="{04FD4A0B-6144-7A4E-A2E6-D3936CA7FE52}" destId="{C953F210-02F4-C044-A8D0-D5A50D749DDB}" srcOrd="0" destOrd="0" presId="urn:microsoft.com/office/officeart/2005/8/layout/cycle2"/>
    <dgm:cxn modelId="{B290F739-5266-A44B-8E8D-85E52470A0CF}" type="presOf" srcId="{BDF25E67-33B6-2C48-A192-00FB6AAC6410}" destId="{92F1C02E-53D1-9149-AF1D-8037E42D6C14}" srcOrd="0" destOrd="0" presId="urn:microsoft.com/office/officeart/2005/8/layout/cycle2"/>
    <dgm:cxn modelId="{55F5873B-33B1-B74A-A5F9-655A30776BDC}" type="presOf" srcId="{C11E8F24-3CBF-FE4F-8A7E-49500D56D237}" destId="{BD8B33E0-68B1-474F-88D6-90C8CF214394}" srcOrd="0" destOrd="0" presId="urn:microsoft.com/office/officeart/2005/8/layout/cycle2"/>
    <dgm:cxn modelId="{9C10EB40-7753-1540-9D3A-CEFE8D9F49BD}" type="presOf" srcId="{02D66BFE-8833-A248-92CB-FF55FFDD5EFD}" destId="{6CC74AD8-8BCF-9345-99E1-521C2EB4CAE2}" srcOrd="0" destOrd="0" presId="urn:microsoft.com/office/officeart/2005/8/layout/cycle2"/>
    <dgm:cxn modelId="{9BF0A341-AE9A-FE4F-8349-476723C844F3}" type="presOf" srcId="{B554E2E5-E12C-614E-9EF7-B505000C2275}" destId="{73AAB294-E317-BB4F-94EC-47B696DF20D3}" srcOrd="0" destOrd="0" presId="urn:microsoft.com/office/officeart/2005/8/layout/cycle2"/>
    <dgm:cxn modelId="{62DCBF44-0B58-014E-8FFA-5DD1F008ED67}" type="presOf" srcId="{C3143E98-22D7-0C49-8382-A844A05D91C8}" destId="{CFBBFD40-0D5A-E94D-8B77-4A58C029835C}" srcOrd="0" destOrd="0" presId="urn:microsoft.com/office/officeart/2005/8/layout/cycle2"/>
    <dgm:cxn modelId="{9D68E944-A06B-3C43-BC40-A418111328E3}" type="presOf" srcId="{1CBB1F3A-8778-5543-948D-8DA2AA4561B2}" destId="{CAF07CCA-FCB9-B84C-9A8A-17E2F44D91E2}" srcOrd="0" destOrd="0" presId="urn:microsoft.com/office/officeart/2005/8/layout/cycle2"/>
    <dgm:cxn modelId="{A7431948-3D57-6646-A8C3-390C80B8C597}" type="presOf" srcId="{DFFFD15A-6786-8746-AA43-E9CB6A2D47CB}" destId="{1147C748-2B98-7A43-B8A7-C09B74F5A7F4}" srcOrd="0" destOrd="0" presId="urn:microsoft.com/office/officeart/2005/8/layout/cycle2"/>
    <dgm:cxn modelId="{B3F7C550-FC97-2845-A94D-85A5C39FA1C7}" type="presOf" srcId="{9E7854F3-F2A9-394A-8068-20AAA8271CF0}" destId="{1CAE691C-6937-1647-A6EB-44CBD264A24D}" srcOrd="0" destOrd="0" presId="urn:microsoft.com/office/officeart/2005/8/layout/cycle2"/>
    <dgm:cxn modelId="{808D5352-738D-A34C-90B7-D3EBB9933A16}" type="presOf" srcId="{04AD515F-6504-C842-AD3D-AFB3E0C10239}" destId="{45094F93-28CB-9444-A8DA-5F378C682C7D}" srcOrd="0" destOrd="0" presId="urn:microsoft.com/office/officeart/2005/8/layout/cycle2"/>
    <dgm:cxn modelId="{04232753-FD2C-2241-97BB-C5A51171D5B4}" type="presOf" srcId="{119BA271-FEC0-284B-9E01-32C6D0C7D0FE}" destId="{7FAA27E8-F2DD-8243-8738-1A6A33CF637A}" srcOrd="1" destOrd="0" presId="urn:microsoft.com/office/officeart/2005/8/layout/cycle2"/>
    <dgm:cxn modelId="{6745CB66-CADB-8B45-9514-1A7D003B440B}" type="presOf" srcId="{CFACD314-CA83-C045-BEE0-873F1C557C5A}" destId="{60F7E0B2-5920-294B-9EDC-3192D6C06D00}" srcOrd="1" destOrd="0" presId="urn:microsoft.com/office/officeart/2005/8/layout/cycle2"/>
    <dgm:cxn modelId="{34FBFB69-15D5-2B4F-8437-B7A407F09D3A}" type="presOf" srcId="{18ED81A5-19B9-3A46-8296-566B50A6C76C}" destId="{4A1450BE-8BF4-AD4C-A985-F1B21149619F}" srcOrd="0" destOrd="0" presId="urn:microsoft.com/office/officeart/2005/8/layout/cycle2"/>
    <dgm:cxn modelId="{3392086E-15BE-2140-AE9F-A84A4F713866}" type="presOf" srcId="{744FC849-DFD5-2B4B-8979-30B87A2CA724}" destId="{E33DD370-3FEC-C94B-BD40-D47DC0377177}" srcOrd="0" destOrd="0" presId="urn:microsoft.com/office/officeart/2005/8/layout/cycle2"/>
    <dgm:cxn modelId="{50F91275-FEBD-A44D-A199-6BDAD5B604D0}" srcId="{5EC490CB-94F0-DC46-B755-772F820367CB}" destId="{9E7854F3-F2A9-394A-8068-20AAA8271CF0}" srcOrd="7" destOrd="0" parTransId="{4B97854D-F5CB-3447-91ED-A0A938767FC4}" sibTransId="{880AAF47-31C0-294C-BCAB-224CD2B19CFD}"/>
    <dgm:cxn modelId="{00C1E079-79E2-C646-B681-77773B1F0DDB}" srcId="{5EC490CB-94F0-DC46-B755-772F820367CB}" destId="{BDF25E67-33B6-2C48-A192-00FB6AAC6410}" srcOrd="10" destOrd="0" parTransId="{D7048AF2-E9F6-EB4C-BCED-B5C936710551}" sibTransId="{1CBB1F3A-8778-5543-948D-8DA2AA4561B2}"/>
    <dgm:cxn modelId="{CF65CC7C-4350-A040-B41E-594AF57979B4}" type="presOf" srcId="{091E6514-ADD7-B34E-9A79-5318E1652B59}" destId="{64F4799C-94E1-7F44-A4C5-E1796095DA00}" srcOrd="1" destOrd="0" presId="urn:microsoft.com/office/officeart/2005/8/layout/cycle2"/>
    <dgm:cxn modelId="{F1CF5881-D4BE-884E-94F2-0484FAA22A02}" type="presOf" srcId="{B6E33B04-6658-A44F-8ABD-1CD4C5BB457F}" destId="{FCAF4FBD-325D-7C46-94EF-CF595074F37B}" srcOrd="0" destOrd="0" presId="urn:microsoft.com/office/officeart/2005/8/layout/cycle2"/>
    <dgm:cxn modelId="{03747A8C-FE36-2A47-90B5-E8F02490AD65}" type="presOf" srcId="{880AAF47-31C0-294C-BCAB-224CD2B19CFD}" destId="{80526FF9-5F8E-E549-B1A9-B32966C74D78}" srcOrd="0" destOrd="0" presId="urn:microsoft.com/office/officeart/2005/8/layout/cycle2"/>
    <dgm:cxn modelId="{A624E891-EA6A-4148-AF62-5BFB8982EB0E}" type="presOf" srcId="{CFACD314-CA83-C045-BEE0-873F1C557C5A}" destId="{8F05844B-1CB4-4A43-A9E3-09439BC7DD01}" srcOrd="0" destOrd="0" presId="urn:microsoft.com/office/officeart/2005/8/layout/cycle2"/>
    <dgm:cxn modelId="{C558C197-8C0B-DB40-8AC3-1FA311A1E93C}" type="presOf" srcId="{B6752EEA-D22B-E44D-B2C1-333948D96FAE}" destId="{36903D57-B637-F941-A746-E89593A5A457}" srcOrd="0" destOrd="0" presId="urn:microsoft.com/office/officeart/2005/8/layout/cycle2"/>
    <dgm:cxn modelId="{0952259B-42E2-E54A-89D5-81D3676A2ACA}" type="presOf" srcId="{04AD515F-6504-C842-AD3D-AFB3E0C10239}" destId="{8229E6B0-5B57-274C-8D46-8F67F80FF57D}" srcOrd="1" destOrd="0" presId="urn:microsoft.com/office/officeart/2005/8/layout/cycle2"/>
    <dgm:cxn modelId="{BBB9269C-0955-4A48-95AF-3FEBF53833EF}" srcId="{5EC490CB-94F0-DC46-B755-772F820367CB}" destId="{C11E8F24-3CBF-FE4F-8A7E-49500D56D237}" srcOrd="5" destOrd="0" parTransId="{B403E261-3B08-F249-B3B8-DD5DECDF986A}" sibTransId="{02D66BFE-8833-A248-92CB-FF55FFDD5EFD}"/>
    <dgm:cxn modelId="{CC1864AF-D203-E54A-94E7-F884BDBFB442}" type="presOf" srcId="{7CE0F540-9597-2847-BE3F-C814A7203720}" destId="{799030B2-8100-3045-90E5-909B04B6E025}" srcOrd="0" destOrd="0" presId="urn:microsoft.com/office/officeart/2005/8/layout/cycle2"/>
    <dgm:cxn modelId="{59DA89B0-E975-6948-8FA4-772EBBE5F86F}" type="presOf" srcId="{B6E33B04-6658-A44F-8ABD-1CD4C5BB457F}" destId="{57623BFF-ED3F-C045-8B8B-CD03AF0C02D8}" srcOrd="1" destOrd="0" presId="urn:microsoft.com/office/officeart/2005/8/layout/cycle2"/>
    <dgm:cxn modelId="{C7A15CBD-9EF1-C446-93D3-3BE63D0EA06E}" type="presOf" srcId="{C3143E98-22D7-0C49-8382-A844A05D91C8}" destId="{C0FCF361-51B6-6F4D-BABD-0B43BF973C0C}" srcOrd="1" destOrd="0" presId="urn:microsoft.com/office/officeart/2005/8/layout/cycle2"/>
    <dgm:cxn modelId="{C1F190C3-832D-BE4D-B550-EE72D3C57A0B}" type="presOf" srcId="{E627020C-A562-0548-B55A-03BD5D83DAE7}" destId="{DDCC799E-4B77-004F-846B-A9FF02A31DF9}" srcOrd="0" destOrd="0" presId="urn:microsoft.com/office/officeart/2005/8/layout/cycle2"/>
    <dgm:cxn modelId="{1DDD62CA-33DA-074D-A4DA-631142E80F0C}" srcId="{5EC490CB-94F0-DC46-B755-772F820367CB}" destId="{B6752EEA-D22B-E44D-B2C1-333948D96FAE}" srcOrd="6" destOrd="0" parTransId="{66817AC1-2031-F648-B383-E94F0DBF32F4}" sibTransId="{04AD515F-6504-C842-AD3D-AFB3E0C10239}"/>
    <dgm:cxn modelId="{335C15CB-4B76-6743-A744-A82C182C03B3}" type="presOf" srcId="{0A86184E-3158-2747-87B9-2B9951C647E0}" destId="{613C8BAF-1605-FE4A-8556-A65F349CCDFE}" srcOrd="0" destOrd="0" presId="urn:microsoft.com/office/officeart/2005/8/layout/cycle2"/>
    <dgm:cxn modelId="{7AA549DD-AEC3-AF49-874D-B9C116E3FA9C}" srcId="{5EC490CB-94F0-DC46-B755-772F820367CB}" destId="{18ED81A5-19B9-3A46-8296-566B50A6C76C}" srcOrd="1" destOrd="0" parTransId="{750EF621-D12B-A241-9D28-8E06878CF6CE}" sibTransId="{E627020C-A562-0548-B55A-03BD5D83DAE7}"/>
    <dgm:cxn modelId="{B4FE91DE-EDA1-E040-B9FA-988C25443DC9}" type="presOf" srcId="{E627020C-A562-0548-B55A-03BD5D83DAE7}" destId="{45EE2365-C22C-EB4B-BD61-585DBA9333F9}" srcOrd="1" destOrd="0" presId="urn:microsoft.com/office/officeart/2005/8/layout/cycle2"/>
    <dgm:cxn modelId="{DC710ADF-E306-944B-A448-38D3F94AD42C}" srcId="{5EC490CB-94F0-DC46-B755-772F820367CB}" destId="{B554E2E5-E12C-614E-9EF7-B505000C2275}" srcOrd="0" destOrd="0" parTransId="{90B157DC-DD7A-5E41-96BD-0F25BA3A2512}" sibTransId="{119BA271-FEC0-284B-9E01-32C6D0C7D0FE}"/>
    <dgm:cxn modelId="{19EBF2E0-9C25-8949-AE57-139AB747AF8E}" type="presOf" srcId="{119BA271-FEC0-284B-9E01-32C6D0C7D0FE}" destId="{5451893F-C1A7-C24E-BE56-5185F3E530DD}" srcOrd="0" destOrd="0" presId="urn:microsoft.com/office/officeart/2005/8/layout/cycle2"/>
    <dgm:cxn modelId="{EFBAF5E5-B6CC-184B-8874-FAD401D13F5E}" srcId="{5EC490CB-94F0-DC46-B755-772F820367CB}" destId="{04FD4A0B-6144-7A4E-A2E6-D3936CA7FE52}" srcOrd="4" destOrd="0" parTransId="{8EC71B3F-BADC-1E4A-820B-92CA6D39DB9D}" sibTransId="{B6E33B04-6658-A44F-8ABD-1CD4C5BB457F}"/>
    <dgm:cxn modelId="{067355E6-3BA8-DE4D-82E0-660D89D2C2FD}" type="presOf" srcId="{880AAF47-31C0-294C-BCAB-224CD2B19CFD}" destId="{1282872A-B22F-1141-951A-C4F9D2D36F94}" srcOrd="1" destOrd="0" presId="urn:microsoft.com/office/officeart/2005/8/layout/cycle2"/>
    <dgm:cxn modelId="{A51BDBE7-8D64-0140-A9FC-32E74AB5DD15}" srcId="{5EC490CB-94F0-DC46-B755-772F820367CB}" destId="{A4EC2C4E-704C-BC44-BB81-84D24683922F}" srcOrd="8" destOrd="0" parTransId="{8E02550E-A5E5-AD46-A1E4-51A61437E1D6}" sibTransId="{CFACD314-CA83-C045-BEE0-873F1C557C5A}"/>
    <dgm:cxn modelId="{108275F7-37E7-DB47-9325-34C0F693D788}" type="presOf" srcId="{B01DE924-76D7-1841-80E6-4C52017A07E0}" destId="{7C2055B2-812D-894D-8701-F21CF357AE35}" srcOrd="0" destOrd="0" presId="urn:microsoft.com/office/officeart/2005/8/layout/cycle2"/>
    <dgm:cxn modelId="{983B51F9-4A18-7B48-B50F-DA662DC08827}" type="presOf" srcId="{AC1D384C-F304-6246-A6AE-1A1644A57F6E}" destId="{722F6487-568C-C543-87A0-5EF887E7620B}" srcOrd="0" destOrd="0" presId="urn:microsoft.com/office/officeart/2005/8/layout/cycle2"/>
    <dgm:cxn modelId="{EDEB7BD6-B1C2-6A49-B7D1-F5B6F0C8420E}" type="presParOf" srcId="{35F9F720-531C-5246-9C1E-3C800B054C9C}" destId="{73AAB294-E317-BB4F-94EC-47B696DF20D3}" srcOrd="0" destOrd="0" presId="urn:microsoft.com/office/officeart/2005/8/layout/cycle2"/>
    <dgm:cxn modelId="{8BC0FBEA-F022-F642-86DD-BB230AE45E0B}" type="presParOf" srcId="{35F9F720-531C-5246-9C1E-3C800B054C9C}" destId="{5451893F-C1A7-C24E-BE56-5185F3E530DD}" srcOrd="1" destOrd="0" presId="urn:microsoft.com/office/officeart/2005/8/layout/cycle2"/>
    <dgm:cxn modelId="{42D95688-2F79-EF45-A398-D0058FD9CBED}" type="presParOf" srcId="{5451893F-C1A7-C24E-BE56-5185F3E530DD}" destId="{7FAA27E8-F2DD-8243-8738-1A6A33CF637A}" srcOrd="0" destOrd="0" presId="urn:microsoft.com/office/officeart/2005/8/layout/cycle2"/>
    <dgm:cxn modelId="{5F88D9E5-7D3E-5D44-8A87-DACB120B51B5}" type="presParOf" srcId="{35F9F720-531C-5246-9C1E-3C800B054C9C}" destId="{4A1450BE-8BF4-AD4C-A985-F1B21149619F}" srcOrd="2" destOrd="0" presId="urn:microsoft.com/office/officeart/2005/8/layout/cycle2"/>
    <dgm:cxn modelId="{1048E2A0-035F-7342-8358-037505F62166}" type="presParOf" srcId="{35F9F720-531C-5246-9C1E-3C800B054C9C}" destId="{DDCC799E-4B77-004F-846B-A9FF02A31DF9}" srcOrd="3" destOrd="0" presId="urn:microsoft.com/office/officeart/2005/8/layout/cycle2"/>
    <dgm:cxn modelId="{4312F05F-5555-E545-9947-4750827FC262}" type="presParOf" srcId="{DDCC799E-4B77-004F-846B-A9FF02A31DF9}" destId="{45EE2365-C22C-EB4B-BD61-585DBA9333F9}" srcOrd="0" destOrd="0" presId="urn:microsoft.com/office/officeart/2005/8/layout/cycle2"/>
    <dgm:cxn modelId="{BCE1EAD6-E35A-1647-911E-C255C0B2AC8D}" type="presParOf" srcId="{35F9F720-531C-5246-9C1E-3C800B054C9C}" destId="{799030B2-8100-3045-90E5-909B04B6E025}" srcOrd="4" destOrd="0" presId="urn:microsoft.com/office/officeart/2005/8/layout/cycle2"/>
    <dgm:cxn modelId="{9C4E2150-27A2-CA41-9B14-EECBECE7F8A1}" type="presParOf" srcId="{35F9F720-531C-5246-9C1E-3C800B054C9C}" destId="{E33DD370-3FEC-C94B-BD40-D47DC0377177}" srcOrd="5" destOrd="0" presId="urn:microsoft.com/office/officeart/2005/8/layout/cycle2"/>
    <dgm:cxn modelId="{013B57BC-BDD4-8741-BEA4-8723E6C92976}" type="presParOf" srcId="{E33DD370-3FEC-C94B-BD40-D47DC0377177}" destId="{D28025B7-474C-584A-A6A9-F9FDA57344E3}" srcOrd="0" destOrd="0" presId="urn:microsoft.com/office/officeart/2005/8/layout/cycle2"/>
    <dgm:cxn modelId="{CE7164C6-B8C2-264A-8881-15BD0E895909}" type="presParOf" srcId="{35F9F720-531C-5246-9C1E-3C800B054C9C}" destId="{722F6487-568C-C543-87A0-5EF887E7620B}" srcOrd="6" destOrd="0" presId="urn:microsoft.com/office/officeart/2005/8/layout/cycle2"/>
    <dgm:cxn modelId="{CA19C299-F95C-9A42-975F-9CE71A8457DC}" type="presParOf" srcId="{35F9F720-531C-5246-9C1E-3C800B054C9C}" destId="{CFBBFD40-0D5A-E94D-8B77-4A58C029835C}" srcOrd="7" destOrd="0" presId="urn:microsoft.com/office/officeart/2005/8/layout/cycle2"/>
    <dgm:cxn modelId="{E61883E8-0E7F-4647-9F28-47A2FC441966}" type="presParOf" srcId="{CFBBFD40-0D5A-E94D-8B77-4A58C029835C}" destId="{C0FCF361-51B6-6F4D-BABD-0B43BF973C0C}" srcOrd="0" destOrd="0" presId="urn:microsoft.com/office/officeart/2005/8/layout/cycle2"/>
    <dgm:cxn modelId="{0120E2CE-2536-394D-B949-6611D8C77289}" type="presParOf" srcId="{35F9F720-531C-5246-9C1E-3C800B054C9C}" destId="{C953F210-02F4-C044-A8D0-D5A50D749DDB}" srcOrd="8" destOrd="0" presId="urn:microsoft.com/office/officeart/2005/8/layout/cycle2"/>
    <dgm:cxn modelId="{8A789274-B54B-844C-A853-0FB2E4530A9E}" type="presParOf" srcId="{35F9F720-531C-5246-9C1E-3C800B054C9C}" destId="{FCAF4FBD-325D-7C46-94EF-CF595074F37B}" srcOrd="9" destOrd="0" presId="urn:microsoft.com/office/officeart/2005/8/layout/cycle2"/>
    <dgm:cxn modelId="{EBE3BE91-FF0C-5B41-9D85-EC4664692CB8}" type="presParOf" srcId="{FCAF4FBD-325D-7C46-94EF-CF595074F37B}" destId="{57623BFF-ED3F-C045-8B8B-CD03AF0C02D8}" srcOrd="0" destOrd="0" presId="urn:microsoft.com/office/officeart/2005/8/layout/cycle2"/>
    <dgm:cxn modelId="{D5B74A2A-A943-494E-BE61-88380ED8C318}" type="presParOf" srcId="{35F9F720-531C-5246-9C1E-3C800B054C9C}" destId="{BD8B33E0-68B1-474F-88D6-90C8CF214394}" srcOrd="10" destOrd="0" presId="urn:microsoft.com/office/officeart/2005/8/layout/cycle2"/>
    <dgm:cxn modelId="{CC51FBCE-9AF2-EE4B-BE18-4F67B6E837B3}" type="presParOf" srcId="{35F9F720-531C-5246-9C1E-3C800B054C9C}" destId="{6CC74AD8-8BCF-9345-99E1-521C2EB4CAE2}" srcOrd="11" destOrd="0" presId="urn:microsoft.com/office/officeart/2005/8/layout/cycle2"/>
    <dgm:cxn modelId="{575ECCA1-D233-1C40-803D-F97C02C492ED}" type="presParOf" srcId="{6CC74AD8-8BCF-9345-99E1-521C2EB4CAE2}" destId="{E6D09C29-E9C0-FC42-8D3A-46BC76500C78}" srcOrd="0" destOrd="0" presId="urn:microsoft.com/office/officeart/2005/8/layout/cycle2"/>
    <dgm:cxn modelId="{20CE9871-829B-214B-8976-330A6DCE0CF2}" type="presParOf" srcId="{35F9F720-531C-5246-9C1E-3C800B054C9C}" destId="{36903D57-B637-F941-A746-E89593A5A457}" srcOrd="12" destOrd="0" presId="urn:microsoft.com/office/officeart/2005/8/layout/cycle2"/>
    <dgm:cxn modelId="{08B0757C-6433-434A-B0CE-ECAB0B9613AC}" type="presParOf" srcId="{35F9F720-531C-5246-9C1E-3C800B054C9C}" destId="{45094F93-28CB-9444-A8DA-5F378C682C7D}" srcOrd="13" destOrd="0" presId="urn:microsoft.com/office/officeart/2005/8/layout/cycle2"/>
    <dgm:cxn modelId="{660FBF4E-AE5E-2940-9EC8-6E92CA8C1A67}" type="presParOf" srcId="{45094F93-28CB-9444-A8DA-5F378C682C7D}" destId="{8229E6B0-5B57-274C-8D46-8F67F80FF57D}" srcOrd="0" destOrd="0" presId="urn:microsoft.com/office/officeart/2005/8/layout/cycle2"/>
    <dgm:cxn modelId="{989F71A1-0E42-2948-B89B-C7F7B506B8E4}" type="presParOf" srcId="{35F9F720-531C-5246-9C1E-3C800B054C9C}" destId="{1CAE691C-6937-1647-A6EB-44CBD264A24D}" srcOrd="14" destOrd="0" presId="urn:microsoft.com/office/officeart/2005/8/layout/cycle2"/>
    <dgm:cxn modelId="{944A7147-2F5C-3F4D-9823-9A4C22529AE5}" type="presParOf" srcId="{35F9F720-531C-5246-9C1E-3C800B054C9C}" destId="{80526FF9-5F8E-E549-B1A9-B32966C74D78}" srcOrd="15" destOrd="0" presId="urn:microsoft.com/office/officeart/2005/8/layout/cycle2"/>
    <dgm:cxn modelId="{7C2B819F-F6C4-DB40-9F09-4F5754E51056}" type="presParOf" srcId="{80526FF9-5F8E-E549-B1A9-B32966C74D78}" destId="{1282872A-B22F-1141-951A-C4F9D2D36F94}" srcOrd="0" destOrd="0" presId="urn:microsoft.com/office/officeart/2005/8/layout/cycle2"/>
    <dgm:cxn modelId="{DD974C1D-20E1-C24A-A7B9-47584E437D2D}" type="presParOf" srcId="{35F9F720-531C-5246-9C1E-3C800B054C9C}" destId="{5FC0F13D-86E4-1B4B-AFB0-600881C8774A}" srcOrd="16" destOrd="0" presId="urn:microsoft.com/office/officeart/2005/8/layout/cycle2"/>
    <dgm:cxn modelId="{6F3C4B3C-1389-B74B-8AE6-E413258E0B4B}" type="presParOf" srcId="{35F9F720-531C-5246-9C1E-3C800B054C9C}" destId="{8F05844B-1CB4-4A43-A9E3-09439BC7DD01}" srcOrd="17" destOrd="0" presId="urn:microsoft.com/office/officeart/2005/8/layout/cycle2"/>
    <dgm:cxn modelId="{A4628894-9646-754A-A0FB-38C8190D34BB}" type="presParOf" srcId="{8F05844B-1CB4-4A43-A9E3-09439BC7DD01}" destId="{60F7E0B2-5920-294B-9EDC-3192D6C06D00}" srcOrd="0" destOrd="0" presId="urn:microsoft.com/office/officeart/2005/8/layout/cycle2"/>
    <dgm:cxn modelId="{24A86A4B-FE7A-F54D-A74D-9B4DA7F9C7B5}" type="presParOf" srcId="{35F9F720-531C-5246-9C1E-3C800B054C9C}" destId="{1147C748-2B98-7A43-B8A7-C09B74F5A7F4}" srcOrd="18" destOrd="0" presId="urn:microsoft.com/office/officeart/2005/8/layout/cycle2"/>
    <dgm:cxn modelId="{9A24536B-5301-AE4F-BADB-10B64B18C189}" type="presParOf" srcId="{35F9F720-531C-5246-9C1E-3C800B054C9C}" destId="{F9C89F97-9EC8-D54E-9A1E-BE88087A91ED}" srcOrd="19" destOrd="0" presId="urn:microsoft.com/office/officeart/2005/8/layout/cycle2"/>
    <dgm:cxn modelId="{5ACA1E6D-5E74-E249-BE54-99C569555896}" type="presParOf" srcId="{F9C89F97-9EC8-D54E-9A1E-BE88087A91ED}" destId="{64F4799C-94E1-7F44-A4C5-E1796095DA00}" srcOrd="0" destOrd="0" presId="urn:microsoft.com/office/officeart/2005/8/layout/cycle2"/>
    <dgm:cxn modelId="{D5E22E2E-B884-9B4E-A90F-C50FEE0AC221}" type="presParOf" srcId="{35F9F720-531C-5246-9C1E-3C800B054C9C}" destId="{92F1C02E-53D1-9149-AF1D-8037E42D6C14}" srcOrd="20" destOrd="0" presId="urn:microsoft.com/office/officeart/2005/8/layout/cycle2"/>
    <dgm:cxn modelId="{7DF3C6B2-4766-0A43-A2E6-436239C20B1B}" type="presParOf" srcId="{35F9F720-531C-5246-9C1E-3C800B054C9C}" destId="{CAF07CCA-FCB9-B84C-9A8A-17E2F44D91E2}" srcOrd="21" destOrd="0" presId="urn:microsoft.com/office/officeart/2005/8/layout/cycle2"/>
    <dgm:cxn modelId="{1DE7C0A1-B5AD-2E4A-8E60-6351465F8660}" type="presParOf" srcId="{CAF07CCA-FCB9-B84C-9A8A-17E2F44D91E2}" destId="{1503173C-485D-4646-A987-8B69E07D4D45}" srcOrd="0" destOrd="0" presId="urn:microsoft.com/office/officeart/2005/8/layout/cycle2"/>
    <dgm:cxn modelId="{0069C4BF-CB22-0D41-8562-C72D79D1404B}" type="presParOf" srcId="{35F9F720-531C-5246-9C1E-3C800B054C9C}" destId="{613C8BAF-1605-FE4A-8556-A65F349CCDFE}" srcOrd="22" destOrd="0" presId="urn:microsoft.com/office/officeart/2005/8/layout/cycle2"/>
    <dgm:cxn modelId="{51095B08-9627-1542-B896-A053278A2AE2}" type="presParOf" srcId="{35F9F720-531C-5246-9C1E-3C800B054C9C}" destId="{7C2055B2-812D-894D-8701-F21CF357AE35}" srcOrd="23" destOrd="0" presId="urn:microsoft.com/office/officeart/2005/8/layout/cycle2"/>
    <dgm:cxn modelId="{50691BE5-315A-1343-A065-7FE8859F096D}" type="presParOf" srcId="{7C2055B2-812D-894D-8701-F21CF357AE35}" destId="{9E63354A-6979-7641-A1FA-DD2FBFEAAB8C}" srcOrd="0" destOrd="0" presId="urn:microsoft.com/office/officeart/2005/8/layout/cycle2"/>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7833869-17E0-F740-A05B-491949E5F29E}"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GB"/>
        </a:p>
      </dgm:t>
    </dgm:pt>
    <dgm:pt modelId="{6CF2CD3F-09AC-5246-B165-9128B8724062}">
      <dgm:prSet phldrT="[Text]"/>
      <dgm:spPr/>
      <dgm:t>
        <a:bodyPr/>
        <a:lstStyle/>
        <a:p>
          <a:pPr algn="r"/>
          <a:r>
            <a:rPr lang="en-GB" dirty="0"/>
            <a:t>SIT</a:t>
          </a:r>
        </a:p>
      </dgm:t>
    </dgm:pt>
    <dgm:pt modelId="{1DB042A4-6BDD-E749-915B-9D30090507F7}" type="sibTrans" cxnId="{AB9AC008-FE29-E14F-9359-4E4AA87B764E}">
      <dgm:prSet/>
      <dgm:spPr/>
      <dgm:t>
        <a:bodyPr/>
        <a:lstStyle/>
        <a:p>
          <a:endParaRPr lang="en-GB"/>
        </a:p>
      </dgm:t>
    </dgm:pt>
    <dgm:pt modelId="{E56DDA02-D972-784A-BB31-A5A05EB9B708}" type="parTrans" cxnId="{AB9AC008-FE29-E14F-9359-4E4AA87B764E}">
      <dgm:prSet/>
      <dgm:spPr/>
      <dgm:t>
        <a:bodyPr/>
        <a:lstStyle/>
        <a:p>
          <a:endParaRPr lang="en-GB"/>
        </a:p>
      </dgm:t>
    </dgm:pt>
    <dgm:pt modelId="{0A89A755-2561-AF4E-B205-5194B1D55A86}" type="pres">
      <dgm:prSet presAssocID="{F7833869-17E0-F740-A05B-491949E5F29E}" presName="Name0" presStyleCnt="0">
        <dgm:presLayoutVars>
          <dgm:chMax val="7"/>
          <dgm:chPref val="5"/>
        </dgm:presLayoutVars>
      </dgm:prSet>
      <dgm:spPr/>
    </dgm:pt>
    <dgm:pt modelId="{1DF6D58D-A3C8-6043-AF04-0A56246E41CF}" type="pres">
      <dgm:prSet presAssocID="{F7833869-17E0-F740-A05B-491949E5F29E}" presName="arrowNode" presStyleLbl="node1" presStyleIdx="0" presStyleCnt="1" custAng="20547908" custScaleX="110961" custLinFactX="46515" custLinFactNeighborX="100000" custLinFactNeighborY="-13836"/>
      <dgm:spPr/>
    </dgm:pt>
    <dgm:pt modelId="{FF51BCA1-5189-594F-B961-A7E07C2EA460}" type="pres">
      <dgm:prSet presAssocID="{6CF2CD3F-09AC-5246-B165-9128B8724062}" presName="txNode1" presStyleLbl="revTx" presStyleIdx="0" presStyleCnt="1" custLinFactX="91873" custLinFactY="200000" custLinFactNeighborX="100000" custLinFactNeighborY="202153">
        <dgm:presLayoutVars>
          <dgm:bulletEnabled val="1"/>
        </dgm:presLayoutVars>
      </dgm:prSet>
      <dgm:spPr/>
    </dgm:pt>
  </dgm:ptLst>
  <dgm:cxnLst>
    <dgm:cxn modelId="{AB9AC008-FE29-E14F-9359-4E4AA87B764E}" srcId="{F7833869-17E0-F740-A05B-491949E5F29E}" destId="{6CF2CD3F-09AC-5246-B165-9128B8724062}" srcOrd="0" destOrd="0" parTransId="{E56DDA02-D972-784A-BB31-A5A05EB9B708}" sibTransId="{1DB042A4-6BDD-E749-915B-9D30090507F7}"/>
    <dgm:cxn modelId="{669D4A28-4DE8-534B-82F4-6BC0AC6581EB}" type="presOf" srcId="{6CF2CD3F-09AC-5246-B165-9128B8724062}" destId="{FF51BCA1-5189-594F-B961-A7E07C2EA460}" srcOrd="0" destOrd="0" presId="urn:microsoft.com/office/officeart/2009/3/layout/DescendingProcess"/>
    <dgm:cxn modelId="{25F294C2-23AA-6040-B1FE-A736ABFC7C72}" type="presOf" srcId="{F7833869-17E0-F740-A05B-491949E5F29E}" destId="{0A89A755-2561-AF4E-B205-5194B1D55A86}" srcOrd="0" destOrd="0" presId="urn:microsoft.com/office/officeart/2009/3/layout/DescendingProcess"/>
    <dgm:cxn modelId="{799456BA-B07B-1C48-AFE3-067729BCF622}" type="presParOf" srcId="{0A89A755-2561-AF4E-B205-5194B1D55A86}" destId="{1DF6D58D-A3C8-6043-AF04-0A56246E41CF}" srcOrd="0" destOrd="0" presId="urn:microsoft.com/office/officeart/2009/3/layout/DescendingProcess"/>
    <dgm:cxn modelId="{F5175F36-DC8C-E744-A776-E67A99212CD9}" type="presParOf" srcId="{0A89A755-2561-AF4E-B205-5194B1D55A86}" destId="{FF51BCA1-5189-594F-B961-A7E07C2EA460}" srcOrd="1" destOrd="0" presId="urn:microsoft.com/office/officeart/2009/3/layout/Descending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33869-17E0-F740-A05B-491949E5F29E}"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GB"/>
        </a:p>
      </dgm:t>
    </dgm:pt>
    <dgm:pt modelId="{6CF2CD3F-09AC-5246-B165-9128B8724062}">
      <dgm:prSet phldrT="[Text]" custT="1"/>
      <dgm:spPr/>
      <dgm:t>
        <a:bodyPr/>
        <a:lstStyle/>
        <a:p>
          <a:pPr algn="l"/>
          <a:r>
            <a:rPr lang="en-GB" sz="1100" dirty="0"/>
            <a:t>Plenary</a:t>
          </a:r>
        </a:p>
      </dgm:t>
    </dgm:pt>
    <dgm:pt modelId="{1DB042A4-6BDD-E749-915B-9D30090507F7}" type="sibTrans" cxnId="{AB9AC008-FE29-E14F-9359-4E4AA87B764E}">
      <dgm:prSet/>
      <dgm:spPr/>
      <dgm:t>
        <a:bodyPr/>
        <a:lstStyle/>
        <a:p>
          <a:endParaRPr lang="en-GB"/>
        </a:p>
      </dgm:t>
    </dgm:pt>
    <dgm:pt modelId="{E56DDA02-D972-784A-BB31-A5A05EB9B708}" type="parTrans" cxnId="{AB9AC008-FE29-E14F-9359-4E4AA87B764E}">
      <dgm:prSet/>
      <dgm:spPr/>
      <dgm:t>
        <a:bodyPr/>
        <a:lstStyle/>
        <a:p>
          <a:endParaRPr lang="en-GB"/>
        </a:p>
      </dgm:t>
    </dgm:pt>
    <dgm:pt modelId="{0A89A755-2561-AF4E-B205-5194B1D55A86}" type="pres">
      <dgm:prSet presAssocID="{F7833869-17E0-F740-A05B-491949E5F29E}" presName="Name0" presStyleCnt="0">
        <dgm:presLayoutVars>
          <dgm:chMax val="7"/>
          <dgm:chPref val="5"/>
        </dgm:presLayoutVars>
      </dgm:prSet>
      <dgm:spPr/>
    </dgm:pt>
    <dgm:pt modelId="{1DF6D58D-A3C8-6043-AF04-0A56246E41CF}" type="pres">
      <dgm:prSet presAssocID="{F7833869-17E0-F740-A05B-491949E5F29E}" presName="arrowNode" presStyleLbl="node1" presStyleIdx="0" presStyleCnt="1" custAng="16149887" custScaleX="110961" custLinFactX="46515" custLinFactNeighborX="100000" custLinFactNeighborY="-13836"/>
      <dgm:spPr/>
    </dgm:pt>
    <dgm:pt modelId="{FF51BCA1-5189-594F-B961-A7E07C2EA460}" type="pres">
      <dgm:prSet presAssocID="{6CF2CD3F-09AC-5246-B165-9128B8724062}" presName="txNode1" presStyleLbl="revTx" presStyleIdx="0" presStyleCnt="1" custScaleX="152907" custLinFactY="225994" custLinFactNeighborX="-16519" custLinFactNeighborY="300000">
        <dgm:presLayoutVars>
          <dgm:bulletEnabled val="1"/>
        </dgm:presLayoutVars>
      </dgm:prSet>
      <dgm:spPr/>
    </dgm:pt>
  </dgm:ptLst>
  <dgm:cxnLst>
    <dgm:cxn modelId="{AB9AC008-FE29-E14F-9359-4E4AA87B764E}" srcId="{F7833869-17E0-F740-A05B-491949E5F29E}" destId="{6CF2CD3F-09AC-5246-B165-9128B8724062}" srcOrd="0" destOrd="0" parTransId="{E56DDA02-D972-784A-BB31-A5A05EB9B708}" sibTransId="{1DB042A4-6BDD-E749-915B-9D30090507F7}"/>
    <dgm:cxn modelId="{669D4A28-4DE8-534B-82F4-6BC0AC6581EB}" type="presOf" srcId="{6CF2CD3F-09AC-5246-B165-9128B8724062}" destId="{FF51BCA1-5189-594F-B961-A7E07C2EA460}" srcOrd="0" destOrd="0" presId="urn:microsoft.com/office/officeart/2009/3/layout/DescendingProcess"/>
    <dgm:cxn modelId="{25F294C2-23AA-6040-B1FE-A736ABFC7C72}" type="presOf" srcId="{F7833869-17E0-F740-A05B-491949E5F29E}" destId="{0A89A755-2561-AF4E-B205-5194B1D55A86}" srcOrd="0" destOrd="0" presId="urn:microsoft.com/office/officeart/2009/3/layout/DescendingProcess"/>
    <dgm:cxn modelId="{799456BA-B07B-1C48-AFE3-067729BCF622}" type="presParOf" srcId="{0A89A755-2561-AF4E-B205-5194B1D55A86}" destId="{1DF6D58D-A3C8-6043-AF04-0A56246E41CF}" srcOrd="0" destOrd="0" presId="urn:microsoft.com/office/officeart/2009/3/layout/DescendingProcess"/>
    <dgm:cxn modelId="{F5175F36-DC8C-E744-A776-E67A99212CD9}" type="presParOf" srcId="{0A89A755-2561-AF4E-B205-5194B1D55A86}" destId="{FF51BCA1-5189-594F-B961-A7E07C2EA460}" srcOrd="1" destOrd="0" presId="urn:microsoft.com/office/officeart/2009/3/layout/Descending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833869-17E0-F740-A05B-491949E5F29E}"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GB"/>
        </a:p>
      </dgm:t>
    </dgm:pt>
    <dgm:pt modelId="{6CF2CD3F-09AC-5246-B165-9128B8724062}">
      <dgm:prSet phldrT="[Text]"/>
      <dgm:spPr/>
      <dgm:t>
        <a:bodyPr/>
        <a:lstStyle/>
        <a:p>
          <a:pPr algn="r"/>
          <a:r>
            <a:rPr lang="en-GB" dirty="0"/>
            <a:t>SIT TW</a:t>
          </a:r>
        </a:p>
      </dgm:t>
    </dgm:pt>
    <dgm:pt modelId="{1DB042A4-6BDD-E749-915B-9D30090507F7}" type="sibTrans" cxnId="{AB9AC008-FE29-E14F-9359-4E4AA87B764E}">
      <dgm:prSet/>
      <dgm:spPr/>
      <dgm:t>
        <a:bodyPr/>
        <a:lstStyle/>
        <a:p>
          <a:endParaRPr lang="en-GB"/>
        </a:p>
      </dgm:t>
    </dgm:pt>
    <dgm:pt modelId="{E56DDA02-D972-784A-BB31-A5A05EB9B708}" type="parTrans" cxnId="{AB9AC008-FE29-E14F-9359-4E4AA87B764E}">
      <dgm:prSet/>
      <dgm:spPr/>
      <dgm:t>
        <a:bodyPr/>
        <a:lstStyle/>
        <a:p>
          <a:endParaRPr lang="en-GB"/>
        </a:p>
      </dgm:t>
    </dgm:pt>
    <dgm:pt modelId="{0A89A755-2561-AF4E-B205-5194B1D55A86}" type="pres">
      <dgm:prSet presAssocID="{F7833869-17E0-F740-A05B-491949E5F29E}" presName="Name0" presStyleCnt="0">
        <dgm:presLayoutVars>
          <dgm:chMax val="7"/>
          <dgm:chPref val="5"/>
        </dgm:presLayoutVars>
      </dgm:prSet>
      <dgm:spPr/>
    </dgm:pt>
    <dgm:pt modelId="{1DF6D58D-A3C8-6043-AF04-0A56246E41CF}" type="pres">
      <dgm:prSet presAssocID="{F7833869-17E0-F740-A05B-491949E5F29E}" presName="arrowNode" presStyleLbl="node1" presStyleIdx="0" presStyleCnt="1" custAng="9997451" custScaleX="110961" custLinFactNeighborX="15887" custLinFactNeighborY="-6955"/>
      <dgm:spPr/>
    </dgm:pt>
    <dgm:pt modelId="{FF51BCA1-5189-594F-B961-A7E07C2EA460}" type="pres">
      <dgm:prSet presAssocID="{6CF2CD3F-09AC-5246-B165-9128B8724062}" presName="txNode1" presStyleLbl="revTx" presStyleIdx="0" presStyleCnt="1" custLinFactNeighborX="-18770" custLinFactNeighborY="-2995">
        <dgm:presLayoutVars>
          <dgm:bulletEnabled val="1"/>
        </dgm:presLayoutVars>
      </dgm:prSet>
      <dgm:spPr/>
    </dgm:pt>
  </dgm:ptLst>
  <dgm:cxnLst>
    <dgm:cxn modelId="{AB9AC008-FE29-E14F-9359-4E4AA87B764E}" srcId="{F7833869-17E0-F740-A05B-491949E5F29E}" destId="{6CF2CD3F-09AC-5246-B165-9128B8724062}" srcOrd="0" destOrd="0" parTransId="{E56DDA02-D972-784A-BB31-A5A05EB9B708}" sibTransId="{1DB042A4-6BDD-E749-915B-9D30090507F7}"/>
    <dgm:cxn modelId="{669D4A28-4DE8-534B-82F4-6BC0AC6581EB}" type="presOf" srcId="{6CF2CD3F-09AC-5246-B165-9128B8724062}" destId="{FF51BCA1-5189-594F-B961-A7E07C2EA460}" srcOrd="0" destOrd="0" presId="urn:microsoft.com/office/officeart/2009/3/layout/DescendingProcess"/>
    <dgm:cxn modelId="{25F294C2-23AA-6040-B1FE-A736ABFC7C72}" type="presOf" srcId="{F7833869-17E0-F740-A05B-491949E5F29E}" destId="{0A89A755-2561-AF4E-B205-5194B1D55A86}" srcOrd="0" destOrd="0" presId="urn:microsoft.com/office/officeart/2009/3/layout/DescendingProcess"/>
    <dgm:cxn modelId="{799456BA-B07B-1C48-AFE3-067729BCF622}" type="presParOf" srcId="{0A89A755-2561-AF4E-B205-5194B1D55A86}" destId="{1DF6D58D-A3C8-6043-AF04-0A56246E41CF}" srcOrd="0" destOrd="0" presId="urn:microsoft.com/office/officeart/2009/3/layout/DescendingProcess"/>
    <dgm:cxn modelId="{F5175F36-DC8C-E744-A776-E67A99212CD9}" type="presParOf" srcId="{0A89A755-2561-AF4E-B205-5194B1D55A86}" destId="{FF51BCA1-5189-594F-B961-A7E07C2EA460}" srcOrd="1" destOrd="0" presId="urn:microsoft.com/office/officeart/2009/3/layout/DescendingProcess"/>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AB294-E317-BB4F-94EC-47B696DF20D3}">
      <dsp:nvSpPr>
        <dsp:cNvPr id="0" name=""/>
        <dsp:cNvSpPr/>
      </dsp:nvSpPr>
      <dsp:spPr>
        <a:xfrm>
          <a:off x="1162767" y="151901"/>
          <a:ext cx="400679" cy="400679"/>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Jan</a:t>
          </a:r>
        </a:p>
      </dsp:txBody>
      <dsp:txXfrm>
        <a:off x="1221445" y="210579"/>
        <a:ext cx="283323" cy="283323"/>
      </dsp:txXfrm>
    </dsp:sp>
    <dsp:sp modelId="{5451893F-C1A7-C24E-BE56-5185F3E530DD}">
      <dsp:nvSpPr>
        <dsp:cNvPr id="0" name=""/>
        <dsp:cNvSpPr/>
      </dsp:nvSpPr>
      <dsp:spPr>
        <a:xfrm rot="918278">
          <a:off x="1597509" y="363493"/>
          <a:ext cx="107587" cy="135229"/>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598081" y="386279"/>
        <a:ext cx="75311" cy="81137"/>
      </dsp:txXfrm>
    </dsp:sp>
    <dsp:sp modelId="{4A1450BE-8BF4-AD4C-A985-F1B21149619F}">
      <dsp:nvSpPr>
        <dsp:cNvPr id="0" name=""/>
        <dsp:cNvSpPr/>
      </dsp:nvSpPr>
      <dsp:spPr>
        <a:xfrm>
          <a:off x="1745033" y="311242"/>
          <a:ext cx="400679" cy="400679"/>
        </a:xfrm>
        <a:prstGeom prst="ellipse">
          <a:avLst/>
        </a:prstGeom>
        <a:solidFill>
          <a:schemeClr val="accent2">
            <a:hueOff val="1531685"/>
            <a:satOff val="-1535"/>
            <a:lumOff val="71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Feb</a:t>
          </a:r>
        </a:p>
      </dsp:txBody>
      <dsp:txXfrm>
        <a:off x="1803711" y="369920"/>
        <a:ext cx="283323" cy="283323"/>
      </dsp:txXfrm>
    </dsp:sp>
    <dsp:sp modelId="{DDCC799E-4B77-004F-846B-A9FF02A31DF9}">
      <dsp:nvSpPr>
        <dsp:cNvPr id="0" name=""/>
        <dsp:cNvSpPr/>
      </dsp:nvSpPr>
      <dsp:spPr>
        <a:xfrm rot="2691049">
          <a:off x="2102919" y="652581"/>
          <a:ext cx="104312" cy="135229"/>
        </a:xfrm>
        <a:prstGeom prst="rightArrow">
          <a:avLst>
            <a:gd name="adj1" fmla="val 60000"/>
            <a:gd name="adj2" fmla="val 50000"/>
          </a:avLst>
        </a:prstGeom>
        <a:solidFill>
          <a:schemeClr val="accent2">
            <a:hueOff val="1531685"/>
            <a:satOff val="-1535"/>
            <a:lumOff val="71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07473" y="668592"/>
        <a:ext cx="73018" cy="81137"/>
      </dsp:txXfrm>
    </dsp:sp>
    <dsp:sp modelId="{799030B2-8100-3045-90E5-909B04B6E025}">
      <dsp:nvSpPr>
        <dsp:cNvPr id="0" name=""/>
        <dsp:cNvSpPr/>
      </dsp:nvSpPr>
      <dsp:spPr>
        <a:xfrm>
          <a:off x="2168625" y="732634"/>
          <a:ext cx="400679" cy="400679"/>
        </a:xfrm>
        <a:prstGeom prst="ellipse">
          <a:avLst/>
        </a:prstGeom>
        <a:solidFill>
          <a:schemeClr val="accent2">
            <a:hueOff val="3063370"/>
            <a:satOff val="-3071"/>
            <a:lumOff val="142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Mar</a:t>
          </a:r>
        </a:p>
      </dsp:txBody>
      <dsp:txXfrm>
        <a:off x="2227303" y="791312"/>
        <a:ext cx="283323" cy="283323"/>
      </dsp:txXfrm>
    </dsp:sp>
    <dsp:sp modelId="{E33DD370-3FEC-C94B-BD40-D47DC0377177}">
      <dsp:nvSpPr>
        <dsp:cNvPr id="0" name=""/>
        <dsp:cNvSpPr/>
      </dsp:nvSpPr>
      <dsp:spPr>
        <a:xfrm rot="4500000">
          <a:off x="2392847" y="1152819"/>
          <a:ext cx="106285" cy="135229"/>
        </a:xfrm>
        <a:prstGeom prst="rightArrow">
          <a:avLst>
            <a:gd name="adj1" fmla="val 60000"/>
            <a:gd name="adj2" fmla="val 50000"/>
          </a:avLst>
        </a:prstGeom>
        <a:solidFill>
          <a:schemeClr val="accent2">
            <a:hueOff val="3063370"/>
            <a:satOff val="-3071"/>
            <a:lumOff val="142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04663" y="1164466"/>
        <a:ext cx="74400" cy="81137"/>
      </dsp:txXfrm>
    </dsp:sp>
    <dsp:sp modelId="{722F6487-568C-C543-87A0-5EF887E7620B}">
      <dsp:nvSpPr>
        <dsp:cNvPr id="0" name=""/>
        <dsp:cNvSpPr/>
      </dsp:nvSpPr>
      <dsp:spPr>
        <a:xfrm>
          <a:off x="2324232" y="1313366"/>
          <a:ext cx="400679" cy="400679"/>
        </a:xfrm>
        <a:prstGeom prst="ellipse">
          <a:avLst/>
        </a:prstGeom>
        <a:solidFill>
          <a:schemeClr val="accent2">
            <a:hueOff val="4595055"/>
            <a:satOff val="-4606"/>
            <a:lumOff val="213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Apr</a:t>
          </a:r>
        </a:p>
      </dsp:txBody>
      <dsp:txXfrm>
        <a:off x="2382910" y="1372044"/>
        <a:ext cx="283323" cy="283323"/>
      </dsp:txXfrm>
    </dsp:sp>
    <dsp:sp modelId="{CFBBFD40-0D5A-E94D-8B77-4A58C029835C}">
      <dsp:nvSpPr>
        <dsp:cNvPr id="0" name=""/>
        <dsp:cNvSpPr/>
      </dsp:nvSpPr>
      <dsp:spPr>
        <a:xfrm rot="6801522">
          <a:off x="2351910" y="1720785"/>
          <a:ext cx="108052" cy="135229"/>
        </a:xfrm>
        <a:prstGeom prst="rightArrow">
          <a:avLst>
            <a:gd name="adj1" fmla="val 60000"/>
            <a:gd name="adj2" fmla="val 50000"/>
          </a:avLst>
        </a:prstGeom>
        <a:solidFill>
          <a:schemeClr val="accent2">
            <a:hueOff val="4595055"/>
            <a:satOff val="-4606"/>
            <a:lumOff val="213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374544" y="1732951"/>
        <a:ext cx="75636" cy="81137"/>
      </dsp:txXfrm>
    </dsp:sp>
    <dsp:sp modelId="{C953F210-02F4-C044-A8D0-D5A50D749DDB}">
      <dsp:nvSpPr>
        <dsp:cNvPr id="0" name=""/>
        <dsp:cNvSpPr/>
      </dsp:nvSpPr>
      <dsp:spPr>
        <a:xfrm>
          <a:off x="2084536" y="1868368"/>
          <a:ext cx="400679" cy="400679"/>
        </a:xfrm>
        <a:prstGeom prst="ellipse">
          <a:avLst/>
        </a:prstGeom>
        <a:solidFill>
          <a:schemeClr val="accent2">
            <a:hueOff val="6126740"/>
            <a:satOff val="-6142"/>
            <a:lumOff val="28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May</a:t>
          </a:r>
        </a:p>
      </dsp:txBody>
      <dsp:txXfrm>
        <a:off x="2143214" y="1927046"/>
        <a:ext cx="283323" cy="283323"/>
      </dsp:txXfrm>
    </dsp:sp>
    <dsp:sp modelId="{FCAF4FBD-325D-7C46-94EF-CF595074F37B}">
      <dsp:nvSpPr>
        <dsp:cNvPr id="0" name=""/>
        <dsp:cNvSpPr/>
      </dsp:nvSpPr>
      <dsp:spPr>
        <a:xfrm rot="7626276">
          <a:off x="2072220" y="2224551"/>
          <a:ext cx="87254" cy="135229"/>
        </a:xfrm>
        <a:prstGeom prst="rightArrow">
          <a:avLst>
            <a:gd name="adj1" fmla="val 60000"/>
            <a:gd name="adj2" fmla="val 50000"/>
          </a:avLst>
        </a:prstGeom>
        <a:solidFill>
          <a:schemeClr val="accent2">
            <a:hueOff val="6126740"/>
            <a:satOff val="-6142"/>
            <a:lumOff val="285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93204" y="2241159"/>
        <a:ext cx="61078" cy="81137"/>
      </dsp:txXfrm>
    </dsp:sp>
    <dsp:sp modelId="{BD8B33E0-68B1-474F-88D6-90C8CF214394}">
      <dsp:nvSpPr>
        <dsp:cNvPr id="0" name=""/>
        <dsp:cNvSpPr/>
      </dsp:nvSpPr>
      <dsp:spPr>
        <a:xfrm>
          <a:off x="1743500" y="2319224"/>
          <a:ext cx="400679" cy="400679"/>
        </a:xfrm>
        <a:prstGeom prst="ellipse">
          <a:avLst/>
        </a:prstGeom>
        <a:solidFill>
          <a:schemeClr val="accent2">
            <a:hueOff val="7658425"/>
            <a:satOff val="-7677"/>
            <a:lumOff val="35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Jun</a:t>
          </a:r>
        </a:p>
      </dsp:txBody>
      <dsp:txXfrm>
        <a:off x="1802178" y="2377902"/>
        <a:ext cx="283323" cy="283323"/>
      </dsp:txXfrm>
    </dsp:sp>
    <dsp:sp modelId="{6CC74AD8-8BCF-9345-99E1-521C2EB4CAE2}">
      <dsp:nvSpPr>
        <dsp:cNvPr id="0" name=""/>
        <dsp:cNvSpPr/>
      </dsp:nvSpPr>
      <dsp:spPr>
        <a:xfrm rot="9900000">
          <a:off x="1603236" y="2528973"/>
          <a:ext cx="106285" cy="135229"/>
        </a:xfrm>
        <a:prstGeom prst="rightArrow">
          <a:avLst>
            <a:gd name="adj1" fmla="val 60000"/>
            <a:gd name="adj2" fmla="val 50000"/>
          </a:avLst>
        </a:prstGeom>
        <a:solidFill>
          <a:schemeClr val="accent2">
            <a:hueOff val="7658425"/>
            <a:satOff val="-7677"/>
            <a:lumOff val="35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34578" y="2551893"/>
        <a:ext cx="74400" cy="81137"/>
      </dsp:txXfrm>
    </dsp:sp>
    <dsp:sp modelId="{36903D57-B637-F941-A746-E89593A5A457}">
      <dsp:nvSpPr>
        <dsp:cNvPr id="0" name=""/>
        <dsp:cNvSpPr/>
      </dsp:nvSpPr>
      <dsp:spPr>
        <a:xfrm>
          <a:off x="1162767" y="2474830"/>
          <a:ext cx="400679" cy="400679"/>
        </a:xfrm>
        <a:prstGeom prst="ellipse">
          <a:avLst/>
        </a:prstGeom>
        <a:solidFill>
          <a:schemeClr val="accent2">
            <a:hueOff val="9190109"/>
            <a:satOff val="-9213"/>
            <a:lumOff val="42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Jul</a:t>
          </a:r>
        </a:p>
      </dsp:txBody>
      <dsp:txXfrm>
        <a:off x="1221445" y="2533508"/>
        <a:ext cx="283323" cy="283323"/>
      </dsp:txXfrm>
    </dsp:sp>
    <dsp:sp modelId="{45094F93-28CB-9444-A8DA-5F378C682C7D}">
      <dsp:nvSpPr>
        <dsp:cNvPr id="0" name=""/>
        <dsp:cNvSpPr/>
      </dsp:nvSpPr>
      <dsp:spPr>
        <a:xfrm rot="11700000">
          <a:off x="1022504" y="2530531"/>
          <a:ext cx="106285" cy="135229"/>
        </a:xfrm>
        <a:prstGeom prst="rightArrow">
          <a:avLst>
            <a:gd name="adj1" fmla="val 60000"/>
            <a:gd name="adj2" fmla="val 50000"/>
          </a:avLst>
        </a:prstGeom>
        <a:solidFill>
          <a:schemeClr val="accent2">
            <a:hueOff val="9190109"/>
            <a:satOff val="-9213"/>
            <a:lumOff val="427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053846" y="2561703"/>
        <a:ext cx="74400" cy="81137"/>
      </dsp:txXfrm>
    </dsp:sp>
    <dsp:sp modelId="{1CAE691C-6937-1647-A6EB-44CBD264A24D}">
      <dsp:nvSpPr>
        <dsp:cNvPr id="0" name=""/>
        <dsp:cNvSpPr/>
      </dsp:nvSpPr>
      <dsp:spPr>
        <a:xfrm>
          <a:off x="582035" y="2319224"/>
          <a:ext cx="400679" cy="400679"/>
        </a:xfrm>
        <a:prstGeom prst="ellipse">
          <a:avLst/>
        </a:prstGeom>
        <a:solidFill>
          <a:schemeClr val="accent2">
            <a:hueOff val="10721794"/>
            <a:satOff val="-10748"/>
            <a:lumOff val="499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Aug</a:t>
          </a:r>
        </a:p>
      </dsp:txBody>
      <dsp:txXfrm>
        <a:off x="640713" y="2377902"/>
        <a:ext cx="283323" cy="283323"/>
      </dsp:txXfrm>
    </dsp:sp>
    <dsp:sp modelId="{80526FF9-5F8E-E549-B1A9-B32966C74D78}">
      <dsp:nvSpPr>
        <dsp:cNvPr id="0" name=""/>
        <dsp:cNvSpPr/>
      </dsp:nvSpPr>
      <dsp:spPr>
        <a:xfrm rot="13500000">
          <a:off x="518796" y="2241513"/>
          <a:ext cx="106285" cy="135229"/>
        </a:xfrm>
        <a:prstGeom prst="rightArrow">
          <a:avLst>
            <a:gd name="adj1" fmla="val 60000"/>
            <a:gd name="adj2" fmla="val 50000"/>
          </a:avLst>
        </a:prstGeom>
        <a:solidFill>
          <a:schemeClr val="accent2">
            <a:hueOff val="10721794"/>
            <a:satOff val="-10748"/>
            <a:lumOff val="499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46012" y="2279832"/>
        <a:ext cx="74400" cy="81137"/>
      </dsp:txXfrm>
    </dsp:sp>
    <dsp:sp modelId="{5FC0F13D-86E4-1B4B-AFB0-600881C8774A}">
      <dsp:nvSpPr>
        <dsp:cNvPr id="0" name=""/>
        <dsp:cNvSpPr/>
      </dsp:nvSpPr>
      <dsp:spPr>
        <a:xfrm>
          <a:off x="156910" y="1894098"/>
          <a:ext cx="400679" cy="400679"/>
        </a:xfrm>
        <a:prstGeom prst="ellipse">
          <a:avLst/>
        </a:prstGeom>
        <a:solidFill>
          <a:schemeClr val="accent2">
            <a:hueOff val="12253479"/>
            <a:satOff val="-12284"/>
            <a:lumOff val="57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Sep</a:t>
          </a:r>
        </a:p>
      </dsp:txBody>
      <dsp:txXfrm>
        <a:off x="215588" y="1952776"/>
        <a:ext cx="283323" cy="283323"/>
      </dsp:txXfrm>
    </dsp:sp>
    <dsp:sp modelId="{8F05844B-1CB4-4A43-A9E3-09439BC7DD01}">
      <dsp:nvSpPr>
        <dsp:cNvPr id="0" name=""/>
        <dsp:cNvSpPr/>
      </dsp:nvSpPr>
      <dsp:spPr>
        <a:xfrm rot="15300000">
          <a:off x="227082" y="1739363"/>
          <a:ext cx="106285" cy="135229"/>
        </a:xfrm>
        <a:prstGeom prst="rightArrow">
          <a:avLst>
            <a:gd name="adj1" fmla="val 60000"/>
            <a:gd name="adj2" fmla="val 50000"/>
          </a:avLst>
        </a:prstGeom>
        <a:solidFill>
          <a:schemeClr val="accent2">
            <a:hueOff val="12253479"/>
            <a:satOff val="-12284"/>
            <a:lumOff val="57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7151" y="1781808"/>
        <a:ext cx="74400" cy="81137"/>
      </dsp:txXfrm>
    </dsp:sp>
    <dsp:sp modelId="{1147C748-2B98-7A43-B8A7-C09B74F5A7F4}">
      <dsp:nvSpPr>
        <dsp:cNvPr id="0" name=""/>
        <dsp:cNvSpPr/>
      </dsp:nvSpPr>
      <dsp:spPr>
        <a:xfrm>
          <a:off x="1303" y="1313366"/>
          <a:ext cx="400679" cy="400679"/>
        </a:xfrm>
        <a:prstGeom prst="ellipse">
          <a:avLst/>
        </a:prstGeom>
        <a:solidFill>
          <a:schemeClr val="accent2">
            <a:hueOff val="13785164"/>
            <a:satOff val="-13819"/>
            <a:lumOff val="64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Oct</a:t>
          </a:r>
        </a:p>
      </dsp:txBody>
      <dsp:txXfrm>
        <a:off x="59981" y="1372044"/>
        <a:ext cx="283323" cy="283323"/>
      </dsp:txXfrm>
    </dsp:sp>
    <dsp:sp modelId="{F9C89F97-9EC8-D54E-9A1E-BE88087A91ED}">
      <dsp:nvSpPr>
        <dsp:cNvPr id="0" name=""/>
        <dsp:cNvSpPr/>
      </dsp:nvSpPr>
      <dsp:spPr>
        <a:xfrm rot="17100000">
          <a:off x="225524" y="1158630"/>
          <a:ext cx="106285" cy="135229"/>
        </a:xfrm>
        <a:prstGeom prst="rightArrow">
          <a:avLst>
            <a:gd name="adj1" fmla="val 60000"/>
            <a:gd name="adj2" fmla="val 50000"/>
          </a:avLst>
        </a:prstGeom>
        <a:solidFill>
          <a:schemeClr val="accent2">
            <a:hueOff val="13785164"/>
            <a:satOff val="-13819"/>
            <a:lumOff val="641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7340" y="1201075"/>
        <a:ext cx="74400" cy="81137"/>
      </dsp:txXfrm>
    </dsp:sp>
    <dsp:sp modelId="{92F1C02E-53D1-9149-AF1D-8037E42D6C14}">
      <dsp:nvSpPr>
        <dsp:cNvPr id="0" name=""/>
        <dsp:cNvSpPr/>
      </dsp:nvSpPr>
      <dsp:spPr>
        <a:xfrm>
          <a:off x="156910" y="732634"/>
          <a:ext cx="400679" cy="400679"/>
        </a:xfrm>
        <a:prstGeom prst="ellipse">
          <a:avLst/>
        </a:prstGeom>
        <a:solidFill>
          <a:schemeClr val="accent2">
            <a:hueOff val="15316849"/>
            <a:satOff val="-15355"/>
            <a:lumOff val="713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Nov</a:t>
          </a:r>
        </a:p>
      </dsp:txBody>
      <dsp:txXfrm>
        <a:off x="215588" y="791312"/>
        <a:ext cx="283323" cy="283323"/>
      </dsp:txXfrm>
    </dsp:sp>
    <dsp:sp modelId="{CAF07CCA-FCB9-B84C-9A8A-17E2F44D91E2}">
      <dsp:nvSpPr>
        <dsp:cNvPr id="0" name=""/>
        <dsp:cNvSpPr/>
      </dsp:nvSpPr>
      <dsp:spPr>
        <a:xfrm rot="18900000">
          <a:off x="514542" y="654923"/>
          <a:ext cx="106285" cy="135229"/>
        </a:xfrm>
        <a:prstGeom prst="rightArrow">
          <a:avLst>
            <a:gd name="adj1" fmla="val 60000"/>
            <a:gd name="adj2" fmla="val 50000"/>
          </a:avLst>
        </a:prstGeom>
        <a:solidFill>
          <a:schemeClr val="accent2">
            <a:hueOff val="15316849"/>
            <a:satOff val="-15355"/>
            <a:lumOff val="713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9211" y="693242"/>
        <a:ext cx="74400" cy="81137"/>
      </dsp:txXfrm>
    </dsp:sp>
    <dsp:sp modelId="{613C8BAF-1605-FE4A-8556-A65F349CCDFE}">
      <dsp:nvSpPr>
        <dsp:cNvPr id="0" name=""/>
        <dsp:cNvSpPr/>
      </dsp:nvSpPr>
      <dsp:spPr>
        <a:xfrm>
          <a:off x="582035" y="307508"/>
          <a:ext cx="400679" cy="400679"/>
        </a:xfrm>
        <a:prstGeom prst="ellipse">
          <a:avLst/>
        </a:prstGeom>
        <a:solidFill>
          <a:schemeClr val="accent2">
            <a:hueOff val="16848534"/>
            <a:satOff val="-16890"/>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Dec</a:t>
          </a:r>
        </a:p>
      </dsp:txBody>
      <dsp:txXfrm>
        <a:off x="640713" y="366186"/>
        <a:ext cx="283323" cy="283323"/>
      </dsp:txXfrm>
    </dsp:sp>
    <dsp:sp modelId="{7C2055B2-812D-894D-8701-F21CF357AE35}">
      <dsp:nvSpPr>
        <dsp:cNvPr id="0" name=""/>
        <dsp:cNvSpPr/>
      </dsp:nvSpPr>
      <dsp:spPr>
        <a:xfrm rot="20700000">
          <a:off x="1016692" y="363208"/>
          <a:ext cx="106285" cy="135229"/>
        </a:xfrm>
        <a:prstGeom prst="rightArrow">
          <a:avLst>
            <a:gd name="adj1" fmla="val 60000"/>
            <a:gd name="adj2" fmla="val 50000"/>
          </a:avLst>
        </a:prstGeom>
        <a:solidFill>
          <a:schemeClr val="accent2">
            <a:hueOff val="16848534"/>
            <a:satOff val="-16890"/>
            <a:lumOff val="784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17235" y="394380"/>
        <a:ext cx="74400" cy="81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D58D-A3C8-6043-AF04-0A56246E41CF}">
      <dsp:nvSpPr>
        <dsp:cNvPr id="0" name=""/>
        <dsp:cNvSpPr/>
      </dsp:nvSpPr>
      <dsp:spPr>
        <a:xfrm rot="3344282">
          <a:off x="178120" y="471629"/>
          <a:ext cx="988971" cy="83891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1BCA1-5189-594F-B961-A7E07C2EA460}">
      <dsp:nvSpPr>
        <dsp:cNvPr id="0" name=""/>
        <dsp:cNvSpPr/>
      </dsp:nvSpPr>
      <dsp:spPr>
        <a:xfrm>
          <a:off x="823682" y="1226032"/>
          <a:ext cx="483750" cy="19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r" defTabSz="488950">
            <a:lnSpc>
              <a:spcPct val="90000"/>
            </a:lnSpc>
            <a:spcBef>
              <a:spcPct val="0"/>
            </a:spcBef>
            <a:spcAft>
              <a:spcPct val="35000"/>
            </a:spcAft>
            <a:buNone/>
          </a:pPr>
          <a:r>
            <a:rPr lang="en-GB" sz="1100" kern="1200" dirty="0"/>
            <a:t>SIT</a:t>
          </a:r>
        </a:p>
      </dsp:txBody>
      <dsp:txXfrm>
        <a:off x="823682" y="1226032"/>
        <a:ext cx="483750" cy="190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D58D-A3C8-6043-AF04-0A56246E41CF}">
      <dsp:nvSpPr>
        <dsp:cNvPr id="0" name=""/>
        <dsp:cNvSpPr/>
      </dsp:nvSpPr>
      <dsp:spPr>
        <a:xfrm rot="20546261">
          <a:off x="211399" y="545684"/>
          <a:ext cx="863544" cy="732517"/>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1BCA1-5189-594F-B961-A7E07C2EA460}">
      <dsp:nvSpPr>
        <dsp:cNvPr id="0" name=""/>
        <dsp:cNvSpPr/>
      </dsp:nvSpPr>
      <dsp:spPr>
        <a:xfrm>
          <a:off x="0" y="1410052"/>
          <a:ext cx="645876" cy="166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l" defTabSz="488950">
            <a:lnSpc>
              <a:spcPct val="90000"/>
            </a:lnSpc>
            <a:spcBef>
              <a:spcPct val="0"/>
            </a:spcBef>
            <a:spcAft>
              <a:spcPct val="35000"/>
            </a:spcAft>
            <a:buNone/>
          </a:pPr>
          <a:r>
            <a:rPr lang="en-GB" sz="1100" kern="1200" dirty="0"/>
            <a:t>Plenary</a:t>
          </a:r>
        </a:p>
      </dsp:txBody>
      <dsp:txXfrm>
        <a:off x="0" y="1410052"/>
        <a:ext cx="645876" cy="166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D58D-A3C8-6043-AF04-0A56246E41CF}">
      <dsp:nvSpPr>
        <dsp:cNvPr id="0" name=""/>
        <dsp:cNvSpPr/>
      </dsp:nvSpPr>
      <dsp:spPr>
        <a:xfrm rot="14393825">
          <a:off x="178120" y="553415"/>
          <a:ext cx="988971" cy="83891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1BCA1-5189-594F-B961-A7E07C2EA460}">
      <dsp:nvSpPr>
        <dsp:cNvPr id="0" name=""/>
        <dsp:cNvSpPr/>
      </dsp:nvSpPr>
      <dsp:spPr>
        <a:xfrm>
          <a:off x="0" y="455554"/>
          <a:ext cx="483750" cy="19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r" defTabSz="488950">
            <a:lnSpc>
              <a:spcPct val="90000"/>
            </a:lnSpc>
            <a:spcBef>
              <a:spcPct val="0"/>
            </a:spcBef>
            <a:spcAft>
              <a:spcPct val="35000"/>
            </a:spcAft>
            <a:buNone/>
          </a:pPr>
          <a:r>
            <a:rPr lang="en-GB" sz="1100" kern="1200" dirty="0"/>
            <a:t>SIT TW</a:t>
          </a:r>
        </a:p>
      </dsp:txBody>
      <dsp:txXfrm>
        <a:off x="0" y="455554"/>
        <a:ext cx="483750" cy="1901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479C2-A34B-1340-8EBA-6D8B4557467A}" type="datetimeFigureOut">
              <a:rPr lang="en-US" smtClean="0"/>
              <a:t>10/21/21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AEFF4-4E67-184E-A7BD-7265B2C711EB}" type="slidenum">
              <a:rPr lang="en-US" smtClean="0"/>
              <a:t>‹#›</a:t>
            </a:fld>
            <a:endParaRPr lang="en-US"/>
          </a:p>
        </p:txBody>
      </p:sp>
    </p:spTree>
    <p:extLst>
      <p:ext uri="{BB962C8B-B14F-4D97-AF65-F5344CB8AC3E}">
        <p14:creationId xmlns:p14="http://schemas.microsoft.com/office/powerpoint/2010/main" val="427991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AEFF4-4E67-184E-A7BD-7265B2C711EB}" type="slidenum">
              <a:rPr lang="en-US" smtClean="0"/>
              <a:t>2</a:t>
            </a:fld>
            <a:endParaRPr lang="en-US"/>
          </a:p>
        </p:txBody>
      </p:sp>
    </p:spTree>
    <p:extLst>
      <p:ext uri="{BB962C8B-B14F-4D97-AF65-F5344CB8AC3E}">
        <p14:creationId xmlns:p14="http://schemas.microsoft.com/office/powerpoint/2010/main" val="2949388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AEFF4-4E67-184E-A7BD-7265B2C711EB}" type="slidenum">
              <a:rPr lang="en-US" smtClean="0"/>
              <a:t>7</a:t>
            </a:fld>
            <a:endParaRPr lang="en-US"/>
          </a:p>
        </p:txBody>
      </p:sp>
    </p:spTree>
    <p:extLst>
      <p:ext uri="{BB962C8B-B14F-4D97-AF65-F5344CB8AC3E}">
        <p14:creationId xmlns:p14="http://schemas.microsoft.com/office/powerpoint/2010/main" val="418210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AEFF4-4E67-184E-A7BD-7265B2C711EB}" type="slidenum">
              <a:rPr lang="en-US" smtClean="0"/>
              <a:t>9</a:t>
            </a:fld>
            <a:endParaRPr lang="en-US"/>
          </a:p>
        </p:txBody>
      </p:sp>
    </p:spTree>
    <p:extLst>
      <p:ext uri="{BB962C8B-B14F-4D97-AF65-F5344CB8AC3E}">
        <p14:creationId xmlns:p14="http://schemas.microsoft.com/office/powerpoint/2010/main" val="585604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AD8E1C4-9A15-4764-86FE-E1C0275FBCF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301750" y="2265730"/>
            <a:ext cx="8288157" cy="2756714"/>
          </a:xfrm>
          <a:prstGeom prst="rect">
            <a:avLst/>
          </a:prstGeom>
        </p:spPr>
      </p:pic>
      <p:pic>
        <p:nvPicPr>
          <p:cNvPr id="18" name="Picture 17">
            <a:extLst>
              <a:ext uri="{FF2B5EF4-FFF2-40B4-BE49-F238E27FC236}">
                <a16:creationId xmlns:a16="http://schemas.microsoft.com/office/drawing/2014/main" id="{C5250A59-E31B-4002-83F5-2CA0F10DD41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b="-114"/>
          <a:stretch/>
        </p:blipFill>
        <p:spPr>
          <a:xfrm flipV="1">
            <a:off x="2824280" y="4824248"/>
            <a:ext cx="5391556" cy="2038097"/>
          </a:xfrm>
          <a:prstGeom prst="rect">
            <a:avLst/>
          </a:prstGeom>
        </p:spPr>
      </p:pic>
      <p:pic>
        <p:nvPicPr>
          <p:cNvPr id="19" name="Picture 18" descr="A picture containing nature&#10;&#10;Description automatically generated">
            <a:extLst>
              <a:ext uri="{FF2B5EF4-FFF2-40B4-BE49-F238E27FC236}">
                <a16:creationId xmlns:a16="http://schemas.microsoft.com/office/drawing/2014/main" id="{9A5D0622-33ED-4EB7-96FB-4585BC47175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477344" y="-1"/>
            <a:ext cx="3714656" cy="2686815"/>
          </a:xfrm>
          <a:prstGeom prst="rect">
            <a:avLst/>
          </a:prstGeom>
        </p:spPr>
      </p:pic>
      <p:sp>
        <p:nvSpPr>
          <p:cNvPr id="20" name="Hexagon 3">
            <a:extLst>
              <a:ext uri="{FF2B5EF4-FFF2-40B4-BE49-F238E27FC236}">
                <a16:creationId xmlns:a16="http://schemas.microsoft.com/office/drawing/2014/main" id="{6D2DF6DF-5332-4778-ABD2-C77C32E47F0B}"/>
              </a:ext>
            </a:extLst>
          </p:cNvPr>
          <p:cNvSpPr/>
          <p:nvPr userDrawn="1"/>
        </p:nvSpPr>
        <p:spPr>
          <a:xfrm rot="10800000" flipV="1">
            <a:off x="5456394" y="1968439"/>
            <a:ext cx="6751471" cy="4901119"/>
          </a:xfrm>
          <a:custGeom>
            <a:avLst/>
            <a:gdLst>
              <a:gd name="connsiteX0" fmla="*/ 0 w 6765758"/>
              <a:gd name="connsiteY0" fmla="*/ 4848732 h 4848732"/>
              <a:gd name="connsiteX1" fmla="*/ 0 w 6765758"/>
              <a:gd name="connsiteY1" fmla="*/ 0 h 4848732"/>
              <a:gd name="connsiteX2" fmla="*/ 6765758 w 6765758"/>
              <a:gd name="connsiteY2" fmla="*/ 4848732 h 4848732"/>
              <a:gd name="connsiteX3" fmla="*/ 0 w 6765758"/>
              <a:gd name="connsiteY3" fmla="*/ 4848732 h 4848732"/>
              <a:gd name="connsiteX0" fmla="*/ 0 w 6765758"/>
              <a:gd name="connsiteY0" fmla="*/ 4941601 h 4941601"/>
              <a:gd name="connsiteX1" fmla="*/ 0 w 6765758"/>
              <a:gd name="connsiteY1" fmla="*/ 0 h 4941601"/>
              <a:gd name="connsiteX2" fmla="*/ 6765758 w 6765758"/>
              <a:gd name="connsiteY2" fmla="*/ 4941601 h 4941601"/>
              <a:gd name="connsiteX3" fmla="*/ 0 w 6765758"/>
              <a:gd name="connsiteY3" fmla="*/ 4941601 h 4941601"/>
              <a:gd name="connsiteX0" fmla="*/ 0 w 6765758"/>
              <a:gd name="connsiteY0" fmla="*/ 4920169 h 4920169"/>
              <a:gd name="connsiteX1" fmla="*/ 2381 w 6765758"/>
              <a:gd name="connsiteY1" fmla="*/ 0 h 4920169"/>
              <a:gd name="connsiteX2" fmla="*/ 6765758 w 6765758"/>
              <a:gd name="connsiteY2" fmla="*/ 4920169 h 4920169"/>
              <a:gd name="connsiteX3" fmla="*/ 0 w 6765758"/>
              <a:gd name="connsiteY3" fmla="*/ 4920169 h 4920169"/>
              <a:gd name="connsiteX0" fmla="*/ 0 w 6751470"/>
              <a:gd name="connsiteY0" fmla="*/ 4920169 h 4920169"/>
              <a:gd name="connsiteX1" fmla="*/ 2381 w 6751470"/>
              <a:gd name="connsiteY1" fmla="*/ 0 h 4920169"/>
              <a:gd name="connsiteX2" fmla="*/ 6751470 w 6751470"/>
              <a:gd name="connsiteY2" fmla="*/ 4901119 h 4920169"/>
              <a:gd name="connsiteX3" fmla="*/ 0 w 6751470"/>
              <a:gd name="connsiteY3" fmla="*/ 4920169 h 4920169"/>
              <a:gd name="connsiteX0" fmla="*/ 26211 w 6749106"/>
              <a:gd name="connsiteY0" fmla="*/ 4891594 h 4901119"/>
              <a:gd name="connsiteX1" fmla="*/ 17 w 6749106"/>
              <a:gd name="connsiteY1" fmla="*/ 0 h 4901119"/>
              <a:gd name="connsiteX2" fmla="*/ 6749106 w 6749106"/>
              <a:gd name="connsiteY2" fmla="*/ 4901119 h 4901119"/>
              <a:gd name="connsiteX3" fmla="*/ 26211 w 6749106"/>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0 w 6756233"/>
              <a:gd name="connsiteY0" fmla="*/ 4877306 h 4901119"/>
              <a:gd name="connsiteX1" fmla="*/ 7144 w 6756233"/>
              <a:gd name="connsiteY1" fmla="*/ 0 h 4901119"/>
              <a:gd name="connsiteX2" fmla="*/ 6756233 w 6756233"/>
              <a:gd name="connsiteY2" fmla="*/ 4901119 h 4901119"/>
              <a:gd name="connsiteX3" fmla="*/ 0 w 6756233"/>
              <a:gd name="connsiteY3" fmla="*/ 4877306 h 4901119"/>
              <a:gd name="connsiteX0" fmla="*/ 2487 w 6749195"/>
              <a:gd name="connsiteY0" fmla="*/ 4896356 h 4901119"/>
              <a:gd name="connsiteX1" fmla="*/ 106 w 6749195"/>
              <a:gd name="connsiteY1" fmla="*/ 0 h 4901119"/>
              <a:gd name="connsiteX2" fmla="*/ 6749195 w 6749195"/>
              <a:gd name="connsiteY2" fmla="*/ 4901119 h 4901119"/>
              <a:gd name="connsiteX3" fmla="*/ 2487 w 6749195"/>
              <a:gd name="connsiteY3" fmla="*/ 4896356 h 4901119"/>
              <a:gd name="connsiteX0" fmla="*/ 2487 w 6749195"/>
              <a:gd name="connsiteY0" fmla="*/ 4898738 h 4901119"/>
              <a:gd name="connsiteX1" fmla="*/ 106 w 6749195"/>
              <a:gd name="connsiteY1" fmla="*/ 0 h 4901119"/>
              <a:gd name="connsiteX2" fmla="*/ 6749195 w 6749195"/>
              <a:gd name="connsiteY2" fmla="*/ 4901119 h 4901119"/>
              <a:gd name="connsiteX3" fmla="*/ 2487 w 6749195"/>
              <a:gd name="connsiteY3" fmla="*/ 4898738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Lst>
            <a:ahLst/>
            <a:cxnLst>
              <a:cxn ang="0">
                <a:pos x="connsiteX0" y="connsiteY0"/>
              </a:cxn>
              <a:cxn ang="0">
                <a:pos x="connsiteX1" y="connsiteY1"/>
              </a:cxn>
              <a:cxn ang="0">
                <a:pos x="connsiteX2" y="connsiteY2"/>
              </a:cxn>
              <a:cxn ang="0">
                <a:pos x="connsiteX3" y="connsiteY3"/>
              </a:cxn>
            </a:cxnLst>
            <a:rect l="l" t="t" r="r" b="b"/>
            <a:pathLst>
              <a:path w="6751471" h="4901119">
                <a:moveTo>
                  <a:pt x="0" y="4901119"/>
                </a:moveTo>
                <a:cubicBezTo>
                  <a:pt x="794" y="3261063"/>
                  <a:pt x="1588" y="1640056"/>
                  <a:pt x="2382" y="0"/>
                </a:cubicBezTo>
                <a:lnTo>
                  <a:pt x="6751471" y="4901119"/>
                </a:lnTo>
                <a:lnTo>
                  <a:pt x="0" y="4901119"/>
                </a:lnTo>
                <a:close/>
              </a:path>
            </a:pathLst>
          </a:custGeom>
          <a:solidFill>
            <a:schemeClr val="accent4"/>
          </a:solidFill>
          <a:ln w="3175">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Hexagon 3">
            <a:extLst>
              <a:ext uri="{FF2B5EF4-FFF2-40B4-BE49-F238E27FC236}">
                <a16:creationId xmlns:a16="http://schemas.microsoft.com/office/drawing/2014/main" id="{ED1323B1-25AD-4D68-9935-331D79B300CE}"/>
              </a:ext>
            </a:extLst>
          </p:cNvPr>
          <p:cNvSpPr/>
          <p:nvPr userDrawn="1"/>
        </p:nvSpPr>
        <p:spPr>
          <a:xfrm flipH="1">
            <a:off x="-4784" y="-14542"/>
            <a:ext cx="12199164" cy="6874921"/>
          </a:xfrm>
          <a:custGeom>
            <a:avLst/>
            <a:gdLst>
              <a:gd name="connsiteX0" fmla="*/ 0 w 12192000"/>
              <a:gd name="connsiteY0" fmla="*/ 3429000 h 6858000"/>
              <a:gd name="connsiteX1" fmla="*/ 1714500 w 12192000"/>
              <a:gd name="connsiteY1" fmla="*/ 2 h 6858000"/>
              <a:gd name="connsiteX2" fmla="*/ 10477500 w 12192000"/>
              <a:gd name="connsiteY2" fmla="*/ 2 h 6858000"/>
              <a:gd name="connsiteX3" fmla="*/ 12192000 w 12192000"/>
              <a:gd name="connsiteY3" fmla="*/ 3429000 h 6858000"/>
              <a:gd name="connsiteX4" fmla="*/ 10477500 w 12192000"/>
              <a:gd name="connsiteY4" fmla="*/ 6857998 h 6858000"/>
              <a:gd name="connsiteX5" fmla="*/ 1714500 w 12192000"/>
              <a:gd name="connsiteY5" fmla="*/ 6857998 h 6858000"/>
              <a:gd name="connsiteX6" fmla="*/ 0 w 12192000"/>
              <a:gd name="connsiteY6" fmla="*/ 3429000 h 6858000"/>
              <a:gd name="connsiteX0" fmla="*/ 6016 w 12198016"/>
              <a:gd name="connsiteY0" fmla="*/ 3441030 h 6870028"/>
              <a:gd name="connsiteX1" fmla="*/ 0 w 12198016"/>
              <a:gd name="connsiteY1" fmla="*/ 0 h 6870028"/>
              <a:gd name="connsiteX2" fmla="*/ 10483516 w 12198016"/>
              <a:gd name="connsiteY2" fmla="*/ 12032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2179968 w 12198016"/>
              <a:gd name="connsiteY4" fmla="*/ 6845965 h 6870028"/>
              <a:gd name="connsiteX5" fmla="*/ 1720516 w 12198016"/>
              <a:gd name="connsiteY5" fmla="*/ 6870028 h 6870028"/>
              <a:gd name="connsiteX6" fmla="*/ 6016 w 12198016"/>
              <a:gd name="connsiteY6" fmla="*/ 3441030 h 6870028"/>
              <a:gd name="connsiteX0" fmla="*/ 6016 w 12198016"/>
              <a:gd name="connsiteY0" fmla="*/ 3441030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6016 w 12198016"/>
              <a:gd name="connsiteY6" fmla="*/ 3441030 h 6857997"/>
              <a:gd name="connsiteX0" fmla="*/ 266 w 12204298"/>
              <a:gd name="connsiteY0" fmla="*/ 2045367 h 6857997"/>
              <a:gd name="connsiteX1" fmla="*/ 6282 w 12204298"/>
              <a:gd name="connsiteY1" fmla="*/ 0 h 6857997"/>
              <a:gd name="connsiteX2" fmla="*/ 12198282 w 12204298"/>
              <a:gd name="connsiteY2" fmla="*/ 24063 h 6857997"/>
              <a:gd name="connsiteX3" fmla="*/ 12204298 w 12204298"/>
              <a:gd name="connsiteY3" fmla="*/ 3441030 h 6857997"/>
              <a:gd name="connsiteX4" fmla="*/ 12186250 w 12204298"/>
              <a:gd name="connsiteY4" fmla="*/ 6845965 h 6857997"/>
              <a:gd name="connsiteX5" fmla="*/ 7128976 w 12204298"/>
              <a:gd name="connsiteY5" fmla="*/ 6857997 h 6857997"/>
              <a:gd name="connsiteX6" fmla="*/ 266 w 12204298"/>
              <a:gd name="connsiteY6" fmla="*/ 2045367 h 6857997"/>
              <a:gd name="connsiteX0" fmla="*/ 980573 w 12198016"/>
              <a:gd name="connsiteY0" fmla="*/ 1792704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980573 w 12198016"/>
              <a:gd name="connsiteY6" fmla="*/ 1792704 h 6857997"/>
              <a:gd name="connsiteX0" fmla="*/ 266 w 12204299"/>
              <a:gd name="connsiteY0" fmla="*/ 1840831 h 6857997"/>
              <a:gd name="connsiteX1" fmla="*/ 6283 w 12204299"/>
              <a:gd name="connsiteY1" fmla="*/ 0 h 6857997"/>
              <a:gd name="connsiteX2" fmla="*/ 12198283 w 12204299"/>
              <a:gd name="connsiteY2" fmla="*/ 24063 h 6857997"/>
              <a:gd name="connsiteX3" fmla="*/ 12204299 w 12204299"/>
              <a:gd name="connsiteY3" fmla="*/ 3441030 h 6857997"/>
              <a:gd name="connsiteX4" fmla="*/ 12186251 w 12204299"/>
              <a:gd name="connsiteY4" fmla="*/ 6845965 h 6857997"/>
              <a:gd name="connsiteX5" fmla="*/ 7128977 w 12204299"/>
              <a:gd name="connsiteY5" fmla="*/ 6857997 h 6857997"/>
              <a:gd name="connsiteX6" fmla="*/ 266 w 12204299"/>
              <a:gd name="connsiteY6" fmla="*/ 1840831 h 6857997"/>
              <a:gd name="connsiteX0" fmla="*/ 7122694 w 12198016"/>
              <a:gd name="connsiteY0" fmla="*/ 6857997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0" fmla="*/ 4818648 w 12198016"/>
              <a:gd name="connsiteY0" fmla="*/ 6870031 h 6870031"/>
              <a:gd name="connsiteX1" fmla="*/ 0 w 12198016"/>
              <a:gd name="connsiteY1" fmla="*/ 0 h 6870031"/>
              <a:gd name="connsiteX2" fmla="*/ 12192000 w 12198016"/>
              <a:gd name="connsiteY2" fmla="*/ 24063 h 6870031"/>
              <a:gd name="connsiteX3" fmla="*/ 12198016 w 12198016"/>
              <a:gd name="connsiteY3" fmla="*/ 3441030 h 6870031"/>
              <a:gd name="connsiteX4" fmla="*/ 12179968 w 12198016"/>
              <a:gd name="connsiteY4" fmla="*/ 6845965 h 6870031"/>
              <a:gd name="connsiteX5" fmla="*/ 4818648 w 12198016"/>
              <a:gd name="connsiteY5" fmla="*/ 6870031 h 6870031"/>
              <a:gd name="connsiteX0" fmla="*/ 2713121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2713121 w 10092489"/>
              <a:gd name="connsiteY5" fmla="*/ 6870031 h 6870031"/>
              <a:gd name="connsiteX0" fmla="*/ 3230479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3230479 w 10092489"/>
              <a:gd name="connsiteY5" fmla="*/ 6870031 h 6870031"/>
              <a:gd name="connsiteX0" fmla="*/ 5526973 w 12388983"/>
              <a:gd name="connsiteY0" fmla="*/ 6870031 h 6870031"/>
              <a:gd name="connsiteX1" fmla="*/ 0 w 12388983"/>
              <a:gd name="connsiteY1" fmla="*/ 0 h 6870031"/>
              <a:gd name="connsiteX2" fmla="*/ 12382967 w 12388983"/>
              <a:gd name="connsiteY2" fmla="*/ 24063 h 6870031"/>
              <a:gd name="connsiteX3" fmla="*/ 12388983 w 12388983"/>
              <a:gd name="connsiteY3" fmla="*/ 3441030 h 6870031"/>
              <a:gd name="connsiteX4" fmla="*/ 12370935 w 12388983"/>
              <a:gd name="connsiteY4" fmla="*/ 6845965 h 6870031"/>
              <a:gd name="connsiteX5" fmla="*/ 5526973 w 12388983"/>
              <a:gd name="connsiteY5" fmla="*/ 6870031 h 6870031"/>
              <a:gd name="connsiteX0" fmla="*/ 7840359 w 14702369"/>
              <a:gd name="connsiteY0" fmla="*/ 6845968 h 6845968"/>
              <a:gd name="connsiteX1" fmla="*/ 0 w 14702369"/>
              <a:gd name="connsiteY1" fmla="*/ 0 h 6845968"/>
              <a:gd name="connsiteX2" fmla="*/ 14696353 w 14702369"/>
              <a:gd name="connsiteY2" fmla="*/ 0 h 6845968"/>
              <a:gd name="connsiteX3" fmla="*/ 14702369 w 14702369"/>
              <a:gd name="connsiteY3" fmla="*/ 3416967 h 6845968"/>
              <a:gd name="connsiteX4" fmla="*/ 14684321 w 14702369"/>
              <a:gd name="connsiteY4" fmla="*/ 6821902 h 6845968"/>
              <a:gd name="connsiteX5" fmla="*/ 7840359 w 14702369"/>
              <a:gd name="connsiteY5" fmla="*/ 6845968 h 6845968"/>
              <a:gd name="connsiteX0" fmla="*/ 11914246 w 14702369"/>
              <a:gd name="connsiteY0" fmla="*/ 6821904 h 6821904"/>
              <a:gd name="connsiteX1" fmla="*/ 0 w 14702369"/>
              <a:gd name="connsiteY1" fmla="*/ 0 h 6821904"/>
              <a:gd name="connsiteX2" fmla="*/ 14696353 w 14702369"/>
              <a:gd name="connsiteY2" fmla="*/ 0 h 6821904"/>
              <a:gd name="connsiteX3" fmla="*/ 14702369 w 14702369"/>
              <a:gd name="connsiteY3" fmla="*/ 3416967 h 6821904"/>
              <a:gd name="connsiteX4" fmla="*/ 14684321 w 14702369"/>
              <a:gd name="connsiteY4" fmla="*/ 6821902 h 6821904"/>
              <a:gd name="connsiteX5" fmla="*/ 11914246 w 14702369"/>
              <a:gd name="connsiteY5" fmla="*/ 6821904 h 6821904"/>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84321 w 14702369"/>
              <a:gd name="connsiteY4" fmla="*/ 6821902 h 6833935"/>
              <a:gd name="connsiteX5" fmla="*/ 11303164 w 14702369"/>
              <a:gd name="connsiteY5" fmla="*/ 6833935 h 6833935"/>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98869 w 14702369"/>
              <a:gd name="connsiteY4" fmla="*/ 6833934 h 6833935"/>
              <a:gd name="connsiteX5" fmla="*/ 11303164 w 14702369"/>
              <a:gd name="connsiteY5" fmla="*/ 6833935 h 6833935"/>
              <a:gd name="connsiteX0" fmla="*/ 11356917 w 14756122"/>
              <a:gd name="connsiteY0" fmla="*/ 6833935 h 6833935"/>
              <a:gd name="connsiteX1" fmla="*/ 0 w 14756122"/>
              <a:gd name="connsiteY1" fmla="*/ 12611 h 6833935"/>
              <a:gd name="connsiteX2" fmla="*/ 14750106 w 14756122"/>
              <a:gd name="connsiteY2" fmla="*/ 0 h 6833935"/>
              <a:gd name="connsiteX3" fmla="*/ 14756122 w 14756122"/>
              <a:gd name="connsiteY3" fmla="*/ 3416967 h 6833935"/>
              <a:gd name="connsiteX4" fmla="*/ 14752622 w 14756122"/>
              <a:gd name="connsiteY4" fmla="*/ 6833934 h 6833935"/>
              <a:gd name="connsiteX5" fmla="*/ 11356917 w 14756122"/>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2622 w 14761910"/>
              <a:gd name="connsiteY4" fmla="*/ 6833934 h 6833935"/>
              <a:gd name="connsiteX5" fmla="*/ 11356917 w 14761910"/>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8385 w 14761910"/>
              <a:gd name="connsiteY4" fmla="*/ 6829198 h 6833935"/>
              <a:gd name="connsiteX5" fmla="*/ 11356917 w 14761910"/>
              <a:gd name="connsiteY5" fmla="*/ 6833935 h 6833935"/>
              <a:gd name="connsiteX0" fmla="*/ 11356917 w 14761910"/>
              <a:gd name="connsiteY0" fmla="*/ 6833935 h 6836301"/>
              <a:gd name="connsiteX1" fmla="*/ 0 w 14761910"/>
              <a:gd name="connsiteY1" fmla="*/ 12611 h 6836301"/>
              <a:gd name="connsiteX2" fmla="*/ 14761631 w 14761910"/>
              <a:gd name="connsiteY2" fmla="*/ 0 h 6836301"/>
              <a:gd name="connsiteX3" fmla="*/ 14756122 w 14761910"/>
              <a:gd name="connsiteY3" fmla="*/ 3416967 h 6836301"/>
              <a:gd name="connsiteX4" fmla="*/ 14758385 w 14761910"/>
              <a:gd name="connsiteY4" fmla="*/ 6836301 h 6836301"/>
              <a:gd name="connsiteX5" fmla="*/ 11356917 w 14761910"/>
              <a:gd name="connsiteY5" fmla="*/ 6833935 h 68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910" h="6836301">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E7A6DEE9-0B4F-409A-B59F-325723A101B6}"/>
              </a:ext>
            </a:extLst>
          </p:cNvPr>
          <p:cNvPicPr>
            <a:picLocks noChangeAspect="1"/>
          </p:cNvPicPr>
          <p:nvPr userDrawn="1"/>
        </p:nvPicPr>
        <p:blipFill>
          <a:blip r:embed="rId5"/>
          <a:stretch>
            <a:fillRect/>
          </a:stretch>
        </p:blipFill>
        <p:spPr>
          <a:xfrm>
            <a:off x="138431" y="5311498"/>
            <a:ext cx="2738896" cy="150851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E0B31207-9C3D-4B5C-B57B-2FE4DBE21416}"/>
              </a:ext>
            </a:extLst>
          </p:cNvPr>
          <p:cNvPicPr>
            <a:picLocks noChangeAspect="1"/>
          </p:cNvPicPr>
          <p:nvPr userDrawn="1"/>
        </p:nvPicPr>
        <p:blipFill rotWithShape="1">
          <a:blip r:embed="rId6" cstate="hqprint">
            <a:alphaModFix amt="34000"/>
            <a:extLst>
              <a:ext uri="{28A0092B-C50C-407E-A947-70E740481C1C}">
                <a14:useLocalDpi xmlns:a14="http://schemas.microsoft.com/office/drawing/2010/main"/>
              </a:ext>
            </a:extLst>
          </a:blip>
          <a:srcRect l="32582" t="2399" r="8554" b="-8774"/>
          <a:stretch/>
        </p:blipFill>
        <p:spPr>
          <a:xfrm rot="5400000">
            <a:off x="5734286" y="-1016167"/>
            <a:ext cx="5455273" cy="7480884"/>
          </a:xfrm>
          <a:prstGeom prst="rtTriangle">
            <a:avLst/>
          </a:prstGeom>
        </p:spPr>
      </p:pic>
      <p:pic>
        <p:nvPicPr>
          <p:cNvPr id="24" name="Picture 23">
            <a:extLst>
              <a:ext uri="{FF2B5EF4-FFF2-40B4-BE49-F238E27FC236}">
                <a16:creationId xmlns:a16="http://schemas.microsoft.com/office/drawing/2014/main" id="{735335CF-157D-43AA-8855-D3BF724DF976}"/>
              </a:ext>
            </a:extLst>
          </p:cNvPr>
          <p:cNvPicPr>
            <a:picLocks noChangeAspect="1"/>
          </p:cNvPicPr>
          <p:nvPr userDrawn="1"/>
        </p:nvPicPr>
        <p:blipFill rotWithShape="1">
          <a:blip r:embed="rId6" cstate="hqprint">
            <a:alphaModFix amt="34000"/>
            <a:grayscl/>
            <a:extLst>
              <a:ext uri="{28A0092B-C50C-407E-A947-70E740481C1C}">
                <a14:useLocalDpi xmlns:a14="http://schemas.microsoft.com/office/drawing/2010/main"/>
              </a:ext>
            </a:extLst>
          </a:blip>
          <a:srcRect l="54017" t="36082" r="11355" b="674"/>
          <a:stretch/>
        </p:blipFill>
        <p:spPr>
          <a:xfrm rot="16200000">
            <a:off x="5792642" y="4819952"/>
            <a:ext cx="1719709" cy="2366806"/>
          </a:xfrm>
          <a:prstGeom prst="rtTriangle">
            <a:avLst/>
          </a:prstGeom>
        </p:spPr>
      </p:pic>
      <p:sp>
        <p:nvSpPr>
          <p:cNvPr id="11" name="Title 15">
            <a:extLst>
              <a:ext uri="{FF2B5EF4-FFF2-40B4-BE49-F238E27FC236}">
                <a16:creationId xmlns:a16="http://schemas.microsoft.com/office/drawing/2014/main" id="{6D87AD77-E89F-4705-AA0A-8032DAD1D337}"/>
              </a:ext>
            </a:extLst>
          </p:cNvPr>
          <p:cNvSpPr>
            <a:spLocks noGrp="1"/>
          </p:cNvSpPr>
          <p:nvPr>
            <p:ph type="title"/>
          </p:nvPr>
        </p:nvSpPr>
        <p:spPr>
          <a:xfrm>
            <a:off x="176047" y="175938"/>
            <a:ext cx="6157185" cy="3972645"/>
          </a:xfrm>
          <a:prstGeom prst="rect">
            <a:avLst/>
          </a:prstGeom>
        </p:spPr>
        <p:txBody>
          <a:bodyPr/>
          <a:lstStyle>
            <a:lvl1pPr>
              <a:defRPr sz="8000">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1201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6441F9-A2B1-4BFB-87F7-B505A10AE26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id="{08A801E7-BC54-4FD1-B398-A5A22D7A98BE}"/>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id="{355B944D-04FC-4DF5-9BF7-3BCE88FF1F77}"/>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ED524ECA-AF0A-4822-81E8-1224A9767F2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id="{EB5CD593-1634-4207-94B8-040A8F75CE1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TextBox 7">
            <a:extLst>
              <a:ext uri="{FF2B5EF4-FFF2-40B4-BE49-F238E27FC236}">
                <a16:creationId xmlns:a16="http://schemas.microsoft.com/office/drawing/2014/main" id="{9D57198A-4F93-4BB0-B3E6-6EC9C206038D}"/>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extBox 8">
            <a:extLst>
              <a:ext uri="{FF2B5EF4-FFF2-40B4-BE49-F238E27FC236}">
                <a16:creationId xmlns:a16="http://schemas.microsoft.com/office/drawing/2014/main" id="{A6D052B9-215F-4A65-B5BF-D9EA0B79D5DB}"/>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
        <p:nvSpPr>
          <p:cNvPr id="10" name="Content Placeholder 2">
            <a:extLst>
              <a:ext uri="{FF2B5EF4-FFF2-40B4-BE49-F238E27FC236}">
                <a16:creationId xmlns:a16="http://schemas.microsoft.com/office/drawing/2014/main" id="{329B9A96-3603-43F8-A8A8-E7ECA8F147D7}"/>
              </a:ext>
            </a:extLst>
          </p:cNvPr>
          <p:cNvSpPr>
            <a:spLocks noGrp="1"/>
          </p:cNvSpPr>
          <p:nvPr>
            <p:ph idx="1"/>
          </p:nvPr>
        </p:nvSpPr>
        <p:spPr>
          <a:xfrm>
            <a:off x="324233" y="1558533"/>
            <a:ext cx="11495400" cy="4662871"/>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itle 15">
            <a:extLst>
              <a:ext uri="{FF2B5EF4-FFF2-40B4-BE49-F238E27FC236}">
                <a16:creationId xmlns:a16="http://schemas.microsoft.com/office/drawing/2014/main" id="{D23802C6-2AE7-4143-9A89-2B465ADB489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98393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ED4F45A-79C4-451D-B770-5D9EB63F4CE9}"/>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id="{D750AF94-A7F3-4BBE-BA31-C4E95B643892}"/>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id="{B9F3D092-5D49-4AFB-AF3E-73F362AFFC85}"/>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B71A52C8-AC58-4F93-9B83-CF6340B35704}"/>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id="{9F8C269A-31A7-4C30-A379-B1AF6E6AC07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Content Placeholder 2">
            <a:extLst>
              <a:ext uri="{FF2B5EF4-FFF2-40B4-BE49-F238E27FC236}">
                <a16:creationId xmlns:a16="http://schemas.microsoft.com/office/drawing/2014/main" id="{3DDE49C7-19A1-444C-9825-1EA2A4CF4CF2}"/>
              </a:ext>
            </a:extLst>
          </p:cNvPr>
          <p:cNvSpPr>
            <a:spLocks noGrp="1"/>
          </p:cNvSpPr>
          <p:nvPr>
            <p:ph idx="1"/>
          </p:nvPr>
        </p:nvSpPr>
        <p:spPr>
          <a:xfrm>
            <a:off x="386632"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a:extLst>
              <a:ext uri="{FF2B5EF4-FFF2-40B4-BE49-F238E27FC236}">
                <a16:creationId xmlns:a16="http://schemas.microsoft.com/office/drawing/2014/main" id="{63544BA0-E96C-45E5-845D-0572CB6E19C4}"/>
              </a:ext>
            </a:extLst>
          </p:cNvPr>
          <p:cNvSpPr>
            <a:spLocks noGrp="1"/>
          </p:cNvSpPr>
          <p:nvPr>
            <p:ph idx="10"/>
          </p:nvPr>
        </p:nvSpPr>
        <p:spPr>
          <a:xfrm>
            <a:off x="6296361"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Box 12">
            <a:extLst>
              <a:ext uri="{FF2B5EF4-FFF2-40B4-BE49-F238E27FC236}">
                <a16:creationId xmlns:a16="http://schemas.microsoft.com/office/drawing/2014/main" id="{F6FA363F-DA93-49E9-B2AA-8F807FE83C45}"/>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5" name="Title 15">
            <a:extLst>
              <a:ext uri="{FF2B5EF4-FFF2-40B4-BE49-F238E27FC236}">
                <a16:creationId xmlns:a16="http://schemas.microsoft.com/office/drawing/2014/main" id="{87570EC9-0DBC-4BD7-95AA-6C73B6CD9541}"/>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6" name="TextBox 15">
            <a:extLst>
              <a:ext uri="{FF2B5EF4-FFF2-40B4-BE49-F238E27FC236}">
                <a16:creationId xmlns:a16="http://schemas.microsoft.com/office/drawing/2014/main" id="{347CA0F7-C63D-4300-8BAD-A29E1BDF3EF2}"/>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91290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E8A8A5-B83C-452F-9ACA-4A3279DC36AF}"/>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2" name="Picture 11">
            <a:extLst>
              <a:ext uri="{FF2B5EF4-FFF2-40B4-BE49-F238E27FC236}">
                <a16:creationId xmlns:a16="http://schemas.microsoft.com/office/drawing/2014/main" id="{1B9B4D16-20B9-4380-8EB6-9F8F7A81229F}"/>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3" name="Picture 12">
            <a:extLst>
              <a:ext uri="{FF2B5EF4-FFF2-40B4-BE49-F238E27FC236}">
                <a16:creationId xmlns:a16="http://schemas.microsoft.com/office/drawing/2014/main" id="{2DFE8BF3-E40B-493A-9AE5-A62B25D4F16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9CACCEF1-20EC-4A52-A7A1-15EEEB87FBB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5" name="Rectangle 14">
            <a:extLst>
              <a:ext uri="{FF2B5EF4-FFF2-40B4-BE49-F238E27FC236}">
                <a16:creationId xmlns:a16="http://schemas.microsoft.com/office/drawing/2014/main" id="{BE6BB852-D706-4A9C-8904-87AD81B3C355}"/>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7" name="TextBox 6">
            <a:extLst>
              <a:ext uri="{FF2B5EF4-FFF2-40B4-BE49-F238E27FC236}">
                <a16:creationId xmlns:a16="http://schemas.microsoft.com/office/drawing/2014/main" id="{7C7E3A92-47B8-4167-85B4-4C55CAFC49AB}"/>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itle 15">
            <a:extLst>
              <a:ext uri="{FF2B5EF4-FFF2-40B4-BE49-F238E27FC236}">
                <a16:creationId xmlns:a16="http://schemas.microsoft.com/office/drawing/2014/main" id="{80E5D011-DA18-4024-AF86-86894ACB27AE}"/>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0" name="TextBox 9">
            <a:extLst>
              <a:ext uri="{FF2B5EF4-FFF2-40B4-BE49-F238E27FC236}">
                <a16:creationId xmlns:a16="http://schemas.microsoft.com/office/drawing/2014/main" id="{D0933C90-27D3-4335-96E2-DF82191298C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12926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EBEE52-12B2-4089-AD9F-FE36914DD28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4" name="Picture 13">
            <a:extLst>
              <a:ext uri="{FF2B5EF4-FFF2-40B4-BE49-F238E27FC236}">
                <a16:creationId xmlns:a16="http://schemas.microsoft.com/office/drawing/2014/main" id="{2D315F3E-F0DF-4865-AC4F-47E0A13B27C7}"/>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5" name="Picture 14">
            <a:extLst>
              <a:ext uri="{FF2B5EF4-FFF2-40B4-BE49-F238E27FC236}">
                <a16:creationId xmlns:a16="http://schemas.microsoft.com/office/drawing/2014/main" id="{FB6593D5-A5A7-4DB6-A71A-5D767C08A473}"/>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70C563EC-D185-47AB-844E-F7F56F0C487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7" name="Rectangle 16">
            <a:extLst>
              <a:ext uri="{FF2B5EF4-FFF2-40B4-BE49-F238E27FC236}">
                <a16:creationId xmlns:a16="http://schemas.microsoft.com/office/drawing/2014/main" id="{2042A08C-D712-41B9-8B6D-63E085A5C203}"/>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3" name="Content Placeholder 2">
            <a:extLst>
              <a:ext uri="{FF2B5EF4-FFF2-40B4-BE49-F238E27FC236}">
                <a16:creationId xmlns:a16="http://schemas.microsoft.com/office/drawing/2014/main" id="{FF71F12C-5B09-41F4-BF5A-B51056894DD7}"/>
              </a:ext>
            </a:extLst>
          </p:cNvPr>
          <p:cNvSpPr>
            <a:spLocks noGrp="1"/>
          </p:cNvSpPr>
          <p:nvPr>
            <p:ph idx="1"/>
          </p:nvPr>
        </p:nvSpPr>
        <p:spPr>
          <a:xfrm>
            <a:off x="5180012" y="1373852"/>
            <a:ext cx="6172200" cy="4694402"/>
          </a:xfrm>
          <a:prstGeom prst="rect">
            <a:avLst/>
          </a:prstGeom>
        </p:spPr>
        <p:txBody>
          <a:bodyPr/>
          <a:lstStyle>
            <a:lvl1pPr marL="228600" indent="-228600">
              <a:buFont typeface="Wingdings" panose="05000000000000000000" pitchFamily="2" charset="2"/>
              <a:buChar char="v"/>
              <a:defRPr sz="3200"/>
            </a:lvl1pPr>
            <a:lvl2pPr marL="685800" indent="-228600">
              <a:buFont typeface="Wingdings" panose="05000000000000000000" pitchFamily="2" charset="2"/>
              <a:buChar char="§"/>
              <a:defRPr sz="2800"/>
            </a:lvl2pPr>
            <a:lvl3pPr marL="1143000" indent="-228600">
              <a:buFont typeface="Courier New" panose="02070309020205020404" pitchFamily="49" charset="0"/>
              <a:buChar char="o"/>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a:extLst>
              <a:ext uri="{FF2B5EF4-FFF2-40B4-BE49-F238E27FC236}">
                <a16:creationId xmlns:a16="http://schemas.microsoft.com/office/drawing/2014/main" id="{B9D816F0-FF8F-4A31-8300-9ACA6B575771}"/>
              </a:ext>
            </a:extLst>
          </p:cNvPr>
          <p:cNvSpPr>
            <a:spLocks noGrp="1"/>
          </p:cNvSpPr>
          <p:nvPr>
            <p:ph type="body" sz="half" idx="2"/>
          </p:nvPr>
        </p:nvSpPr>
        <p:spPr>
          <a:xfrm>
            <a:off x="839788" y="1373852"/>
            <a:ext cx="3932237" cy="463055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Box 8">
            <a:extLst>
              <a:ext uri="{FF2B5EF4-FFF2-40B4-BE49-F238E27FC236}">
                <a16:creationId xmlns:a16="http://schemas.microsoft.com/office/drawing/2014/main" id="{43C088C0-51B0-4546-B072-388AE9218637}"/>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1" name="Title 15">
            <a:extLst>
              <a:ext uri="{FF2B5EF4-FFF2-40B4-BE49-F238E27FC236}">
                <a16:creationId xmlns:a16="http://schemas.microsoft.com/office/drawing/2014/main" id="{52871787-E01A-4060-A748-A06B35391E7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2" name="TextBox 11">
            <a:extLst>
              <a:ext uri="{FF2B5EF4-FFF2-40B4-BE49-F238E27FC236}">
                <a16:creationId xmlns:a16="http://schemas.microsoft.com/office/drawing/2014/main" id="{1AB93411-C6A7-4058-A682-89D0693D66D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345898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B3F54E-9A4B-4920-8D77-4695B8ABE8DC}"/>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3" name="Picture 12">
            <a:extLst>
              <a:ext uri="{FF2B5EF4-FFF2-40B4-BE49-F238E27FC236}">
                <a16:creationId xmlns:a16="http://schemas.microsoft.com/office/drawing/2014/main" id="{8A22C5D0-A59F-4D59-9AE0-98B49D48F724}"/>
              </a:ext>
            </a:extLst>
          </p:cNvPr>
          <p:cNvPicPr>
            <a:picLocks noChangeAspect="1"/>
          </p:cNvPicPr>
          <p:nvPr userDrawn="1"/>
        </p:nvPicPr>
        <p:blipFill rotWithShape="1">
          <a:blip r:embed="rId7"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4" name="Picture 13">
            <a:extLst>
              <a:ext uri="{FF2B5EF4-FFF2-40B4-BE49-F238E27FC236}">
                <a16:creationId xmlns:a16="http://schemas.microsoft.com/office/drawing/2014/main" id="{D83F94B4-13EA-4151-AFBF-F80C398EB193}"/>
              </a:ext>
            </a:extLst>
          </p:cNvPr>
          <p:cNvPicPr>
            <a:picLocks noChangeAspect="1"/>
          </p:cNvPicPr>
          <p:nvPr userDrawn="1"/>
        </p:nvPicPr>
        <p:blipFill>
          <a:blip r:embed="rId8"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CC0AD3EB-C7FF-4C12-981F-BF2C7DE74266}"/>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6" name="Rectangle 15">
            <a:extLst>
              <a:ext uri="{FF2B5EF4-FFF2-40B4-BE49-F238E27FC236}">
                <a16:creationId xmlns:a16="http://schemas.microsoft.com/office/drawing/2014/main" id="{74223A0C-8F12-4568-8E11-A3F2ECF21C84}"/>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Tree>
    <p:extLst>
      <p:ext uri="{BB962C8B-B14F-4D97-AF65-F5344CB8AC3E}">
        <p14:creationId xmlns:p14="http://schemas.microsoft.com/office/powerpoint/2010/main" val="1035221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eos.org/document_management/Meetings/Plenary/35/Documents/GEOWeek2021_CEOS_Statement.pdf" TargetMode="External"/><Relationship Id="rId2" Type="http://schemas.openxmlformats.org/officeDocument/2006/relationships/hyperlink" Target="https://ceos.org/document_management/Meetings/Plenary/35/Documents/CEOS_Governance_and_Processes_rev1.2_Sep2021.pdf"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ceos.org/document_management/Publications/Governing_Docs/CEOS_Strategic-Guidance_Nov2013.pdf" TargetMode="External"/><Relationship Id="rId2" Type="http://schemas.openxmlformats.org/officeDocument/2006/relationships/hyperlink" Target="http://ceos.org/document_management/Publications/Governing_Docs/CEOS_Terms-of-Reference_Nov2013.pdf"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ceos.org/document_management/Publications/CEOS_Work-Plans/CEOS_2021-2023-Work-Plan_Mar2021.pdf" TargetMode="External"/><Relationship Id="rId4" Type="http://schemas.openxmlformats.org/officeDocument/2006/relationships/hyperlink" Target="http://ceos.org/document_management/Publications/Governing_Docs/CEOS_Governance_and_Processes_rev1.1-2019.pdf"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5.pn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image" Target="../media/image10.png"/><Relationship Id="rId2" Type="http://schemas.openxmlformats.org/officeDocument/2006/relationships/image" Target="../media/image14.pn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hyperlink" Target="http://deliverables.ceos.org/" TargetMode="Externa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B7B97-9416-452B-84EA-699E6AA45B80}"/>
              </a:ext>
            </a:extLst>
          </p:cNvPr>
          <p:cNvSpPr>
            <a:spLocks noGrp="1"/>
          </p:cNvSpPr>
          <p:nvPr>
            <p:ph type="title"/>
          </p:nvPr>
        </p:nvSpPr>
        <p:spPr>
          <a:xfrm>
            <a:off x="176046" y="175938"/>
            <a:ext cx="10677483" cy="3972645"/>
          </a:xfrm>
        </p:spPr>
        <p:txBody>
          <a:bodyPr/>
          <a:lstStyle/>
          <a:p>
            <a:r>
              <a:rPr lang="en-AU" dirty="0"/>
              <a:t>CEOS Executive Officer Report</a:t>
            </a:r>
          </a:p>
        </p:txBody>
      </p:sp>
      <p:sp>
        <p:nvSpPr>
          <p:cNvPr id="6" name="Shape 11">
            <a:extLst>
              <a:ext uri="{FF2B5EF4-FFF2-40B4-BE49-F238E27FC236}">
                <a16:creationId xmlns:a16="http://schemas.microsoft.com/office/drawing/2014/main" id="{75A0D59D-8C5C-48CF-A49D-9DE235F8CED6}"/>
              </a:ext>
            </a:extLst>
          </p:cNvPr>
          <p:cNvSpPr/>
          <p:nvPr/>
        </p:nvSpPr>
        <p:spPr>
          <a:xfrm>
            <a:off x="7359057" y="4252682"/>
            <a:ext cx="4832943" cy="2605318"/>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Marie-Claire Greening</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CEOS Executive Officer</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Conference </a:t>
            </a:r>
            <a:r>
              <a:rPr sz="2200" b="1" dirty="0">
                <a:solidFill>
                  <a:schemeClr val="accent1"/>
                </a:solidFill>
                <a:latin typeface="Quire Sans" panose="020B0502040400020003" pitchFamily="34" charset="0"/>
                <a:ea typeface="Arial Bold"/>
                <a:cs typeface="Quire Sans" panose="020B0502040400020003" pitchFamily="34" charset="0"/>
                <a:sym typeface="Arial Bold"/>
              </a:rPr>
              <a:t>Agenda Item </a:t>
            </a:r>
            <a:r>
              <a:rPr lang="en-GB" sz="2200" b="1" dirty="0">
                <a:solidFill>
                  <a:schemeClr val="accent1"/>
                </a:solidFill>
                <a:latin typeface="Quire Sans" panose="020B0502040400020003" pitchFamily="34" charset="0"/>
                <a:ea typeface="Arial Bold"/>
                <a:cs typeface="Quire Sans" panose="020B0502040400020003" pitchFamily="34" charset="0"/>
                <a:sym typeface="Arial Bold"/>
              </a:rPr>
              <a:t>7</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2021 CEOS Plenary,  Virtual Meeting</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1-4 November 2021</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Tree>
    <p:extLst>
      <p:ext uri="{BB962C8B-B14F-4D97-AF65-F5344CB8AC3E}">
        <p14:creationId xmlns:p14="http://schemas.microsoft.com/office/powerpoint/2010/main" val="391953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9658F5-12AB-1A48-821E-BEC6D82C4F12}"/>
              </a:ext>
            </a:extLst>
          </p:cNvPr>
          <p:cNvSpPr>
            <a:spLocks noGrp="1"/>
          </p:cNvSpPr>
          <p:nvPr>
            <p:ph idx="1"/>
          </p:nvPr>
        </p:nvSpPr>
        <p:spPr/>
        <p:txBody>
          <a:bodyPr/>
          <a:lstStyle/>
          <a:p>
            <a:r>
              <a:rPr lang="en-GB" dirty="0">
                <a:hlinkClick r:id="rId2"/>
              </a:rPr>
              <a:t>CEOS Governance and Processes v1.2 (September 2021)</a:t>
            </a:r>
            <a:endParaRPr lang="en-GB" dirty="0"/>
          </a:p>
          <a:p>
            <a:pPr lvl="1"/>
            <a:r>
              <a:rPr lang="en-GB" dirty="0"/>
              <a:t>Fairly small but meaningful editorial changes to the text related to the CEOS Executive Officer on page 6</a:t>
            </a:r>
          </a:p>
          <a:p>
            <a:pPr lvl="1"/>
            <a:r>
              <a:rPr lang="en-GB" dirty="0"/>
              <a:t>A new updated organisation chart in Fig 2-1</a:t>
            </a:r>
          </a:p>
          <a:p>
            <a:pPr lvl="1"/>
            <a:r>
              <a:rPr lang="en-GB" dirty="0"/>
              <a:t>A fully up-to-date Annex B in Pages 20-23, which lists all CEOS agency members and associates.</a:t>
            </a:r>
          </a:p>
          <a:p>
            <a:pPr marL="0" indent="0">
              <a:buNone/>
            </a:pPr>
            <a:endParaRPr lang="en-US" dirty="0"/>
          </a:p>
          <a:p>
            <a:r>
              <a:rPr lang="en-GB" dirty="0">
                <a:hlinkClick r:id="rId3"/>
              </a:rPr>
              <a:t>CEOS Statement for GEO Week 2021</a:t>
            </a:r>
            <a:endParaRPr lang="en-GB" dirty="0"/>
          </a:p>
          <a:p>
            <a:endParaRPr lang="en-US" dirty="0"/>
          </a:p>
        </p:txBody>
      </p:sp>
      <p:sp>
        <p:nvSpPr>
          <p:cNvPr id="3" name="Title 2">
            <a:extLst>
              <a:ext uri="{FF2B5EF4-FFF2-40B4-BE49-F238E27FC236}">
                <a16:creationId xmlns:a16="http://schemas.microsoft.com/office/drawing/2014/main" id="{4529F70F-6B9B-844F-9365-A326A738916F}"/>
              </a:ext>
            </a:extLst>
          </p:cNvPr>
          <p:cNvSpPr>
            <a:spLocks noGrp="1"/>
          </p:cNvSpPr>
          <p:nvPr>
            <p:ph type="title"/>
          </p:nvPr>
        </p:nvSpPr>
        <p:spPr>
          <a:xfrm>
            <a:off x="176048" y="175939"/>
            <a:ext cx="8906992" cy="779002"/>
          </a:xfrm>
        </p:spPr>
        <p:txBody>
          <a:bodyPr/>
          <a:lstStyle/>
          <a:p>
            <a:r>
              <a:rPr lang="en-US" dirty="0"/>
              <a:t>Documents for Endorsement</a:t>
            </a:r>
          </a:p>
        </p:txBody>
      </p:sp>
      <p:pic>
        <p:nvPicPr>
          <p:cNvPr id="4" name="Image 4">
            <a:extLst>
              <a:ext uri="{FF2B5EF4-FFF2-40B4-BE49-F238E27FC236}">
                <a16:creationId xmlns:a16="http://schemas.microsoft.com/office/drawing/2014/main" id="{DB316692-041B-9E4D-95E8-6885F06541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7581" y="4267201"/>
            <a:ext cx="1655368" cy="1390740"/>
          </a:xfrm>
          <a:prstGeom prst="rect">
            <a:avLst/>
          </a:prstGeom>
        </p:spPr>
      </p:pic>
    </p:spTree>
    <p:extLst>
      <p:ext uri="{BB962C8B-B14F-4D97-AF65-F5344CB8AC3E}">
        <p14:creationId xmlns:p14="http://schemas.microsoft.com/office/powerpoint/2010/main" val="170955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8EE6A9-D263-6549-8F52-DB77B13CFE61}"/>
              </a:ext>
            </a:extLst>
          </p:cNvPr>
          <p:cNvSpPr>
            <a:spLocks noGrp="1"/>
          </p:cNvSpPr>
          <p:nvPr>
            <p:ph type="title"/>
          </p:nvPr>
        </p:nvSpPr>
        <p:spPr/>
        <p:txBody>
          <a:bodyPr/>
          <a:lstStyle/>
          <a:p>
            <a:r>
              <a:rPr lang="en-US" dirty="0"/>
              <a:t>The CEOS Executive Officer</a:t>
            </a:r>
          </a:p>
        </p:txBody>
      </p:sp>
      <p:pic>
        <p:nvPicPr>
          <p:cNvPr id="4" name="Content Placeholder 5">
            <a:extLst>
              <a:ext uri="{FF2B5EF4-FFF2-40B4-BE49-F238E27FC236}">
                <a16:creationId xmlns:a16="http://schemas.microsoft.com/office/drawing/2014/main" id="{141E3A30-851A-4D43-B1DF-EAEC09FDDB52}"/>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175452" y="1199916"/>
            <a:ext cx="5861596" cy="4237716"/>
          </a:xfrm>
          <a:prstGeom prst="rect">
            <a:avLst/>
          </a:prstGeom>
        </p:spPr>
      </p:pic>
      <p:pic>
        <p:nvPicPr>
          <p:cNvPr id="6" name="Content Placeholder 5">
            <a:extLst>
              <a:ext uri="{FF2B5EF4-FFF2-40B4-BE49-F238E27FC236}">
                <a16:creationId xmlns:a16="http://schemas.microsoft.com/office/drawing/2014/main" id="{8409C7A2-BED6-D044-841C-5404FE3A481A}"/>
              </a:ext>
            </a:extLst>
          </p:cNvPr>
          <p:cNvPicPr>
            <a:picLocks noGrp="1" noChangeAspect="1"/>
          </p:cNvPicPr>
          <p:nvPr>
            <p:ph idx="1"/>
          </p:nvPr>
        </p:nvPicPr>
        <p:blipFill>
          <a:blip r:embed="rId4"/>
          <a:stretch>
            <a:fillRect/>
          </a:stretch>
        </p:blipFill>
        <p:spPr>
          <a:xfrm>
            <a:off x="7472053" y="4108442"/>
            <a:ext cx="2868980" cy="2139438"/>
          </a:xfrm>
          <a:prstGeom prst="rect">
            <a:avLst/>
          </a:prstGeom>
        </p:spPr>
      </p:pic>
      <p:pic>
        <p:nvPicPr>
          <p:cNvPr id="10" name="Picture 9" descr="A person smiling for the camera&#10;&#10;Description automatically generated with medium confidence">
            <a:extLst>
              <a:ext uri="{FF2B5EF4-FFF2-40B4-BE49-F238E27FC236}">
                <a16:creationId xmlns:a16="http://schemas.microsoft.com/office/drawing/2014/main" id="{A917A7BD-C64E-7E4F-B8D9-C2BEAA3723F9}"/>
              </a:ext>
            </a:extLst>
          </p:cNvPr>
          <p:cNvPicPr>
            <a:picLocks noChangeAspect="1"/>
          </p:cNvPicPr>
          <p:nvPr/>
        </p:nvPicPr>
        <p:blipFill rotWithShape="1">
          <a:blip r:embed="rId5">
            <a:extLst>
              <a:ext uri="{28A0092B-C50C-407E-A947-70E740481C1C}">
                <a14:useLocalDpi xmlns:a14="http://schemas.microsoft.com/office/drawing/2010/main" val="0"/>
              </a:ext>
            </a:extLst>
          </a:blip>
          <a:srcRect l="7872" t="9897" r="11854" b="4299"/>
          <a:stretch/>
        </p:blipFill>
        <p:spPr>
          <a:xfrm>
            <a:off x="7589551" y="4260082"/>
            <a:ext cx="2273083" cy="1619772"/>
          </a:xfrm>
          <a:prstGeom prst="rect">
            <a:avLst/>
          </a:prstGeom>
        </p:spPr>
      </p:pic>
      <p:sp>
        <p:nvSpPr>
          <p:cNvPr id="12" name="TextBox 11">
            <a:extLst>
              <a:ext uri="{FF2B5EF4-FFF2-40B4-BE49-F238E27FC236}">
                <a16:creationId xmlns:a16="http://schemas.microsoft.com/office/drawing/2014/main" id="{1EB37F1D-96C0-BD4D-84A0-2A928B428720}"/>
              </a:ext>
            </a:extLst>
          </p:cNvPr>
          <p:cNvSpPr txBox="1"/>
          <p:nvPr/>
        </p:nvSpPr>
        <p:spPr>
          <a:xfrm>
            <a:off x="6096000" y="1224300"/>
            <a:ext cx="6096000" cy="3108543"/>
          </a:xfrm>
          <a:prstGeom prst="rect">
            <a:avLst/>
          </a:prstGeom>
          <a:noFill/>
        </p:spPr>
        <p:txBody>
          <a:bodyPr wrap="square" rtlCol="0">
            <a:spAutoFit/>
          </a:bodyPr>
          <a:lstStyle/>
          <a:p>
            <a:r>
              <a:rPr lang="en-US" sz="2400" dirty="0"/>
              <a:t>The role of the CEOS Executive Officer (CEO) was established in 2006 as a mechanism to primarily support the interactions of CEOS with the then emerging Group on Earth Observations (GEO).  Since its inception, the remit of the CEO has greatly expanded and in 2011 a Deputy CEO role was added.</a:t>
            </a:r>
          </a:p>
          <a:p>
            <a:endParaRPr lang="en-US" sz="2800" dirty="0"/>
          </a:p>
        </p:txBody>
      </p:sp>
    </p:spTree>
    <p:extLst>
      <p:ext uri="{BB962C8B-B14F-4D97-AF65-F5344CB8AC3E}">
        <p14:creationId xmlns:p14="http://schemas.microsoft.com/office/powerpoint/2010/main" val="63881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162FFA-4F0A-4F2C-B978-6E4EC6776784}"/>
              </a:ext>
            </a:extLst>
          </p:cNvPr>
          <p:cNvSpPr>
            <a:spLocks noGrp="1"/>
          </p:cNvSpPr>
          <p:nvPr>
            <p:ph idx="1"/>
          </p:nvPr>
        </p:nvSpPr>
        <p:spPr>
          <a:xfrm>
            <a:off x="541965" y="2059182"/>
            <a:ext cx="11482996" cy="2439470"/>
          </a:xfrm>
        </p:spPr>
        <p:txBody>
          <a:bodyPr/>
          <a:lstStyle/>
          <a:p>
            <a:pPr marL="1016000" lvl="1" indent="-457200"/>
            <a:r>
              <a:rPr lang="en-GB" sz="2200" dirty="0"/>
              <a:t>Focal point on governance, resourcing and processes</a:t>
            </a:r>
          </a:p>
          <a:p>
            <a:pPr marL="1016000" lvl="1" indent="-457200"/>
            <a:r>
              <a:rPr lang="en-GB" sz="2200" dirty="0"/>
              <a:t>Custodian of CEOS Governing Documents, including CEOS Work Plan</a:t>
            </a:r>
          </a:p>
          <a:p>
            <a:pPr marL="1016000" lvl="1" indent="-457200"/>
            <a:r>
              <a:rPr lang="en-GB" sz="2200" dirty="0"/>
              <a:t>Ensures information flow across all CEOS entities and advises CEOS leadership</a:t>
            </a:r>
          </a:p>
          <a:p>
            <a:pPr marL="1016000" lvl="1" indent="-457200"/>
            <a:r>
              <a:rPr lang="en-GB" sz="2200" dirty="0"/>
              <a:t>Handles membership and works with the SEO on comms and outreach</a:t>
            </a:r>
          </a:p>
          <a:p>
            <a:pPr marL="1016000" lvl="1" indent="-457200"/>
            <a:r>
              <a:rPr lang="en-GB" sz="2200" dirty="0"/>
              <a:t>Contact point for all enquiries, responsible for CEOS membership, listservs, website and events calendar … and general housekeeping!</a:t>
            </a:r>
          </a:p>
        </p:txBody>
      </p:sp>
      <p:sp>
        <p:nvSpPr>
          <p:cNvPr id="5" name="Title 4">
            <a:extLst>
              <a:ext uri="{FF2B5EF4-FFF2-40B4-BE49-F238E27FC236}">
                <a16:creationId xmlns:a16="http://schemas.microsoft.com/office/drawing/2014/main" id="{CFAE2127-277A-4C69-98BB-A0223693CF8C}"/>
              </a:ext>
            </a:extLst>
          </p:cNvPr>
          <p:cNvSpPr>
            <a:spLocks noGrp="1"/>
          </p:cNvSpPr>
          <p:nvPr>
            <p:ph type="title"/>
          </p:nvPr>
        </p:nvSpPr>
        <p:spPr>
          <a:xfrm>
            <a:off x="167039" y="108373"/>
            <a:ext cx="9571546" cy="864586"/>
          </a:xfrm>
          <a:prstGeom prst="rect">
            <a:avLst/>
          </a:prstGeom>
        </p:spPr>
        <p:txBody>
          <a:bodyPr/>
          <a:lstStyle/>
          <a:p>
            <a:r>
              <a:rPr lang="en-AU" dirty="0"/>
              <a:t>CEO Roles and Responsibilities</a:t>
            </a:r>
          </a:p>
        </p:txBody>
      </p:sp>
      <p:sp>
        <p:nvSpPr>
          <p:cNvPr id="7" name="TextBox 6">
            <a:extLst>
              <a:ext uri="{FF2B5EF4-FFF2-40B4-BE49-F238E27FC236}">
                <a16:creationId xmlns:a16="http://schemas.microsoft.com/office/drawing/2014/main" id="{695308D7-FB2B-824C-9D19-95E683DB5E64}"/>
              </a:ext>
            </a:extLst>
          </p:cNvPr>
          <p:cNvSpPr txBox="1"/>
          <p:nvPr/>
        </p:nvSpPr>
        <p:spPr>
          <a:xfrm>
            <a:off x="287482" y="1117707"/>
            <a:ext cx="11087100" cy="523220"/>
          </a:xfrm>
          <a:prstGeom prst="rect">
            <a:avLst/>
          </a:prstGeom>
          <a:noFill/>
        </p:spPr>
        <p:txBody>
          <a:bodyPr wrap="square">
            <a:spAutoFit/>
          </a:bodyPr>
          <a:lstStyle/>
          <a:p>
            <a:pPr marL="101600" indent="0" algn="ctr">
              <a:buNone/>
            </a:pPr>
            <a:r>
              <a:rPr lang="en-GB" sz="2800" dirty="0"/>
              <a:t>Serves the entire CEOS organisation and acts with neutrality</a:t>
            </a:r>
          </a:p>
        </p:txBody>
      </p:sp>
      <p:sp>
        <p:nvSpPr>
          <p:cNvPr id="9" name="TextBox 8">
            <a:extLst>
              <a:ext uri="{FF2B5EF4-FFF2-40B4-BE49-F238E27FC236}">
                <a16:creationId xmlns:a16="http://schemas.microsoft.com/office/drawing/2014/main" id="{067C5E23-B76A-9F43-AE9F-85FD4506B9F6}"/>
              </a:ext>
            </a:extLst>
          </p:cNvPr>
          <p:cNvSpPr txBox="1"/>
          <p:nvPr/>
        </p:nvSpPr>
        <p:spPr>
          <a:xfrm>
            <a:off x="-1825" y="1637048"/>
            <a:ext cx="6144490" cy="461665"/>
          </a:xfrm>
          <a:prstGeom prst="rect">
            <a:avLst/>
          </a:prstGeom>
          <a:noFill/>
        </p:spPr>
        <p:txBody>
          <a:bodyPr wrap="square">
            <a:spAutoFit/>
          </a:bodyPr>
          <a:lstStyle/>
          <a:p>
            <a:pPr marL="101600" indent="0">
              <a:buNone/>
            </a:pPr>
            <a:r>
              <a:rPr lang="en-GB" sz="2400" b="1" dirty="0"/>
              <a:t>Internal Stakeholders</a:t>
            </a:r>
          </a:p>
        </p:txBody>
      </p:sp>
      <p:sp>
        <p:nvSpPr>
          <p:cNvPr id="11" name="TextBox 10">
            <a:extLst>
              <a:ext uri="{FF2B5EF4-FFF2-40B4-BE49-F238E27FC236}">
                <a16:creationId xmlns:a16="http://schemas.microsoft.com/office/drawing/2014/main" id="{29BAA7A9-4F33-FB4C-AFE5-F93507AA31CC}"/>
              </a:ext>
            </a:extLst>
          </p:cNvPr>
          <p:cNvSpPr txBox="1"/>
          <p:nvPr/>
        </p:nvSpPr>
        <p:spPr>
          <a:xfrm>
            <a:off x="1657719" y="4713808"/>
            <a:ext cx="9716863" cy="1785104"/>
          </a:xfrm>
          <a:prstGeom prst="rect">
            <a:avLst/>
          </a:prstGeom>
          <a:noFill/>
        </p:spPr>
        <p:txBody>
          <a:bodyPr wrap="square">
            <a:spAutoFit/>
          </a:bodyPr>
          <a:lstStyle/>
          <a:p>
            <a:pPr marL="558800" indent="-457200">
              <a:buFont typeface="Wingdings" pitchFamily="2" charset="2"/>
              <a:buChar char="§"/>
            </a:pPr>
            <a:r>
              <a:rPr lang="en-GB" sz="2200" dirty="0"/>
              <a:t>Point of Contact for all external stakeholders, both existing and new</a:t>
            </a:r>
          </a:p>
          <a:p>
            <a:pPr marL="558800" indent="-457200">
              <a:buFont typeface="Wingdings" pitchFamily="2" charset="2"/>
              <a:buChar char="§"/>
            </a:pPr>
            <a:r>
              <a:rPr lang="en-GB" sz="2200" dirty="0"/>
              <a:t>CEOS interface to the Group on Earth Observations (GEO); supports bilateral meetings and sits on the GEO Programme Board</a:t>
            </a:r>
          </a:p>
          <a:p>
            <a:pPr marL="558800" indent="-457200">
              <a:buFont typeface="Wingdings" pitchFamily="2" charset="2"/>
              <a:buChar char="§"/>
            </a:pPr>
            <a:r>
              <a:rPr lang="en-GB" sz="2200" dirty="0"/>
              <a:t>External interface to all CEOS contacts and represents CEOS at relevant partner and stakeholder meetings</a:t>
            </a:r>
          </a:p>
        </p:txBody>
      </p:sp>
      <p:sp>
        <p:nvSpPr>
          <p:cNvPr id="13" name="TextBox 12">
            <a:extLst>
              <a:ext uri="{FF2B5EF4-FFF2-40B4-BE49-F238E27FC236}">
                <a16:creationId xmlns:a16="http://schemas.microsoft.com/office/drawing/2014/main" id="{54ED5CDF-7FB5-CE41-993D-6A3A9B677FD2}"/>
              </a:ext>
            </a:extLst>
          </p:cNvPr>
          <p:cNvSpPr txBox="1"/>
          <p:nvPr/>
        </p:nvSpPr>
        <p:spPr>
          <a:xfrm>
            <a:off x="-1825" y="4335184"/>
            <a:ext cx="6144490" cy="461665"/>
          </a:xfrm>
          <a:prstGeom prst="rect">
            <a:avLst/>
          </a:prstGeom>
          <a:noFill/>
        </p:spPr>
        <p:txBody>
          <a:bodyPr wrap="square">
            <a:spAutoFit/>
          </a:bodyPr>
          <a:lstStyle/>
          <a:p>
            <a:pPr marL="101600" indent="0">
              <a:buNone/>
            </a:pPr>
            <a:r>
              <a:rPr lang="en-GB" sz="2400" b="1" dirty="0"/>
              <a:t>External Stakeholders</a:t>
            </a:r>
          </a:p>
        </p:txBody>
      </p:sp>
      <p:pic>
        <p:nvPicPr>
          <p:cNvPr id="14" name="Image 7">
            <a:extLst>
              <a:ext uri="{FF2B5EF4-FFF2-40B4-BE49-F238E27FC236}">
                <a16:creationId xmlns:a16="http://schemas.microsoft.com/office/drawing/2014/main" id="{8A55124C-2865-4447-B0BB-33B93A538AC3}"/>
              </a:ext>
            </a:extLst>
          </p:cNvPr>
          <p:cNvPicPr>
            <a:picLocks noChangeAspect="1"/>
          </p:cNvPicPr>
          <p:nvPr/>
        </p:nvPicPr>
        <p:blipFill rotWithShape="1">
          <a:blip r:embed="rId2">
            <a:extLst>
              <a:ext uri="{28A0092B-C50C-407E-A947-70E740481C1C}">
                <a14:useLocalDpi xmlns:a14="http://schemas.microsoft.com/office/drawing/2010/main" val="0"/>
              </a:ext>
            </a:extLst>
          </a:blip>
          <a:srcRect l="18329" t="10530" r="18329" b="6144"/>
          <a:stretch/>
        </p:blipFill>
        <p:spPr>
          <a:xfrm>
            <a:off x="8565" y="2331645"/>
            <a:ext cx="1066800" cy="1447801"/>
          </a:xfrm>
          <a:prstGeom prst="rect">
            <a:avLst/>
          </a:prstGeom>
        </p:spPr>
      </p:pic>
      <p:pic>
        <p:nvPicPr>
          <p:cNvPr id="15" name="Image 6">
            <a:extLst>
              <a:ext uri="{FF2B5EF4-FFF2-40B4-BE49-F238E27FC236}">
                <a16:creationId xmlns:a16="http://schemas.microsoft.com/office/drawing/2014/main" id="{A90ADC97-CE3D-4F47-92B2-50FD1BBDE2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 y="4646443"/>
            <a:ext cx="1941462" cy="1941462"/>
          </a:xfrm>
          <a:prstGeom prst="rect">
            <a:avLst/>
          </a:prstGeom>
        </p:spPr>
      </p:pic>
      <p:pic>
        <p:nvPicPr>
          <p:cNvPr id="16" name="Image 4">
            <a:extLst>
              <a:ext uri="{FF2B5EF4-FFF2-40B4-BE49-F238E27FC236}">
                <a16:creationId xmlns:a16="http://schemas.microsoft.com/office/drawing/2014/main" id="{B1A3D110-BE83-6340-B313-C8AA3A037B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9118" y="1679010"/>
            <a:ext cx="1295400" cy="1088317"/>
          </a:xfrm>
          <a:prstGeom prst="rect">
            <a:avLst/>
          </a:prstGeom>
        </p:spPr>
      </p:pic>
      <p:pic>
        <p:nvPicPr>
          <p:cNvPr id="18" name="Image 9">
            <a:extLst>
              <a:ext uri="{FF2B5EF4-FFF2-40B4-BE49-F238E27FC236}">
                <a16:creationId xmlns:a16="http://schemas.microsoft.com/office/drawing/2014/main" id="{7C8CA2B5-0B3C-AD44-ADA3-146626C4B4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2867" y="4017128"/>
            <a:ext cx="1051651" cy="1325995"/>
          </a:xfrm>
          <a:prstGeom prst="rect">
            <a:avLst/>
          </a:prstGeom>
        </p:spPr>
      </p:pic>
    </p:spTree>
    <p:extLst>
      <p:ext uri="{BB962C8B-B14F-4D97-AF65-F5344CB8AC3E}">
        <p14:creationId xmlns:p14="http://schemas.microsoft.com/office/powerpoint/2010/main" val="337214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84B89-B62B-554D-A8F4-DC67B2E5916D}"/>
              </a:ext>
            </a:extLst>
          </p:cNvPr>
          <p:cNvSpPr>
            <a:spLocks noGrp="1"/>
          </p:cNvSpPr>
          <p:nvPr>
            <p:ph type="title"/>
          </p:nvPr>
        </p:nvSpPr>
        <p:spPr>
          <a:xfrm>
            <a:off x="1080654" y="175939"/>
            <a:ext cx="9892145" cy="779002"/>
          </a:xfrm>
        </p:spPr>
        <p:txBody>
          <a:bodyPr/>
          <a:lstStyle/>
          <a:p>
            <a:r>
              <a:rPr lang="en-GB" dirty="0"/>
              <a:t>Governance &amp; Work Planning</a:t>
            </a:r>
            <a:br>
              <a:rPr lang="en-GB" dirty="0"/>
            </a:br>
            <a:endParaRPr lang="en-US" dirty="0"/>
          </a:p>
        </p:txBody>
      </p:sp>
      <p:sp>
        <p:nvSpPr>
          <p:cNvPr id="81" name="Content Placeholder 1">
            <a:extLst>
              <a:ext uri="{FF2B5EF4-FFF2-40B4-BE49-F238E27FC236}">
                <a16:creationId xmlns:a16="http://schemas.microsoft.com/office/drawing/2014/main" id="{EFCFC778-A6E7-D040-A476-D6C977E8B645}"/>
              </a:ext>
            </a:extLst>
          </p:cNvPr>
          <p:cNvSpPr>
            <a:spLocks noGrp="1"/>
          </p:cNvSpPr>
          <p:nvPr>
            <p:ph idx="1"/>
          </p:nvPr>
        </p:nvSpPr>
        <p:spPr>
          <a:xfrm>
            <a:off x="348300" y="1259750"/>
            <a:ext cx="11495400" cy="4662871"/>
          </a:xfrm>
        </p:spPr>
        <p:txBody>
          <a:bodyPr/>
          <a:lstStyle/>
          <a:p>
            <a:pPr marL="558800" indent="-457200"/>
            <a:r>
              <a:rPr lang="en-GB" dirty="0"/>
              <a:t>Four key governing documents primarily guide the work of CEOS:</a:t>
            </a:r>
          </a:p>
          <a:p>
            <a:pPr marL="1016000" lvl="1" indent="-457200">
              <a:buFont typeface="+mj-lt"/>
              <a:buAutoNum type="arabicPeriod"/>
            </a:pPr>
            <a:r>
              <a:rPr lang="en-GB" dirty="0">
                <a:hlinkClick r:id="rId2"/>
              </a:rPr>
              <a:t>CEOS Terms of Reference</a:t>
            </a:r>
            <a:r>
              <a:rPr lang="en-GB" dirty="0"/>
              <a:t> defines the mission and scope of CEOS activities</a:t>
            </a:r>
          </a:p>
          <a:p>
            <a:pPr marL="1016000" lvl="1" indent="-457200">
              <a:buFont typeface="+mj-lt"/>
              <a:buAutoNum type="arabicPeriod"/>
            </a:pPr>
            <a:r>
              <a:rPr lang="en-GB" dirty="0">
                <a:hlinkClick r:id="rId3"/>
              </a:rPr>
              <a:t>CEOS Strategic Guidance document</a:t>
            </a:r>
            <a:r>
              <a:rPr lang="en-GB" dirty="0"/>
              <a:t> articulates the overarching long-term (7-10 years) purpose and goals of CEOS</a:t>
            </a:r>
          </a:p>
          <a:p>
            <a:pPr marL="1016000" lvl="1" indent="-457200">
              <a:buFont typeface="+mj-lt"/>
              <a:buAutoNum type="arabicPeriod"/>
            </a:pPr>
            <a:r>
              <a:rPr lang="en-GB" dirty="0">
                <a:hlinkClick r:id="rId4"/>
              </a:rPr>
              <a:t>CEOS Governance and Processes</a:t>
            </a:r>
            <a:r>
              <a:rPr lang="en-GB" dirty="0"/>
              <a:t> document provides guidelines on the structure, operations, and processes CEOS employs to achieve its goals</a:t>
            </a:r>
          </a:p>
          <a:p>
            <a:pPr marL="1016000" lvl="1" indent="-457200">
              <a:buFont typeface="+mj-lt"/>
              <a:buAutoNum type="arabicPeriod"/>
            </a:pPr>
            <a:r>
              <a:rPr lang="en-GB" dirty="0">
                <a:hlinkClick r:id="rId5"/>
              </a:rPr>
              <a:t>CEOS Work Plan</a:t>
            </a:r>
            <a:r>
              <a:rPr lang="en-GB" dirty="0"/>
              <a:t> (3-year rolling) sets forth near-term actions to achieve the goals outlined in the CEOS Strategic Guidance document</a:t>
            </a:r>
          </a:p>
          <a:p>
            <a:pPr marL="1016000" lvl="1" indent="-457200">
              <a:buFont typeface="+mj-lt"/>
              <a:buAutoNum type="arabicPeriod"/>
            </a:pPr>
            <a:endParaRPr lang="en-GB" sz="2800" dirty="0"/>
          </a:p>
          <a:p>
            <a:pPr marL="635000" indent="-533400"/>
            <a:r>
              <a:rPr lang="en-GB" dirty="0"/>
              <a:t>The CEO is the custodian of all CEOS Governing Documents, including the annual update of the 3-year CEOS Work Plan and the definition and monitoring of the deliverables it informs</a:t>
            </a:r>
          </a:p>
          <a:p>
            <a:pPr marL="558800" lvl="1" indent="0">
              <a:buNone/>
            </a:pPr>
            <a:endParaRPr lang="en-GB" sz="2000" dirty="0"/>
          </a:p>
        </p:txBody>
      </p:sp>
      <p:pic>
        <p:nvPicPr>
          <p:cNvPr id="85" name="Image 4">
            <a:extLst>
              <a:ext uri="{FF2B5EF4-FFF2-40B4-BE49-F238E27FC236}">
                <a16:creationId xmlns:a16="http://schemas.microsoft.com/office/drawing/2014/main" id="{1CA5DDE9-4D3D-E340-AB18-3BE83A512E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547" y="143878"/>
            <a:ext cx="942107" cy="7915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07500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8DF2B6-3A79-BB45-BFD5-B7690CF29F97}"/>
              </a:ext>
            </a:extLst>
          </p:cNvPr>
          <p:cNvSpPr>
            <a:spLocks noGrp="1"/>
          </p:cNvSpPr>
          <p:nvPr>
            <p:ph idx="1"/>
          </p:nvPr>
        </p:nvSpPr>
        <p:spPr>
          <a:xfrm>
            <a:off x="2532769" y="1268212"/>
            <a:ext cx="8381248" cy="1851402"/>
          </a:xfrm>
        </p:spPr>
        <p:txBody>
          <a:bodyPr/>
          <a:lstStyle/>
          <a:p>
            <a:pPr marL="0" indent="0">
              <a:buNone/>
            </a:pPr>
            <a:r>
              <a:rPr lang="en-GB" dirty="0"/>
              <a:t>3-year plan updated by all CEOS entities every year and put forward for formal endorsement at SIT in March. </a:t>
            </a:r>
            <a:r>
              <a:rPr lang="en-IE" dirty="0"/>
              <a:t>Rigorous work planning, execution and monitoring is critical to CEOS’s credibility.</a:t>
            </a:r>
          </a:p>
        </p:txBody>
      </p:sp>
      <p:sp>
        <p:nvSpPr>
          <p:cNvPr id="3" name="Title 2">
            <a:extLst>
              <a:ext uri="{FF2B5EF4-FFF2-40B4-BE49-F238E27FC236}">
                <a16:creationId xmlns:a16="http://schemas.microsoft.com/office/drawing/2014/main" id="{FBA6293D-EFC6-1040-B158-A071F490ECCD}"/>
              </a:ext>
            </a:extLst>
          </p:cNvPr>
          <p:cNvSpPr>
            <a:spLocks noGrp="1"/>
          </p:cNvSpPr>
          <p:nvPr>
            <p:ph type="title"/>
          </p:nvPr>
        </p:nvSpPr>
        <p:spPr>
          <a:xfrm>
            <a:off x="1004139" y="165358"/>
            <a:ext cx="9386864" cy="779002"/>
          </a:xfrm>
        </p:spPr>
        <p:txBody>
          <a:bodyPr/>
          <a:lstStyle/>
          <a:p>
            <a:r>
              <a:rPr lang="en-US" dirty="0"/>
              <a:t>CEOS Work Plan 2021-23</a:t>
            </a:r>
          </a:p>
        </p:txBody>
      </p:sp>
      <p:pic>
        <p:nvPicPr>
          <p:cNvPr id="4" name="Picture 3">
            <a:extLst>
              <a:ext uri="{FF2B5EF4-FFF2-40B4-BE49-F238E27FC236}">
                <a16:creationId xmlns:a16="http://schemas.microsoft.com/office/drawing/2014/main" id="{207ED76D-800D-6E41-ACC6-1DDC76ACD171}"/>
              </a:ext>
            </a:extLst>
          </p:cNvPr>
          <p:cNvPicPr>
            <a:picLocks noChangeAspect="1"/>
          </p:cNvPicPr>
          <p:nvPr/>
        </p:nvPicPr>
        <p:blipFill>
          <a:blip r:embed="rId2"/>
          <a:stretch>
            <a:fillRect/>
          </a:stretch>
        </p:blipFill>
        <p:spPr>
          <a:xfrm>
            <a:off x="348300" y="1233198"/>
            <a:ext cx="1942272" cy="2589696"/>
          </a:xfrm>
          <a:prstGeom prst="rect">
            <a:avLst/>
          </a:prstGeom>
        </p:spPr>
      </p:pic>
      <p:pic>
        <p:nvPicPr>
          <p:cNvPr id="5" name="Picture 4">
            <a:extLst>
              <a:ext uri="{FF2B5EF4-FFF2-40B4-BE49-F238E27FC236}">
                <a16:creationId xmlns:a16="http://schemas.microsoft.com/office/drawing/2014/main" id="{867802B5-B4AD-0448-AD4F-815FAFAC54AA}"/>
              </a:ext>
            </a:extLst>
          </p:cNvPr>
          <p:cNvPicPr>
            <a:picLocks noChangeAspect="1"/>
          </p:cNvPicPr>
          <p:nvPr/>
        </p:nvPicPr>
        <p:blipFill>
          <a:blip r:embed="rId3"/>
          <a:stretch>
            <a:fillRect/>
          </a:stretch>
        </p:blipFill>
        <p:spPr>
          <a:xfrm>
            <a:off x="3501197" y="3106396"/>
            <a:ext cx="4392748" cy="2361140"/>
          </a:xfrm>
          <a:prstGeom prst="rect">
            <a:avLst/>
          </a:prstGeom>
        </p:spPr>
      </p:pic>
      <p:graphicFrame>
        <p:nvGraphicFramePr>
          <p:cNvPr id="9" name="Diagram 8">
            <a:extLst>
              <a:ext uri="{FF2B5EF4-FFF2-40B4-BE49-F238E27FC236}">
                <a16:creationId xmlns:a16="http://schemas.microsoft.com/office/drawing/2014/main" id="{8FBA227D-7DBD-0541-956A-EFF37F19CC05}"/>
              </a:ext>
            </a:extLst>
          </p:cNvPr>
          <p:cNvGraphicFramePr/>
          <p:nvPr>
            <p:extLst>
              <p:ext uri="{D42A27DB-BD31-4B8C-83A1-F6EECF244321}">
                <p14:modId xmlns:p14="http://schemas.microsoft.com/office/powerpoint/2010/main" val="941847935"/>
              </p:ext>
            </p:extLst>
          </p:nvPr>
        </p:nvGraphicFramePr>
        <p:xfrm>
          <a:off x="9117485" y="2624890"/>
          <a:ext cx="2726215" cy="3027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EB17B128-0616-324B-860D-A2989408660A}"/>
              </a:ext>
            </a:extLst>
          </p:cNvPr>
          <p:cNvGraphicFramePr/>
          <p:nvPr>
            <p:extLst>
              <p:ext uri="{D42A27DB-BD31-4B8C-83A1-F6EECF244321}">
                <p14:modId xmlns:p14="http://schemas.microsoft.com/office/powerpoint/2010/main" val="2005083777"/>
              </p:ext>
            </p:extLst>
          </p:nvPr>
        </p:nvGraphicFramePr>
        <p:xfrm>
          <a:off x="10664372" y="2050858"/>
          <a:ext cx="1307433" cy="21110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 10">
            <a:extLst>
              <a:ext uri="{FF2B5EF4-FFF2-40B4-BE49-F238E27FC236}">
                <a16:creationId xmlns:a16="http://schemas.microsoft.com/office/drawing/2014/main" id="{75C82D8E-6FBE-7B4D-A3CD-09ED5AB380EF}"/>
              </a:ext>
            </a:extLst>
          </p:cNvPr>
          <p:cNvGraphicFramePr/>
          <p:nvPr>
            <p:extLst>
              <p:ext uri="{D42A27DB-BD31-4B8C-83A1-F6EECF244321}">
                <p14:modId xmlns:p14="http://schemas.microsoft.com/office/powerpoint/2010/main" val="603255806"/>
              </p:ext>
            </p:extLst>
          </p:nvPr>
        </p:nvGraphicFramePr>
        <p:xfrm>
          <a:off x="8729549" y="2156371"/>
          <a:ext cx="1141617" cy="211107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2" name="Diagram 11">
            <a:extLst>
              <a:ext uri="{FF2B5EF4-FFF2-40B4-BE49-F238E27FC236}">
                <a16:creationId xmlns:a16="http://schemas.microsoft.com/office/drawing/2014/main" id="{8E51D5CD-3079-C24C-B9BA-3E8A0EA878B6}"/>
              </a:ext>
            </a:extLst>
          </p:cNvPr>
          <p:cNvGraphicFramePr/>
          <p:nvPr>
            <p:extLst>
              <p:ext uri="{D42A27DB-BD31-4B8C-83A1-F6EECF244321}">
                <p14:modId xmlns:p14="http://schemas.microsoft.com/office/powerpoint/2010/main" val="2522894515"/>
              </p:ext>
            </p:extLst>
          </p:nvPr>
        </p:nvGraphicFramePr>
        <p:xfrm>
          <a:off x="8718833" y="4316533"/>
          <a:ext cx="1307433" cy="211107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4" name="TextBox 13">
            <a:extLst>
              <a:ext uri="{FF2B5EF4-FFF2-40B4-BE49-F238E27FC236}">
                <a16:creationId xmlns:a16="http://schemas.microsoft.com/office/drawing/2014/main" id="{8C4BB311-770F-134A-BB43-9AA5E4563FF0}"/>
              </a:ext>
            </a:extLst>
          </p:cNvPr>
          <p:cNvSpPr txBox="1"/>
          <p:nvPr/>
        </p:nvSpPr>
        <p:spPr>
          <a:xfrm>
            <a:off x="120373" y="5527460"/>
            <a:ext cx="10360219" cy="954107"/>
          </a:xfrm>
          <a:prstGeom prst="rect">
            <a:avLst/>
          </a:prstGeom>
          <a:noFill/>
        </p:spPr>
        <p:txBody>
          <a:bodyPr wrap="square">
            <a:spAutoFit/>
          </a:bodyPr>
          <a:lstStyle/>
          <a:p>
            <a:r>
              <a:rPr lang="en-GB" sz="2800" dirty="0"/>
              <a:t>Detailed work defined as </a:t>
            </a:r>
            <a:r>
              <a:rPr lang="en-GB" sz="2800" i="1" dirty="0"/>
              <a:t>deliverables:</a:t>
            </a:r>
            <a:r>
              <a:rPr lang="en-GB" sz="2800" dirty="0"/>
              <a:t> outlined in the WP, reconciled and tracked in </a:t>
            </a:r>
            <a:r>
              <a:rPr lang="en-GB" sz="2800" dirty="0">
                <a:hlinkClick r:id="rId24"/>
              </a:rPr>
              <a:t>CEOS deliverable tracking tool</a:t>
            </a:r>
            <a:endParaRPr lang="en-GB" sz="2800" dirty="0"/>
          </a:p>
        </p:txBody>
      </p:sp>
      <p:pic>
        <p:nvPicPr>
          <p:cNvPr id="16" name="Image 7">
            <a:extLst>
              <a:ext uri="{FF2B5EF4-FFF2-40B4-BE49-F238E27FC236}">
                <a16:creationId xmlns:a16="http://schemas.microsoft.com/office/drawing/2014/main" id="{FA9FF1EA-6A45-104B-B65A-C6386E456F94}"/>
              </a:ext>
            </a:extLst>
          </p:cNvPr>
          <p:cNvPicPr>
            <a:picLocks noChangeAspect="1"/>
          </p:cNvPicPr>
          <p:nvPr/>
        </p:nvPicPr>
        <p:blipFill rotWithShape="1">
          <a:blip r:embed="rId25">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521344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A3753-9EE1-BC46-84D4-C2725986D8D3}"/>
              </a:ext>
            </a:extLst>
          </p:cNvPr>
          <p:cNvSpPr>
            <a:spLocks noGrp="1"/>
          </p:cNvSpPr>
          <p:nvPr>
            <p:ph type="title"/>
          </p:nvPr>
        </p:nvSpPr>
        <p:spPr>
          <a:xfrm>
            <a:off x="979612" y="138370"/>
            <a:ext cx="9386864" cy="779002"/>
          </a:xfrm>
        </p:spPr>
        <p:txBody>
          <a:bodyPr/>
          <a:lstStyle/>
          <a:p>
            <a:r>
              <a:rPr lang="en-US" dirty="0"/>
              <a:t>2020-22 vs 2021-23</a:t>
            </a:r>
          </a:p>
        </p:txBody>
      </p:sp>
      <p:graphicFrame>
        <p:nvGraphicFramePr>
          <p:cNvPr id="4" name="Table 3">
            <a:extLst>
              <a:ext uri="{FF2B5EF4-FFF2-40B4-BE49-F238E27FC236}">
                <a16:creationId xmlns:a16="http://schemas.microsoft.com/office/drawing/2014/main" id="{E94E73E3-B2F8-474C-99A8-0046B1EA207D}"/>
              </a:ext>
            </a:extLst>
          </p:cNvPr>
          <p:cNvGraphicFramePr>
            <a:graphicFrameLocks noGrp="1"/>
          </p:cNvGraphicFramePr>
          <p:nvPr>
            <p:extLst>
              <p:ext uri="{D42A27DB-BD31-4B8C-83A1-F6EECF244321}">
                <p14:modId xmlns:p14="http://schemas.microsoft.com/office/powerpoint/2010/main" val="3404496021"/>
              </p:ext>
            </p:extLst>
          </p:nvPr>
        </p:nvGraphicFramePr>
        <p:xfrm>
          <a:off x="209006" y="1242423"/>
          <a:ext cx="11678194" cy="5161280"/>
        </p:xfrm>
        <a:graphic>
          <a:graphicData uri="http://schemas.openxmlformats.org/drawingml/2006/table">
            <a:tbl>
              <a:tblPr firstRow="1" bandRow="1">
                <a:tableStyleId>{5C22544A-7EE6-4342-B048-85BDC9FD1C3A}</a:tableStyleId>
              </a:tblPr>
              <a:tblGrid>
                <a:gridCol w="6523567">
                  <a:extLst>
                    <a:ext uri="{9D8B030D-6E8A-4147-A177-3AD203B41FA5}">
                      <a16:colId xmlns:a16="http://schemas.microsoft.com/office/drawing/2014/main" val="2598744537"/>
                    </a:ext>
                  </a:extLst>
                </a:gridCol>
                <a:gridCol w="1666960">
                  <a:extLst>
                    <a:ext uri="{9D8B030D-6E8A-4147-A177-3AD203B41FA5}">
                      <a16:colId xmlns:a16="http://schemas.microsoft.com/office/drawing/2014/main" val="3925249967"/>
                    </a:ext>
                  </a:extLst>
                </a:gridCol>
                <a:gridCol w="2063469">
                  <a:extLst>
                    <a:ext uri="{9D8B030D-6E8A-4147-A177-3AD203B41FA5}">
                      <a16:colId xmlns:a16="http://schemas.microsoft.com/office/drawing/2014/main" val="157542237"/>
                    </a:ext>
                  </a:extLst>
                </a:gridCol>
                <a:gridCol w="1424198">
                  <a:extLst>
                    <a:ext uri="{9D8B030D-6E8A-4147-A177-3AD203B41FA5}">
                      <a16:colId xmlns:a16="http://schemas.microsoft.com/office/drawing/2014/main" val="4008065344"/>
                    </a:ext>
                  </a:extLst>
                </a:gridCol>
              </a:tblGrid>
              <a:tr h="592183">
                <a:tc>
                  <a:txBody>
                    <a:bodyPr/>
                    <a:lstStyle/>
                    <a:p>
                      <a:endParaRPr lang="en-US" dirty="0"/>
                    </a:p>
                  </a:txBody>
                  <a:tcPr/>
                </a:tc>
                <a:tc>
                  <a:txBody>
                    <a:bodyPr/>
                    <a:lstStyle/>
                    <a:p>
                      <a:r>
                        <a:rPr lang="en-US" dirty="0"/>
                        <a:t>Closed from 2020-22 WP</a:t>
                      </a:r>
                    </a:p>
                  </a:txBody>
                  <a:tcPr/>
                </a:tc>
                <a:tc>
                  <a:txBody>
                    <a:bodyPr/>
                    <a:lstStyle/>
                    <a:p>
                      <a:r>
                        <a:rPr lang="en-US" dirty="0"/>
                        <a:t>Carried over from 2020-22 WP</a:t>
                      </a:r>
                    </a:p>
                  </a:txBody>
                  <a:tcPr/>
                </a:tc>
                <a:tc>
                  <a:txBody>
                    <a:bodyPr/>
                    <a:lstStyle/>
                    <a:p>
                      <a:r>
                        <a:rPr lang="en-US" dirty="0"/>
                        <a:t>New for 2021-23 WP</a:t>
                      </a:r>
                    </a:p>
                  </a:txBody>
                  <a:tcPr/>
                </a:tc>
                <a:extLst>
                  <a:ext uri="{0D108BD9-81ED-4DB2-BD59-A6C34878D82A}">
                    <a16:rowId xmlns:a16="http://schemas.microsoft.com/office/drawing/2014/main" val="60067893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Climate Monitoring, Research, and Services</a:t>
                      </a:r>
                    </a:p>
                  </a:txBody>
                  <a:tcPr/>
                </a:tc>
                <a:tc>
                  <a:txBody>
                    <a:bodyPr/>
                    <a:lstStyle/>
                    <a:p>
                      <a:pPr algn="ctr"/>
                      <a:endParaRPr lang="en-US" dirty="0"/>
                    </a:p>
                  </a:txBody>
                  <a:tcPr/>
                </a:tc>
                <a:tc>
                  <a:txBody>
                    <a:bodyPr/>
                    <a:lstStyle/>
                    <a:p>
                      <a:pPr algn="ctr"/>
                      <a:r>
                        <a:rPr lang="en-US" dirty="0"/>
                        <a:t>5</a:t>
                      </a:r>
                    </a:p>
                  </a:txBody>
                  <a:tcPr/>
                </a:tc>
                <a:tc>
                  <a:txBody>
                    <a:bodyPr/>
                    <a:lstStyle/>
                    <a:p>
                      <a:pPr algn="ctr"/>
                      <a:endParaRPr lang="en-US" dirty="0"/>
                    </a:p>
                  </a:txBody>
                  <a:tcPr/>
                </a:tc>
                <a:extLst>
                  <a:ext uri="{0D108BD9-81ED-4DB2-BD59-A6C34878D82A}">
                    <a16:rowId xmlns:a16="http://schemas.microsoft.com/office/drawing/2014/main" val="130927539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Carbon Observations in Support of Climate Science and Policy</a:t>
                      </a:r>
                    </a:p>
                  </a:txBody>
                  <a:tcPr/>
                </a:tc>
                <a:tc>
                  <a:txBody>
                    <a:bodyPr/>
                    <a:lstStyle/>
                    <a:p>
                      <a:pPr algn="ctr"/>
                      <a:r>
                        <a:rPr lang="en-US" dirty="0"/>
                        <a:t>2</a:t>
                      </a:r>
                    </a:p>
                  </a:txBody>
                  <a:tcPr/>
                </a:tc>
                <a:tc>
                  <a:txBody>
                    <a:bodyPr/>
                    <a:lstStyle/>
                    <a:p>
                      <a:pPr algn="ctr"/>
                      <a:r>
                        <a:rPr lang="en-US" dirty="0"/>
                        <a:t>9</a:t>
                      </a:r>
                    </a:p>
                  </a:txBody>
                  <a:tcPr/>
                </a:tc>
                <a:tc>
                  <a:txBody>
                    <a:bodyPr/>
                    <a:lstStyle/>
                    <a:p>
                      <a:pPr algn="ctr"/>
                      <a:r>
                        <a:rPr lang="en-US" dirty="0"/>
                        <a:t>4</a:t>
                      </a:r>
                    </a:p>
                  </a:txBody>
                  <a:tcPr/>
                </a:tc>
                <a:extLst>
                  <a:ext uri="{0D108BD9-81ED-4DB2-BD59-A6C34878D82A}">
                    <a16:rowId xmlns:a16="http://schemas.microsoft.com/office/drawing/2014/main" val="379449974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Agriculture </a:t>
                      </a:r>
                    </a:p>
                  </a:txBody>
                  <a:tcPr/>
                </a:tc>
                <a:tc>
                  <a:txBody>
                    <a:bodyPr/>
                    <a:lstStyle/>
                    <a:p>
                      <a:pPr algn="ctr"/>
                      <a:endParaRPr lang="en-US" dirty="0"/>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160873316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Disasters </a:t>
                      </a:r>
                    </a:p>
                  </a:txBody>
                  <a:tcPr/>
                </a:tc>
                <a:tc>
                  <a:txBody>
                    <a:bodyPr/>
                    <a:lstStyle/>
                    <a:p>
                      <a:pPr algn="ctr"/>
                      <a:r>
                        <a:rPr lang="en-US" dirty="0"/>
                        <a:t>1</a:t>
                      </a:r>
                    </a:p>
                  </a:txBody>
                  <a:tcPr/>
                </a:tc>
                <a:tc>
                  <a:txBody>
                    <a:bodyPr/>
                    <a:lstStyle/>
                    <a:p>
                      <a:pPr algn="ctr"/>
                      <a:r>
                        <a:rPr lang="en-US" dirty="0"/>
                        <a:t>12</a:t>
                      </a:r>
                    </a:p>
                  </a:txBody>
                  <a:tcPr/>
                </a:tc>
                <a:tc>
                  <a:txBody>
                    <a:bodyPr/>
                    <a:lstStyle/>
                    <a:p>
                      <a:pPr algn="ctr"/>
                      <a:endParaRPr lang="en-US" dirty="0"/>
                    </a:p>
                  </a:txBody>
                  <a:tcPr/>
                </a:tc>
                <a:extLst>
                  <a:ext uri="{0D108BD9-81ED-4DB2-BD59-A6C34878D82A}">
                    <a16:rowId xmlns:a16="http://schemas.microsoft.com/office/drawing/2014/main" val="271356124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Water</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64277957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Data Quality </a:t>
                      </a:r>
                    </a:p>
                  </a:txBody>
                  <a:tcPr/>
                </a:tc>
                <a:tc>
                  <a:txBody>
                    <a:bodyPr/>
                    <a:lstStyle/>
                    <a:p>
                      <a:pPr algn="ctr"/>
                      <a:endParaRPr lang="en-US" dirty="0"/>
                    </a:p>
                  </a:txBody>
                  <a:tcPr/>
                </a:tc>
                <a:tc>
                  <a:txBody>
                    <a:bodyPr/>
                    <a:lstStyle/>
                    <a:p>
                      <a:pPr algn="ctr"/>
                      <a:r>
                        <a:rPr lang="en-US" dirty="0"/>
                        <a:t>11</a:t>
                      </a:r>
                    </a:p>
                  </a:txBody>
                  <a:tcPr/>
                </a:tc>
                <a:tc>
                  <a:txBody>
                    <a:bodyPr/>
                    <a:lstStyle/>
                    <a:p>
                      <a:pPr algn="ctr"/>
                      <a:endParaRPr lang="en-US" dirty="0"/>
                    </a:p>
                  </a:txBody>
                  <a:tcPr/>
                </a:tc>
                <a:extLst>
                  <a:ext uri="{0D108BD9-81ED-4DB2-BD59-A6C34878D82A}">
                    <a16:rowId xmlns:a16="http://schemas.microsoft.com/office/drawing/2014/main" val="64561816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Capacity Building and Data Democracy </a:t>
                      </a:r>
                    </a:p>
                  </a:txBody>
                  <a:tcPr/>
                </a:tc>
                <a:tc>
                  <a:txBody>
                    <a:bodyPr/>
                    <a:lstStyle/>
                    <a:p>
                      <a:pPr algn="ctr"/>
                      <a:r>
                        <a:rPr lang="en-US" dirty="0"/>
                        <a:t>10</a:t>
                      </a:r>
                    </a:p>
                  </a:txBody>
                  <a:tcPr/>
                </a:tc>
                <a:tc>
                  <a:txBody>
                    <a:bodyPr/>
                    <a:lstStyle/>
                    <a:p>
                      <a:pPr algn="ctr"/>
                      <a:r>
                        <a:rPr lang="en-US" dirty="0"/>
                        <a:t>20</a:t>
                      </a:r>
                    </a:p>
                  </a:txBody>
                  <a:tcPr/>
                </a:tc>
                <a:tc>
                  <a:txBody>
                    <a:bodyPr/>
                    <a:lstStyle/>
                    <a:p>
                      <a:pPr algn="ctr"/>
                      <a:r>
                        <a:rPr lang="en-US" dirty="0"/>
                        <a:t>10</a:t>
                      </a:r>
                    </a:p>
                  </a:txBody>
                  <a:tcPr/>
                </a:tc>
                <a:extLst>
                  <a:ext uri="{0D108BD9-81ED-4DB2-BD59-A6C34878D82A}">
                    <a16:rowId xmlns:a16="http://schemas.microsoft.com/office/drawing/2014/main" val="41651353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Data Discovery, Access, Preservation, Usability and Exploitation: approaches, systems, tools and technologies </a:t>
                      </a:r>
                    </a:p>
                  </a:txBody>
                  <a:tcPr/>
                </a:tc>
                <a:tc>
                  <a:txBody>
                    <a:bodyPr/>
                    <a:lstStyle/>
                    <a:p>
                      <a:pPr algn="ctr"/>
                      <a:r>
                        <a:rPr lang="en-US" dirty="0"/>
                        <a:t>2</a:t>
                      </a:r>
                    </a:p>
                  </a:txBody>
                  <a:tcPr/>
                </a:tc>
                <a:tc>
                  <a:txBody>
                    <a:bodyPr/>
                    <a:lstStyle/>
                    <a:p>
                      <a:pPr algn="ctr"/>
                      <a:r>
                        <a:rPr lang="en-US" dirty="0"/>
                        <a:t>6</a:t>
                      </a:r>
                    </a:p>
                  </a:txBody>
                  <a:tcPr/>
                </a:tc>
                <a:tc>
                  <a:txBody>
                    <a:bodyPr/>
                    <a:lstStyle/>
                    <a:p>
                      <a:pPr algn="ctr"/>
                      <a:endParaRPr lang="en-US" dirty="0"/>
                    </a:p>
                  </a:txBody>
                  <a:tcPr/>
                </a:tc>
                <a:extLst>
                  <a:ext uri="{0D108BD9-81ED-4DB2-BD59-A6C34878D82A}">
                    <a16:rowId xmlns:a16="http://schemas.microsoft.com/office/drawing/2014/main" val="95024031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Advancement of the CEOS Virtual Constellations </a:t>
                      </a:r>
                    </a:p>
                  </a:txBody>
                  <a:tcPr/>
                </a:tc>
                <a:tc>
                  <a:txBody>
                    <a:bodyPr/>
                    <a:lstStyle/>
                    <a:p>
                      <a:pPr algn="ctr"/>
                      <a:r>
                        <a:rPr lang="en-US" dirty="0"/>
                        <a:t>8</a:t>
                      </a:r>
                    </a:p>
                  </a:txBody>
                  <a:tcPr/>
                </a:tc>
                <a:tc>
                  <a:txBody>
                    <a:bodyPr/>
                    <a:lstStyle/>
                    <a:p>
                      <a:pPr algn="ctr"/>
                      <a:r>
                        <a:rPr lang="en-US" dirty="0"/>
                        <a:t>31</a:t>
                      </a:r>
                    </a:p>
                  </a:txBody>
                  <a:tcPr/>
                </a:tc>
                <a:tc>
                  <a:txBody>
                    <a:bodyPr/>
                    <a:lstStyle/>
                    <a:p>
                      <a:pPr algn="ctr"/>
                      <a:endParaRPr lang="en-US" dirty="0"/>
                    </a:p>
                  </a:txBody>
                  <a:tcPr/>
                </a:tc>
                <a:extLst>
                  <a:ext uri="{0D108BD9-81ED-4DB2-BD59-A6C34878D82A}">
                    <a16:rowId xmlns:a16="http://schemas.microsoft.com/office/drawing/2014/main" val="75881295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Support to Other Key Stakeholder Initiatives </a:t>
                      </a:r>
                    </a:p>
                  </a:txBody>
                  <a:tcPr/>
                </a:tc>
                <a:tc>
                  <a:txBody>
                    <a:bodyPr/>
                    <a:lstStyle/>
                    <a:p>
                      <a:pPr algn="ctr"/>
                      <a:r>
                        <a:rPr lang="en-US" dirty="0"/>
                        <a:t>4</a:t>
                      </a:r>
                    </a:p>
                  </a:txBody>
                  <a:tcPr/>
                </a:tc>
                <a:tc>
                  <a:txBody>
                    <a:bodyPr/>
                    <a:lstStyle/>
                    <a:p>
                      <a:pPr algn="ctr"/>
                      <a:r>
                        <a:rPr lang="en-US" dirty="0"/>
                        <a:t>11</a:t>
                      </a:r>
                    </a:p>
                    <a:p>
                      <a:pPr algn="ctr"/>
                      <a:r>
                        <a:rPr lang="en-US" sz="1200" dirty="0"/>
                        <a:t>(</a:t>
                      </a:r>
                      <a:r>
                        <a:rPr lang="en-US" sz="1200" i="1" dirty="0"/>
                        <a:t>1 from </a:t>
                      </a:r>
                      <a:r>
                        <a:rPr lang="en-US" sz="1200" i="1" dirty="0" err="1"/>
                        <a:t>Obs</a:t>
                      </a:r>
                      <a:r>
                        <a:rPr lang="en-US" sz="1200" i="1" dirty="0"/>
                        <a:t> for Water</a:t>
                      </a:r>
                      <a:r>
                        <a:rPr lang="en-US" sz="1200" dirty="0"/>
                        <a:t>)</a:t>
                      </a:r>
                    </a:p>
                  </a:txBody>
                  <a:tcPr/>
                </a:tc>
                <a:tc>
                  <a:txBody>
                    <a:bodyPr/>
                    <a:lstStyle/>
                    <a:p>
                      <a:pPr algn="ctr"/>
                      <a:r>
                        <a:rPr lang="en-US" dirty="0"/>
                        <a:t>2</a:t>
                      </a:r>
                    </a:p>
                  </a:txBody>
                  <a:tcPr/>
                </a:tc>
                <a:extLst>
                  <a:ext uri="{0D108BD9-81ED-4DB2-BD59-A6C34878D82A}">
                    <a16:rowId xmlns:a16="http://schemas.microsoft.com/office/drawing/2014/main" val="3927434884"/>
                  </a:ext>
                </a:extLst>
              </a:tr>
              <a:tr h="2394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Totals</a:t>
                      </a:r>
                    </a:p>
                  </a:txBody>
                  <a:tcPr/>
                </a:tc>
                <a:tc>
                  <a:txBody>
                    <a:bodyPr/>
                    <a:lstStyle/>
                    <a:p>
                      <a:pPr algn="ctr"/>
                      <a:r>
                        <a:rPr lang="en-US" dirty="0"/>
                        <a:t>28</a:t>
                      </a:r>
                    </a:p>
                  </a:txBody>
                  <a:tcPr/>
                </a:tc>
                <a:tc>
                  <a:txBody>
                    <a:bodyPr/>
                    <a:lstStyle/>
                    <a:p>
                      <a:pPr algn="ctr"/>
                      <a:r>
                        <a:rPr lang="en-US" dirty="0"/>
                        <a:t>107</a:t>
                      </a:r>
                    </a:p>
                  </a:txBody>
                  <a:tcPr/>
                </a:tc>
                <a:tc>
                  <a:txBody>
                    <a:bodyPr/>
                    <a:lstStyle/>
                    <a:p>
                      <a:pPr algn="ctr"/>
                      <a:r>
                        <a:rPr lang="en-US" dirty="0"/>
                        <a:t>16</a:t>
                      </a:r>
                    </a:p>
                  </a:txBody>
                  <a:tcPr/>
                </a:tc>
                <a:extLst>
                  <a:ext uri="{0D108BD9-81ED-4DB2-BD59-A6C34878D82A}">
                    <a16:rowId xmlns:a16="http://schemas.microsoft.com/office/drawing/2014/main" val="3547119304"/>
                  </a:ext>
                </a:extLst>
              </a:tr>
            </a:tbl>
          </a:graphicData>
        </a:graphic>
      </p:graphicFrame>
      <p:pic>
        <p:nvPicPr>
          <p:cNvPr id="6" name="Image 7">
            <a:extLst>
              <a:ext uri="{FF2B5EF4-FFF2-40B4-BE49-F238E27FC236}">
                <a16:creationId xmlns:a16="http://schemas.microsoft.com/office/drawing/2014/main" id="{C776130A-1532-B14D-8D42-6BAD3F527796}"/>
              </a:ext>
            </a:extLst>
          </p:cNvPr>
          <p:cNvPicPr>
            <a:picLocks noChangeAspect="1"/>
          </p:cNvPicPr>
          <p:nvPr/>
        </p:nvPicPr>
        <p:blipFill rotWithShape="1">
          <a:blip r:embed="rId2">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22417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4E855-175A-0F4C-9A87-BA3256A110EE}"/>
              </a:ext>
            </a:extLst>
          </p:cNvPr>
          <p:cNvSpPr>
            <a:spLocks noGrp="1"/>
          </p:cNvSpPr>
          <p:nvPr>
            <p:ph type="title"/>
          </p:nvPr>
        </p:nvSpPr>
        <p:spPr>
          <a:xfrm>
            <a:off x="993467" y="138370"/>
            <a:ext cx="9386864" cy="779002"/>
          </a:xfrm>
        </p:spPr>
        <p:txBody>
          <a:bodyPr/>
          <a:lstStyle/>
          <a:p>
            <a:r>
              <a:rPr lang="en-US" dirty="0"/>
              <a:t>As of today…</a:t>
            </a:r>
          </a:p>
        </p:txBody>
      </p:sp>
      <p:graphicFrame>
        <p:nvGraphicFramePr>
          <p:cNvPr id="4" name="Table 5">
            <a:extLst>
              <a:ext uri="{FF2B5EF4-FFF2-40B4-BE49-F238E27FC236}">
                <a16:creationId xmlns:a16="http://schemas.microsoft.com/office/drawing/2014/main" id="{41083065-9203-5D41-BE8D-C797C2A1DFD5}"/>
              </a:ext>
            </a:extLst>
          </p:cNvPr>
          <p:cNvGraphicFramePr>
            <a:graphicFrameLocks noGrp="1"/>
          </p:cNvGraphicFramePr>
          <p:nvPr>
            <p:extLst>
              <p:ext uri="{D42A27DB-BD31-4B8C-83A1-F6EECF244321}">
                <p14:modId xmlns:p14="http://schemas.microsoft.com/office/powerpoint/2010/main" val="2254600776"/>
              </p:ext>
            </p:extLst>
          </p:nvPr>
        </p:nvGraphicFramePr>
        <p:xfrm>
          <a:off x="176048" y="1050894"/>
          <a:ext cx="11544407" cy="5098143"/>
        </p:xfrm>
        <a:graphic>
          <a:graphicData uri="http://schemas.openxmlformats.org/drawingml/2006/table">
            <a:tbl>
              <a:tblPr firstRow="1" bandRow="1">
                <a:tableStyleId>{5C22544A-7EE6-4342-B048-85BDC9FD1C3A}</a:tableStyleId>
              </a:tblPr>
              <a:tblGrid>
                <a:gridCol w="6681092">
                  <a:extLst>
                    <a:ext uri="{9D8B030D-6E8A-4147-A177-3AD203B41FA5}">
                      <a16:colId xmlns:a16="http://schemas.microsoft.com/office/drawing/2014/main" val="3668407374"/>
                    </a:ext>
                  </a:extLst>
                </a:gridCol>
                <a:gridCol w="1027689">
                  <a:extLst>
                    <a:ext uri="{9D8B030D-6E8A-4147-A177-3AD203B41FA5}">
                      <a16:colId xmlns:a16="http://schemas.microsoft.com/office/drawing/2014/main" val="1687010597"/>
                    </a:ext>
                  </a:extLst>
                </a:gridCol>
                <a:gridCol w="1092425">
                  <a:extLst>
                    <a:ext uri="{9D8B030D-6E8A-4147-A177-3AD203B41FA5}">
                      <a16:colId xmlns:a16="http://schemas.microsoft.com/office/drawing/2014/main" val="4138048807"/>
                    </a:ext>
                  </a:extLst>
                </a:gridCol>
                <a:gridCol w="938676">
                  <a:extLst>
                    <a:ext uri="{9D8B030D-6E8A-4147-A177-3AD203B41FA5}">
                      <a16:colId xmlns:a16="http://schemas.microsoft.com/office/drawing/2014/main" val="1664545059"/>
                    </a:ext>
                  </a:extLst>
                </a:gridCol>
                <a:gridCol w="1804525">
                  <a:extLst>
                    <a:ext uri="{9D8B030D-6E8A-4147-A177-3AD203B41FA5}">
                      <a16:colId xmlns:a16="http://schemas.microsoft.com/office/drawing/2014/main" val="1162741978"/>
                    </a:ext>
                  </a:extLst>
                </a:gridCol>
              </a:tblGrid>
              <a:tr h="592183">
                <a:tc>
                  <a:txBody>
                    <a:bodyPr/>
                    <a:lstStyle/>
                    <a:p>
                      <a:endParaRPr lang="en-US" dirty="0"/>
                    </a:p>
                  </a:txBody>
                  <a:tcPr/>
                </a:tc>
                <a:tc>
                  <a:txBody>
                    <a:bodyPr/>
                    <a:lstStyle/>
                    <a:p>
                      <a:r>
                        <a:rPr lang="en-US" dirty="0"/>
                        <a:t>Closed</a:t>
                      </a:r>
                    </a:p>
                  </a:txBody>
                  <a:tcPr/>
                </a:tc>
                <a:tc>
                  <a:txBody>
                    <a:bodyPr/>
                    <a:lstStyle/>
                    <a:p>
                      <a:r>
                        <a:rPr lang="en-US" dirty="0"/>
                        <a:t>2021</a:t>
                      </a:r>
                    </a:p>
                  </a:txBody>
                  <a:tcPr/>
                </a:tc>
                <a:tc>
                  <a:txBody>
                    <a:bodyPr/>
                    <a:lstStyle/>
                    <a:p>
                      <a:r>
                        <a:rPr lang="en-US" dirty="0"/>
                        <a:t>2022</a:t>
                      </a:r>
                    </a:p>
                  </a:txBody>
                  <a:tcPr/>
                </a:tc>
                <a:tc>
                  <a:txBody>
                    <a:bodyPr/>
                    <a:lstStyle/>
                    <a:p>
                      <a:r>
                        <a:rPr lang="en-US" dirty="0"/>
                        <a:t>2023 &amp; beyond</a:t>
                      </a:r>
                    </a:p>
                  </a:txBody>
                  <a:tcPr/>
                </a:tc>
                <a:extLst>
                  <a:ext uri="{0D108BD9-81ED-4DB2-BD59-A6C34878D82A}">
                    <a16:rowId xmlns:a16="http://schemas.microsoft.com/office/drawing/2014/main" val="83186403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Climate Monitoring, Research, and Services</a:t>
                      </a:r>
                    </a:p>
                  </a:txBody>
                  <a:tcPr/>
                </a:tc>
                <a:tc>
                  <a:txBody>
                    <a:bodyPr/>
                    <a:lstStyle/>
                    <a:p>
                      <a:pPr algn="ctr"/>
                      <a:endParaRPr lang="en-US" dirty="0"/>
                    </a:p>
                  </a:txBody>
                  <a:tcPr/>
                </a:tc>
                <a:tc>
                  <a:txBody>
                    <a:bodyPr/>
                    <a:lstStyle/>
                    <a:p>
                      <a:pPr algn="ctr"/>
                      <a:r>
                        <a:rPr lang="en-US" dirty="0"/>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a:t>
                      </a:r>
                      <a:r>
                        <a:rPr lang="en-US" sz="1200" i="1" dirty="0"/>
                        <a:t>3 overdue</a:t>
                      </a:r>
                      <a:r>
                        <a:rPr lang="en-US" sz="1200" dirty="0"/>
                        <a:t>)</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95586532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Carbon Observations in Support of Climate Science and Policy</a:t>
                      </a:r>
                    </a:p>
                  </a:txBody>
                  <a:tcPr/>
                </a:tc>
                <a:tc>
                  <a:txBody>
                    <a:bodyPr/>
                    <a:lstStyle/>
                    <a:p>
                      <a:pPr algn="ctr"/>
                      <a:r>
                        <a:rPr lang="en-US" dirty="0"/>
                        <a:t>1</a:t>
                      </a:r>
                    </a:p>
                  </a:txBody>
                  <a:tcPr/>
                </a:tc>
                <a:tc>
                  <a:txBody>
                    <a:bodyPr/>
                    <a:lstStyle/>
                    <a:p>
                      <a:pPr algn="ctr"/>
                      <a:r>
                        <a:rPr lang="en-US" dirty="0"/>
                        <a:t>6</a:t>
                      </a:r>
                    </a:p>
                    <a:p>
                      <a:pPr algn="ctr"/>
                      <a:r>
                        <a:rPr lang="en-US" sz="1200" dirty="0"/>
                        <a:t>(</a:t>
                      </a:r>
                      <a:r>
                        <a:rPr lang="en-US" sz="1200" i="1" dirty="0"/>
                        <a:t>1 overdue</a:t>
                      </a:r>
                      <a:r>
                        <a:rPr lang="en-US" sz="1200" dirty="0"/>
                        <a:t>)</a:t>
                      </a:r>
                    </a:p>
                  </a:txBody>
                  <a:tcPr/>
                </a:tc>
                <a:tc>
                  <a:txBody>
                    <a:bodyPr/>
                    <a:lstStyle/>
                    <a:p>
                      <a:pPr algn="ctr"/>
                      <a:r>
                        <a:rPr lang="en-US" dirty="0"/>
                        <a:t>6</a:t>
                      </a:r>
                    </a:p>
                  </a:txBody>
                  <a:tcPr/>
                </a:tc>
                <a:tc>
                  <a:txBody>
                    <a:bodyPr/>
                    <a:lstStyle/>
                    <a:p>
                      <a:pPr algn="ctr"/>
                      <a:endParaRPr lang="en-US" dirty="0"/>
                    </a:p>
                  </a:txBody>
                  <a:tcPr/>
                </a:tc>
                <a:extLst>
                  <a:ext uri="{0D108BD9-81ED-4DB2-BD59-A6C34878D82A}">
                    <a16:rowId xmlns:a16="http://schemas.microsoft.com/office/drawing/2014/main" val="37918469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Agriculture </a:t>
                      </a:r>
                    </a:p>
                  </a:txBody>
                  <a:tcPr/>
                </a:tc>
                <a:tc>
                  <a:txBody>
                    <a:bodyPr/>
                    <a:lstStyle/>
                    <a:p>
                      <a:pPr algn="ctr"/>
                      <a:endParaRPr lang="en-US" dirty="0"/>
                    </a:p>
                  </a:txBody>
                  <a:tcPr/>
                </a:tc>
                <a:tc>
                  <a:txBody>
                    <a:bodyPr/>
                    <a:lstStyle/>
                    <a:p>
                      <a:pPr algn="ctr"/>
                      <a:r>
                        <a:rPr lang="en-US" dirty="0"/>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(1 overdue)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80580868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Disasters </a:t>
                      </a:r>
                    </a:p>
                  </a:txBody>
                  <a:tcPr/>
                </a:tc>
                <a:tc>
                  <a:txBody>
                    <a:bodyPr/>
                    <a:lstStyle/>
                    <a:p>
                      <a:pPr algn="ctr"/>
                      <a:r>
                        <a:rPr lang="en-US" dirty="0"/>
                        <a:t>1</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4</a:t>
                      </a:r>
                    </a:p>
                  </a:txBody>
                  <a:tcPr/>
                </a:tc>
                <a:extLst>
                  <a:ext uri="{0D108BD9-81ED-4DB2-BD59-A6C34878D82A}">
                    <a16:rowId xmlns:a16="http://schemas.microsoft.com/office/drawing/2014/main" val="123792026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Data Quality </a:t>
                      </a:r>
                    </a:p>
                  </a:txBody>
                  <a:tcPr/>
                </a:tc>
                <a:tc>
                  <a:txBody>
                    <a:bodyPr/>
                    <a:lstStyle/>
                    <a:p>
                      <a:pPr algn="ctr"/>
                      <a:r>
                        <a:rPr lang="en-US" dirty="0"/>
                        <a:t>1</a:t>
                      </a:r>
                    </a:p>
                  </a:txBody>
                  <a:tcPr/>
                </a:tc>
                <a:tc>
                  <a:txBody>
                    <a:bodyPr/>
                    <a:lstStyle/>
                    <a:p>
                      <a:pPr algn="ctr"/>
                      <a:r>
                        <a:rPr lang="en-US" dirty="0"/>
                        <a:t>8</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27920959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Capacity Building and Data Democracy </a:t>
                      </a:r>
                    </a:p>
                  </a:txBody>
                  <a:tcPr/>
                </a:tc>
                <a:tc>
                  <a:txBody>
                    <a:bodyPr/>
                    <a:lstStyle/>
                    <a:p>
                      <a:pPr algn="ctr"/>
                      <a:r>
                        <a:rPr lang="en-US" dirty="0"/>
                        <a:t>10</a:t>
                      </a:r>
                    </a:p>
                  </a:txBody>
                  <a:tcPr/>
                </a:tc>
                <a:tc>
                  <a:txBody>
                    <a:bodyPr/>
                    <a:lstStyle/>
                    <a:p>
                      <a:pPr algn="ctr"/>
                      <a:r>
                        <a:rPr lang="en-US" dirty="0"/>
                        <a:t>6</a:t>
                      </a:r>
                    </a:p>
                  </a:txBody>
                  <a:tcPr/>
                </a:tc>
                <a:tc>
                  <a:txBody>
                    <a:bodyPr/>
                    <a:lstStyle/>
                    <a:p>
                      <a:pPr algn="ctr"/>
                      <a:r>
                        <a:rPr lang="en-US" dirty="0"/>
                        <a:t>13</a:t>
                      </a:r>
                    </a:p>
                  </a:txBody>
                  <a:tcPr/>
                </a:tc>
                <a:tc>
                  <a:txBody>
                    <a:bodyPr/>
                    <a:lstStyle/>
                    <a:p>
                      <a:pPr algn="ctr"/>
                      <a:r>
                        <a:rPr lang="en-US" dirty="0"/>
                        <a:t>1</a:t>
                      </a:r>
                    </a:p>
                  </a:txBody>
                  <a:tcPr/>
                </a:tc>
                <a:extLst>
                  <a:ext uri="{0D108BD9-81ED-4DB2-BD59-A6C34878D82A}">
                    <a16:rowId xmlns:a16="http://schemas.microsoft.com/office/drawing/2014/main" val="166386688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Data Discovery, Access, Preservation, Usability and Exploitation: approaches, systems, tools and technologies </a:t>
                      </a:r>
                    </a:p>
                  </a:txBody>
                  <a:tcPr/>
                </a:tc>
                <a:tc>
                  <a:txBody>
                    <a:bodyPr/>
                    <a:lstStyle/>
                    <a:p>
                      <a:pPr algn="ctr"/>
                      <a:r>
                        <a:rPr lang="en-US" dirty="0"/>
                        <a:t>2</a:t>
                      </a:r>
                    </a:p>
                  </a:txBody>
                  <a:tcPr/>
                </a:tc>
                <a:tc>
                  <a:txBody>
                    <a:bodyPr/>
                    <a:lstStyle/>
                    <a:p>
                      <a:pPr algn="ctr"/>
                      <a:r>
                        <a:rPr lang="en-US" dirty="0"/>
                        <a:t>4</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6691707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Advancement of the CEOS Virtual Constellations </a:t>
                      </a:r>
                    </a:p>
                  </a:txBody>
                  <a:tcPr/>
                </a:tc>
                <a:tc>
                  <a:txBody>
                    <a:bodyPr/>
                    <a:lstStyle/>
                    <a:p>
                      <a:pPr algn="ctr"/>
                      <a:r>
                        <a:rPr lang="en-US" dirty="0"/>
                        <a:t>3</a:t>
                      </a:r>
                    </a:p>
                  </a:txBody>
                  <a:tcPr/>
                </a:tc>
                <a:tc>
                  <a:txBody>
                    <a:bodyPr/>
                    <a:lstStyle/>
                    <a:p>
                      <a:pPr algn="ctr"/>
                      <a:r>
                        <a:rPr lang="en-US" dirty="0"/>
                        <a:t>8</a:t>
                      </a:r>
                    </a:p>
                  </a:txBody>
                  <a:tcPr/>
                </a:tc>
                <a:tc>
                  <a:txBody>
                    <a:bodyPr/>
                    <a:lstStyle/>
                    <a:p>
                      <a:pPr algn="ctr"/>
                      <a:r>
                        <a:rPr lang="en-US" dirty="0"/>
                        <a:t>15</a:t>
                      </a:r>
                    </a:p>
                  </a:txBody>
                  <a:tcPr/>
                </a:tc>
                <a:tc>
                  <a:txBody>
                    <a:bodyPr/>
                    <a:lstStyle/>
                    <a:p>
                      <a:pPr algn="ctr"/>
                      <a:r>
                        <a:rPr lang="en-US" dirty="0"/>
                        <a:t>5</a:t>
                      </a:r>
                    </a:p>
                  </a:txBody>
                  <a:tcPr/>
                </a:tc>
                <a:extLst>
                  <a:ext uri="{0D108BD9-81ED-4DB2-BD59-A6C34878D82A}">
                    <a16:rowId xmlns:a16="http://schemas.microsoft.com/office/drawing/2014/main" val="291738960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Support to Other Key Stakeholder Initiatives </a:t>
                      </a:r>
                    </a:p>
                  </a:txBody>
                  <a:tcPr/>
                </a:tc>
                <a:tc>
                  <a:txBody>
                    <a:bodyPr/>
                    <a:lstStyle/>
                    <a:p>
                      <a:pPr algn="ctr"/>
                      <a:endParaRPr lang="en-US" dirty="0"/>
                    </a:p>
                  </a:txBody>
                  <a:tcPr/>
                </a:tc>
                <a:tc>
                  <a:txBody>
                    <a:bodyPr/>
                    <a:lstStyle/>
                    <a:p>
                      <a:pPr algn="ctr"/>
                      <a:r>
                        <a:rPr lang="en-US" dirty="0"/>
                        <a:t>5</a:t>
                      </a:r>
                    </a:p>
                  </a:txBody>
                  <a:tcPr/>
                </a:tc>
                <a:tc>
                  <a:txBody>
                    <a:bodyPr/>
                    <a:lstStyle/>
                    <a:p>
                      <a:pPr algn="ctr"/>
                      <a:r>
                        <a:rPr lang="en-US" dirty="0"/>
                        <a:t>7</a:t>
                      </a:r>
                    </a:p>
                  </a:txBody>
                  <a:tcPr/>
                </a:tc>
                <a:tc>
                  <a:txBody>
                    <a:bodyPr/>
                    <a:lstStyle/>
                    <a:p>
                      <a:pPr algn="ctr"/>
                      <a:r>
                        <a:rPr lang="en-US" dirty="0"/>
                        <a:t>1</a:t>
                      </a:r>
                    </a:p>
                  </a:txBody>
                  <a:tcPr/>
                </a:tc>
                <a:extLst>
                  <a:ext uri="{0D108BD9-81ED-4DB2-BD59-A6C34878D82A}">
                    <a16:rowId xmlns:a16="http://schemas.microsoft.com/office/drawing/2014/main" val="823988614"/>
                  </a:ext>
                </a:extLst>
              </a:tr>
              <a:tr h="2394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Totals</a:t>
                      </a:r>
                    </a:p>
                  </a:txBody>
                  <a:tcPr/>
                </a:tc>
                <a:tc>
                  <a:txBody>
                    <a:bodyPr/>
                    <a:lstStyle/>
                    <a:p>
                      <a:pPr algn="ctr"/>
                      <a:r>
                        <a:rPr lang="en-US" dirty="0"/>
                        <a:t>18</a:t>
                      </a:r>
                    </a:p>
                  </a:txBody>
                  <a:tcPr/>
                </a:tc>
                <a:tc>
                  <a:txBody>
                    <a:bodyPr/>
                    <a:lstStyle/>
                    <a:p>
                      <a:pPr algn="ctr"/>
                      <a:r>
                        <a:rPr lang="en-US" dirty="0"/>
                        <a:t>45</a:t>
                      </a:r>
                    </a:p>
                  </a:txBody>
                  <a:tcPr/>
                </a:tc>
                <a:tc>
                  <a:txBody>
                    <a:bodyPr/>
                    <a:lstStyle/>
                    <a:p>
                      <a:pPr algn="ctr"/>
                      <a:r>
                        <a:rPr lang="en-US" dirty="0"/>
                        <a:t>48</a:t>
                      </a:r>
                    </a:p>
                  </a:txBody>
                  <a:tcPr/>
                </a:tc>
                <a:tc>
                  <a:txBody>
                    <a:bodyPr/>
                    <a:lstStyle/>
                    <a:p>
                      <a:pPr algn="ctr"/>
                      <a:r>
                        <a:rPr lang="en-US" dirty="0"/>
                        <a:t>12</a:t>
                      </a:r>
                    </a:p>
                  </a:txBody>
                  <a:tcPr/>
                </a:tc>
                <a:extLst>
                  <a:ext uri="{0D108BD9-81ED-4DB2-BD59-A6C34878D82A}">
                    <a16:rowId xmlns:a16="http://schemas.microsoft.com/office/drawing/2014/main" val="3470987775"/>
                  </a:ext>
                </a:extLst>
              </a:tr>
            </a:tbl>
          </a:graphicData>
        </a:graphic>
      </p:graphicFrame>
      <p:pic>
        <p:nvPicPr>
          <p:cNvPr id="5" name="Image 7">
            <a:extLst>
              <a:ext uri="{FF2B5EF4-FFF2-40B4-BE49-F238E27FC236}">
                <a16:creationId xmlns:a16="http://schemas.microsoft.com/office/drawing/2014/main" id="{34C6F427-1A6B-BA44-9B1D-9D30E72D40DC}"/>
              </a:ext>
            </a:extLst>
          </p:cNvPr>
          <p:cNvPicPr>
            <a:picLocks noChangeAspect="1"/>
          </p:cNvPicPr>
          <p:nvPr/>
        </p:nvPicPr>
        <p:blipFill rotWithShape="1">
          <a:blip r:embed="rId3">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09869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E76DDE-D035-4942-A22A-F28DD80510EA}"/>
              </a:ext>
            </a:extLst>
          </p:cNvPr>
          <p:cNvSpPr>
            <a:spLocks noGrp="1"/>
          </p:cNvSpPr>
          <p:nvPr>
            <p:ph type="title"/>
          </p:nvPr>
        </p:nvSpPr>
        <p:spPr>
          <a:xfrm>
            <a:off x="973486" y="143557"/>
            <a:ext cx="9386864" cy="779002"/>
          </a:xfrm>
        </p:spPr>
        <p:txBody>
          <a:bodyPr>
            <a:normAutofit/>
          </a:bodyPr>
          <a:lstStyle/>
          <a:p>
            <a:r>
              <a:rPr lang="en-GB" dirty="0"/>
              <a:t>Internal Information Flow</a:t>
            </a:r>
            <a:endParaRPr lang="en-US" dirty="0"/>
          </a:p>
        </p:txBody>
      </p:sp>
      <p:sp>
        <p:nvSpPr>
          <p:cNvPr id="302" name="Content Placeholder 1">
            <a:extLst>
              <a:ext uri="{FF2B5EF4-FFF2-40B4-BE49-F238E27FC236}">
                <a16:creationId xmlns:a16="http://schemas.microsoft.com/office/drawing/2014/main" id="{482B2C3A-766D-1F4C-B7E0-EC5770CF1023}"/>
              </a:ext>
            </a:extLst>
          </p:cNvPr>
          <p:cNvSpPr>
            <a:spLocks noGrp="1"/>
          </p:cNvSpPr>
          <p:nvPr>
            <p:ph idx="1"/>
          </p:nvPr>
        </p:nvSpPr>
        <p:spPr>
          <a:xfrm>
            <a:off x="188696" y="1309151"/>
            <a:ext cx="5759174" cy="4662871"/>
          </a:xfrm>
        </p:spPr>
        <p:txBody>
          <a:bodyPr/>
          <a:lstStyle/>
          <a:p>
            <a:pPr marL="101600" indent="0">
              <a:buNone/>
            </a:pPr>
            <a:r>
              <a:rPr lang="en-GB" sz="2200" dirty="0"/>
              <a:t>The CEO:</a:t>
            </a:r>
          </a:p>
          <a:p>
            <a:pPr marL="444500" indent="-342900"/>
            <a:r>
              <a:rPr lang="en-GB" sz="2200" dirty="0"/>
              <a:t> is the internal liaison between CEOS leadership roles (CEOS Chair, SIT Chair, SEC and SEO) and across all CEOS entities (Working Groups, Virtual Constellations, </a:t>
            </a:r>
            <a:r>
              <a:rPr lang="en-GB" sz="2200" i="1" dirty="0"/>
              <a:t>ad hoc</a:t>
            </a:r>
            <a:r>
              <a:rPr lang="en-GB" sz="2200" dirty="0"/>
              <a:t> Teams and other CEOS Initiatives)</a:t>
            </a:r>
          </a:p>
          <a:p>
            <a:pPr marL="444500" indent="-342900"/>
            <a:r>
              <a:rPr lang="en-GB" sz="2200" dirty="0"/>
              <a:t>attends all major Principal-level CEOS meetings, is a standing member of the CEOS SEC and contributes to many meetings hosted by CEOS entities</a:t>
            </a:r>
          </a:p>
          <a:p>
            <a:pPr marL="444500" indent="-342900"/>
            <a:r>
              <a:rPr lang="en-GB" sz="2200" dirty="0"/>
              <a:t>provides guidance on internal and external collaboration to ensure cross-flow of information, priority and objective goal-setting, and resource and scheduling implications</a:t>
            </a:r>
          </a:p>
          <a:p>
            <a:pPr marL="0" indent="0">
              <a:buNone/>
            </a:pPr>
            <a:endParaRPr lang="en-US" dirty="0"/>
          </a:p>
        </p:txBody>
      </p:sp>
      <p:pic>
        <p:nvPicPr>
          <p:cNvPr id="303" name="Image 7">
            <a:extLst>
              <a:ext uri="{FF2B5EF4-FFF2-40B4-BE49-F238E27FC236}">
                <a16:creationId xmlns:a16="http://schemas.microsoft.com/office/drawing/2014/main" id="{F443957C-7C10-D84E-B18F-BB505AF26681}"/>
              </a:ext>
            </a:extLst>
          </p:cNvPr>
          <p:cNvPicPr>
            <a:picLocks noChangeAspect="1"/>
          </p:cNvPicPr>
          <p:nvPr/>
        </p:nvPicPr>
        <p:blipFill rotWithShape="1">
          <a:blip r:embed="rId2">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grpSp>
        <p:nvGrpSpPr>
          <p:cNvPr id="304" name="Graphic 1">
            <a:extLst>
              <a:ext uri="{FF2B5EF4-FFF2-40B4-BE49-F238E27FC236}">
                <a16:creationId xmlns:a16="http://schemas.microsoft.com/office/drawing/2014/main" id="{20D61DFC-E64F-7040-88FC-AAAE903B0BF1}"/>
              </a:ext>
            </a:extLst>
          </p:cNvPr>
          <p:cNvGrpSpPr/>
          <p:nvPr/>
        </p:nvGrpSpPr>
        <p:grpSpPr>
          <a:xfrm>
            <a:off x="5936396" y="1156940"/>
            <a:ext cx="6107286" cy="5455934"/>
            <a:chOff x="0" y="-13331"/>
            <a:chExt cx="5684777" cy="5590969"/>
          </a:xfrm>
        </p:grpSpPr>
        <p:grpSp>
          <p:nvGrpSpPr>
            <p:cNvPr id="305" name="Graphic 1">
              <a:extLst>
                <a:ext uri="{FF2B5EF4-FFF2-40B4-BE49-F238E27FC236}">
                  <a16:creationId xmlns:a16="http://schemas.microsoft.com/office/drawing/2014/main" id="{63D8ECC4-D08D-F94F-AE51-BC8BE8732A0D}"/>
                </a:ext>
              </a:extLst>
            </p:cNvPr>
            <p:cNvGrpSpPr/>
            <p:nvPr/>
          </p:nvGrpSpPr>
          <p:grpSpPr>
            <a:xfrm>
              <a:off x="0" y="1014179"/>
              <a:ext cx="998025" cy="557310"/>
              <a:chOff x="0" y="1014179"/>
              <a:chExt cx="998025" cy="557310"/>
            </a:xfrm>
          </p:grpSpPr>
          <p:sp>
            <p:nvSpPr>
              <p:cNvPr id="443" name="Freeform: Shape 142">
                <a:extLst>
                  <a:ext uri="{FF2B5EF4-FFF2-40B4-BE49-F238E27FC236}">
                    <a16:creationId xmlns:a16="http://schemas.microsoft.com/office/drawing/2014/main" id="{2C003C70-85F4-E84D-9220-3EF4741249C1}"/>
                  </a:ext>
                </a:extLst>
              </p:cNvPr>
              <p:cNvSpPr/>
              <p:nvPr/>
            </p:nvSpPr>
            <p:spPr>
              <a:xfrm>
                <a:off x="0" y="1265334"/>
                <a:ext cx="998025" cy="157433"/>
              </a:xfrm>
              <a:custGeom>
                <a:avLst/>
                <a:gdLst>
                  <a:gd name="connsiteX0" fmla="*/ -164 w 998025"/>
                  <a:gd name="connsiteY0" fmla="*/ 212 h 157433"/>
                  <a:gd name="connsiteX1" fmla="*/ 997861 w 998025"/>
                  <a:gd name="connsiteY1" fmla="*/ 212 h 157433"/>
                  <a:gd name="connsiteX2" fmla="*/ 997861 w 998025"/>
                  <a:gd name="connsiteY2" fmla="*/ 157645 h 157433"/>
                  <a:gd name="connsiteX3" fmla="*/ -164 w 998025"/>
                  <a:gd name="connsiteY3" fmla="*/ 157645 h 157433"/>
                </a:gdLst>
                <a:ahLst/>
                <a:cxnLst>
                  <a:cxn ang="0">
                    <a:pos x="connsiteX0" y="connsiteY0"/>
                  </a:cxn>
                  <a:cxn ang="0">
                    <a:pos x="connsiteX1" y="connsiteY1"/>
                  </a:cxn>
                  <a:cxn ang="0">
                    <a:pos x="connsiteX2" y="connsiteY2"/>
                  </a:cxn>
                  <a:cxn ang="0">
                    <a:pos x="connsiteX3" y="connsiteY3"/>
                  </a:cxn>
                </a:cxnLst>
                <a:rect l="l" t="t" r="r" b="b"/>
                <a:pathLst>
                  <a:path w="998025" h="157433">
                    <a:moveTo>
                      <a:pt x="-164" y="212"/>
                    </a:moveTo>
                    <a:lnTo>
                      <a:pt x="997861" y="212"/>
                    </a:lnTo>
                    <a:lnTo>
                      <a:pt x="997861" y="157645"/>
                    </a:lnTo>
                    <a:lnTo>
                      <a:pt x="-164" y="157645"/>
                    </a:lnTo>
                    <a:close/>
                  </a:path>
                </a:pathLst>
              </a:custGeom>
              <a:solidFill>
                <a:srgbClr val="F7F7F7"/>
              </a:solidFill>
              <a:ln w="16122"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4" name="Freeform: Shape 143">
                <a:extLst>
                  <a:ext uri="{FF2B5EF4-FFF2-40B4-BE49-F238E27FC236}">
                    <a16:creationId xmlns:a16="http://schemas.microsoft.com/office/drawing/2014/main" id="{DA44134C-6CC4-E248-9399-AE713A09275C}"/>
                  </a:ext>
                </a:extLst>
              </p:cNvPr>
              <p:cNvSpPr/>
              <p:nvPr/>
            </p:nvSpPr>
            <p:spPr>
              <a:xfrm>
                <a:off x="0" y="1050630"/>
                <a:ext cx="998025" cy="215620"/>
              </a:xfrm>
              <a:custGeom>
                <a:avLst/>
                <a:gdLst>
                  <a:gd name="connsiteX0" fmla="*/ -164 w 998025"/>
                  <a:gd name="connsiteY0" fmla="*/ 189 h 215620"/>
                  <a:gd name="connsiteX1" fmla="*/ 997861 w 998025"/>
                  <a:gd name="connsiteY1" fmla="*/ 189 h 215620"/>
                  <a:gd name="connsiteX2" fmla="*/ 997861 w 998025"/>
                  <a:gd name="connsiteY2" fmla="*/ 215809 h 215620"/>
                  <a:gd name="connsiteX3" fmla="*/ -164 w 998025"/>
                  <a:gd name="connsiteY3" fmla="*/ 215809 h 215620"/>
                </a:gdLst>
                <a:ahLst/>
                <a:cxnLst>
                  <a:cxn ang="0">
                    <a:pos x="connsiteX0" y="connsiteY0"/>
                  </a:cxn>
                  <a:cxn ang="0">
                    <a:pos x="connsiteX1" y="connsiteY1"/>
                  </a:cxn>
                  <a:cxn ang="0">
                    <a:pos x="connsiteX2" y="connsiteY2"/>
                  </a:cxn>
                  <a:cxn ang="0">
                    <a:pos x="connsiteX3" y="connsiteY3"/>
                  </a:cxn>
                </a:cxnLst>
                <a:rect l="l" t="t" r="r" b="b"/>
                <a:pathLst>
                  <a:path w="998025" h="215620">
                    <a:moveTo>
                      <a:pt x="-164" y="189"/>
                    </a:moveTo>
                    <a:lnTo>
                      <a:pt x="997861" y="189"/>
                    </a:lnTo>
                    <a:lnTo>
                      <a:pt x="997861" y="215809"/>
                    </a:lnTo>
                    <a:lnTo>
                      <a:pt x="-164" y="215809"/>
                    </a:lnTo>
                    <a:close/>
                  </a:path>
                </a:pathLst>
              </a:custGeom>
              <a:solidFill>
                <a:srgbClr val="4D627F"/>
              </a:solidFill>
              <a:ln w="1613" cap="flat">
                <a:solidFill>
                  <a:srgbClr val="7E93B1">
                    <a:alpha val="94000"/>
                  </a:srgbClr>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5" name="Text Box 6">
                <a:extLst>
                  <a:ext uri="{FF2B5EF4-FFF2-40B4-BE49-F238E27FC236}">
                    <a16:creationId xmlns:a16="http://schemas.microsoft.com/office/drawing/2014/main" id="{1723CB27-B2B8-DB4B-BB83-9B0C0958B6BB}"/>
                  </a:ext>
                </a:extLst>
              </p:cNvPr>
              <p:cNvSpPr txBox="1"/>
              <p:nvPr/>
            </p:nvSpPr>
            <p:spPr>
              <a:xfrm>
                <a:off x="277957" y="1014179"/>
                <a:ext cx="433070" cy="35433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000" b="1">
                    <a:solidFill>
                      <a:srgbClr val="FFFFFF"/>
                    </a:solidFill>
                    <a:effectLst/>
                    <a:latin typeface="Lucida Bright" panose="02040602050505020304" pitchFamily="18" charset="77"/>
                    <a:ea typeface="Calibri" panose="020F0502020204030204" pitchFamily="34" charset="0"/>
                    <a:cs typeface="Times New Roman" panose="02020603050405020304" pitchFamily="18" charset="0"/>
                  </a:rPr>
                  <a:t>SEO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6" name="Text Box 7">
                <a:extLst>
                  <a:ext uri="{FF2B5EF4-FFF2-40B4-BE49-F238E27FC236}">
                    <a16:creationId xmlns:a16="http://schemas.microsoft.com/office/drawing/2014/main" id="{EB8CFEE7-801C-9B4D-B791-43B7DE0BD789}"/>
                  </a:ext>
                </a:extLst>
              </p:cNvPr>
              <p:cNvSpPr txBox="1"/>
              <p:nvPr/>
            </p:nvSpPr>
            <p:spPr>
              <a:xfrm>
                <a:off x="282664" y="1220334"/>
                <a:ext cx="43624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NASA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06" name="Graphic 1">
              <a:extLst>
                <a:ext uri="{FF2B5EF4-FFF2-40B4-BE49-F238E27FC236}">
                  <a16:creationId xmlns:a16="http://schemas.microsoft.com/office/drawing/2014/main" id="{F8AD1EF8-25CA-4241-ABCD-AAAC6C1DA6A0}"/>
                </a:ext>
              </a:extLst>
            </p:cNvPr>
            <p:cNvGrpSpPr/>
            <p:nvPr/>
          </p:nvGrpSpPr>
          <p:grpSpPr>
            <a:xfrm>
              <a:off x="1280138" y="1016099"/>
              <a:ext cx="1085850" cy="1005170"/>
              <a:chOff x="1280138" y="1016099"/>
              <a:chExt cx="1085850" cy="1005170"/>
            </a:xfrm>
          </p:grpSpPr>
          <p:grpSp>
            <p:nvGrpSpPr>
              <p:cNvPr id="431" name="Graphic 1">
                <a:extLst>
                  <a:ext uri="{FF2B5EF4-FFF2-40B4-BE49-F238E27FC236}">
                    <a16:creationId xmlns:a16="http://schemas.microsoft.com/office/drawing/2014/main" id="{155A63A3-49BE-6841-9F7F-C96982A913C2}"/>
                  </a:ext>
                </a:extLst>
              </p:cNvPr>
              <p:cNvGrpSpPr/>
              <p:nvPr/>
            </p:nvGrpSpPr>
            <p:grpSpPr>
              <a:xfrm>
                <a:off x="1332866" y="1016099"/>
                <a:ext cx="998025" cy="547138"/>
                <a:chOff x="1332866" y="1016099"/>
                <a:chExt cx="998025" cy="547138"/>
              </a:xfrm>
            </p:grpSpPr>
            <p:sp>
              <p:nvSpPr>
                <p:cNvPr id="439" name="Freeform: Shape 138">
                  <a:extLst>
                    <a:ext uri="{FF2B5EF4-FFF2-40B4-BE49-F238E27FC236}">
                      <a16:creationId xmlns:a16="http://schemas.microsoft.com/office/drawing/2014/main" id="{2692F0F8-0E2E-DC42-8802-59E02A4D58DD}"/>
                    </a:ext>
                  </a:extLst>
                </p:cNvPr>
                <p:cNvSpPr/>
                <p:nvPr/>
              </p:nvSpPr>
              <p:spPr>
                <a:xfrm>
                  <a:off x="1332866" y="1265333"/>
                  <a:ext cx="998025" cy="157433"/>
                </a:xfrm>
                <a:custGeom>
                  <a:avLst/>
                  <a:gdLst>
                    <a:gd name="connsiteX0" fmla="*/ 84 w 998025"/>
                    <a:gd name="connsiteY0" fmla="*/ 212 h 157433"/>
                    <a:gd name="connsiteX1" fmla="*/ 998109 w 998025"/>
                    <a:gd name="connsiteY1" fmla="*/ 212 h 157433"/>
                    <a:gd name="connsiteX2" fmla="*/ 998109 w 998025"/>
                    <a:gd name="connsiteY2" fmla="*/ 157645 h 157433"/>
                    <a:gd name="connsiteX3" fmla="*/ 84 w 998025"/>
                    <a:gd name="connsiteY3" fmla="*/ 157645 h 157433"/>
                  </a:gdLst>
                  <a:ahLst/>
                  <a:cxnLst>
                    <a:cxn ang="0">
                      <a:pos x="connsiteX0" y="connsiteY0"/>
                    </a:cxn>
                    <a:cxn ang="0">
                      <a:pos x="connsiteX1" y="connsiteY1"/>
                    </a:cxn>
                    <a:cxn ang="0">
                      <a:pos x="connsiteX2" y="connsiteY2"/>
                    </a:cxn>
                    <a:cxn ang="0">
                      <a:pos x="connsiteX3" y="connsiteY3"/>
                    </a:cxn>
                  </a:cxnLst>
                  <a:rect l="l" t="t" r="r" b="b"/>
                  <a:pathLst>
                    <a:path w="998025" h="157433">
                      <a:moveTo>
                        <a:pt x="84" y="212"/>
                      </a:moveTo>
                      <a:lnTo>
                        <a:pt x="998109" y="212"/>
                      </a:lnTo>
                      <a:lnTo>
                        <a:pt x="998109" y="157645"/>
                      </a:lnTo>
                      <a:lnTo>
                        <a:pt x="84" y="157645"/>
                      </a:lnTo>
                      <a:close/>
                    </a:path>
                  </a:pathLst>
                </a:custGeom>
                <a:solidFill>
                  <a:srgbClr val="F7F7F7"/>
                </a:solidFill>
                <a:ln w="16122"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0" name="Freeform: Shape 139">
                  <a:extLst>
                    <a:ext uri="{FF2B5EF4-FFF2-40B4-BE49-F238E27FC236}">
                      <a16:creationId xmlns:a16="http://schemas.microsoft.com/office/drawing/2014/main" id="{B6A1E99B-C14B-4740-8A3E-5ACC59824DC0}"/>
                    </a:ext>
                  </a:extLst>
                </p:cNvPr>
                <p:cNvSpPr/>
                <p:nvPr/>
              </p:nvSpPr>
              <p:spPr>
                <a:xfrm>
                  <a:off x="1332866" y="1050628"/>
                  <a:ext cx="998025" cy="215620"/>
                </a:xfrm>
                <a:custGeom>
                  <a:avLst/>
                  <a:gdLst>
                    <a:gd name="connsiteX0" fmla="*/ 84 w 998025"/>
                    <a:gd name="connsiteY0" fmla="*/ 189 h 215620"/>
                    <a:gd name="connsiteX1" fmla="*/ 998109 w 998025"/>
                    <a:gd name="connsiteY1" fmla="*/ 189 h 215620"/>
                    <a:gd name="connsiteX2" fmla="*/ 998109 w 998025"/>
                    <a:gd name="connsiteY2" fmla="*/ 215809 h 215620"/>
                    <a:gd name="connsiteX3" fmla="*/ 84 w 998025"/>
                    <a:gd name="connsiteY3" fmla="*/ 215809 h 215620"/>
                  </a:gdLst>
                  <a:ahLst/>
                  <a:cxnLst>
                    <a:cxn ang="0">
                      <a:pos x="connsiteX0" y="connsiteY0"/>
                    </a:cxn>
                    <a:cxn ang="0">
                      <a:pos x="connsiteX1" y="connsiteY1"/>
                    </a:cxn>
                    <a:cxn ang="0">
                      <a:pos x="connsiteX2" y="connsiteY2"/>
                    </a:cxn>
                    <a:cxn ang="0">
                      <a:pos x="connsiteX3" y="connsiteY3"/>
                    </a:cxn>
                  </a:cxnLst>
                  <a:rect l="l" t="t" r="r" b="b"/>
                  <a:pathLst>
                    <a:path w="998025" h="215620">
                      <a:moveTo>
                        <a:pt x="84" y="189"/>
                      </a:moveTo>
                      <a:lnTo>
                        <a:pt x="998109" y="189"/>
                      </a:lnTo>
                      <a:lnTo>
                        <a:pt x="998109" y="215809"/>
                      </a:lnTo>
                      <a:lnTo>
                        <a:pt x="84" y="215809"/>
                      </a:lnTo>
                      <a:close/>
                    </a:path>
                  </a:pathLst>
                </a:custGeom>
                <a:solidFill>
                  <a:srgbClr val="4D627F"/>
                </a:solidFill>
                <a:ln w="1613" cap="flat">
                  <a:solidFill>
                    <a:srgbClr val="7E93B1">
                      <a:alpha val="94000"/>
                    </a:srgbClr>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1" name="Text Box 12">
                  <a:extLst>
                    <a:ext uri="{FF2B5EF4-FFF2-40B4-BE49-F238E27FC236}">
                      <a16:creationId xmlns:a16="http://schemas.microsoft.com/office/drawing/2014/main" id="{964F7888-011B-F84A-8370-80C17DE67AAF}"/>
                    </a:ext>
                  </a:extLst>
                </p:cNvPr>
                <p:cNvSpPr txBox="1"/>
                <p:nvPr/>
              </p:nvSpPr>
              <p:spPr>
                <a:xfrm>
                  <a:off x="1440656" y="1016099"/>
                  <a:ext cx="772160" cy="35433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000" b="1">
                      <a:solidFill>
                        <a:srgbClr val="FFFFFF"/>
                      </a:solidFill>
                      <a:effectLst/>
                      <a:latin typeface="Lucida Bright" panose="02040602050505020304" pitchFamily="18" charset="77"/>
                      <a:ea typeface="Calibri" panose="020F0502020204030204" pitchFamily="34" charset="0"/>
                      <a:cs typeface="Times New Roman" panose="02020603050405020304" pitchFamily="18" charset="0"/>
                    </a:rPr>
                    <a:t>SIT Chair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2" name="Text Box 13">
                  <a:extLst>
                    <a:ext uri="{FF2B5EF4-FFF2-40B4-BE49-F238E27FC236}">
                      <a16:creationId xmlns:a16="http://schemas.microsoft.com/office/drawing/2014/main" id="{EF21E1D1-0993-174E-9B34-9C1A32865957}"/>
                    </a:ext>
                  </a:extLst>
                </p:cNvPr>
                <p:cNvSpPr txBox="1"/>
                <p:nvPr/>
              </p:nvSpPr>
              <p:spPr>
                <a:xfrm>
                  <a:off x="1498625" y="1252087"/>
                  <a:ext cx="648970" cy="31115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CSIRO/GA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32" name="Graphic 1">
                <a:extLst>
                  <a:ext uri="{FF2B5EF4-FFF2-40B4-BE49-F238E27FC236}">
                    <a16:creationId xmlns:a16="http://schemas.microsoft.com/office/drawing/2014/main" id="{80E6E116-CA89-F343-B817-14360CD9B06C}"/>
                  </a:ext>
                </a:extLst>
              </p:cNvPr>
              <p:cNvGrpSpPr/>
              <p:nvPr/>
            </p:nvGrpSpPr>
            <p:grpSpPr>
              <a:xfrm>
                <a:off x="1280138" y="1389769"/>
                <a:ext cx="1085850" cy="631500"/>
                <a:chOff x="1280138" y="1389769"/>
                <a:chExt cx="1085850" cy="631500"/>
              </a:xfrm>
            </p:grpSpPr>
            <p:sp>
              <p:nvSpPr>
                <p:cNvPr id="433" name="Freeform: Shape 132">
                  <a:extLst>
                    <a:ext uri="{FF2B5EF4-FFF2-40B4-BE49-F238E27FC236}">
                      <a16:creationId xmlns:a16="http://schemas.microsoft.com/office/drawing/2014/main" id="{6E0AA6FB-7077-E740-BDCB-2B6BC972F080}"/>
                    </a:ext>
                  </a:extLst>
                </p:cNvPr>
                <p:cNvSpPr/>
                <p:nvPr/>
              </p:nvSpPr>
              <p:spPr>
                <a:xfrm>
                  <a:off x="1333557" y="1795377"/>
                  <a:ext cx="998025" cy="96139"/>
                </a:xfrm>
                <a:custGeom>
                  <a:avLst/>
                  <a:gdLst>
                    <a:gd name="connsiteX0" fmla="*/ 84 w 998025"/>
                    <a:gd name="connsiteY0" fmla="*/ 297 h 96139"/>
                    <a:gd name="connsiteX1" fmla="*/ 998109 w 998025"/>
                    <a:gd name="connsiteY1" fmla="*/ 297 h 96139"/>
                    <a:gd name="connsiteX2" fmla="*/ 998109 w 998025"/>
                    <a:gd name="connsiteY2" fmla="*/ 96436 h 96139"/>
                    <a:gd name="connsiteX3" fmla="*/ 84 w 998025"/>
                    <a:gd name="connsiteY3" fmla="*/ 96436 h 96139"/>
                  </a:gdLst>
                  <a:ahLst/>
                  <a:cxnLst>
                    <a:cxn ang="0">
                      <a:pos x="connsiteX0" y="connsiteY0"/>
                    </a:cxn>
                    <a:cxn ang="0">
                      <a:pos x="connsiteX1" y="connsiteY1"/>
                    </a:cxn>
                    <a:cxn ang="0">
                      <a:pos x="connsiteX2" y="connsiteY2"/>
                    </a:cxn>
                    <a:cxn ang="0">
                      <a:pos x="connsiteX3" y="connsiteY3"/>
                    </a:cxn>
                  </a:cxnLst>
                  <a:rect l="l" t="t" r="r" b="b"/>
                  <a:pathLst>
                    <a:path w="998025" h="96139">
                      <a:moveTo>
                        <a:pt x="84" y="297"/>
                      </a:moveTo>
                      <a:lnTo>
                        <a:pt x="998109" y="297"/>
                      </a:lnTo>
                      <a:lnTo>
                        <a:pt x="998109" y="96436"/>
                      </a:lnTo>
                      <a:lnTo>
                        <a:pt x="84" y="96436"/>
                      </a:lnTo>
                      <a:close/>
                    </a:path>
                  </a:pathLst>
                </a:custGeom>
                <a:solidFill>
                  <a:srgbClr val="7A9335"/>
                </a:solidFill>
                <a:ln w="16728"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4" name="Text Box 16">
                  <a:extLst>
                    <a:ext uri="{FF2B5EF4-FFF2-40B4-BE49-F238E27FC236}">
                      <a16:creationId xmlns:a16="http://schemas.microsoft.com/office/drawing/2014/main" id="{10081164-A012-3041-99CF-62F75CE2EC4F}"/>
                    </a:ext>
                  </a:extLst>
                </p:cNvPr>
                <p:cNvSpPr txBox="1"/>
                <p:nvPr/>
              </p:nvSpPr>
              <p:spPr>
                <a:xfrm>
                  <a:off x="1597139" y="1749489"/>
                  <a:ext cx="508000" cy="27178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5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2-year term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5" name="Freeform: Shape 134">
                  <a:extLst>
                    <a:ext uri="{FF2B5EF4-FFF2-40B4-BE49-F238E27FC236}">
                      <a16:creationId xmlns:a16="http://schemas.microsoft.com/office/drawing/2014/main" id="{757F3712-153E-6A4E-85C4-348329C5B8AE}"/>
                    </a:ext>
                  </a:extLst>
                </p:cNvPr>
                <p:cNvSpPr/>
                <p:nvPr/>
              </p:nvSpPr>
              <p:spPr>
                <a:xfrm>
                  <a:off x="1333557" y="1639032"/>
                  <a:ext cx="998025" cy="157433"/>
                </a:xfrm>
                <a:custGeom>
                  <a:avLst/>
                  <a:gdLst>
                    <a:gd name="connsiteX0" fmla="*/ 84 w 998025"/>
                    <a:gd name="connsiteY0" fmla="*/ 281 h 157433"/>
                    <a:gd name="connsiteX1" fmla="*/ 998109 w 998025"/>
                    <a:gd name="connsiteY1" fmla="*/ 281 h 157433"/>
                    <a:gd name="connsiteX2" fmla="*/ 998109 w 998025"/>
                    <a:gd name="connsiteY2" fmla="*/ 157714 h 157433"/>
                    <a:gd name="connsiteX3" fmla="*/ 84 w 998025"/>
                    <a:gd name="connsiteY3" fmla="*/ 157714 h 157433"/>
                  </a:gdLst>
                  <a:ahLst/>
                  <a:cxnLst>
                    <a:cxn ang="0">
                      <a:pos x="connsiteX0" y="connsiteY0"/>
                    </a:cxn>
                    <a:cxn ang="0">
                      <a:pos x="connsiteX1" y="connsiteY1"/>
                    </a:cxn>
                    <a:cxn ang="0">
                      <a:pos x="connsiteX2" y="connsiteY2"/>
                    </a:cxn>
                    <a:cxn ang="0">
                      <a:pos x="connsiteX3" y="connsiteY3"/>
                    </a:cxn>
                  </a:cxnLst>
                  <a:rect l="l" t="t" r="r" b="b"/>
                  <a:pathLst>
                    <a:path w="998025" h="157433">
                      <a:moveTo>
                        <a:pt x="84" y="281"/>
                      </a:moveTo>
                      <a:lnTo>
                        <a:pt x="998109" y="281"/>
                      </a:lnTo>
                      <a:lnTo>
                        <a:pt x="998109" y="157714"/>
                      </a:lnTo>
                      <a:lnTo>
                        <a:pt x="84" y="157714"/>
                      </a:lnTo>
                      <a:close/>
                    </a:path>
                  </a:pathLst>
                </a:custGeom>
                <a:solidFill>
                  <a:srgbClr val="F7F7F7"/>
                </a:solidFill>
                <a:ln w="16122"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6" name="Freeform: Shape 135">
                  <a:extLst>
                    <a:ext uri="{FF2B5EF4-FFF2-40B4-BE49-F238E27FC236}">
                      <a16:creationId xmlns:a16="http://schemas.microsoft.com/office/drawing/2014/main" id="{3210AEA9-D4FC-BE45-9766-305AB50A6B1C}"/>
                    </a:ext>
                  </a:extLst>
                </p:cNvPr>
                <p:cNvSpPr/>
                <p:nvPr/>
              </p:nvSpPr>
              <p:spPr>
                <a:xfrm>
                  <a:off x="1333557" y="1424328"/>
                  <a:ext cx="998025" cy="215620"/>
                </a:xfrm>
                <a:custGeom>
                  <a:avLst/>
                  <a:gdLst>
                    <a:gd name="connsiteX0" fmla="*/ 84 w 998025"/>
                    <a:gd name="connsiteY0" fmla="*/ 258 h 215620"/>
                    <a:gd name="connsiteX1" fmla="*/ 998109 w 998025"/>
                    <a:gd name="connsiteY1" fmla="*/ 258 h 215620"/>
                    <a:gd name="connsiteX2" fmla="*/ 998109 w 998025"/>
                    <a:gd name="connsiteY2" fmla="*/ 215878 h 215620"/>
                    <a:gd name="connsiteX3" fmla="*/ 84 w 998025"/>
                    <a:gd name="connsiteY3" fmla="*/ 215878 h 215620"/>
                  </a:gdLst>
                  <a:ahLst/>
                  <a:cxnLst>
                    <a:cxn ang="0">
                      <a:pos x="connsiteX0" y="connsiteY0"/>
                    </a:cxn>
                    <a:cxn ang="0">
                      <a:pos x="connsiteX1" y="connsiteY1"/>
                    </a:cxn>
                    <a:cxn ang="0">
                      <a:pos x="connsiteX2" y="connsiteY2"/>
                    </a:cxn>
                    <a:cxn ang="0">
                      <a:pos x="connsiteX3" y="connsiteY3"/>
                    </a:cxn>
                  </a:cxnLst>
                  <a:rect l="l" t="t" r="r" b="b"/>
                  <a:pathLst>
                    <a:path w="998025" h="215620">
                      <a:moveTo>
                        <a:pt x="84" y="258"/>
                      </a:moveTo>
                      <a:lnTo>
                        <a:pt x="998109" y="258"/>
                      </a:lnTo>
                      <a:lnTo>
                        <a:pt x="998109" y="215878"/>
                      </a:lnTo>
                      <a:lnTo>
                        <a:pt x="84" y="215878"/>
                      </a:lnTo>
                      <a:close/>
                    </a:path>
                  </a:pathLst>
                </a:custGeom>
                <a:solidFill>
                  <a:srgbClr val="4D627F"/>
                </a:solidFill>
                <a:ln w="1613" cap="flat">
                  <a:solidFill>
                    <a:srgbClr val="7E93B1">
                      <a:alpha val="94000"/>
                    </a:srgbClr>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7" name="Text Box 19">
                  <a:extLst>
                    <a:ext uri="{FF2B5EF4-FFF2-40B4-BE49-F238E27FC236}">
                      <a16:creationId xmlns:a16="http://schemas.microsoft.com/office/drawing/2014/main" id="{78F24384-352C-3F4D-8792-D3A8B6AEDF0B}"/>
                    </a:ext>
                  </a:extLst>
                </p:cNvPr>
                <p:cNvSpPr txBox="1"/>
                <p:nvPr/>
              </p:nvSpPr>
              <p:spPr>
                <a:xfrm>
                  <a:off x="1280138" y="1389769"/>
                  <a:ext cx="1085850" cy="35433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000" b="1">
                      <a:solidFill>
                        <a:srgbClr val="FFFFFF"/>
                      </a:solidFill>
                      <a:effectLst/>
                      <a:latin typeface="Lucida Bright" panose="02040602050505020304" pitchFamily="18" charset="77"/>
                      <a:ea typeface="Calibri" panose="020F0502020204030204" pitchFamily="34" charset="0"/>
                      <a:cs typeface="Times New Roman" panose="02020603050405020304" pitchFamily="18" charset="0"/>
                    </a:rPr>
                    <a:t>SIT Vice-Chair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8" name="Text Box 20">
                  <a:extLst>
                    <a:ext uri="{FF2B5EF4-FFF2-40B4-BE49-F238E27FC236}">
                      <a16:creationId xmlns:a16="http://schemas.microsoft.com/office/drawing/2014/main" id="{CBF43654-6FDE-7B47-9696-67C500F33126}"/>
                    </a:ext>
                  </a:extLst>
                </p:cNvPr>
                <p:cNvSpPr txBox="1"/>
                <p:nvPr/>
              </p:nvSpPr>
              <p:spPr>
                <a:xfrm>
                  <a:off x="1641615" y="1624140"/>
                  <a:ext cx="374015" cy="31115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307" name="Graphic 1">
              <a:extLst>
                <a:ext uri="{FF2B5EF4-FFF2-40B4-BE49-F238E27FC236}">
                  <a16:creationId xmlns:a16="http://schemas.microsoft.com/office/drawing/2014/main" id="{268578CB-7D40-B84E-8CF1-CA083A1E1CB6}"/>
                </a:ext>
              </a:extLst>
            </p:cNvPr>
            <p:cNvGrpSpPr/>
            <p:nvPr/>
          </p:nvGrpSpPr>
          <p:grpSpPr>
            <a:xfrm>
              <a:off x="3479173" y="1014147"/>
              <a:ext cx="998702" cy="1007122"/>
              <a:chOff x="3479173" y="1014147"/>
              <a:chExt cx="998702" cy="1007122"/>
            </a:xfrm>
          </p:grpSpPr>
          <p:grpSp>
            <p:nvGrpSpPr>
              <p:cNvPr id="419" name="Graphic 1">
                <a:extLst>
                  <a:ext uri="{FF2B5EF4-FFF2-40B4-BE49-F238E27FC236}">
                    <a16:creationId xmlns:a16="http://schemas.microsoft.com/office/drawing/2014/main" id="{366280E3-9930-CE41-BFC9-99EE4EA4F084}"/>
                  </a:ext>
                </a:extLst>
              </p:cNvPr>
              <p:cNvGrpSpPr/>
              <p:nvPr/>
            </p:nvGrpSpPr>
            <p:grpSpPr>
              <a:xfrm>
                <a:off x="3479173" y="1014147"/>
                <a:ext cx="998025" cy="631640"/>
                <a:chOff x="3479173" y="1014147"/>
                <a:chExt cx="998025" cy="631640"/>
              </a:xfrm>
            </p:grpSpPr>
            <p:sp>
              <p:nvSpPr>
                <p:cNvPr id="427" name="Freeform: Shape 126">
                  <a:extLst>
                    <a:ext uri="{FF2B5EF4-FFF2-40B4-BE49-F238E27FC236}">
                      <a16:creationId xmlns:a16="http://schemas.microsoft.com/office/drawing/2014/main" id="{F432830D-6FB8-1347-837C-D21A067EFB32}"/>
                    </a:ext>
                  </a:extLst>
                </p:cNvPr>
                <p:cNvSpPr/>
                <p:nvPr/>
              </p:nvSpPr>
              <p:spPr>
                <a:xfrm>
                  <a:off x="3479173" y="1265333"/>
                  <a:ext cx="998025" cy="157433"/>
                </a:xfrm>
                <a:custGeom>
                  <a:avLst/>
                  <a:gdLst>
                    <a:gd name="connsiteX0" fmla="*/ 483 w 998025"/>
                    <a:gd name="connsiteY0" fmla="*/ 212 h 157433"/>
                    <a:gd name="connsiteX1" fmla="*/ 998508 w 998025"/>
                    <a:gd name="connsiteY1" fmla="*/ 212 h 157433"/>
                    <a:gd name="connsiteX2" fmla="*/ 998508 w 998025"/>
                    <a:gd name="connsiteY2" fmla="*/ 157645 h 157433"/>
                    <a:gd name="connsiteX3" fmla="*/ 483 w 998025"/>
                    <a:gd name="connsiteY3" fmla="*/ 157645 h 157433"/>
                  </a:gdLst>
                  <a:ahLst/>
                  <a:cxnLst>
                    <a:cxn ang="0">
                      <a:pos x="connsiteX0" y="connsiteY0"/>
                    </a:cxn>
                    <a:cxn ang="0">
                      <a:pos x="connsiteX1" y="connsiteY1"/>
                    </a:cxn>
                    <a:cxn ang="0">
                      <a:pos x="connsiteX2" y="connsiteY2"/>
                    </a:cxn>
                    <a:cxn ang="0">
                      <a:pos x="connsiteX3" y="connsiteY3"/>
                    </a:cxn>
                  </a:cxnLst>
                  <a:rect l="l" t="t" r="r" b="b"/>
                  <a:pathLst>
                    <a:path w="998025" h="157433">
                      <a:moveTo>
                        <a:pt x="483" y="212"/>
                      </a:moveTo>
                      <a:lnTo>
                        <a:pt x="998508" y="212"/>
                      </a:lnTo>
                      <a:lnTo>
                        <a:pt x="998508" y="157645"/>
                      </a:lnTo>
                      <a:lnTo>
                        <a:pt x="483" y="157645"/>
                      </a:lnTo>
                      <a:close/>
                    </a:path>
                  </a:pathLst>
                </a:custGeom>
                <a:solidFill>
                  <a:srgbClr val="F7F7F7"/>
                </a:solidFill>
                <a:ln w="16122"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28" name="Freeform: Shape 127">
                  <a:extLst>
                    <a:ext uri="{FF2B5EF4-FFF2-40B4-BE49-F238E27FC236}">
                      <a16:creationId xmlns:a16="http://schemas.microsoft.com/office/drawing/2014/main" id="{0B6957C6-20E5-C54F-834A-4A14B7B57F87}"/>
                    </a:ext>
                  </a:extLst>
                </p:cNvPr>
                <p:cNvSpPr/>
                <p:nvPr/>
              </p:nvSpPr>
              <p:spPr>
                <a:xfrm>
                  <a:off x="3479173" y="1050628"/>
                  <a:ext cx="998025" cy="215620"/>
                </a:xfrm>
                <a:custGeom>
                  <a:avLst/>
                  <a:gdLst>
                    <a:gd name="connsiteX0" fmla="*/ 483 w 998025"/>
                    <a:gd name="connsiteY0" fmla="*/ 189 h 215620"/>
                    <a:gd name="connsiteX1" fmla="*/ 998508 w 998025"/>
                    <a:gd name="connsiteY1" fmla="*/ 189 h 215620"/>
                    <a:gd name="connsiteX2" fmla="*/ 998508 w 998025"/>
                    <a:gd name="connsiteY2" fmla="*/ 215809 h 215620"/>
                    <a:gd name="connsiteX3" fmla="*/ 483 w 998025"/>
                    <a:gd name="connsiteY3" fmla="*/ 215809 h 215620"/>
                  </a:gdLst>
                  <a:ahLst/>
                  <a:cxnLst>
                    <a:cxn ang="0">
                      <a:pos x="connsiteX0" y="connsiteY0"/>
                    </a:cxn>
                    <a:cxn ang="0">
                      <a:pos x="connsiteX1" y="connsiteY1"/>
                    </a:cxn>
                    <a:cxn ang="0">
                      <a:pos x="connsiteX2" y="connsiteY2"/>
                    </a:cxn>
                    <a:cxn ang="0">
                      <a:pos x="connsiteX3" y="connsiteY3"/>
                    </a:cxn>
                  </a:cxnLst>
                  <a:rect l="l" t="t" r="r" b="b"/>
                  <a:pathLst>
                    <a:path w="998025" h="215620">
                      <a:moveTo>
                        <a:pt x="483" y="189"/>
                      </a:moveTo>
                      <a:lnTo>
                        <a:pt x="998508" y="189"/>
                      </a:lnTo>
                      <a:lnTo>
                        <a:pt x="998508" y="215809"/>
                      </a:lnTo>
                      <a:lnTo>
                        <a:pt x="483" y="215809"/>
                      </a:lnTo>
                      <a:close/>
                    </a:path>
                  </a:pathLst>
                </a:custGeom>
                <a:solidFill>
                  <a:srgbClr val="4D627F"/>
                </a:solidFill>
                <a:ln w="1613" cap="flat">
                  <a:solidFill>
                    <a:srgbClr val="7E93B1">
                      <a:alpha val="94000"/>
                    </a:srgbClr>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29" name="Text Box 25">
                  <a:extLst>
                    <a:ext uri="{FF2B5EF4-FFF2-40B4-BE49-F238E27FC236}">
                      <a16:creationId xmlns:a16="http://schemas.microsoft.com/office/drawing/2014/main" id="{A29794FF-B887-AD4B-9610-8753C1149B54}"/>
                    </a:ext>
                  </a:extLst>
                </p:cNvPr>
                <p:cNvSpPr txBox="1"/>
                <p:nvPr/>
              </p:nvSpPr>
              <p:spPr>
                <a:xfrm>
                  <a:off x="3749573" y="1014147"/>
                  <a:ext cx="452755" cy="35433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000" b="1">
                      <a:solidFill>
                        <a:srgbClr val="FFFFFF"/>
                      </a:solidFill>
                      <a:effectLst/>
                      <a:latin typeface="Lucida Bright" panose="02040602050505020304" pitchFamily="18" charset="77"/>
                      <a:ea typeface="Calibri" panose="020F0502020204030204" pitchFamily="34" charset="0"/>
                      <a:cs typeface="Times New Roman" panose="02020603050405020304" pitchFamily="18" charset="0"/>
                    </a:rPr>
                    <a:t>CEO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0" name="Text Box 26">
                  <a:extLst>
                    <a:ext uri="{FF2B5EF4-FFF2-40B4-BE49-F238E27FC236}">
                      <a16:creationId xmlns:a16="http://schemas.microsoft.com/office/drawing/2014/main" id="{809EBD64-14CA-184F-B610-A5834F03E47B}"/>
                    </a:ext>
                  </a:extLst>
                </p:cNvPr>
                <p:cNvSpPr txBox="1"/>
                <p:nvPr/>
              </p:nvSpPr>
              <p:spPr>
                <a:xfrm>
                  <a:off x="3741265" y="1252087"/>
                  <a:ext cx="272415" cy="39370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20" name="Graphic 1">
                <a:extLst>
                  <a:ext uri="{FF2B5EF4-FFF2-40B4-BE49-F238E27FC236}">
                    <a16:creationId xmlns:a16="http://schemas.microsoft.com/office/drawing/2014/main" id="{FC5D94E7-08E5-5F40-90BB-E6324250641D}"/>
                  </a:ext>
                </a:extLst>
              </p:cNvPr>
              <p:cNvGrpSpPr/>
              <p:nvPr/>
            </p:nvGrpSpPr>
            <p:grpSpPr>
              <a:xfrm>
                <a:off x="3479850" y="1387816"/>
                <a:ext cx="998025" cy="633453"/>
                <a:chOff x="3479850" y="1387816"/>
                <a:chExt cx="998025" cy="633453"/>
              </a:xfrm>
            </p:grpSpPr>
            <p:sp>
              <p:nvSpPr>
                <p:cNvPr id="421" name="Freeform: Shape 120">
                  <a:extLst>
                    <a:ext uri="{FF2B5EF4-FFF2-40B4-BE49-F238E27FC236}">
                      <a16:creationId xmlns:a16="http://schemas.microsoft.com/office/drawing/2014/main" id="{4264ED5F-0D4F-D74A-89FA-7936E25536B8}"/>
                    </a:ext>
                  </a:extLst>
                </p:cNvPr>
                <p:cNvSpPr/>
                <p:nvPr/>
              </p:nvSpPr>
              <p:spPr>
                <a:xfrm>
                  <a:off x="3479850" y="1795377"/>
                  <a:ext cx="998025" cy="96139"/>
                </a:xfrm>
                <a:custGeom>
                  <a:avLst/>
                  <a:gdLst>
                    <a:gd name="connsiteX0" fmla="*/ 483 w 998025"/>
                    <a:gd name="connsiteY0" fmla="*/ 297 h 96139"/>
                    <a:gd name="connsiteX1" fmla="*/ 998508 w 998025"/>
                    <a:gd name="connsiteY1" fmla="*/ 297 h 96139"/>
                    <a:gd name="connsiteX2" fmla="*/ 998508 w 998025"/>
                    <a:gd name="connsiteY2" fmla="*/ 96436 h 96139"/>
                    <a:gd name="connsiteX3" fmla="*/ 483 w 998025"/>
                    <a:gd name="connsiteY3" fmla="*/ 96436 h 96139"/>
                  </a:gdLst>
                  <a:ahLst/>
                  <a:cxnLst>
                    <a:cxn ang="0">
                      <a:pos x="connsiteX0" y="connsiteY0"/>
                    </a:cxn>
                    <a:cxn ang="0">
                      <a:pos x="connsiteX1" y="connsiteY1"/>
                    </a:cxn>
                    <a:cxn ang="0">
                      <a:pos x="connsiteX2" y="connsiteY2"/>
                    </a:cxn>
                    <a:cxn ang="0">
                      <a:pos x="connsiteX3" y="connsiteY3"/>
                    </a:cxn>
                  </a:cxnLst>
                  <a:rect l="l" t="t" r="r" b="b"/>
                  <a:pathLst>
                    <a:path w="998025" h="96139">
                      <a:moveTo>
                        <a:pt x="483" y="297"/>
                      </a:moveTo>
                      <a:lnTo>
                        <a:pt x="998508" y="297"/>
                      </a:lnTo>
                      <a:lnTo>
                        <a:pt x="998508" y="96436"/>
                      </a:lnTo>
                      <a:lnTo>
                        <a:pt x="483" y="96436"/>
                      </a:lnTo>
                      <a:close/>
                    </a:path>
                  </a:pathLst>
                </a:custGeom>
                <a:solidFill>
                  <a:srgbClr val="7A9335"/>
                </a:solidFill>
                <a:ln w="16728"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22" name="Text Box 29">
                  <a:extLst>
                    <a:ext uri="{FF2B5EF4-FFF2-40B4-BE49-F238E27FC236}">
                      <a16:creationId xmlns:a16="http://schemas.microsoft.com/office/drawing/2014/main" id="{82BF1EF2-D49F-9E46-92CE-4627FF8C8790}"/>
                    </a:ext>
                  </a:extLst>
                </p:cNvPr>
                <p:cNvSpPr txBox="1"/>
                <p:nvPr/>
              </p:nvSpPr>
              <p:spPr>
                <a:xfrm>
                  <a:off x="3743335" y="1749489"/>
                  <a:ext cx="508000" cy="27178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5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2-year term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3" name="Freeform: Shape 122">
                  <a:extLst>
                    <a:ext uri="{FF2B5EF4-FFF2-40B4-BE49-F238E27FC236}">
                      <a16:creationId xmlns:a16="http://schemas.microsoft.com/office/drawing/2014/main" id="{7F0F2EFD-FD3A-0F42-A6DA-B4D9777A32D8}"/>
                    </a:ext>
                  </a:extLst>
                </p:cNvPr>
                <p:cNvSpPr/>
                <p:nvPr/>
              </p:nvSpPr>
              <p:spPr>
                <a:xfrm>
                  <a:off x="3479850" y="1639032"/>
                  <a:ext cx="998025" cy="157433"/>
                </a:xfrm>
                <a:custGeom>
                  <a:avLst/>
                  <a:gdLst>
                    <a:gd name="connsiteX0" fmla="*/ 483 w 998025"/>
                    <a:gd name="connsiteY0" fmla="*/ 281 h 157433"/>
                    <a:gd name="connsiteX1" fmla="*/ 998508 w 998025"/>
                    <a:gd name="connsiteY1" fmla="*/ 281 h 157433"/>
                    <a:gd name="connsiteX2" fmla="*/ 998508 w 998025"/>
                    <a:gd name="connsiteY2" fmla="*/ 157714 h 157433"/>
                    <a:gd name="connsiteX3" fmla="*/ 483 w 998025"/>
                    <a:gd name="connsiteY3" fmla="*/ 157714 h 157433"/>
                  </a:gdLst>
                  <a:ahLst/>
                  <a:cxnLst>
                    <a:cxn ang="0">
                      <a:pos x="connsiteX0" y="connsiteY0"/>
                    </a:cxn>
                    <a:cxn ang="0">
                      <a:pos x="connsiteX1" y="connsiteY1"/>
                    </a:cxn>
                    <a:cxn ang="0">
                      <a:pos x="connsiteX2" y="connsiteY2"/>
                    </a:cxn>
                    <a:cxn ang="0">
                      <a:pos x="connsiteX3" y="connsiteY3"/>
                    </a:cxn>
                  </a:cxnLst>
                  <a:rect l="l" t="t" r="r" b="b"/>
                  <a:pathLst>
                    <a:path w="998025" h="157433">
                      <a:moveTo>
                        <a:pt x="483" y="281"/>
                      </a:moveTo>
                      <a:lnTo>
                        <a:pt x="998508" y="281"/>
                      </a:lnTo>
                      <a:lnTo>
                        <a:pt x="998508" y="157714"/>
                      </a:lnTo>
                      <a:lnTo>
                        <a:pt x="483" y="157714"/>
                      </a:lnTo>
                      <a:close/>
                    </a:path>
                  </a:pathLst>
                </a:custGeom>
                <a:solidFill>
                  <a:srgbClr val="F7F7F7"/>
                </a:solidFill>
                <a:ln w="16122"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24" name="Freeform: Shape 123">
                  <a:extLst>
                    <a:ext uri="{FF2B5EF4-FFF2-40B4-BE49-F238E27FC236}">
                      <a16:creationId xmlns:a16="http://schemas.microsoft.com/office/drawing/2014/main" id="{14394304-C4F5-4C4F-A6FE-992E95B7A286}"/>
                    </a:ext>
                  </a:extLst>
                </p:cNvPr>
                <p:cNvSpPr/>
                <p:nvPr/>
              </p:nvSpPr>
              <p:spPr>
                <a:xfrm>
                  <a:off x="3479850" y="1424328"/>
                  <a:ext cx="998025" cy="215620"/>
                </a:xfrm>
                <a:custGeom>
                  <a:avLst/>
                  <a:gdLst>
                    <a:gd name="connsiteX0" fmla="*/ 483 w 998025"/>
                    <a:gd name="connsiteY0" fmla="*/ 258 h 215620"/>
                    <a:gd name="connsiteX1" fmla="*/ 998508 w 998025"/>
                    <a:gd name="connsiteY1" fmla="*/ 258 h 215620"/>
                    <a:gd name="connsiteX2" fmla="*/ 998508 w 998025"/>
                    <a:gd name="connsiteY2" fmla="*/ 215878 h 215620"/>
                    <a:gd name="connsiteX3" fmla="*/ 483 w 998025"/>
                    <a:gd name="connsiteY3" fmla="*/ 215878 h 215620"/>
                  </a:gdLst>
                  <a:ahLst/>
                  <a:cxnLst>
                    <a:cxn ang="0">
                      <a:pos x="connsiteX0" y="connsiteY0"/>
                    </a:cxn>
                    <a:cxn ang="0">
                      <a:pos x="connsiteX1" y="connsiteY1"/>
                    </a:cxn>
                    <a:cxn ang="0">
                      <a:pos x="connsiteX2" y="connsiteY2"/>
                    </a:cxn>
                    <a:cxn ang="0">
                      <a:pos x="connsiteX3" y="connsiteY3"/>
                    </a:cxn>
                  </a:cxnLst>
                  <a:rect l="l" t="t" r="r" b="b"/>
                  <a:pathLst>
                    <a:path w="998025" h="215620">
                      <a:moveTo>
                        <a:pt x="483" y="258"/>
                      </a:moveTo>
                      <a:lnTo>
                        <a:pt x="998508" y="258"/>
                      </a:lnTo>
                      <a:lnTo>
                        <a:pt x="998508" y="215878"/>
                      </a:lnTo>
                      <a:lnTo>
                        <a:pt x="483" y="215878"/>
                      </a:lnTo>
                      <a:close/>
                    </a:path>
                  </a:pathLst>
                </a:custGeom>
                <a:solidFill>
                  <a:srgbClr val="4D627F"/>
                </a:solidFill>
                <a:ln w="1613" cap="flat">
                  <a:solidFill>
                    <a:srgbClr val="7E93B1">
                      <a:alpha val="94000"/>
                    </a:srgbClr>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25" name="Text Box 32">
                  <a:extLst>
                    <a:ext uri="{FF2B5EF4-FFF2-40B4-BE49-F238E27FC236}">
                      <a16:creationId xmlns:a16="http://schemas.microsoft.com/office/drawing/2014/main" id="{253EF73E-44A2-164E-94D3-2B6E44F52984}"/>
                    </a:ext>
                  </a:extLst>
                </p:cNvPr>
                <p:cNvSpPr txBox="1"/>
                <p:nvPr/>
              </p:nvSpPr>
              <p:spPr>
                <a:xfrm>
                  <a:off x="3703033" y="1387816"/>
                  <a:ext cx="553720" cy="35433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000" b="1">
                      <a:solidFill>
                        <a:srgbClr val="FFFFFF"/>
                      </a:solidFill>
                      <a:effectLst/>
                      <a:latin typeface="Lucida Bright" panose="02040602050505020304" pitchFamily="18" charset="77"/>
                      <a:ea typeface="Calibri" panose="020F0502020204030204" pitchFamily="34" charset="0"/>
                      <a:cs typeface="Times New Roman" panose="02020603050405020304" pitchFamily="18" charset="0"/>
                    </a:rPr>
                    <a:t>DCEO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6" name="Text Box 33">
                  <a:extLst>
                    <a:ext uri="{FF2B5EF4-FFF2-40B4-BE49-F238E27FC236}">
                      <a16:creationId xmlns:a16="http://schemas.microsoft.com/office/drawing/2014/main" id="{F4C3F5FE-7FA6-4F44-A107-7C4E59B91562}"/>
                    </a:ext>
                  </a:extLst>
                </p:cNvPr>
                <p:cNvSpPr txBox="1"/>
                <p:nvPr/>
              </p:nvSpPr>
              <p:spPr>
                <a:xfrm>
                  <a:off x="3736709" y="1626242"/>
                  <a:ext cx="479425" cy="31115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Vacant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308" name="Graphic 1">
              <a:extLst>
                <a:ext uri="{FF2B5EF4-FFF2-40B4-BE49-F238E27FC236}">
                  <a16:creationId xmlns:a16="http://schemas.microsoft.com/office/drawing/2014/main" id="{3F604C82-DB61-C64B-8054-98B0CD9921CB}"/>
                </a:ext>
              </a:extLst>
            </p:cNvPr>
            <p:cNvGrpSpPr/>
            <p:nvPr/>
          </p:nvGrpSpPr>
          <p:grpSpPr>
            <a:xfrm>
              <a:off x="4686752" y="1016100"/>
              <a:ext cx="998025" cy="1011483"/>
              <a:chOff x="4686752" y="1016100"/>
              <a:chExt cx="998025" cy="1011483"/>
            </a:xfrm>
          </p:grpSpPr>
          <p:sp>
            <p:nvSpPr>
              <p:cNvPr id="410" name="Freeform: Shape 109">
                <a:extLst>
                  <a:ext uri="{FF2B5EF4-FFF2-40B4-BE49-F238E27FC236}">
                    <a16:creationId xmlns:a16="http://schemas.microsoft.com/office/drawing/2014/main" id="{C6F0C286-F212-154E-8EB3-9380CB1F5377}"/>
                  </a:ext>
                </a:extLst>
              </p:cNvPr>
              <p:cNvSpPr/>
              <p:nvPr/>
            </p:nvSpPr>
            <p:spPr>
              <a:xfrm>
                <a:off x="4686752" y="1795379"/>
                <a:ext cx="998025" cy="96139"/>
              </a:xfrm>
              <a:custGeom>
                <a:avLst/>
                <a:gdLst>
                  <a:gd name="connsiteX0" fmla="*/ 707 w 998025"/>
                  <a:gd name="connsiteY0" fmla="*/ 297 h 96139"/>
                  <a:gd name="connsiteX1" fmla="*/ 998733 w 998025"/>
                  <a:gd name="connsiteY1" fmla="*/ 297 h 96139"/>
                  <a:gd name="connsiteX2" fmla="*/ 998733 w 998025"/>
                  <a:gd name="connsiteY2" fmla="*/ 96436 h 96139"/>
                  <a:gd name="connsiteX3" fmla="*/ 707 w 998025"/>
                  <a:gd name="connsiteY3" fmla="*/ 96436 h 96139"/>
                </a:gdLst>
                <a:ahLst/>
                <a:cxnLst>
                  <a:cxn ang="0">
                    <a:pos x="connsiteX0" y="connsiteY0"/>
                  </a:cxn>
                  <a:cxn ang="0">
                    <a:pos x="connsiteX1" y="connsiteY1"/>
                  </a:cxn>
                  <a:cxn ang="0">
                    <a:pos x="connsiteX2" y="connsiteY2"/>
                  </a:cxn>
                  <a:cxn ang="0">
                    <a:pos x="connsiteX3" y="connsiteY3"/>
                  </a:cxn>
                </a:cxnLst>
                <a:rect l="l" t="t" r="r" b="b"/>
                <a:pathLst>
                  <a:path w="998025" h="96139">
                    <a:moveTo>
                      <a:pt x="707" y="297"/>
                    </a:moveTo>
                    <a:lnTo>
                      <a:pt x="998733" y="297"/>
                    </a:lnTo>
                    <a:lnTo>
                      <a:pt x="998733" y="96436"/>
                    </a:lnTo>
                    <a:lnTo>
                      <a:pt x="707" y="96436"/>
                    </a:lnTo>
                    <a:close/>
                  </a:path>
                </a:pathLst>
              </a:custGeom>
              <a:solidFill>
                <a:srgbClr val="7A9335"/>
              </a:solidFill>
              <a:ln w="16728"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1" name="Text Box 36">
                <a:extLst>
                  <a:ext uri="{FF2B5EF4-FFF2-40B4-BE49-F238E27FC236}">
                    <a16:creationId xmlns:a16="http://schemas.microsoft.com/office/drawing/2014/main" id="{C5ABED0B-7C15-F44F-9622-46A2DC0ECF57}"/>
                  </a:ext>
                </a:extLst>
              </p:cNvPr>
              <p:cNvSpPr txBox="1"/>
              <p:nvPr/>
            </p:nvSpPr>
            <p:spPr>
              <a:xfrm>
                <a:off x="4946748" y="1755803"/>
                <a:ext cx="494030" cy="27178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5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Permanent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2" name="Freeform: Shape 111">
                <a:extLst>
                  <a:ext uri="{FF2B5EF4-FFF2-40B4-BE49-F238E27FC236}">
                    <a16:creationId xmlns:a16="http://schemas.microsoft.com/office/drawing/2014/main" id="{8ACDC589-F3A4-7A4B-87FA-1D6FDB5DC71B}"/>
                  </a:ext>
                </a:extLst>
              </p:cNvPr>
              <p:cNvSpPr/>
              <p:nvPr/>
            </p:nvSpPr>
            <p:spPr>
              <a:xfrm>
                <a:off x="4686752" y="1265334"/>
                <a:ext cx="996010" cy="528219"/>
              </a:xfrm>
              <a:custGeom>
                <a:avLst/>
                <a:gdLst>
                  <a:gd name="connsiteX0" fmla="*/ 707 w 996010"/>
                  <a:gd name="connsiteY0" fmla="*/ 235 h 528219"/>
                  <a:gd name="connsiteX1" fmla="*/ 996717 w 996010"/>
                  <a:gd name="connsiteY1" fmla="*/ 235 h 528219"/>
                  <a:gd name="connsiteX2" fmla="*/ 996717 w 996010"/>
                  <a:gd name="connsiteY2" fmla="*/ 528454 h 528219"/>
                  <a:gd name="connsiteX3" fmla="*/ 707 w 996010"/>
                  <a:gd name="connsiteY3" fmla="*/ 528454 h 528219"/>
                </a:gdLst>
                <a:ahLst/>
                <a:cxnLst>
                  <a:cxn ang="0">
                    <a:pos x="connsiteX0" y="connsiteY0"/>
                  </a:cxn>
                  <a:cxn ang="0">
                    <a:pos x="connsiteX1" y="connsiteY1"/>
                  </a:cxn>
                  <a:cxn ang="0">
                    <a:pos x="connsiteX2" y="connsiteY2"/>
                  </a:cxn>
                  <a:cxn ang="0">
                    <a:pos x="connsiteX3" y="connsiteY3"/>
                  </a:cxn>
                </a:cxnLst>
                <a:rect l="l" t="t" r="r" b="b"/>
                <a:pathLst>
                  <a:path w="996010" h="528219">
                    <a:moveTo>
                      <a:pt x="707" y="235"/>
                    </a:moveTo>
                    <a:lnTo>
                      <a:pt x="996717" y="235"/>
                    </a:lnTo>
                    <a:lnTo>
                      <a:pt x="996717" y="528454"/>
                    </a:lnTo>
                    <a:lnTo>
                      <a:pt x="707" y="528454"/>
                    </a:lnTo>
                    <a:close/>
                  </a:path>
                </a:pathLst>
              </a:custGeom>
              <a:solidFill>
                <a:srgbClr val="F7F7F7"/>
              </a:solidFill>
              <a:ln w="16122"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3" name="Freeform: Shape 112">
                <a:extLst>
                  <a:ext uri="{FF2B5EF4-FFF2-40B4-BE49-F238E27FC236}">
                    <a16:creationId xmlns:a16="http://schemas.microsoft.com/office/drawing/2014/main" id="{AFDCC71F-77E4-1A41-8171-B63824FA9AFD}"/>
                  </a:ext>
                </a:extLst>
              </p:cNvPr>
              <p:cNvSpPr/>
              <p:nvPr/>
            </p:nvSpPr>
            <p:spPr>
              <a:xfrm>
                <a:off x="4686752" y="1050630"/>
                <a:ext cx="998025" cy="215620"/>
              </a:xfrm>
              <a:custGeom>
                <a:avLst/>
                <a:gdLst>
                  <a:gd name="connsiteX0" fmla="*/ 707 w 998025"/>
                  <a:gd name="connsiteY0" fmla="*/ 189 h 215620"/>
                  <a:gd name="connsiteX1" fmla="*/ 998733 w 998025"/>
                  <a:gd name="connsiteY1" fmla="*/ 189 h 215620"/>
                  <a:gd name="connsiteX2" fmla="*/ 998733 w 998025"/>
                  <a:gd name="connsiteY2" fmla="*/ 215809 h 215620"/>
                  <a:gd name="connsiteX3" fmla="*/ 707 w 998025"/>
                  <a:gd name="connsiteY3" fmla="*/ 215809 h 215620"/>
                </a:gdLst>
                <a:ahLst/>
                <a:cxnLst>
                  <a:cxn ang="0">
                    <a:pos x="connsiteX0" y="connsiteY0"/>
                  </a:cxn>
                  <a:cxn ang="0">
                    <a:pos x="connsiteX1" y="connsiteY1"/>
                  </a:cxn>
                  <a:cxn ang="0">
                    <a:pos x="connsiteX2" y="connsiteY2"/>
                  </a:cxn>
                  <a:cxn ang="0">
                    <a:pos x="connsiteX3" y="connsiteY3"/>
                  </a:cxn>
                </a:cxnLst>
                <a:rect l="l" t="t" r="r" b="b"/>
                <a:pathLst>
                  <a:path w="998025" h="215620">
                    <a:moveTo>
                      <a:pt x="707" y="189"/>
                    </a:moveTo>
                    <a:lnTo>
                      <a:pt x="998733" y="189"/>
                    </a:lnTo>
                    <a:lnTo>
                      <a:pt x="998733" y="215809"/>
                    </a:lnTo>
                    <a:lnTo>
                      <a:pt x="707" y="215809"/>
                    </a:lnTo>
                    <a:close/>
                  </a:path>
                </a:pathLst>
              </a:custGeom>
              <a:solidFill>
                <a:srgbClr val="4D627F"/>
              </a:solidFill>
              <a:ln w="1613" cap="flat">
                <a:solidFill>
                  <a:srgbClr val="7E93B1">
                    <a:alpha val="94000"/>
                  </a:srgbClr>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4" name="Text Box 39">
                <a:extLst>
                  <a:ext uri="{FF2B5EF4-FFF2-40B4-BE49-F238E27FC236}">
                    <a16:creationId xmlns:a16="http://schemas.microsoft.com/office/drawing/2014/main" id="{98A5E957-F592-C240-AF23-64E37E35BD21}"/>
                  </a:ext>
                </a:extLst>
              </p:cNvPr>
              <p:cNvSpPr txBox="1"/>
              <p:nvPr/>
            </p:nvSpPr>
            <p:spPr>
              <a:xfrm>
                <a:off x="4729874" y="1016100"/>
                <a:ext cx="863600" cy="35433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000" b="1">
                    <a:solidFill>
                      <a:srgbClr val="FFFFFF"/>
                    </a:solidFill>
                    <a:effectLst/>
                    <a:latin typeface="Lucida Bright" panose="02040602050505020304" pitchFamily="18" charset="77"/>
                    <a:ea typeface="Calibri" panose="020F0502020204030204" pitchFamily="34" charset="0"/>
                    <a:cs typeface="Times New Roman" panose="02020603050405020304" pitchFamily="18" charset="0"/>
                  </a:rPr>
                  <a:t>Secretariat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5" name="Text Box 40">
                <a:extLst>
                  <a:ext uri="{FF2B5EF4-FFF2-40B4-BE49-F238E27FC236}">
                    <a16:creationId xmlns:a16="http://schemas.microsoft.com/office/drawing/2014/main" id="{629C088F-C176-6F40-A760-382BA29DA52E}"/>
                  </a:ext>
                </a:extLst>
              </p:cNvPr>
              <p:cNvSpPr txBox="1"/>
              <p:nvPr/>
            </p:nvSpPr>
            <p:spPr>
              <a:xfrm>
                <a:off x="4763455" y="1219121"/>
                <a:ext cx="82359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Chair Agency,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6" name="Text Box 41">
                <a:extLst>
                  <a:ext uri="{FF2B5EF4-FFF2-40B4-BE49-F238E27FC236}">
                    <a16:creationId xmlns:a16="http://schemas.microsoft.com/office/drawing/2014/main" id="{EB0A382C-0889-E447-B621-163C368DB6B4}"/>
                  </a:ext>
                </a:extLst>
              </p:cNvPr>
              <p:cNvSpPr txBox="1"/>
              <p:nvPr/>
            </p:nvSpPr>
            <p:spPr>
              <a:xfrm>
                <a:off x="4708675" y="1340021"/>
                <a:ext cx="93091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ESA, EUMETSAT,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7" name="Text Box 42">
                <a:extLst>
                  <a:ext uri="{FF2B5EF4-FFF2-40B4-BE49-F238E27FC236}">
                    <a16:creationId xmlns:a16="http://schemas.microsoft.com/office/drawing/2014/main" id="{067DE2A0-1B50-514B-8DFA-B2F2F5CC7065}"/>
                  </a:ext>
                </a:extLst>
              </p:cNvPr>
              <p:cNvSpPr txBox="1"/>
              <p:nvPr/>
            </p:nvSpPr>
            <p:spPr>
              <a:xfrm>
                <a:off x="4806997" y="1460920"/>
                <a:ext cx="73723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MEXT/JAXA,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8" name="Text Box 43">
                <a:extLst>
                  <a:ext uri="{FF2B5EF4-FFF2-40B4-BE49-F238E27FC236}">
                    <a16:creationId xmlns:a16="http://schemas.microsoft.com/office/drawing/2014/main" id="{1C6D0F1F-91B9-E44A-83E3-A3A197BE5420}"/>
                  </a:ext>
                </a:extLst>
              </p:cNvPr>
              <p:cNvSpPr txBox="1"/>
              <p:nvPr/>
            </p:nvSpPr>
            <p:spPr>
              <a:xfrm>
                <a:off x="4789521" y="1581818"/>
                <a:ext cx="77216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dirty="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NASA, NOAA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09" name="Graphic 1">
              <a:extLst>
                <a:ext uri="{FF2B5EF4-FFF2-40B4-BE49-F238E27FC236}">
                  <a16:creationId xmlns:a16="http://schemas.microsoft.com/office/drawing/2014/main" id="{465231A7-C329-8149-A412-2182172B48F7}"/>
                </a:ext>
              </a:extLst>
            </p:cNvPr>
            <p:cNvGrpSpPr/>
            <p:nvPr/>
          </p:nvGrpSpPr>
          <p:grpSpPr>
            <a:xfrm>
              <a:off x="720505" y="2297630"/>
              <a:ext cx="1612495" cy="2926166"/>
              <a:chOff x="720505" y="2297630"/>
              <a:chExt cx="1612495" cy="2926166"/>
            </a:xfrm>
          </p:grpSpPr>
          <p:sp>
            <p:nvSpPr>
              <p:cNvPr id="383" name="Freeform: Shape 81">
                <a:extLst>
                  <a:ext uri="{FF2B5EF4-FFF2-40B4-BE49-F238E27FC236}">
                    <a16:creationId xmlns:a16="http://schemas.microsoft.com/office/drawing/2014/main" id="{14FE2EBB-A032-EE45-A79B-25AC189AF6E4}"/>
                  </a:ext>
                </a:extLst>
              </p:cNvPr>
              <p:cNvSpPr/>
              <p:nvPr/>
            </p:nvSpPr>
            <p:spPr>
              <a:xfrm>
                <a:off x="720843" y="2546967"/>
                <a:ext cx="1612157" cy="2676804"/>
              </a:xfrm>
              <a:custGeom>
                <a:avLst/>
                <a:gdLst>
                  <a:gd name="connsiteX0" fmla="*/ 8 w 1612157"/>
                  <a:gd name="connsiteY0" fmla="*/ 606 h 2676804"/>
                  <a:gd name="connsiteX1" fmla="*/ 1612165 w 1612157"/>
                  <a:gd name="connsiteY1" fmla="*/ 606 h 2676804"/>
                  <a:gd name="connsiteX2" fmla="*/ 1612165 w 1612157"/>
                  <a:gd name="connsiteY2" fmla="*/ 2677410 h 2676804"/>
                  <a:gd name="connsiteX3" fmla="*/ 8 w 1612157"/>
                  <a:gd name="connsiteY3" fmla="*/ 2677410 h 2676804"/>
                </a:gdLst>
                <a:ahLst/>
                <a:cxnLst>
                  <a:cxn ang="0">
                    <a:pos x="connsiteX0" y="connsiteY0"/>
                  </a:cxn>
                  <a:cxn ang="0">
                    <a:pos x="connsiteX1" y="connsiteY1"/>
                  </a:cxn>
                  <a:cxn ang="0">
                    <a:pos x="connsiteX2" y="connsiteY2"/>
                  </a:cxn>
                  <a:cxn ang="0">
                    <a:pos x="connsiteX3" y="connsiteY3"/>
                  </a:cxn>
                </a:cxnLst>
                <a:rect l="l" t="t" r="r" b="b"/>
                <a:pathLst>
                  <a:path w="1612157" h="2676804">
                    <a:moveTo>
                      <a:pt x="8" y="606"/>
                    </a:moveTo>
                    <a:lnTo>
                      <a:pt x="1612165" y="606"/>
                    </a:lnTo>
                    <a:lnTo>
                      <a:pt x="1612165" y="2677410"/>
                    </a:lnTo>
                    <a:lnTo>
                      <a:pt x="8" y="2677410"/>
                    </a:lnTo>
                    <a:close/>
                  </a:path>
                </a:pathLst>
              </a:custGeom>
              <a:solidFill>
                <a:srgbClr val="F7F7F7"/>
              </a:solidFill>
              <a:ln w="16122"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Freeform: Shape 82">
                <a:extLst>
                  <a:ext uri="{FF2B5EF4-FFF2-40B4-BE49-F238E27FC236}">
                    <a16:creationId xmlns:a16="http://schemas.microsoft.com/office/drawing/2014/main" id="{B8598C93-058E-BC4B-9BE3-A976072291AC}"/>
                  </a:ext>
                </a:extLst>
              </p:cNvPr>
              <p:cNvSpPr/>
              <p:nvPr/>
            </p:nvSpPr>
            <p:spPr>
              <a:xfrm>
                <a:off x="1526922" y="2523694"/>
                <a:ext cx="5378" cy="2700102"/>
              </a:xfrm>
              <a:custGeom>
                <a:avLst/>
                <a:gdLst>
                  <a:gd name="connsiteX0" fmla="*/ 8 w 5378"/>
                  <a:gd name="connsiteY0" fmla="*/ 604 h 2700102"/>
                  <a:gd name="connsiteX1" fmla="*/ 8 w 5378"/>
                  <a:gd name="connsiteY1" fmla="*/ 2700707 h 2700102"/>
                </a:gdLst>
                <a:ahLst/>
                <a:cxnLst>
                  <a:cxn ang="0">
                    <a:pos x="connsiteX0" y="connsiteY0"/>
                  </a:cxn>
                  <a:cxn ang="0">
                    <a:pos x="connsiteX1" y="connsiteY1"/>
                  </a:cxn>
                </a:cxnLst>
                <a:rect l="l" t="t" r="r" b="b"/>
                <a:pathLst>
                  <a:path w="5378" h="2700102">
                    <a:moveTo>
                      <a:pt x="8" y="604"/>
                    </a:moveTo>
                    <a:lnTo>
                      <a:pt x="8" y="2700707"/>
                    </a:lnTo>
                  </a:path>
                </a:pathLst>
              </a:custGeom>
              <a:noFill/>
              <a:ln w="8060" cap="flat">
                <a:solidFill>
                  <a:srgbClr val="4D627F"/>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Freeform: Shape 83">
                <a:extLst>
                  <a:ext uri="{FF2B5EF4-FFF2-40B4-BE49-F238E27FC236}">
                    <a16:creationId xmlns:a16="http://schemas.microsoft.com/office/drawing/2014/main" id="{E4A38639-7F9A-2B44-BFA1-3E1B151BFA00}"/>
                  </a:ext>
                </a:extLst>
              </p:cNvPr>
              <p:cNvSpPr/>
              <p:nvPr/>
            </p:nvSpPr>
            <p:spPr>
              <a:xfrm>
                <a:off x="720843" y="2332262"/>
                <a:ext cx="1612157" cy="215620"/>
              </a:xfrm>
              <a:custGeom>
                <a:avLst/>
                <a:gdLst>
                  <a:gd name="connsiteX0" fmla="*/ 8 w 1612157"/>
                  <a:gd name="connsiteY0" fmla="*/ 427 h 215620"/>
                  <a:gd name="connsiteX1" fmla="*/ 1612165 w 1612157"/>
                  <a:gd name="connsiteY1" fmla="*/ 427 h 215620"/>
                  <a:gd name="connsiteX2" fmla="*/ 1612165 w 1612157"/>
                  <a:gd name="connsiteY2" fmla="*/ 216047 h 215620"/>
                  <a:gd name="connsiteX3" fmla="*/ 8 w 1612157"/>
                  <a:gd name="connsiteY3" fmla="*/ 216047 h 215620"/>
                </a:gdLst>
                <a:ahLst/>
                <a:cxnLst>
                  <a:cxn ang="0">
                    <a:pos x="connsiteX0" y="connsiteY0"/>
                  </a:cxn>
                  <a:cxn ang="0">
                    <a:pos x="connsiteX1" y="connsiteY1"/>
                  </a:cxn>
                  <a:cxn ang="0">
                    <a:pos x="connsiteX2" y="connsiteY2"/>
                  </a:cxn>
                  <a:cxn ang="0">
                    <a:pos x="connsiteX3" y="connsiteY3"/>
                  </a:cxn>
                </a:cxnLst>
                <a:rect l="l" t="t" r="r" b="b"/>
                <a:pathLst>
                  <a:path w="1612157" h="215620">
                    <a:moveTo>
                      <a:pt x="8" y="427"/>
                    </a:moveTo>
                    <a:lnTo>
                      <a:pt x="1612165" y="427"/>
                    </a:lnTo>
                    <a:lnTo>
                      <a:pt x="1612165" y="216047"/>
                    </a:lnTo>
                    <a:lnTo>
                      <a:pt x="8" y="216047"/>
                    </a:lnTo>
                    <a:close/>
                  </a:path>
                </a:pathLst>
              </a:custGeom>
              <a:solidFill>
                <a:srgbClr val="4D627F"/>
              </a:solidFill>
              <a:ln w="1613" cap="flat">
                <a:solidFill>
                  <a:srgbClr val="7E93B1">
                    <a:alpha val="94000"/>
                  </a:srgbClr>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Text Box 48">
                <a:extLst>
                  <a:ext uri="{FF2B5EF4-FFF2-40B4-BE49-F238E27FC236}">
                    <a16:creationId xmlns:a16="http://schemas.microsoft.com/office/drawing/2014/main" id="{6227E3E8-4F44-854D-B85B-427D6BA49016}"/>
                  </a:ext>
                </a:extLst>
              </p:cNvPr>
              <p:cNvSpPr txBox="1"/>
              <p:nvPr/>
            </p:nvSpPr>
            <p:spPr>
              <a:xfrm>
                <a:off x="720505" y="2297630"/>
                <a:ext cx="1573530" cy="35433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000" b="1">
                    <a:solidFill>
                      <a:srgbClr val="FFFFFF"/>
                    </a:solidFill>
                    <a:effectLst/>
                    <a:latin typeface="Lucida Bright" panose="02040602050505020304" pitchFamily="18" charset="77"/>
                    <a:ea typeface="Calibri" panose="020F0502020204030204" pitchFamily="34" charset="0"/>
                    <a:cs typeface="Times New Roman" panose="02020603050405020304" pitchFamily="18" charset="0"/>
                  </a:rPr>
                  <a:t>Virtual Constellations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7" name="Text Box 49">
                <a:extLst>
                  <a:ext uri="{FF2B5EF4-FFF2-40B4-BE49-F238E27FC236}">
                    <a16:creationId xmlns:a16="http://schemas.microsoft.com/office/drawing/2014/main" id="{2314E01A-6B36-A24E-941D-514D0BF95C35}"/>
                  </a:ext>
                </a:extLst>
              </p:cNvPr>
              <p:cNvSpPr txBox="1"/>
              <p:nvPr/>
            </p:nvSpPr>
            <p:spPr>
              <a:xfrm>
                <a:off x="744719" y="2524801"/>
                <a:ext cx="49784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AC-VC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8" name="Text Box 50">
                <a:extLst>
                  <a:ext uri="{FF2B5EF4-FFF2-40B4-BE49-F238E27FC236}">
                    <a16:creationId xmlns:a16="http://schemas.microsoft.com/office/drawing/2014/main" id="{466A367F-46BC-0043-AA51-7D735104E9FC}"/>
                  </a:ext>
                </a:extLst>
              </p:cNvPr>
              <p:cNvSpPr txBox="1"/>
              <p:nvPr/>
            </p:nvSpPr>
            <p:spPr>
              <a:xfrm>
                <a:off x="744719" y="2645701"/>
                <a:ext cx="52006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NASA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9" name="Text Box 51">
                <a:extLst>
                  <a:ext uri="{FF2B5EF4-FFF2-40B4-BE49-F238E27FC236}">
                    <a16:creationId xmlns:a16="http://schemas.microsoft.com/office/drawing/2014/main" id="{12FFFC1A-AAA8-AF4A-959A-F6324E9F7BB7}"/>
                  </a:ext>
                </a:extLst>
              </p:cNvPr>
              <p:cNvSpPr txBox="1"/>
              <p:nvPr/>
            </p:nvSpPr>
            <p:spPr>
              <a:xfrm>
                <a:off x="744719" y="2766604"/>
                <a:ext cx="43561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ESA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0" name="Text Box 52">
                <a:extLst>
                  <a:ext uri="{FF2B5EF4-FFF2-40B4-BE49-F238E27FC236}">
                    <a16:creationId xmlns:a16="http://schemas.microsoft.com/office/drawing/2014/main" id="{BC1903EA-5C3A-A846-9D75-BF95059C9EB2}"/>
                  </a:ext>
                </a:extLst>
              </p:cNvPr>
              <p:cNvSpPr txBox="1"/>
              <p:nvPr/>
            </p:nvSpPr>
            <p:spPr>
              <a:xfrm>
                <a:off x="744719" y="2887504"/>
                <a:ext cx="48768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JAXA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1" name="Text Box 53">
                <a:extLst>
                  <a:ext uri="{FF2B5EF4-FFF2-40B4-BE49-F238E27FC236}">
                    <a16:creationId xmlns:a16="http://schemas.microsoft.com/office/drawing/2014/main" id="{517856C1-9E9E-9D44-ACE5-06C62C372868}"/>
                  </a:ext>
                </a:extLst>
              </p:cNvPr>
              <p:cNvSpPr txBox="1"/>
              <p:nvPr/>
            </p:nvSpPr>
            <p:spPr>
              <a:xfrm>
                <a:off x="744719" y="3129307"/>
                <a:ext cx="49593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LSI-VC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2" name="Text Box 54">
                <a:extLst>
                  <a:ext uri="{FF2B5EF4-FFF2-40B4-BE49-F238E27FC236}">
                    <a16:creationId xmlns:a16="http://schemas.microsoft.com/office/drawing/2014/main" id="{0894517C-9DF3-4A40-83FD-3EE68EFF581B}"/>
                  </a:ext>
                </a:extLst>
              </p:cNvPr>
              <p:cNvSpPr txBox="1"/>
              <p:nvPr/>
            </p:nvSpPr>
            <p:spPr>
              <a:xfrm>
                <a:off x="744719" y="3250211"/>
                <a:ext cx="38417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EC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3" name="Text Box 55">
                <a:extLst>
                  <a:ext uri="{FF2B5EF4-FFF2-40B4-BE49-F238E27FC236}">
                    <a16:creationId xmlns:a16="http://schemas.microsoft.com/office/drawing/2014/main" id="{B5A87FE3-EB62-7B4C-8551-BCF68F0FF75B}"/>
                  </a:ext>
                </a:extLst>
              </p:cNvPr>
              <p:cNvSpPr txBox="1"/>
              <p:nvPr/>
            </p:nvSpPr>
            <p:spPr>
              <a:xfrm>
                <a:off x="744719" y="3371109"/>
                <a:ext cx="40132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GA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4" name="Text Box 57">
                <a:extLst>
                  <a:ext uri="{FF2B5EF4-FFF2-40B4-BE49-F238E27FC236}">
                    <a16:creationId xmlns:a16="http://schemas.microsoft.com/office/drawing/2014/main" id="{CDA0A4E1-CA87-554C-B7B7-7D141A90DA31}"/>
                  </a:ext>
                </a:extLst>
              </p:cNvPr>
              <p:cNvSpPr txBox="1"/>
              <p:nvPr/>
            </p:nvSpPr>
            <p:spPr>
              <a:xfrm>
                <a:off x="744719" y="3733806"/>
                <a:ext cx="56642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OCR-VC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5" name="Text Box 58">
                <a:extLst>
                  <a:ext uri="{FF2B5EF4-FFF2-40B4-BE49-F238E27FC236}">
                    <a16:creationId xmlns:a16="http://schemas.microsoft.com/office/drawing/2014/main" id="{FCF33186-8DA7-E749-BE21-159863BF9677}"/>
                  </a:ext>
                </a:extLst>
              </p:cNvPr>
              <p:cNvSpPr txBox="1"/>
              <p:nvPr/>
            </p:nvSpPr>
            <p:spPr>
              <a:xfrm>
                <a:off x="744719" y="3854721"/>
                <a:ext cx="43561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ESA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6" name="Text Box 59">
                <a:extLst>
                  <a:ext uri="{FF2B5EF4-FFF2-40B4-BE49-F238E27FC236}">
                    <a16:creationId xmlns:a16="http://schemas.microsoft.com/office/drawing/2014/main" id="{BF08DD8E-79DE-114B-87C4-BFFD813A51C6}"/>
                  </a:ext>
                </a:extLst>
              </p:cNvPr>
              <p:cNvSpPr txBox="1"/>
              <p:nvPr/>
            </p:nvSpPr>
            <p:spPr>
              <a:xfrm>
                <a:off x="744719" y="3975621"/>
                <a:ext cx="75565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EUMETSAT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7" name="Text Box 60">
                <a:extLst>
                  <a:ext uri="{FF2B5EF4-FFF2-40B4-BE49-F238E27FC236}">
                    <a16:creationId xmlns:a16="http://schemas.microsoft.com/office/drawing/2014/main" id="{E7169672-039B-5A43-85F1-E3A49AD4E617}"/>
                  </a:ext>
                </a:extLst>
              </p:cNvPr>
              <p:cNvSpPr txBox="1"/>
              <p:nvPr/>
            </p:nvSpPr>
            <p:spPr>
              <a:xfrm>
                <a:off x="744719" y="4217418"/>
                <a:ext cx="63563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OSVW-VC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8" name="Text Box 61">
                <a:extLst>
                  <a:ext uri="{FF2B5EF4-FFF2-40B4-BE49-F238E27FC236}">
                    <a16:creationId xmlns:a16="http://schemas.microsoft.com/office/drawing/2014/main" id="{78090908-934F-D74C-9654-C745FBBFC058}"/>
                  </a:ext>
                </a:extLst>
              </p:cNvPr>
              <p:cNvSpPr txBox="1"/>
              <p:nvPr/>
            </p:nvSpPr>
            <p:spPr>
              <a:xfrm>
                <a:off x="744719" y="4338318"/>
                <a:ext cx="54229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NOAA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9" name="Text Box 62">
                <a:extLst>
                  <a:ext uri="{FF2B5EF4-FFF2-40B4-BE49-F238E27FC236}">
                    <a16:creationId xmlns:a16="http://schemas.microsoft.com/office/drawing/2014/main" id="{3C79B4C5-35BF-F146-B5F7-E609BF651CF8}"/>
                  </a:ext>
                </a:extLst>
              </p:cNvPr>
              <p:cNvSpPr txBox="1"/>
              <p:nvPr/>
            </p:nvSpPr>
            <p:spPr>
              <a:xfrm>
                <a:off x="744719" y="4459216"/>
                <a:ext cx="75565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EUMETSAT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0" name="Text Box 63">
                <a:extLst>
                  <a:ext uri="{FF2B5EF4-FFF2-40B4-BE49-F238E27FC236}">
                    <a16:creationId xmlns:a16="http://schemas.microsoft.com/office/drawing/2014/main" id="{1ADD83E0-B74C-FD44-BF35-BF8673537CEC}"/>
                  </a:ext>
                </a:extLst>
              </p:cNvPr>
              <p:cNvSpPr txBox="1"/>
              <p:nvPr/>
            </p:nvSpPr>
            <p:spPr>
              <a:xfrm>
                <a:off x="744719" y="4580131"/>
                <a:ext cx="47942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ISRO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1" name="Text Box 64">
                <a:extLst>
                  <a:ext uri="{FF2B5EF4-FFF2-40B4-BE49-F238E27FC236}">
                    <a16:creationId xmlns:a16="http://schemas.microsoft.com/office/drawing/2014/main" id="{95E85A4C-8134-8449-9DBC-C100AACE14B1}"/>
                  </a:ext>
                </a:extLst>
              </p:cNvPr>
              <p:cNvSpPr txBox="1"/>
              <p:nvPr/>
            </p:nvSpPr>
            <p:spPr>
              <a:xfrm>
                <a:off x="1554792" y="2524801"/>
                <a:ext cx="55181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OST-VC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2" name="Text Box 65">
                <a:extLst>
                  <a:ext uri="{FF2B5EF4-FFF2-40B4-BE49-F238E27FC236}">
                    <a16:creationId xmlns:a16="http://schemas.microsoft.com/office/drawing/2014/main" id="{56535D9E-6159-2842-8040-6E14B5A3D221}"/>
                  </a:ext>
                </a:extLst>
              </p:cNvPr>
              <p:cNvSpPr txBox="1"/>
              <p:nvPr/>
            </p:nvSpPr>
            <p:spPr>
              <a:xfrm>
                <a:off x="1554792" y="2645701"/>
                <a:ext cx="50609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CNES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3" name="Text Box 66">
                <a:extLst>
                  <a:ext uri="{FF2B5EF4-FFF2-40B4-BE49-F238E27FC236}">
                    <a16:creationId xmlns:a16="http://schemas.microsoft.com/office/drawing/2014/main" id="{08D9C2A0-1E01-674A-8FCB-5D583780101D}"/>
                  </a:ext>
                </a:extLst>
              </p:cNvPr>
              <p:cNvSpPr txBox="1"/>
              <p:nvPr/>
            </p:nvSpPr>
            <p:spPr>
              <a:xfrm>
                <a:off x="1554792" y="2766604"/>
                <a:ext cx="75565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EUMETSAT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4" name="Text Box 67">
                <a:extLst>
                  <a:ext uri="{FF2B5EF4-FFF2-40B4-BE49-F238E27FC236}">
                    <a16:creationId xmlns:a16="http://schemas.microsoft.com/office/drawing/2014/main" id="{018348B6-9B2A-2A46-9EFB-815376DC9040}"/>
                  </a:ext>
                </a:extLst>
              </p:cNvPr>
              <p:cNvSpPr txBox="1"/>
              <p:nvPr/>
            </p:nvSpPr>
            <p:spPr>
              <a:xfrm>
                <a:off x="1554792" y="3008406"/>
                <a:ext cx="41910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P-VC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5" name="Text Box 68">
                <a:extLst>
                  <a:ext uri="{FF2B5EF4-FFF2-40B4-BE49-F238E27FC236}">
                    <a16:creationId xmlns:a16="http://schemas.microsoft.com/office/drawing/2014/main" id="{35DFEB61-00A2-954D-928F-6190DD9EC181}"/>
                  </a:ext>
                </a:extLst>
              </p:cNvPr>
              <p:cNvSpPr txBox="1"/>
              <p:nvPr/>
            </p:nvSpPr>
            <p:spPr>
              <a:xfrm>
                <a:off x="1554792" y="3129307"/>
                <a:ext cx="52006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NASA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6" name="Text Box 69">
                <a:extLst>
                  <a:ext uri="{FF2B5EF4-FFF2-40B4-BE49-F238E27FC236}">
                    <a16:creationId xmlns:a16="http://schemas.microsoft.com/office/drawing/2014/main" id="{968FC722-0372-CE41-96C1-D34F8464F8A1}"/>
                  </a:ext>
                </a:extLst>
              </p:cNvPr>
              <p:cNvSpPr txBox="1"/>
              <p:nvPr/>
            </p:nvSpPr>
            <p:spPr>
              <a:xfrm>
                <a:off x="1554792" y="3250211"/>
                <a:ext cx="48768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JAXA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7" name="Text Box 70">
                <a:extLst>
                  <a:ext uri="{FF2B5EF4-FFF2-40B4-BE49-F238E27FC236}">
                    <a16:creationId xmlns:a16="http://schemas.microsoft.com/office/drawing/2014/main" id="{3CD92823-498F-254C-8A19-C7B1B2556C1E}"/>
                  </a:ext>
                </a:extLst>
              </p:cNvPr>
              <p:cNvSpPr txBox="1"/>
              <p:nvPr/>
            </p:nvSpPr>
            <p:spPr>
              <a:xfrm>
                <a:off x="1554792" y="3492008"/>
                <a:ext cx="52959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SST-VC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8" name="Text Box 71">
                <a:extLst>
                  <a:ext uri="{FF2B5EF4-FFF2-40B4-BE49-F238E27FC236}">
                    <a16:creationId xmlns:a16="http://schemas.microsoft.com/office/drawing/2014/main" id="{533BD1C8-B098-B547-8047-04C97D579E46}"/>
                  </a:ext>
                </a:extLst>
              </p:cNvPr>
              <p:cNvSpPr txBox="1"/>
              <p:nvPr/>
            </p:nvSpPr>
            <p:spPr>
              <a:xfrm>
                <a:off x="1554792" y="3612908"/>
                <a:ext cx="75565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EUMETSAT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9" name="Text Box 72">
                <a:extLst>
                  <a:ext uri="{FF2B5EF4-FFF2-40B4-BE49-F238E27FC236}">
                    <a16:creationId xmlns:a16="http://schemas.microsoft.com/office/drawing/2014/main" id="{2DEA9D35-AAA0-EF4B-874E-8CC6498E5326}"/>
                  </a:ext>
                </a:extLst>
              </p:cNvPr>
              <p:cNvSpPr txBox="1"/>
              <p:nvPr/>
            </p:nvSpPr>
            <p:spPr>
              <a:xfrm>
                <a:off x="1554792" y="3733806"/>
                <a:ext cx="52006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NASA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10" name="Graphic 1">
              <a:extLst>
                <a:ext uri="{FF2B5EF4-FFF2-40B4-BE49-F238E27FC236}">
                  <a16:creationId xmlns:a16="http://schemas.microsoft.com/office/drawing/2014/main" id="{570C1915-C558-974A-89F4-F68677368E8B}"/>
                </a:ext>
              </a:extLst>
            </p:cNvPr>
            <p:cNvGrpSpPr/>
            <p:nvPr/>
          </p:nvGrpSpPr>
          <p:grpSpPr>
            <a:xfrm>
              <a:off x="2457945" y="2285571"/>
              <a:ext cx="1386455" cy="2930590"/>
              <a:chOff x="2457945" y="2285571"/>
              <a:chExt cx="1386455" cy="2930590"/>
            </a:xfrm>
          </p:grpSpPr>
          <p:sp>
            <p:nvSpPr>
              <p:cNvPr id="365" name="Freeform: Shape 63">
                <a:extLst>
                  <a:ext uri="{FF2B5EF4-FFF2-40B4-BE49-F238E27FC236}">
                    <a16:creationId xmlns:a16="http://schemas.microsoft.com/office/drawing/2014/main" id="{72F43ECF-C1A8-D740-AB2D-F6694A5A6691}"/>
                  </a:ext>
                </a:extLst>
              </p:cNvPr>
              <p:cNvSpPr/>
              <p:nvPr/>
            </p:nvSpPr>
            <p:spPr>
              <a:xfrm>
                <a:off x="2457945" y="2546967"/>
                <a:ext cx="1378848" cy="2669194"/>
              </a:xfrm>
              <a:custGeom>
                <a:avLst/>
                <a:gdLst>
                  <a:gd name="connsiteX0" fmla="*/ 317 w 1378848"/>
                  <a:gd name="connsiteY0" fmla="*/ 605 h 2669194"/>
                  <a:gd name="connsiteX1" fmla="*/ 1379166 w 1378848"/>
                  <a:gd name="connsiteY1" fmla="*/ 605 h 2669194"/>
                  <a:gd name="connsiteX2" fmla="*/ 1379166 w 1378848"/>
                  <a:gd name="connsiteY2" fmla="*/ 2669801 h 2669194"/>
                  <a:gd name="connsiteX3" fmla="*/ 317 w 1378848"/>
                  <a:gd name="connsiteY3" fmla="*/ 2669801 h 2669194"/>
                </a:gdLst>
                <a:ahLst/>
                <a:cxnLst>
                  <a:cxn ang="0">
                    <a:pos x="connsiteX0" y="connsiteY0"/>
                  </a:cxn>
                  <a:cxn ang="0">
                    <a:pos x="connsiteX1" y="connsiteY1"/>
                  </a:cxn>
                  <a:cxn ang="0">
                    <a:pos x="connsiteX2" y="connsiteY2"/>
                  </a:cxn>
                  <a:cxn ang="0">
                    <a:pos x="connsiteX3" y="connsiteY3"/>
                  </a:cxn>
                </a:cxnLst>
                <a:rect l="l" t="t" r="r" b="b"/>
                <a:pathLst>
                  <a:path w="1378848" h="2669194">
                    <a:moveTo>
                      <a:pt x="317" y="605"/>
                    </a:moveTo>
                    <a:lnTo>
                      <a:pt x="1379166" y="605"/>
                    </a:lnTo>
                    <a:lnTo>
                      <a:pt x="1379166" y="2669801"/>
                    </a:lnTo>
                    <a:lnTo>
                      <a:pt x="317" y="2669801"/>
                    </a:lnTo>
                    <a:close/>
                  </a:path>
                </a:pathLst>
              </a:custGeom>
              <a:solidFill>
                <a:srgbClr val="F7F7F7"/>
              </a:solidFill>
              <a:ln w="16122"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6" name="Freeform: Shape 64">
                <a:extLst>
                  <a:ext uri="{FF2B5EF4-FFF2-40B4-BE49-F238E27FC236}">
                    <a16:creationId xmlns:a16="http://schemas.microsoft.com/office/drawing/2014/main" id="{C0E4E44A-871B-B24B-837A-C3916D75C785}"/>
                  </a:ext>
                </a:extLst>
              </p:cNvPr>
              <p:cNvSpPr/>
              <p:nvPr/>
            </p:nvSpPr>
            <p:spPr>
              <a:xfrm>
                <a:off x="2457945" y="2332262"/>
                <a:ext cx="1386455" cy="215620"/>
              </a:xfrm>
              <a:custGeom>
                <a:avLst/>
                <a:gdLst>
                  <a:gd name="connsiteX0" fmla="*/ 317 w 1386455"/>
                  <a:gd name="connsiteY0" fmla="*/ 427 h 215620"/>
                  <a:gd name="connsiteX1" fmla="*/ 1386772 w 1386455"/>
                  <a:gd name="connsiteY1" fmla="*/ 427 h 215620"/>
                  <a:gd name="connsiteX2" fmla="*/ 1386772 w 1386455"/>
                  <a:gd name="connsiteY2" fmla="*/ 216047 h 215620"/>
                  <a:gd name="connsiteX3" fmla="*/ 317 w 1386455"/>
                  <a:gd name="connsiteY3" fmla="*/ 216047 h 215620"/>
                </a:gdLst>
                <a:ahLst/>
                <a:cxnLst>
                  <a:cxn ang="0">
                    <a:pos x="connsiteX0" y="connsiteY0"/>
                  </a:cxn>
                  <a:cxn ang="0">
                    <a:pos x="connsiteX1" y="connsiteY1"/>
                  </a:cxn>
                  <a:cxn ang="0">
                    <a:pos x="connsiteX2" y="connsiteY2"/>
                  </a:cxn>
                  <a:cxn ang="0">
                    <a:pos x="connsiteX3" y="connsiteY3"/>
                  </a:cxn>
                </a:cxnLst>
                <a:rect l="l" t="t" r="r" b="b"/>
                <a:pathLst>
                  <a:path w="1386455" h="215620">
                    <a:moveTo>
                      <a:pt x="317" y="427"/>
                    </a:moveTo>
                    <a:lnTo>
                      <a:pt x="1386772" y="427"/>
                    </a:lnTo>
                    <a:lnTo>
                      <a:pt x="1386772" y="216047"/>
                    </a:lnTo>
                    <a:lnTo>
                      <a:pt x="317" y="216047"/>
                    </a:lnTo>
                    <a:close/>
                  </a:path>
                </a:pathLst>
              </a:custGeom>
              <a:solidFill>
                <a:srgbClr val="4D627F"/>
              </a:solidFill>
              <a:ln w="1613" cap="flat">
                <a:solidFill>
                  <a:srgbClr val="7E93B1">
                    <a:alpha val="94000"/>
                  </a:srgbClr>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7" name="Text Box 76">
                <a:extLst>
                  <a:ext uri="{FF2B5EF4-FFF2-40B4-BE49-F238E27FC236}">
                    <a16:creationId xmlns:a16="http://schemas.microsoft.com/office/drawing/2014/main" id="{9FC8E346-B441-CE4C-A719-9730FE151976}"/>
                  </a:ext>
                </a:extLst>
              </p:cNvPr>
              <p:cNvSpPr txBox="1"/>
              <p:nvPr/>
            </p:nvSpPr>
            <p:spPr>
              <a:xfrm>
                <a:off x="2538133" y="2285571"/>
                <a:ext cx="1229995" cy="35433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000" b="1">
                    <a:solidFill>
                      <a:srgbClr val="FFFFFF"/>
                    </a:solidFill>
                    <a:effectLst/>
                    <a:latin typeface="Lucida Bright" panose="02040602050505020304" pitchFamily="18" charset="77"/>
                    <a:ea typeface="Calibri" panose="020F0502020204030204" pitchFamily="34" charset="0"/>
                    <a:cs typeface="Times New Roman" panose="02020603050405020304" pitchFamily="18" charset="0"/>
                  </a:rPr>
                  <a:t>Working Groups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8" name="Text Box 77">
                <a:extLst>
                  <a:ext uri="{FF2B5EF4-FFF2-40B4-BE49-F238E27FC236}">
                    <a16:creationId xmlns:a16="http://schemas.microsoft.com/office/drawing/2014/main" id="{952F0CDF-8204-BB4B-ADF2-6EB5B3DC7C22}"/>
                  </a:ext>
                </a:extLst>
              </p:cNvPr>
              <p:cNvSpPr txBox="1"/>
              <p:nvPr/>
            </p:nvSpPr>
            <p:spPr>
              <a:xfrm>
                <a:off x="2487547" y="2524801"/>
                <a:ext cx="46164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WGCV</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9" name="Text Box 78">
                <a:extLst>
                  <a:ext uri="{FF2B5EF4-FFF2-40B4-BE49-F238E27FC236}">
                    <a16:creationId xmlns:a16="http://schemas.microsoft.com/office/drawing/2014/main" id="{81DCEB65-1C01-564F-87D3-C6B19D0FEF80}"/>
                  </a:ext>
                </a:extLst>
              </p:cNvPr>
              <p:cNvSpPr txBox="1"/>
              <p:nvPr/>
            </p:nvSpPr>
            <p:spPr>
              <a:xfrm>
                <a:off x="2487547" y="2645701"/>
                <a:ext cx="79184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Chair: JAXA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0" name="Text Box 79">
                <a:extLst>
                  <a:ext uri="{FF2B5EF4-FFF2-40B4-BE49-F238E27FC236}">
                    <a16:creationId xmlns:a16="http://schemas.microsoft.com/office/drawing/2014/main" id="{0F307B52-41B9-C042-BECA-418545933F14}"/>
                  </a:ext>
                </a:extLst>
              </p:cNvPr>
              <p:cNvSpPr txBox="1"/>
              <p:nvPr/>
            </p:nvSpPr>
            <p:spPr>
              <a:xfrm>
                <a:off x="2487547" y="2766604"/>
                <a:ext cx="98679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Vice-Chair: ESA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1" name="Text Box 80">
                <a:extLst>
                  <a:ext uri="{FF2B5EF4-FFF2-40B4-BE49-F238E27FC236}">
                    <a16:creationId xmlns:a16="http://schemas.microsoft.com/office/drawing/2014/main" id="{B97507A3-4212-7C45-8B0B-6A23BC11D4D3}"/>
                  </a:ext>
                </a:extLst>
              </p:cNvPr>
              <p:cNvSpPr txBox="1"/>
              <p:nvPr/>
            </p:nvSpPr>
            <p:spPr>
              <a:xfrm>
                <a:off x="2487547" y="3008406"/>
                <a:ext cx="58356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WGCapD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2" name="Text Box 81">
                <a:extLst>
                  <a:ext uri="{FF2B5EF4-FFF2-40B4-BE49-F238E27FC236}">
                    <a16:creationId xmlns:a16="http://schemas.microsoft.com/office/drawing/2014/main" id="{79EFEEB5-3793-0144-91CE-2509736B9E37}"/>
                  </a:ext>
                </a:extLst>
              </p:cNvPr>
              <p:cNvSpPr txBox="1"/>
              <p:nvPr/>
            </p:nvSpPr>
            <p:spPr>
              <a:xfrm>
                <a:off x="2487547" y="3129307"/>
                <a:ext cx="82423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Chair: NASA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3" name="Text Box 82">
                <a:extLst>
                  <a:ext uri="{FF2B5EF4-FFF2-40B4-BE49-F238E27FC236}">
                    <a16:creationId xmlns:a16="http://schemas.microsoft.com/office/drawing/2014/main" id="{06A53492-EDD2-A74F-A588-4E3B720656E5}"/>
                  </a:ext>
                </a:extLst>
              </p:cNvPr>
              <p:cNvSpPr txBox="1"/>
              <p:nvPr/>
            </p:nvSpPr>
            <p:spPr>
              <a:xfrm>
                <a:off x="2487547" y="3250211"/>
                <a:ext cx="106743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Vice-Chair: VNSC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4" name="Text Box 83">
                <a:extLst>
                  <a:ext uri="{FF2B5EF4-FFF2-40B4-BE49-F238E27FC236}">
                    <a16:creationId xmlns:a16="http://schemas.microsoft.com/office/drawing/2014/main" id="{B3B1BE57-2A6D-5048-89E3-15C1713E07D4}"/>
                  </a:ext>
                </a:extLst>
              </p:cNvPr>
              <p:cNvSpPr txBox="1"/>
              <p:nvPr/>
            </p:nvSpPr>
            <p:spPr>
              <a:xfrm>
                <a:off x="2487547" y="3492008"/>
                <a:ext cx="68453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WGClimate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5" name="Text Box 84">
                <a:extLst>
                  <a:ext uri="{FF2B5EF4-FFF2-40B4-BE49-F238E27FC236}">
                    <a16:creationId xmlns:a16="http://schemas.microsoft.com/office/drawing/2014/main" id="{BF7FB194-F467-344D-9049-C9AC30150196}"/>
                  </a:ext>
                </a:extLst>
              </p:cNvPr>
              <p:cNvSpPr txBox="1"/>
              <p:nvPr/>
            </p:nvSpPr>
            <p:spPr>
              <a:xfrm>
                <a:off x="2487547" y="3612908"/>
                <a:ext cx="75374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Chair: DLR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6" name="Text Box 85">
                <a:extLst>
                  <a:ext uri="{FF2B5EF4-FFF2-40B4-BE49-F238E27FC236}">
                    <a16:creationId xmlns:a16="http://schemas.microsoft.com/office/drawing/2014/main" id="{F1253954-F5A9-0F41-932D-DBD9CAFBBD82}"/>
                  </a:ext>
                </a:extLst>
              </p:cNvPr>
              <p:cNvSpPr txBox="1"/>
              <p:nvPr/>
            </p:nvSpPr>
            <p:spPr>
              <a:xfrm>
                <a:off x="2487547" y="3733806"/>
                <a:ext cx="109347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Vice-Chair: NOAA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7" name="Text Box 86">
                <a:extLst>
                  <a:ext uri="{FF2B5EF4-FFF2-40B4-BE49-F238E27FC236}">
                    <a16:creationId xmlns:a16="http://schemas.microsoft.com/office/drawing/2014/main" id="{181AE954-2F8C-3C40-A6D7-CBFE2C159E45}"/>
                  </a:ext>
                </a:extLst>
              </p:cNvPr>
              <p:cNvSpPr txBox="1"/>
              <p:nvPr/>
            </p:nvSpPr>
            <p:spPr>
              <a:xfrm>
                <a:off x="2487547" y="3975621"/>
                <a:ext cx="75819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WGDisasters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8" name="Text Box 87">
                <a:extLst>
                  <a:ext uri="{FF2B5EF4-FFF2-40B4-BE49-F238E27FC236}">
                    <a16:creationId xmlns:a16="http://schemas.microsoft.com/office/drawing/2014/main" id="{A6C579BC-ED15-AB44-B722-94226F58200F}"/>
                  </a:ext>
                </a:extLst>
              </p:cNvPr>
              <p:cNvSpPr txBox="1"/>
              <p:nvPr/>
            </p:nvSpPr>
            <p:spPr>
              <a:xfrm>
                <a:off x="2487547" y="4096519"/>
                <a:ext cx="82423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Chair: NASA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9" name="Text Box 88">
                <a:extLst>
                  <a:ext uri="{FF2B5EF4-FFF2-40B4-BE49-F238E27FC236}">
                    <a16:creationId xmlns:a16="http://schemas.microsoft.com/office/drawing/2014/main" id="{5D451566-A24C-4441-B825-D2AACE1C60B5}"/>
                  </a:ext>
                </a:extLst>
              </p:cNvPr>
              <p:cNvSpPr txBox="1"/>
              <p:nvPr/>
            </p:nvSpPr>
            <p:spPr>
              <a:xfrm>
                <a:off x="2487547" y="4217418"/>
                <a:ext cx="105727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Vice-Chair: CNES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0" name="Text Box 89">
                <a:extLst>
                  <a:ext uri="{FF2B5EF4-FFF2-40B4-BE49-F238E27FC236}">
                    <a16:creationId xmlns:a16="http://schemas.microsoft.com/office/drawing/2014/main" id="{63A2BF13-B153-D940-9BF4-3FE87FA875D6}"/>
                  </a:ext>
                </a:extLst>
              </p:cNvPr>
              <p:cNvSpPr txBox="1"/>
              <p:nvPr/>
            </p:nvSpPr>
            <p:spPr>
              <a:xfrm>
                <a:off x="2487547" y="4459216"/>
                <a:ext cx="46355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WGISS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1" name="Text Box 90">
                <a:extLst>
                  <a:ext uri="{FF2B5EF4-FFF2-40B4-BE49-F238E27FC236}">
                    <a16:creationId xmlns:a16="http://schemas.microsoft.com/office/drawing/2014/main" id="{F638B4FD-813F-6049-8886-B459B4D1859C}"/>
                  </a:ext>
                </a:extLst>
              </p:cNvPr>
              <p:cNvSpPr txBox="1"/>
              <p:nvPr/>
            </p:nvSpPr>
            <p:spPr>
              <a:xfrm>
                <a:off x="2487547" y="4580131"/>
                <a:ext cx="85026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Chair: CSIRO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2" name="Text Box 91">
                <a:extLst>
                  <a:ext uri="{FF2B5EF4-FFF2-40B4-BE49-F238E27FC236}">
                    <a16:creationId xmlns:a16="http://schemas.microsoft.com/office/drawing/2014/main" id="{9267E0CB-9325-3648-BABF-F622A9EF35C4}"/>
                  </a:ext>
                </a:extLst>
              </p:cNvPr>
              <p:cNvSpPr txBox="1"/>
              <p:nvPr/>
            </p:nvSpPr>
            <p:spPr>
              <a:xfrm>
                <a:off x="2487547" y="4701030"/>
                <a:ext cx="103886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Vice-Chair: JAXA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11" name="Graphic 1">
              <a:extLst>
                <a:ext uri="{FF2B5EF4-FFF2-40B4-BE49-F238E27FC236}">
                  <a16:creationId xmlns:a16="http://schemas.microsoft.com/office/drawing/2014/main" id="{0500A48A-01CB-9648-81BE-117E25B4BCDE}"/>
                </a:ext>
              </a:extLst>
            </p:cNvPr>
            <p:cNvGrpSpPr/>
            <p:nvPr/>
          </p:nvGrpSpPr>
          <p:grpSpPr>
            <a:xfrm>
              <a:off x="3969341" y="2298007"/>
              <a:ext cx="1386455" cy="2918154"/>
              <a:chOff x="3969341" y="2298007"/>
              <a:chExt cx="1386455" cy="2918154"/>
            </a:xfrm>
          </p:grpSpPr>
          <p:sp>
            <p:nvSpPr>
              <p:cNvPr id="353" name="Freeform: Shape 51">
                <a:extLst>
                  <a:ext uri="{FF2B5EF4-FFF2-40B4-BE49-F238E27FC236}">
                    <a16:creationId xmlns:a16="http://schemas.microsoft.com/office/drawing/2014/main" id="{456DEA96-3EEF-3F46-A576-34A8B9560780}"/>
                  </a:ext>
                </a:extLst>
              </p:cNvPr>
              <p:cNvSpPr/>
              <p:nvPr/>
            </p:nvSpPr>
            <p:spPr>
              <a:xfrm>
                <a:off x="3969341" y="2546967"/>
                <a:ext cx="1386455" cy="2669194"/>
              </a:xfrm>
              <a:custGeom>
                <a:avLst/>
                <a:gdLst>
                  <a:gd name="connsiteX0" fmla="*/ 598 w 1386455"/>
                  <a:gd name="connsiteY0" fmla="*/ 605 h 2669194"/>
                  <a:gd name="connsiteX1" fmla="*/ 1387053 w 1386455"/>
                  <a:gd name="connsiteY1" fmla="*/ 605 h 2669194"/>
                  <a:gd name="connsiteX2" fmla="*/ 1387053 w 1386455"/>
                  <a:gd name="connsiteY2" fmla="*/ 2669801 h 2669194"/>
                  <a:gd name="connsiteX3" fmla="*/ 598 w 1386455"/>
                  <a:gd name="connsiteY3" fmla="*/ 2669801 h 2669194"/>
                </a:gdLst>
                <a:ahLst/>
                <a:cxnLst>
                  <a:cxn ang="0">
                    <a:pos x="connsiteX0" y="connsiteY0"/>
                  </a:cxn>
                  <a:cxn ang="0">
                    <a:pos x="connsiteX1" y="connsiteY1"/>
                  </a:cxn>
                  <a:cxn ang="0">
                    <a:pos x="connsiteX2" y="connsiteY2"/>
                  </a:cxn>
                  <a:cxn ang="0">
                    <a:pos x="connsiteX3" y="connsiteY3"/>
                  </a:cxn>
                </a:cxnLst>
                <a:rect l="l" t="t" r="r" b="b"/>
                <a:pathLst>
                  <a:path w="1386455" h="2669194">
                    <a:moveTo>
                      <a:pt x="598" y="605"/>
                    </a:moveTo>
                    <a:lnTo>
                      <a:pt x="1387053" y="605"/>
                    </a:lnTo>
                    <a:lnTo>
                      <a:pt x="1387053" y="2669801"/>
                    </a:lnTo>
                    <a:lnTo>
                      <a:pt x="598" y="2669801"/>
                    </a:lnTo>
                    <a:close/>
                  </a:path>
                </a:pathLst>
              </a:custGeom>
              <a:solidFill>
                <a:srgbClr val="F7F7F7"/>
              </a:solidFill>
              <a:ln w="16122"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Text Box 94">
                <a:extLst>
                  <a:ext uri="{FF2B5EF4-FFF2-40B4-BE49-F238E27FC236}">
                    <a16:creationId xmlns:a16="http://schemas.microsoft.com/office/drawing/2014/main" id="{2D4B355C-8EE8-7244-940E-7076F292B60E}"/>
                  </a:ext>
                </a:extLst>
              </p:cNvPr>
              <p:cNvSpPr txBox="1"/>
              <p:nvPr/>
            </p:nvSpPr>
            <p:spPr>
              <a:xfrm>
                <a:off x="3969793" y="2540013"/>
                <a:ext cx="135001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Sustainable Development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5" name="Text Box 95">
                <a:extLst>
                  <a:ext uri="{FF2B5EF4-FFF2-40B4-BE49-F238E27FC236}">
                    <a16:creationId xmlns:a16="http://schemas.microsoft.com/office/drawing/2014/main" id="{72C99710-4067-6A4B-91A2-37AA60C5F347}"/>
                  </a:ext>
                </a:extLst>
              </p:cNvPr>
              <p:cNvSpPr txBox="1"/>
              <p:nvPr/>
            </p:nvSpPr>
            <p:spPr>
              <a:xfrm>
                <a:off x="3969793" y="2660914"/>
                <a:ext cx="43942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Goals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6" name="Text Box 96">
                <a:extLst>
                  <a:ext uri="{FF2B5EF4-FFF2-40B4-BE49-F238E27FC236}">
                    <a16:creationId xmlns:a16="http://schemas.microsoft.com/office/drawing/2014/main" id="{AB36C1D5-98CA-A741-8729-AE10798363F0}"/>
                  </a:ext>
                </a:extLst>
              </p:cNvPr>
              <p:cNvSpPr txBox="1"/>
              <p:nvPr/>
            </p:nvSpPr>
            <p:spPr>
              <a:xfrm>
                <a:off x="3969793" y="2781816"/>
                <a:ext cx="43561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ESA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7" name="Text Box 97">
                <a:extLst>
                  <a:ext uri="{FF2B5EF4-FFF2-40B4-BE49-F238E27FC236}">
                    <a16:creationId xmlns:a16="http://schemas.microsoft.com/office/drawing/2014/main" id="{728ACB4A-0BCA-7249-BEFF-A64823F70A21}"/>
                  </a:ext>
                </a:extLst>
              </p:cNvPr>
              <p:cNvSpPr txBox="1"/>
              <p:nvPr/>
            </p:nvSpPr>
            <p:spPr>
              <a:xfrm>
                <a:off x="3969793" y="2902717"/>
                <a:ext cx="54546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CSIRO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8" name="Text Box 98">
                <a:extLst>
                  <a:ext uri="{FF2B5EF4-FFF2-40B4-BE49-F238E27FC236}">
                    <a16:creationId xmlns:a16="http://schemas.microsoft.com/office/drawing/2014/main" id="{006A718A-7D01-1444-93A6-2CA16E8A02AF}"/>
                  </a:ext>
                </a:extLst>
              </p:cNvPr>
              <p:cNvSpPr txBox="1"/>
              <p:nvPr/>
            </p:nvSpPr>
            <p:spPr>
              <a:xfrm>
                <a:off x="3969793" y="3144519"/>
                <a:ext cx="116014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Coastal Observations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9" name="Text Box 99">
                <a:extLst>
                  <a:ext uri="{FF2B5EF4-FFF2-40B4-BE49-F238E27FC236}">
                    <a16:creationId xmlns:a16="http://schemas.microsoft.com/office/drawing/2014/main" id="{ECEDBD95-8E80-6A4E-B437-76085A0C52C6}"/>
                  </a:ext>
                </a:extLst>
              </p:cNvPr>
              <p:cNvSpPr txBox="1"/>
              <p:nvPr/>
            </p:nvSpPr>
            <p:spPr>
              <a:xfrm>
                <a:off x="3969793" y="3265428"/>
                <a:ext cx="115506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Applications Services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0" name="Text Box 100">
                <a:extLst>
                  <a:ext uri="{FF2B5EF4-FFF2-40B4-BE49-F238E27FC236}">
                    <a16:creationId xmlns:a16="http://schemas.microsoft.com/office/drawing/2014/main" id="{E04AB34B-F4AC-4841-A6F3-8F22E7DABBA0}"/>
                  </a:ext>
                </a:extLst>
              </p:cNvPr>
              <p:cNvSpPr txBox="1"/>
              <p:nvPr/>
            </p:nvSpPr>
            <p:spPr>
              <a:xfrm>
                <a:off x="3969793" y="3386327"/>
                <a:ext cx="104775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and Tools (COAST)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1" name="Text Box 101">
                <a:extLst>
                  <a:ext uri="{FF2B5EF4-FFF2-40B4-BE49-F238E27FC236}">
                    <a16:creationId xmlns:a16="http://schemas.microsoft.com/office/drawing/2014/main" id="{595DA205-32A6-9A4F-82D4-C4CA0882BE3E}"/>
                  </a:ext>
                </a:extLst>
              </p:cNvPr>
              <p:cNvSpPr txBox="1"/>
              <p:nvPr/>
            </p:nvSpPr>
            <p:spPr>
              <a:xfrm>
                <a:off x="3969793" y="3507225"/>
                <a:ext cx="542290"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NOAA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2" name="Text Box 102">
                <a:extLst>
                  <a:ext uri="{FF2B5EF4-FFF2-40B4-BE49-F238E27FC236}">
                    <a16:creationId xmlns:a16="http://schemas.microsoft.com/office/drawing/2014/main" id="{CC53414A-6DAA-5040-B8F1-5C7B84564D79}"/>
                  </a:ext>
                </a:extLst>
              </p:cNvPr>
              <p:cNvSpPr txBox="1"/>
              <p:nvPr/>
            </p:nvSpPr>
            <p:spPr>
              <a:xfrm>
                <a:off x="3969793" y="3628125"/>
                <a:ext cx="479425" cy="351155"/>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 ISRO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3" name="Freeform: Shape 61">
                <a:extLst>
                  <a:ext uri="{FF2B5EF4-FFF2-40B4-BE49-F238E27FC236}">
                    <a16:creationId xmlns:a16="http://schemas.microsoft.com/office/drawing/2014/main" id="{AADA8A31-37D7-6E4D-AD73-99245AA700A1}"/>
                  </a:ext>
                </a:extLst>
              </p:cNvPr>
              <p:cNvSpPr/>
              <p:nvPr/>
            </p:nvSpPr>
            <p:spPr>
              <a:xfrm>
                <a:off x="3969341" y="2332262"/>
                <a:ext cx="1386455" cy="215620"/>
              </a:xfrm>
              <a:custGeom>
                <a:avLst/>
                <a:gdLst>
                  <a:gd name="connsiteX0" fmla="*/ 598 w 1386455"/>
                  <a:gd name="connsiteY0" fmla="*/ 427 h 215620"/>
                  <a:gd name="connsiteX1" fmla="*/ 1387053 w 1386455"/>
                  <a:gd name="connsiteY1" fmla="*/ 427 h 215620"/>
                  <a:gd name="connsiteX2" fmla="*/ 1387053 w 1386455"/>
                  <a:gd name="connsiteY2" fmla="*/ 216047 h 215620"/>
                  <a:gd name="connsiteX3" fmla="*/ 598 w 1386455"/>
                  <a:gd name="connsiteY3" fmla="*/ 216047 h 215620"/>
                </a:gdLst>
                <a:ahLst/>
                <a:cxnLst>
                  <a:cxn ang="0">
                    <a:pos x="connsiteX0" y="connsiteY0"/>
                  </a:cxn>
                  <a:cxn ang="0">
                    <a:pos x="connsiteX1" y="connsiteY1"/>
                  </a:cxn>
                  <a:cxn ang="0">
                    <a:pos x="connsiteX2" y="connsiteY2"/>
                  </a:cxn>
                  <a:cxn ang="0">
                    <a:pos x="connsiteX3" y="connsiteY3"/>
                  </a:cxn>
                </a:cxnLst>
                <a:rect l="l" t="t" r="r" b="b"/>
                <a:pathLst>
                  <a:path w="1386455" h="215620">
                    <a:moveTo>
                      <a:pt x="598" y="427"/>
                    </a:moveTo>
                    <a:lnTo>
                      <a:pt x="1387053" y="427"/>
                    </a:lnTo>
                    <a:lnTo>
                      <a:pt x="1387053" y="216047"/>
                    </a:lnTo>
                    <a:lnTo>
                      <a:pt x="598" y="216047"/>
                    </a:lnTo>
                    <a:close/>
                  </a:path>
                </a:pathLst>
              </a:custGeom>
              <a:solidFill>
                <a:srgbClr val="4D627F"/>
              </a:solidFill>
              <a:ln w="1613" cap="flat">
                <a:solidFill>
                  <a:srgbClr val="7E93B1">
                    <a:alpha val="94000"/>
                  </a:srgbClr>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Text Box 104">
                <a:extLst>
                  <a:ext uri="{FF2B5EF4-FFF2-40B4-BE49-F238E27FC236}">
                    <a16:creationId xmlns:a16="http://schemas.microsoft.com/office/drawing/2014/main" id="{E5B2851F-5C0B-5C47-8789-36C85F958C76}"/>
                  </a:ext>
                </a:extLst>
              </p:cNvPr>
              <p:cNvSpPr txBox="1"/>
              <p:nvPr/>
            </p:nvSpPr>
            <p:spPr>
              <a:xfrm>
                <a:off x="4113944" y="2298007"/>
                <a:ext cx="1116965" cy="35433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000" b="1">
                    <a:solidFill>
                      <a:srgbClr val="FFFFFF"/>
                    </a:solidFill>
                    <a:effectLst/>
                    <a:latin typeface="Lucida Bright" panose="02040602050505020304" pitchFamily="18" charset="77"/>
                    <a:ea typeface="Calibri" panose="020F0502020204030204" pitchFamily="34" charset="0"/>
                    <a:cs typeface="Times New Roman" panose="02020603050405020304" pitchFamily="18" charset="0"/>
                  </a:rPr>
                  <a:t>Ad Hoc Teams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12" name="Graphic 1">
              <a:extLst>
                <a:ext uri="{FF2B5EF4-FFF2-40B4-BE49-F238E27FC236}">
                  <a16:creationId xmlns:a16="http://schemas.microsoft.com/office/drawing/2014/main" id="{40CBF510-94F3-5B41-BB28-3FE3836DB3B1}"/>
                </a:ext>
              </a:extLst>
            </p:cNvPr>
            <p:cNvGrpSpPr/>
            <p:nvPr/>
          </p:nvGrpSpPr>
          <p:grpSpPr>
            <a:xfrm>
              <a:off x="1766223" y="5278934"/>
              <a:ext cx="2477460" cy="298704"/>
              <a:chOff x="1766223" y="5278934"/>
              <a:chExt cx="2477460" cy="298704"/>
            </a:xfrm>
          </p:grpSpPr>
          <p:grpSp>
            <p:nvGrpSpPr>
              <p:cNvPr id="345" name="Graphic 1">
                <a:extLst>
                  <a:ext uri="{FF2B5EF4-FFF2-40B4-BE49-F238E27FC236}">
                    <a16:creationId xmlns:a16="http://schemas.microsoft.com/office/drawing/2014/main" id="{F120516A-BCF6-9946-8FB4-BA4C74B5050A}"/>
                  </a:ext>
                </a:extLst>
              </p:cNvPr>
              <p:cNvGrpSpPr/>
              <p:nvPr/>
            </p:nvGrpSpPr>
            <p:grpSpPr>
              <a:xfrm>
                <a:off x="3055891" y="5278934"/>
                <a:ext cx="1187792" cy="298450"/>
                <a:chOff x="3055891" y="5278934"/>
                <a:chExt cx="1187792" cy="298450"/>
              </a:xfrm>
            </p:grpSpPr>
            <p:sp>
              <p:nvSpPr>
                <p:cNvPr id="350" name="Freeform: Shape 48">
                  <a:extLst>
                    <a:ext uri="{FF2B5EF4-FFF2-40B4-BE49-F238E27FC236}">
                      <a16:creationId xmlns:a16="http://schemas.microsoft.com/office/drawing/2014/main" id="{F529D28B-7D66-044D-8D75-CE78EA767884}"/>
                    </a:ext>
                  </a:extLst>
                </p:cNvPr>
                <p:cNvSpPr/>
                <p:nvPr/>
              </p:nvSpPr>
              <p:spPr>
                <a:xfrm>
                  <a:off x="3115174" y="5307811"/>
                  <a:ext cx="1128509" cy="126954"/>
                </a:xfrm>
                <a:custGeom>
                  <a:avLst/>
                  <a:gdLst>
                    <a:gd name="connsiteX0" fmla="*/ 619 w 1128509"/>
                    <a:gd name="connsiteY0" fmla="*/ 749 h 126954"/>
                    <a:gd name="connsiteX1" fmla="*/ 1129129 w 1128509"/>
                    <a:gd name="connsiteY1" fmla="*/ 749 h 126954"/>
                    <a:gd name="connsiteX2" fmla="*/ 1129129 w 1128509"/>
                    <a:gd name="connsiteY2" fmla="*/ 127703 h 126954"/>
                    <a:gd name="connsiteX3" fmla="*/ 619 w 1128509"/>
                    <a:gd name="connsiteY3" fmla="*/ 127703 h 126954"/>
                  </a:gdLst>
                  <a:ahLst/>
                  <a:cxnLst>
                    <a:cxn ang="0">
                      <a:pos x="connsiteX0" y="connsiteY0"/>
                    </a:cxn>
                    <a:cxn ang="0">
                      <a:pos x="connsiteX1" y="connsiteY1"/>
                    </a:cxn>
                    <a:cxn ang="0">
                      <a:pos x="connsiteX2" y="connsiteY2"/>
                    </a:cxn>
                    <a:cxn ang="0">
                      <a:pos x="connsiteX3" y="connsiteY3"/>
                    </a:cxn>
                  </a:cxnLst>
                  <a:rect l="l" t="t" r="r" b="b"/>
                  <a:pathLst>
                    <a:path w="1128509" h="126954">
                      <a:moveTo>
                        <a:pt x="619" y="749"/>
                      </a:moveTo>
                      <a:lnTo>
                        <a:pt x="1129129" y="749"/>
                      </a:lnTo>
                      <a:lnTo>
                        <a:pt x="1129129" y="127703"/>
                      </a:lnTo>
                      <a:lnTo>
                        <a:pt x="619" y="127703"/>
                      </a:lnTo>
                      <a:close/>
                    </a:path>
                  </a:pathLst>
                </a:custGeom>
                <a:solidFill>
                  <a:srgbClr val="FFFFFF"/>
                </a:solidFill>
                <a:ln w="8060" cap="flat">
                  <a:solidFill>
                    <a:srgbClr val="98BBEE"/>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Text Box 108">
                  <a:extLst>
                    <a:ext uri="{FF2B5EF4-FFF2-40B4-BE49-F238E27FC236}">
                      <a16:creationId xmlns:a16="http://schemas.microsoft.com/office/drawing/2014/main" id="{EC6FF1A7-4E81-8D40-8AB9-3202A8C459B9}"/>
                    </a:ext>
                  </a:extLst>
                </p:cNvPr>
                <p:cNvSpPr txBox="1"/>
                <p:nvPr/>
              </p:nvSpPr>
              <p:spPr>
                <a:xfrm>
                  <a:off x="3055891" y="5278934"/>
                  <a:ext cx="972820" cy="29845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50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Secondary Reporting Path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2" name="Freeform: Shape 50">
                  <a:extLst>
                    <a:ext uri="{FF2B5EF4-FFF2-40B4-BE49-F238E27FC236}">
                      <a16:creationId xmlns:a16="http://schemas.microsoft.com/office/drawing/2014/main" id="{8C95A64D-7ACE-7846-9958-14FD7D36BCF0}"/>
                    </a:ext>
                  </a:extLst>
                </p:cNvPr>
                <p:cNvSpPr/>
                <p:nvPr/>
              </p:nvSpPr>
              <p:spPr>
                <a:xfrm>
                  <a:off x="3986803" y="5371296"/>
                  <a:ext cx="177337" cy="5378"/>
                </a:xfrm>
                <a:custGeom>
                  <a:avLst/>
                  <a:gdLst>
                    <a:gd name="connsiteX0" fmla="*/ 668 w 177337"/>
                    <a:gd name="connsiteY0" fmla="*/ 749 h 5378"/>
                    <a:gd name="connsiteX1" fmla="*/ 178006 w 177337"/>
                    <a:gd name="connsiteY1" fmla="*/ 749 h 5378"/>
                  </a:gdLst>
                  <a:ahLst/>
                  <a:cxnLst>
                    <a:cxn ang="0">
                      <a:pos x="connsiteX0" y="connsiteY0"/>
                    </a:cxn>
                    <a:cxn ang="0">
                      <a:pos x="connsiteX1" y="connsiteY1"/>
                    </a:cxn>
                  </a:cxnLst>
                  <a:rect l="l" t="t" r="r" b="b"/>
                  <a:pathLst>
                    <a:path w="177337" h="5378">
                      <a:moveTo>
                        <a:pt x="668" y="749"/>
                      </a:moveTo>
                      <a:lnTo>
                        <a:pt x="178006" y="749"/>
                      </a:lnTo>
                    </a:path>
                  </a:pathLst>
                </a:custGeom>
                <a:noFill/>
                <a:ln w="16122" cap="rnd">
                  <a:solidFill>
                    <a:srgbClr val="98BBEE"/>
                  </a:solidFill>
                  <a:prstDash val="sysDash"/>
                  <a:miter/>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46" name="Graphic 1">
                <a:extLst>
                  <a:ext uri="{FF2B5EF4-FFF2-40B4-BE49-F238E27FC236}">
                    <a16:creationId xmlns:a16="http://schemas.microsoft.com/office/drawing/2014/main" id="{0FA40B00-B5CD-EB46-B6EE-ECFE1D67133A}"/>
                  </a:ext>
                </a:extLst>
              </p:cNvPr>
              <p:cNvGrpSpPr/>
              <p:nvPr/>
            </p:nvGrpSpPr>
            <p:grpSpPr>
              <a:xfrm>
                <a:off x="1766223" y="5279188"/>
                <a:ext cx="1187734" cy="298450"/>
                <a:chOff x="1766223" y="5279188"/>
                <a:chExt cx="1187734" cy="298450"/>
              </a:xfrm>
            </p:grpSpPr>
            <p:sp>
              <p:nvSpPr>
                <p:cNvPr id="347" name="Freeform: Shape 45">
                  <a:extLst>
                    <a:ext uri="{FF2B5EF4-FFF2-40B4-BE49-F238E27FC236}">
                      <a16:creationId xmlns:a16="http://schemas.microsoft.com/office/drawing/2014/main" id="{225F12B2-FBDC-6F4E-9FB4-5EC225624756}"/>
                    </a:ext>
                  </a:extLst>
                </p:cNvPr>
                <p:cNvSpPr/>
                <p:nvPr/>
              </p:nvSpPr>
              <p:spPr>
                <a:xfrm>
                  <a:off x="1825448" y="5307811"/>
                  <a:ext cx="1128509" cy="126954"/>
                </a:xfrm>
                <a:custGeom>
                  <a:avLst/>
                  <a:gdLst>
                    <a:gd name="connsiteX0" fmla="*/ 380 w 1128509"/>
                    <a:gd name="connsiteY0" fmla="*/ 760 h 126954"/>
                    <a:gd name="connsiteX1" fmla="*/ 1128890 w 1128509"/>
                    <a:gd name="connsiteY1" fmla="*/ 760 h 126954"/>
                    <a:gd name="connsiteX2" fmla="*/ 1128890 w 1128509"/>
                    <a:gd name="connsiteY2" fmla="*/ 127713 h 126954"/>
                    <a:gd name="connsiteX3" fmla="*/ 380 w 1128509"/>
                    <a:gd name="connsiteY3" fmla="*/ 127713 h 126954"/>
                  </a:gdLst>
                  <a:ahLst/>
                  <a:cxnLst>
                    <a:cxn ang="0">
                      <a:pos x="connsiteX0" y="connsiteY0"/>
                    </a:cxn>
                    <a:cxn ang="0">
                      <a:pos x="connsiteX1" y="connsiteY1"/>
                    </a:cxn>
                    <a:cxn ang="0">
                      <a:pos x="connsiteX2" y="connsiteY2"/>
                    </a:cxn>
                    <a:cxn ang="0">
                      <a:pos x="connsiteX3" y="connsiteY3"/>
                    </a:cxn>
                  </a:cxnLst>
                  <a:rect l="l" t="t" r="r" b="b"/>
                  <a:pathLst>
                    <a:path w="1128509" h="126954">
                      <a:moveTo>
                        <a:pt x="380" y="760"/>
                      </a:moveTo>
                      <a:lnTo>
                        <a:pt x="1128890" y="760"/>
                      </a:lnTo>
                      <a:lnTo>
                        <a:pt x="1128890" y="127713"/>
                      </a:lnTo>
                      <a:lnTo>
                        <a:pt x="380" y="127713"/>
                      </a:lnTo>
                      <a:close/>
                    </a:path>
                  </a:pathLst>
                </a:custGeom>
                <a:solidFill>
                  <a:srgbClr val="FFFFFF"/>
                </a:solidFill>
                <a:ln w="8060" cap="flat">
                  <a:solidFill>
                    <a:srgbClr val="A8CE45"/>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Text Box 112">
                  <a:extLst>
                    <a:ext uri="{FF2B5EF4-FFF2-40B4-BE49-F238E27FC236}">
                      <a16:creationId xmlns:a16="http://schemas.microsoft.com/office/drawing/2014/main" id="{BAF81829-B9B3-BC4B-B9E5-D5E3A7CB6F78}"/>
                    </a:ext>
                  </a:extLst>
                </p:cNvPr>
                <p:cNvSpPr txBox="1"/>
                <p:nvPr/>
              </p:nvSpPr>
              <p:spPr>
                <a:xfrm>
                  <a:off x="1766223" y="5279188"/>
                  <a:ext cx="891540" cy="29845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50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rPr>
                    <a:t>Primary Reporting Path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9" name="Freeform: Shape 47">
                  <a:extLst>
                    <a:ext uri="{FF2B5EF4-FFF2-40B4-BE49-F238E27FC236}">
                      <a16:creationId xmlns:a16="http://schemas.microsoft.com/office/drawing/2014/main" id="{5EECB97C-8A85-4F44-8A6B-25F59543FBD6}"/>
                    </a:ext>
                  </a:extLst>
                </p:cNvPr>
                <p:cNvSpPr/>
                <p:nvPr/>
              </p:nvSpPr>
              <p:spPr>
                <a:xfrm>
                  <a:off x="2615454" y="5371296"/>
                  <a:ext cx="258960" cy="2015"/>
                </a:xfrm>
                <a:custGeom>
                  <a:avLst/>
                  <a:gdLst>
                    <a:gd name="connsiteX0" fmla="*/ 424 w 258960"/>
                    <a:gd name="connsiteY0" fmla="*/ 2775 h 2015"/>
                    <a:gd name="connsiteX1" fmla="*/ 259384 w 258960"/>
                    <a:gd name="connsiteY1" fmla="*/ 760 h 2015"/>
                  </a:gdLst>
                  <a:ahLst/>
                  <a:cxnLst>
                    <a:cxn ang="0">
                      <a:pos x="connsiteX0" y="connsiteY0"/>
                    </a:cxn>
                    <a:cxn ang="0">
                      <a:pos x="connsiteX1" y="connsiteY1"/>
                    </a:cxn>
                  </a:cxnLst>
                  <a:rect l="l" t="t" r="r" b="b"/>
                  <a:pathLst>
                    <a:path w="258960" h="2015">
                      <a:moveTo>
                        <a:pt x="424" y="2775"/>
                      </a:moveTo>
                      <a:lnTo>
                        <a:pt x="259384" y="760"/>
                      </a:lnTo>
                    </a:path>
                  </a:pathLst>
                </a:custGeom>
                <a:noFill/>
                <a:ln w="16122" cap="rnd">
                  <a:solidFill>
                    <a:srgbClr val="A8CE45"/>
                  </a:solidFill>
                  <a:prstDash val="solid"/>
                  <a:miter/>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313" name="Graphic 1">
              <a:extLst>
                <a:ext uri="{FF2B5EF4-FFF2-40B4-BE49-F238E27FC236}">
                  <a16:creationId xmlns:a16="http://schemas.microsoft.com/office/drawing/2014/main" id="{D86146B4-FE2D-4546-841A-ECDBB3975E78}"/>
                </a:ext>
              </a:extLst>
            </p:cNvPr>
            <p:cNvGrpSpPr/>
            <p:nvPr/>
          </p:nvGrpSpPr>
          <p:grpSpPr>
            <a:xfrm>
              <a:off x="592110" y="459569"/>
              <a:ext cx="4498011" cy="271780"/>
              <a:chOff x="592110" y="459569"/>
              <a:chExt cx="4498011" cy="271780"/>
            </a:xfrm>
          </p:grpSpPr>
          <p:sp>
            <p:nvSpPr>
              <p:cNvPr id="343" name="Freeform: Shape 41">
                <a:extLst>
                  <a:ext uri="{FF2B5EF4-FFF2-40B4-BE49-F238E27FC236}">
                    <a16:creationId xmlns:a16="http://schemas.microsoft.com/office/drawing/2014/main" id="{9C12055A-8829-CF45-9132-CF36D757780F}"/>
                  </a:ext>
                </a:extLst>
              </p:cNvPr>
              <p:cNvSpPr/>
              <p:nvPr/>
            </p:nvSpPr>
            <p:spPr>
              <a:xfrm>
                <a:off x="592110" y="505077"/>
                <a:ext cx="4498011" cy="96087"/>
              </a:xfrm>
              <a:custGeom>
                <a:avLst/>
                <a:gdLst>
                  <a:gd name="connsiteX0" fmla="*/ 262 w 4498011"/>
                  <a:gd name="connsiteY0" fmla="*/ 49 h 96087"/>
                  <a:gd name="connsiteX1" fmla="*/ 4498274 w 4498011"/>
                  <a:gd name="connsiteY1" fmla="*/ 49 h 96087"/>
                  <a:gd name="connsiteX2" fmla="*/ 4498274 w 4498011"/>
                  <a:gd name="connsiteY2" fmla="*/ 96137 h 96087"/>
                  <a:gd name="connsiteX3" fmla="*/ 263 w 4498011"/>
                  <a:gd name="connsiteY3" fmla="*/ 96137 h 96087"/>
                </a:gdLst>
                <a:ahLst/>
                <a:cxnLst>
                  <a:cxn ang="0">
                    <a:pos x="connsiteX0" y="connsiteY0"/>
                  </a:cxn>
                  <a:cxn ang="0">
                    <a:pos x="connsiteX1" y="connsiteY1"/>
                  </a:cxn>
                  <a:cxn ang="0">
                    <a:pos x="connsiteX2" y="connsiteY2"/>
                  </a:cxn>
                  <a:cxn ang="0">
                    <a:pos x="connsiteX3" y="connsiteY3"/>
                  </a:cxn>
                </a:cxnLst>
                <a:rect l="l" t="t" r="r" b="b"/>
                <a:pathLst>
                  <a:path w="4498011" h="96087">
                    <a:moveTo>
                      <a:pt x="262" y="49"/>
                    </a:moveTo>
                    <a:lnTo>
                      <a:pt x="4498274" y="49"/>
                    </a:lnTo>
                    <a:lnTo>
                      <a:pt x="4498274" y="96137"/>
                    </a:lnTo>
                    <a:lnTo>
                      <a:pt x="263" y="96137"/>
                    </a:lnTo>
                    <a:close/>
                  </a:path>
                </a:pathLst>
              </a:custGeom>
              <a:solidFill>
                <a:srgbClr val="7A9335"/>
              </a:solidFill>
              <a:ln w="1970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Text Box 116">
                <a:extLst>
                  <a:ext uri="{FF2B5EF4-FFF2-40B4-BE49-F238E27FC236}">
                    <a16:creationId xmlns:a16="http://schemas.microsoft.com/office/drawing/2014/main" id="{19E1E274-F17A-FD4F-BA3B-471D145D2263}"/>
                  </a:ext>
                </a:extLst>
              </p:cNvPr>
              <p:cNvSpPr txBox="1"/>
              <p:nvPr/>
            </p:nvSpPr>
            <p:spPr>
              <a:xfrm>
                <a:off x="2330877" y="459569"/>
                <a:ext cx="1097280" cy="27178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5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Troika (all 3 chairs) 1-year terms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14" name="Graphic 1">
              <a:extLst>
                <a:ext uri="{FF2B5EF4-FFF2-40B4-BE49-F238E27FC236}">
                  <a16:creationId xmlns:a16="http://schemas.microsoft.com/office/drawing/2014/main" id="{163BD13A-A772-2448-AA35-33C81162E28A}"/>
                </a:ext>
              </a:extLst>
            </p:cNvPr>
            <p:cNvGrpSpPr/>
            <p:nvPr/>
          </p:nvGrpSpPr>
          <p:grpSpPr>
            <a:xfrm>
              <a:off x="3093756" y="58627"/>
              <a:ext cx="1996639" cy="547385"/>
              <a:chOff x="3093756" y="58627"/>
              <a:chExt cx="1996639" cy="547385"/>
            </a:xfrm>
          </p:grpSpPr>
          <p:sp>
            <p:nvSpPr>
              <p:cNvPr id="339" name="Freeform: Shape 37">
                <a:extLst>
                  <a:ext uri="{FF2B5EF4-FFF2-40B4-BE49-F238E27FC236}">
                    <a16:creationId xmlns:a16="http://schemas.microsoft.com/office/drawing/2014/main" id="{21E5CF6F-4F01-944A-B09C-3EDF2EE32489}"/>
                  </a:ext>
                </a:extLst>
              </p:cNvPr>
              <p:cNvSpPr/>
              <p:nvPr/>
            </p:nvSpPr>
            <p:spPr>
              <a:xfrm>
                <a:off x="3093756" y="307733"/>
                <a:ext cx="1996639" cy="157216"/>
              </a:xfrm>
              <a:custGeom>
                <a:avLst/>
                <a:gdLst>
                  <a:gd name="connsiteX0" fmla="*/ 504 w 1996639"/>
                  <a:gd name="connsiteY0" fmla="*/ 34 h 157216"/>
                  <a:gd name="connsiteX1" fmla="*/ 1997143 w 1996639"/>
                  <a:gd name="connsiteY1" fmla="*/ 34 h 157216"/>
                  <a:gd name="connsiteX2" fmla="*/ 1997143 w 1996639"/>
                  <a:gd name="connsiteY2" fmla="*/ 157250 h 157216"/>
                  <a:gd name="connsiteX3" fmla="*/ 504 w 1996639"/>
                  <a:gd name="connsiteY3" fmla="*/ 157250 h 157216"/>
                </a:gdLst>
                <a:ahLst/>
                <a:cxnLst>
                  <a:cxn ang="0">
                    <a:pos x="connsiteX0" y="connsiteY0"/>
                  </a:cxn>
                  <a:cxn ang="0">
                    <a:pos x="connsiteX1" y="connsiteY1"/>
                  </a:cxn>
                  <a:cxn ang="0">
                    <a:pos x="connsiteX2" y="connsiteY2"/>
                  </a:cxn>
                  <a:cxn ang="0">
                    <a:pos x="connsiteX3" y="connsiteY3"/>
                  </a:cxn>
                </a:cxnLst>
                <a:rect l="l" t="t" r="r" b="b"/>
                <a:pathLst>
                  <a:path w="1996639" h="157216">
                    <a:moveTo>
                      <a:pt x="504" y="34"/>
                    </a:moveTo>
                    <a:lnTo>
                      <a:pt x="1997143" y="34"/>
                    </a:lnTo>
                    <a:lnTo>
                      <a:pt x="1997143" y="157250"/>
                    </a:lnTo>
                    <a:lnTo>
                      <a:pt x="504" y="157250"/>
                    </a:lnTo>
                    <a:close/>
                  </a:path>
                </a:pathLst>
              </a:custGeom>
              <a:solidFill>
                <a:srgbClr val="F7F7F7"/>
              </a:solidFill>
              <a:ln w="2417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38">
                <a:extLst>
                  <a:ext uri="{FF2B5EF4-FFF2-40B4-BE49-F238E27FC236}">
                    <a16:creationId xmlns:a16="http://schemas.microsoft.com/office/drawing/2014/main" id="{4BF224A3-B7DD-4049-9751-AB1290689AAB}"/>
                  </a:ext>
                </a:extLst>
              </p:cNvPr>
              <p:cNvSpPr/>
              <p:nvPr/>
            </p:nvSpPr>
            <p:spPr>
              <a:xfrm>
                <a:off x="3093756" y="93324"/>
                <a:ext cx="1996639" cy="215323"/>
              </a:xfrm>
              <a:custGeom>
                <a:avLst/>
                <a:gdLst>
                  <a:gd name="connsiteX0" fmla="*/ 504 w 1996639"/>
                  <a:gd name="connsiteY0" fmla="*/ 11 h 215323"/>
                  <a:gd name="connsiteX1" fmla="*/ 1997143 w 1996639"/>
                  <a:gd name="connsiteY1" fmla="*/ 11 h 215323"/>
                  <a:gd name="connsiteX2" fmla="*/ 1997143 w 1996639"/>
                  <a:gd name="connsiteY2" fmla="*/ 215334 h 215323"/>
                  <a:gd name="connsiteX3" fmla="*/ 504 w 1996639"/>
                  <a:gd name="connsiteY3" fmla="*/ 215334 h 215323"/>
                </a:gdLst>
                <a:ahLst/>
                <a:cxnLst>
                  <a:cxn ang="0">
                    <a:pos x="connsiteX0" y="connsiteY0"/>
                  </a:cxn>
                  <a:cxn ang="0">
                    <a:pos x="connsiteX1" y="connsiteY1"/>
                  </a:cxn>
                  <a:cxn ang="0">
                    <a:pos x="connsiteX2" y="connsiteY2"/>
                  </a:cxn>
                  <a:cxn ang="0">
                    <a:pos x="connsiteX3" y="connsiteY3"/>
                  </a:cxn>
                </a:cxnLst>
                <a:rect l="l" t="t" r="r" b="b"/>
                <a:pathLst>
                  <a:path w="1996639" h="215323">
                    <a:moveTo>
                      <a:pt x="504" y="11"/>
                    </a:moveTo>
                    <a:lnTo>
                      <a:pt x="1997143" y="11"/>
                    </a:lnTo>
                    <a:lnTo>
                      <a:pt x="1997143" y="215334"/>
                    </a:lnTo>
                    <a:lnTo>
                      <a:pt x="504" y="215334"/>
                    </a:lnTo>
                    <a:close/>
                  </a:path>
                </a:pathLst>
              </a:custGeom>
              <a:solidFill>
                <a:srgbClr val="4D627F"/>
              </a:solidFill>
              <a:ln w="2418" cap="flat">
                <a:solidFill>
                  <a:srgbClr val="7E93B1">
                    <a:alpha val="94000"/>
                  </a:srgbClr>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Text Box 120">
                <a:extLst>
                  <a:ext uri="{FF2B5EF4-FFF2-40B4-BE49-F238E27FC236}">
                    <a16:creationId xmlns:a16="http://schemas.microsoft.com/office/drawing/2014/main" id="{47AF9EC7-A696-8F4E-A7D0-A67FC3B96406}"/>
                  </a:ext>
                </a:extLst>
              </p:cNvPr>
              <p:cNvSpPr txBox="1"/>
              <p:nvPr/>
            </p:nvSpPr>
            <p:spPr>
              <a:xfrm>
                <a:off x="3818310" y="58627"/>
                <a:ext cx="986790" cy="35433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000" b="1">
                    <a:solidFill>
                      <a:srgbClr val="FFFFFF"/>
                    </a:solidFill>
                    <a:effectLst/>
                    <a:latin typeface="Lucida Bright" panose="02040602050505020304" pitchFamily="18" charset="77"/>
                    <a:ea typeface="Calibri" panose="020F0502020204030204" pitchFamily="34" charset="0"/>
                    <a:cs typeface="Times New Roman" panose="02020603050405020304" pitchFamily="18" charset="0"/>
                  </a:rPr>
                  <a:t>Future Chair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2" name="Text Box 121">
                <a:extLst>
                  <a:ext uri="{FF2B5EF4-FFF2-40B4-BE49-F238E27FC236}">
                    <a16:creationId xmlns:a16="http://schemas.microsoft.com/office/drawing/2014/main" id="{7E1656D6-5A34-BF44-9548-4002637C324A}"/>
                  </a:ext>
                </a:extLst>
              </p:cNvPr>
              <p:cNvSpPr txBox="1"/>
              <p:nvPr/>
            </p:nvSpPr>
            <p:spPr>
              <a:xfrm>
                <a:off x="3885295" y="294862"/>
                <a:ext cx="770890" cy="31115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7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CNES/France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15" name="Graphic 1">
              <a:extLst>
                <a:ext uri="{FF2B5EF4-FFF2-40B4-BE49-F238E27FC236}">
                  <a16:creationId xmlns:a16="http://schemas.microsoft.com/office/drawing/2014/main" id="{7CD4A0D1-F8D5-C54E-ADC8-9612E2B306F3}"/>
                </a:ext>
              </a:extLst>
            </p:cNvPr>
            <p:cNvGrpSpPr/>
            <p:nvPr/>
          </p:nvGrpSpPr>
          <p:grpSpPr>
            <a:xfrm>
              <a:off x="474198" y="639711"/>
              <a:ext cx="4675250" cy="1661157"/>
              <a:chOff x="474198" y="639711"/>
              <a:chExt cx="4675250" cy="1661157"/>
            </a:xfrm>
          </p:grpSpPr>
          <p:sp>
            <p:nvSpPr>
              <p:cNvPr id="326" name="Freeform: Shape 24">
                <a:extLst>
                  <a:ext uri="{FF2B5EF4-FFF2-40B4-BE49-F238E27FC236}">
                    <a16:creationId xmlns:a16="http://schemas.microsoft.com/office/drawing/2014/main" id="{49A90730-7868-2A49-8808-9FDD351F61C5}"/>
                  </a:ext>
                </a:extLst>
              </p:cNvPr>
              <p:cNvSpPr/>
              <p:nvPr/>
            </p:nvSpPr>
            <p:spPr>
              <a:xfrm>
                <a:off x="1829147" y="1972578"/>
                <a:ext cx="5378" cy="325889"/>
              </a:xfrm>
              <a:custGeom>
                <a:avLst/>
                <a:gdLst>
                  <a:gd name="connsiteX0" fmla="*/ 217 w 5378"/>
                  <a:gd name="connsiteY0" fmla="*/ 326140 h 325889"/>
                  <a:gd name="connsiteX1" fmla="*/ 217 w 5378"/>
                  <a:gd name="connsiteY1" fmla="*/ 251 h 325889"/>
                </a:gdLst>
                <a:ahLst/>
                <a:cxnLst>
                  <a:cxn ang="0">
                    <a:pos x="connsiteX0" y="connsiteY0"/>
                  </a:cxn>
                  <a:cxn ang="0">
                    <a:pos x="connsiteX1" y="connsiteY1"/>
                  </a:cxn>
                </a:cxnLst>
                <a:rect l="l" t="t" r="r" b="b"/>
                <a:pathLst>
                  <a:path w="5378" h="325889">
                    <a:moveTo>
                      <a:pt x="217" y="326140"/>
                    </a:moveTo>
                    <a:lnTo>
                      <a:pt x="217" y="251"/>
                    </a:lnTo>
                  </a:path>
                </a:pathLst>
              </a:custGeom>
              <a:noFill/>
              <a:ln w="16122" cap="rnd">
                <a:solidFill>
                  <a:srgbClr val="A8CE45"/>
                </a:solidFill>
                <a:prstDash val="solid"/>
                <a:miter/>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25">
                <a:extLst>
                  <a:ext uri="{FF2B5EF4-FFF2-40B4-BE49-F238E27FC236}">
                    <a16:creationId xmlns:a16="http://schemas.microsoft.com/office/drawing/2014/main" id="{1F532999-134E-674E-B7D0-5DBDA6153E6A}"/>
                  </a:ext>
                </a:extLst>
              </p:cNvPr>
              <p:cNvSpPr/>
              <p:nvPr/>
            </p:nvSpPr>
            <p:spPr>
              <a:xfrm>
                <a:off x="1026112" y="1278063"/>
                <a:ext cx="229735" cy="5378"/>
              </a:xfrm>
              <a:custGeom>
                <a:avLst/>
                <a:gdLst>
                  <a:gd name="connsiteX0" fmla="*/ 131 w 229735"/>
                  <a:gd name="connsiteY0" fmla="*/ 145 h 5378"/>
                  <a:gd name="connsiteX1" fmla="*/ 229867 w 229735"/>
                  <a:gd name="connsiteY1" fmla="*/ 145 h 5378"/>
                </a:gdLst>
                <a:ahLst/>
                <a:cxnLst>
                  <a:cxn ang="0">
                    <a:pos x="connsiteX0" y="connsiteY0"/>
                  </a:cxn>
                  <a:cxn ang="0">
                    <a:pos x="connsiteX1" y="connsiteY1"/>
                  </a:cxn>
                </a:cxnLst>
                <a:rect l="l" t="t" r="r" b="b"/>
                <a:pathLst>
                  <a:path w="229735" h="5378">
                    <a:moveTo>
                      <a:pt x="131" y="145"/>
                    </a:moveTo>
                    <a:lnTo>
                      <a:pt x="229867" y="145"/>
                    </a:lnTo>
                  </a:path>
                </a:pathLst>
              </a:custGeom>
              <a:noFill/>
              <a:ln w="16122" cap="rnd">
                <a:solidFill>
                  <a:srgbClr val="A8CE45"/>
                </a:solidFill>
                <a:prstDash val="solid"/>
                <a:miter/>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26">
                <a:extLst>
                  <a:ext uri="{FF2B5EF4-FFF2-40B4-BE49-F238E27FC236}">
                    <a16:creationId xmlns:a16="http://schemas.microsoft.com/office/drawing/2014/main" id="{53D6C4CA-9A09-FE49-8FB4-C88C7D14E639}"/>
                  </a:ext>
                </a:extLst>
              </p:cNvPr>
              <p:cNvSpPr/>
              <p:nvPr/>
            </p:nvSpPr>
            <p:spPr>
              <a:xfrm>
                <a:off x="474198" y="639711"/>
                <a:ext cx="1829035" cy="386817"/>
              </a:xfrm>
              <a:custGeom>
                <a:avLst/>
                <a:gdLst>
                  <a:gd name="connsiteX0" fmla="*/ 162 w 1829035"/>
                  <a:gd name="connsiteY0" fmla="*/ 386907 h 386817"/>
                  <a:gd name="connsiteX1" fmla="*/ 162 w 1829035"/>
                  <a:gd name="connsiteY1" fmla="*/ 112651 h 386817"/>
                  <a:gd name="connsiteX2" fmla="*/ 1829198 w 1829035"/>
                  <a:gd name="connsiteY2" fmla="*/ 112651 h 386817"/>
                  <a:gd name="connsiteX3" fmla="*/ 1829198 w 1829035"/>
                  <a:gd name="connsiteY3" fmla="*/ 90 h 386817"/>
                </a:gdLst>
                <a:ahLst/>
                <a:cxnLst>
                  <a:cxn ang="0">
                    <a:pos x="connsiteX0" y="connsiteY0"/>
                  </a:cxn>
                  <a:cxn ang="0">
                    <a:pos x="connsiteX1" y="connsiteY1"/>
                  </a:cxn>
                  <a:cxn ang="0">
                    <a:pos x="connsiteX2" y="connsiteY2"/>
                  </a:cxn>
                  <a:cxn ang="0">
                    <a:pos x="connsiteX3" y="connsiteY3"/>
                  </a:cxn>
                </a:cxnLst>
                <a:rect l="l" t="t" r="r" b="b"/>
                <a:pathLst>
                  <a:path w="1829035" h="386817">
                    <a:moveTo>
                      <a:pt x="162" y="386907"/>
                    </a:moveTo>
                    <a:lnTo>
                      <a:pt x="162" y="112651"/>
                    </a:lnTo>
                    <a:lnTo>
                      <a:pt x="1829198" y="112651"/>
                    </a:lnTo>
                    <a:lnTo>
                      <a:pt x="1829198" y="90"/>
                    </a:lnTo>
                  </a:path>
                </a:pathLst>
              </a:custGeom>
              <a:noFill/>
              <a:ln w="16122" cap="rnd">
                <a:solidFill>
                  <a:srgbClr val="98BBEE"/>
                </a:solidFill>
                <a:prstDash val="sysDash"/>
                <a:miter/>
                <a:headEnd type="none"/>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27">
                <a:extLst>
                  <a:ext uri="{FF2B5EF4-FFF2-40B4-BE49-F238E27FC236}">
                    <a16:creationId xmlns:a16="http://schemas.microsoft.com/office/drawing/2014/main" id="{1B519395-1745-7947-9FCE-49A590FF3210}"/>
                  </a:ext>
                </a:extLst>
              </p:cNvPr>
              <p:cNvSpPr/>
              <p:nvPr/>
            </p:nvSpPr>
            <p:spPr>
              <a:xfrm>
                <a:off x="1829147" y="639711"/>
                <a:ext cx="688052" cy="386817"/>
              </a:xfrm>
              <a:custGeom>
                <a:avLst/>
                <a:gdLst>
                  <a:gd name="connsiteX0" fmla="*/ 259 w 688052"/>
                  <a:gd name="connsiteY0" fmla="*/ 386907 h 386817"/>
                  <a:gd name="connsiteX1" fmla="*/ 259 w 688052"/>
                  <a:gd name="connsiteY1" fmla="*/ 263035 h 386817"/>
                  <a:gd name="connsiteX2" fmla="*/ 688312 w 688052"/>
                  <a:gd name="connsiteY2" fmla="*/ 263035 h 386817"/>
                  <a:gd name="connsiteX3" fmla="*/ 688312 w 688052"/>
                  <a:gd name="connsiteY3" fmla="*/ 90 h 386817"/>
                </a:gdLst>
                <a:ahLst/>
                <a:cxnLst>
                  <a:cxn ang="0">
                    <a:pos x="connsiteX0" y="connsiteY0"/>
                  </a:cxn>
                  <a:cxn ang="0">
                    <a:pos x="connsiteX1" y="connsiteY1"/>
                  </a:cxn>
                  <a:cxn ang="0">
                    <a:pos x="connsiteX2" y="connsiteY2"/>
                  </a:cxn>
                  <a:cxn ang="0">
                    <a:pos x="connsiteX3" y="connsiteY3"/>
                  </a:cxn>
                </a:cxnLst>
                <a:rect l="l" t="t" r="r" b="b"/>
                <a:pathLst>
                  <a:path w="688052" h="386817">
                    <a:moveTo>
                      <a:pt x="259" y="386907"/>
                    </a:moveTo>
                    <a:lnTo>
                      <a:pt x="259" y="263035"/>
                    </a:lnTo>
                    <a:lnTo>
                      <a:pt x="688312" y="263035"/>
                    </a:lnTo>
                    <a:lnTo>
                      <a:pt x="688312" y="90"/>
                    </a:lnTo>
                  </a:path>
                </a:pathLst>
              </a:custGeom>
              <a:noFill/>
              <a:ln w="16122" cap="rnd">
                <a:solidFill>
                  <a:srgbClr val="A8CE45"/>
                </a:solidFill>
                <a:prstDash val="solid"/>
                <a:miter/>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28">
                <a:extLst>
                  <a:ext uri="{FF2B5EF4-FFF2-40B4-BE49-F238E27FC236}">
                    <a16:creationId xmlns:a16="http://schemas.microsoft.com/office/drawing/2014/main" id="{E50BC268-E2B5-EC4B-A549-BEE9689612A3}"/>
                  </a:ext>
                </a:extLst>
              </p:cNvPr>
              <p:cNvSpPr/>
              <p:nvPr/>
            </p:nvSpPr>
            <p:spPr>
              <a:xfrm>
                <a:off x="3375318" y="639711"/>
                <a:ext cx="1774130" cy="386817"/>
              </a:xfrm>
              <a:custGeom>
                <a:avLst/>
                <a:gdLst>
                  <a:gd name="connsiteX0" fmla="*/ 1774649 w 1774130"/>
                  <a:gd name="connsiteY0" fmla="*/ 386907 h 386817"/>
                  <a:gd name="connsiteX1" fmla="*/ 1774649 w 1774130"/>
                  <a:gd name="connsiteY1" fmla="*/ 112651 h 386817"/>
                  <a:gd name="connsiteX2" fmla="*/ 518 w 1774130"/>
                  <a:gd name="connsiteY2" fmla="*/ 112651 h 386817"/>
                  <a:gd name="connsiteX3" fmla="*/ 518 w 1774130"/>
                  <a:gd name="connsiteY3" fmla="*/ 90 h 386817"/>
                </a:gdLst>
                <a:ahLst/>
                <a:cxnLst>
                  <a:cxn ang="0">
                    <a:pos x="connsiteX0" y="connsiteY0"/>
                  </a:cxn>
                  <a:cxn ang="0">
                    <a:pos x="connsiteX1" y="connsiteY1"/>
                  </a:cxn>
                  <a:cxn ang="0">
                    <a:pos x="connsiteX2" y="connsiteY2"/>
                  </a:cxn>
                  <a:cxn ang="0">
                    <a:pos x="connsiteX3" y="connsiteY3"/>
                  </a:cxn>
                </a:cxnLst>
                <a:rect l="l" t="t" r="r" b="b"/>
                <a:pathLst>
                  <a:path w="1774130" h="386817">
                    <a:moveTo>
                      <a:pt x="1774649" y="386907"/>
                    </a:moveTo>
                    <a:lnTo>
                      <a:pt x="1774649" y="112651"/>
                    </a:lnTo>
                    <a:lnTo>
                      <a:pt x="518" y="112651"/>
                    </a:lnTo>
                    <a:lnTo>
                      <a:pt x="518" y="90"/>
                    </a:lnTo>
                  </a:path>
                </a:pathLst>
              </a:custGeom>
              <a:noFill/>
              <a:ln w="16122" cap="rnd">
                <a:solidFill>
                  <a:srgbClr val="A8CE45"/>
                </a:solidFill>
                <a:prstDash val="solid"/>
                <a:miter/>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29">
                <a:extLst>
                  <a:ext uri="{FF2B5EF4-FFF2-40B4-BE49-F238E27FC236}">
                    <a16:creationId xmlns:a16="http://schemas.microsoft.com/office/drawing/2014/main" id="{822097AF-E31D-D74D-9D46-C401AABA7D9A}"/>
                  </a:ext>
                </a:extLst>
              </p:cNvPr>
              <p:cNvSpPr/>
              <p:nvPr/>
            </p:nvSpPr>
            <p:spPr>
              <a:xfrm>
                <a:off x="3162562" y="639711"/>
                <a:ext cx="815719" cy="386817"/>
              </a:xfrm>
              <a:custGeom>
                <a:avLst/>
                <a:gdLst>
                  <a:gd name="connsiteX0" fmla="*/ 810445 w 815719"/>
                  <a:gd name="connsiteY0" fmla="*/ 386907 h 386817"/>
                  <a:gd name="connsiteX1" fmla="*/ 816151 w 815719"/>
                  <a:gd name="connsiteY1" fmla="*/ 263035 h 386817"/>
                  <a:gd name="connsiteX2" fmla="*/ 432 w 815719"/>
                  <a:gd name="connsiteY2" fmla="*/ 263035 h 386817"/>
                  <a:gd name="connsiteX3" fmla="*/ 432 w 815719"/>
                  <a:gd name="connsiteY3" fmla="*/ 90 h 386817"/>
                </a:gdLst>
                <a:ahLst/>
                <a:cxnLst>
                  <a:cxn ang="0">
                    <a:pos x="connsiteX0" y="connsiteY0"/>
                  </a:cxn>
                  <a:cxn ang="0">
                    <a:pos x="connsiteX1" y="connsiteY1"/>
                  </a:cxn>
                  <a:cxn ang="0">
                    <a:pos x="connsiteX2" y="connsiteY2"/>
                  </a:cxn>
                  <a:cxn ang="0">
                    <a:pos x="connsiteX3" y="connsiteY3"/>
                  </a:cxn>
                </a:cxnLst>
                <a:rect l="l" t="t" r="r" b="b"/>
                <a:pathLst>
                  <a:path w="815719" h="386817">
                    <a:moveTo>
                      <a:pt x="810445" y="386907"/>
                    </a:moveTo>
                    <a:lnTo>
                      <a:pt x="816151" y="263035"/>
                    </a:lnTo>
                    <a:lnTo>
                      <a:pt x="432" y="263035"/>
                    </a:lnTo>
                    <a:lnTo>
                      <a:pt x="432" y="90"/>
                    </a:lnTo>
                  </a:path>
                </a:pathLst>
              </a:custGeom>
              <a:noFill/>
              <a:ln w="16122" cap="rnd">
                <a:solidFill>
                  <a:srgbClr val="A8CE45"/>
                </a:solidFill>
                <a:prstDash val="solid"/>
                <a:miter/>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30">
                <a:extLst>
                  <a:ext uri="{FF2B5EF4-FFF2-40B4-BE49-F238E27FC236}">
                    <a16:creationId xmlns:a16="http://schemas.microsoft.com/office/drawing/2014/main" id="{860BDC3E-01E9-B847-A312-D4648C1BB105}"/>
                  </a:ext>
                </a:extLst>
              </p:cNvPr>
              <p:cNvSpPr/>
              <p:nvPr/>
            </p:nvSpPr>
            <p:spPr>
              <a:xfrm>
                <a:off x="2070229" y="639711"/>
                <a:ext cx="660226" cy="1658756"/>
              </a:xfrm>
              <a:custGeom>
                <a:avLst/>
                <a:gdLst>
                  <a:gd name="connsiteX0" fmla="*/ 287 w 660226"/>
                  <a:gd name="connsiteY0" fmla="*/ 1658925 h 1658756"/>
                  <a:gd name="connsiteX1" fmla="*/ 287 w 660226"/>
                  <a:gd name="connsiteY1" fmla="*/ 1464133 h 1658756"/>
                  <a:gd name="connsiteX2" fmla="*/ 660514 w 660226"/>
                  <a:gd name="connsiteY2" fmla="*/ 1464133 h 1658756"/>
                  <a:gd name="connsiteX3" fmla="*/ 660514 w 660226"/>
                  <a:gd name="connsiteY3" fmla="*/ 169 h 1658756"/>
                </a:gdLst>
                <a:ahLst/>
                <a:cxnLst>
                  <a:cxn ang="0">
                    <a:pos x="connsiteX0" y="connsiteY0"/>
                  </a:cxn>
                  <a:cxn ang="0">
                    <a:pos x="connsiteX1" y="connsiteY1"/>
                  </a:cxn>
                  <a:cxn ang="0">
                    <a:pos x="connsiteX2" y="connsiteY2"/>
                  </a:cxn>
                  <a:cxn ang="0">
                    <a:pos x="connsiteX3" y="connsiteY3"/>
                  </a:cxn>
                </a:cxnLst>
                <a:rect l="l" t="t" r="r" b="b"/>
                <a:pathLst>
                  <a:path w="660226" h="1658756">
                    <a:moveTo>
                      <a:pt x="287" y="1658925"/>
                    </a:moveTo>
                    <a:lnTo>
                      <a:pt x="287" y="1464133"/>
                    </a:lnTo>
                    <a:lnTo>
                      <a:pt x="660514" y="1464133"/>
                    </a:lnTo>
                    <a:lnTo>
                      <a:pt x="660514" y="169"/>
                    </a:lnTo>
                  </a:path>
                </a:pathLst>
              </a:custGeom>
              <a:noFill/>
              <a:ln w="16122" cap="rnd">
                <a:solidFill>
                  <a:srgbClr val="98BBEE"/>
                </a:solidFill>
                <a:prstDash val="sysDash"/>
                <a:miter/>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31">
                <a:extLst>
                  <a:ext uri="{FF2B5EF4-FFF2-40B4-BE49-F238E27FC236}">
                    <a16:creationId xmlns:a16="http://schemas.microsoft.com/office/drawing/2014/main" id="{F4609EEB-AF8B-E643-AABE-5C4B82735A0C}"/>
                  </a:ext>
                </a:extLst>
              </p:cNvPr>
              <p:cNvSpPr/>
              <p:nvPr/>
            </p:nvSpPr>
            <p:spPr>
              <a:xfrm>
                <a:off x="2947597" y="639711"/>
                <a:ext cx="5378" cy="1658756"/>
              </a:xfrm>
              <a:custGeom>
                <a:avLst/>
                <a:gdLst>
                  <a:gd name="connsiteX0" fmla="*/ 355 w 5378"/>
                  <a:gd name="connsiteY0" fmla="*/ 1658925 h 1658756"/>
                  <a:gd name="connsiteX1" fmla="*/ 355 w 5378"/>
                  <a:gd name="connsiteY1" fmla="*/ 169 h 1658756"/>
                </a:gdLst>
                <a:ahLst/>
                <a:cxnLst>
                  <a:cxn ang="0">
                    <a:pos x="connsiteX0" y="connsiteY0"/>
                  </a:cxn>
                  <a:cxn ang="0">
                    <a:pos x="connsiteX1" y="connsiteY1"/>
                  </a:cxn>
                </a:cxnLst>
                <a:rect l="l" t="t" r="r" b="b"/>
                <a:pathLst>
                  <a:path w="5378" h="1658756">
                    <a:moveTo>
                      <a:pt x="355" y="1658925"/>
                    </a:moveTo>
                    <a:lnTo>
                      <a:pt x="355" y="169"/>
                    </a:lnTo>
                  </a:path>
                </a:pathLst>
              </a:custGeom>
              <a:solidFill>
                <a:srgbClr val="000000"/>
              </a:solidFill>
              <a:ln w="16119" cap="rnd">
                <a:solidFill>
                  <a:srgbClr val="A8CE45"/>
                </a:solidFill>
                <a:prstDash val="solid"/>
                <a:miter/>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32">
                <a:extLst>
                  <a:ext uri="{FF2B5EF4-FFF2-40B4-BE49-F238E27FC236}">
                    <a16:creationId xmlns:a16="http://schemas.microsoft.com/office/drawing/2014/main" id="{5204781C-5C91-2249-A8A4-98778A492629}"/>
                  </a:ext>
                </a:extLst>
              </p:cNvPr>
              <p:cNvSpPr/>
              <p:nvPr/>
            </p:nvSpPr>
            <p:spPr>
              <a:xfrm>
                <a:off x="2392660" y="1631858"/>
                <a:ext cx="789956" cy="666609"/>
              </a:xfrm>
              <a:custGeom>
                <a:avLst/>
                <a:gdLst>
                  <a:gd name="connsiteX0" fmla="*/ 790292 w 789956"/>
                  <a:gd name="connsiteY0" fmla="*/ 666840 h 666609"/>
                  <a:gd name="connsiteX1" fmla="*/ 790292 w 789956"/>
                  <a:gd name="connsiteY1" fmla="*/ 230 h 666609"/>
                  <a:gd name="connsiteX2" fmla="*/ 335 w 789956"/>
                  <a:gd name="connsiteY2" fmla="*/ 230 h 666609"/>
                </a:gdLst>
                <a:ahLst/>
                <a:cxnLst>
                  <a:cxn ang="0">
                    <a:pos x="connsiteX0" y="connsiteY0"/>
                  </a:cxn>
                  <a:cxn ang="0">
                    <a:pos x="connsiteX1" y="connsiteY1"/>
                  </a:cxn>
                  <a:cxn ang="0">
                    <a:pos x="connsiteX2" y="connsiteY2"/>
                  </a:cxn>
                </a:cxnLst>
                <a:rect l="l" t="t" r="r" b="b"/>
                <a:pathLst>
                  <a:path w="789956" h="666609">
                    <a:moveTo>
                      <a:pt x="790292" y="666840"/>
                    </a:moveTo>
                    <a:lnTo>
                      <a:pt x="790292" y="230"/>
                    </a:lnTo>
                    <a:lnTo>
                      <a:pt x="335" y="230"/>
                    </a:lnTo>
                  </a:path>
                </a:pathLst>
              </a:custGeom>
              <a:noFill/>
              <a:ln w="16122" cap="rnd">
                <a:solidFill>
                  <a:srgbClr val="98BBEE"/>
                </a:solidFill>
                <a:prstDash val="sysDash"/>
                <a:miter/>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33">
                <a:extLst>
                  <a:ext uri="{FF2B5EF4-FFF2-40B4-BE49-F238E27FC236}">
                    <a16:creationId xmlns:a16="http://schemas.microsoft.com/office/drawing/2014/main" id="{17384A94-475E-DA41-BB35-838F1F4A70BF}"/>
                  </a:ext>
                </a:extLst>
              </p:cNvPr>
              <p:cNvSpPr/>
              <p:nvPr/>
            </p:nvSpPr>
            <p:spPr>
              <a:xfrm>
                <a:off x="2392660" y="1433681"/>
                <a:ext cx="1055995" cy="5378"/>
              </a:xfrm>
              <a:custGeom>
                <a:avLst/>
                <a:gdLst>
                  <a:gd name="connsiteX0" fmla="*/ 1056347 w 1055995"/>
                  <a:gd name="connsiteY0" fmla="*/ 164 h 5378"/>
                  <a:gd name="connsiteX1" fmla="*/ 352 w 1055995"/>
                  <a:gd name="connsiteY1" fmla="*/ 164 h 5378"/>
                </a:gdLst>
                <a:ahLst/>
                <a:cxnLst>
                  <a:cxn ang="0">
                    <a:pos x="connsiteX0" y="connsiteY0"/>
                  </a:cxn>
                  <a:cxn ang="0">
                    <a:pos x="connsiteX1" y="connsiteY1"/>
                  </a:cxn>
                </a:cxnLst>
                <a:rect l="l" t="t" r="r" b="b"/>
                <a:pathLst>
                  <a:path w="1055995" h="5378">
                    <a:moveTo>
                      <a:pt x="1056347" y="164"/>
                    </a:moveTo>
                    <a:lnTo>
                      <a:pt x="352" y="164"/>
                    </a:lnTo>
                  </a:path>
                </a:pathLst>
              </a:custGeom>
              <a:noFill/>
              <a:ln w="16122" cap="rnd">
                <a:solidFill>
                  <a:srgbClr val="98BBEE"/>
                </a:solidFill>
                <a:prstDash val="sysDash"/>
                <a:miter/>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336" name="Graphic 1">
                <a:extLst>
                  <a:ext uri="{FF2B5EF4-FFF2-40B4-BE49-F238E27FC236}">
                    <a16:creationId xmlns:a16="http://schemas.microsoft.com/office/drawing/2014/main" id="{1D57A20B-B8DF-EB4C-86A6-E4F0B95214BE}"/>
                  </a:ext>
                </a:extLst>
              </p:cNvPr>
              <p:cNvGrpSpPr/>
              <p:nvPr/>
            </p:nvGrpSpPr>
            <p:grpSpPr>
              <a:xfrm>
                <a:off x="4458528" y="2167144"/>
                <a:ext cx="359640" cy="133724"/>
                <a:chOff x="4458528" y="2167144"/>
                <a:chExt cx="359640" cy="133724"/>
              </a:xfrm>
              <a:noFill/>
            </p:grpSpPr>
            <p:sp>
              <p:nvSpPr>
                <p:cNvPr id="337" name="Freeform: Shape 35">
                  <a:extLst>
                    <a:ext uri="{FF2B5EF4-FFF2-40B4-BE49-F238E27FC236}">
                      <a16:creationId xmlns:a16="http://schemas.microsoft.com/office/drawing/2014/main" id="{D9A382D6-0C5A-7343-8294-753E8ABB5262}"/>
                    </a:ext>
                  </a:extLst>
                </p:cNvPr>
                <p:cNvSpPr/>
                <p:nvPr/>
              </p:nvSpPr>
              <p:spPr>
                <a:xfrm>
                  <a:off x="4458528" y="2167144"/>
                  <a:ext cx="133712" cy="133724"/>
                </a:xfrm>
                <a:custGeom>
                  <a:avLst/>
                  <a:gdLst>
                    <a:gd name="connsiteX0" fmla="*/ 134285 w 133712"/>
                    <a:gd name="connsiteY0" fmla="*/ 133988 h 133724"/>
                    <a:gd name="connsiteX1" fmla="*/ 573 w 133712"/>
                    <a:gd name="connsiteY1" fmla="*/ 263 h 133724"/>
                  </a:gdLst>
                  <a:ahLst/>
                  <a:cxnLst>
                    <a:cxn ang="0">
                      <a:pos x="connsiteX0" y="connsiteY0"/>
                    </a:cxn>
                    <a:cxn ang="0">
                      <a:pos x="connsiteX1" y="connsiteY1"/>
                    </a:cxn>
                  </a:cxnLst>
                  <a:rect l="l" t="t" r="r" b="b"/>
                  <a:pathLst>
                    <a:path w="133712" h="133724">
                      <a:moveTo>
                        <a:pt x="134285" y="133988"/>
                      </a:moveTo>
                      <a:lnTo>
                        <a:pt x="573" y="263"/>
                      </a:lnTo>
                    </a:path>
                  </a:pathLst>
                </a:custGeom>
                <a:noFill/>
                <a:ln w="16119" cap="rnd">
                  <a:solidFill>
                    <a:srgbClr val="A8CE45"/>
                  </a:solidFill>
                  <a:prstDash val="solid"/>
                  <a:miter/>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36">
                  <a:extLst>
                    <a:ext uri="{FF2B5EF4-FFF2-40B4-BE49-F238E27FC236}">
                      <a16:creationId xmlns:a16="http://schemas.microsoft.com/office/drawing/2014/main" id="{7BCB003F-2318-1B4D-BB2C-DE9DE71C05C0}"/>
                    </a:ext>
                  </a:extLst>
                </p:cNvPr>
                <p:cNvSpPr/>
                <p:nvPr/>
              </p:nvSpPr>
              <p:spPr>
                <a:xfrm>
                  <a:off x="4684440" y="2167144"/>
                  <a:ext cx="133728" cy="133724"/>
                </a:xfrm>
                <a:custGeom>
                  <a:avLst/>
                  <a:gdLst>
                    <a:gd name="connsiteX0" fmla="*/ 134330 w 133728"/>
                    <a:gd name="connsiteY0" fmla="*/ 133988 h 133724"/>
                    <a:gd name="connsiteX1" fmla="*/ 601 w 133728"/>
                    <a:gd name="connsiteY1" fmla="*/ 263 h 133724"/>
                  </a:gdLst>
                  <a:ahLst/>
                  <a:cxnLst>
                    <a:cxn ang="0">
                      <a:pos x="connsiteX0" y="connsiteY0"/>
                    </a:cxn>
                    <a:cxn ang="0">
                      <a:pos x="connsiteX1" y="connsiteY1"/>
                    </a:cxn>
                  </a:cxnLst>
                  <a:rect l="l" t="t" r="r" b="b"/>
                  <a:pathLst>
                    <a:path w="133728" h="133724">
                      <a:moveTo>
                        <a:pt x="134330" y="133988"/>
                      </a:moveTo>
                      <a:lnTo>
                        <a:pt x="601" y="263"/>
                      </a:lnTo>
                    </a:path>
                  </a:pathLst>
                </a:custGeom>
                <a:noFill/>
                <a:ln w="16119" cap="rnd">
                  <a:solidFill>
                    <a:srgbClr val="98BBEE"/>
                  </a:solidFill>
                  <a:prstDash val="sysDash"/>
                  <a:miter/>
                  <a:tailEnd type="triangle"/>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316" name="Graphic 1">
              <a:extLst>
                <a:ext uri="{FF2B5EF4-FFF2-40B4-BE49-F238E27FC236}">
                  <a16:creationId xmlns:a16="http://schemas.microsoft.com/office/drawing/2014/main" id="{9BE8F13A-0E5A-734D-B3C9-563A458948F2}"/>
                </a:ext>
              </a:extLst>
            </p:cNvPr>
            <p:cNvGrpSpPr/>
            <p:nvPr/>
          </p:nvGrpSpPr>
          <p:grpSpPr>
            <a:xfrm>
              <a:off x="591803" y="58627"/>
              <a:ext cx="1996639" cy="537494"/>
              <a:chOff x="591803" y="58627"/>
              <a:chExt cx="1996639" cy="537494"/>
            </a:xfrm>
          </p:grpSpPr>
          <p:sp>
            <p:nvSpPr>
              <p:cNvPr id="322" name="Freeform: Shape 20">
                <a:extLst>
                  <a:ext uri="{FF2B5EF4-FFF2-40B4-BE49-F238E27FC236}">
                    <a16:creationId xmlns:a16="http://schemas.microsoft.com/office/drawing/2014/main" id="{BF336100-AEAF-E948-99B4-13CFA60EB482}"/>
                  </a:ext>
                </a:extLst>
              </p:cNvPr>
              <p:cNvSpPr/>
              <p:nvPr/>
            </p:nvSpPr>
            <p:spPr>
              <a:xfrm>
                <a:off x="591803" y="307733"/>
                <a:ext cx="1996639" cy="157216"/>
              </a:xfrm>
              <a:custGeom>
                <a:avLst/>
                <a:gdLst>
                  <a:gd name="connsiteX0" fmla="*/ 39 w 1996639"/>
                  <a:gd name="connsiteY0" fmla="*/ 34 h 157216"/>
                  <a:gd name="connsiteX1" fmla="*/ 1996678 w 1996639"/>
                  <a:gd name="connsiteY1" fmla="*/ 34 h 157216"/>
                  <a:gd name="connsiteX2" fmla="*/ 1996678 w 1996639"/>
                  <a:gd name="connsiteY2" fmla="*/ 157250 h 157216"/>
                  <a:gd name="connsiteX3" fmla="*/ 39 w 1996639"/>
                  <a:gd name="connsiteY3" fmla="*/ 157250 h 157216"/>
                </a:gdLst>
                <a:ahLst/>
                <a:cxnLst>
                  <a:cxn ang="0">
                    <a:pos x="connsiteX0" y="connsiteY0"/>
                  </a:cxn>
                  <a:cxn ang="0">
                    <a:pos x="connsiteX1" y="connsiteY1"/>
                  </a:cxn>
                  <a:cxn ang="0">
                    <a:pos x="connsiteX2" y="connsiteY2"/>
                  </a:cxn>
                  <a:cxn ang="0">
                    <a:pos x="connsiteX3" y="connsiteY3"/>
                  </a:cxn>
                </a:cxnLst>
                <a:rect l="l" t="t" r="r" b="b"/>
                <a:pathLst>
                  <a:path w="1996639" h="157216">
                    <a:moveTo>
                      <a:pt x="39" y="34"/>
                    </a:moveTo>
                    <a:lnTo>
                      <a:pt x="1996678" y="34"/>
                    </a:lnTo>
                    <a:lnTo>
                      <a:pt x="1996678" y="157250"/>
                    </a:lnTo>
                    <a:lnTo>
                      <a:pt x="39" y="157250"/>
                    </a:lnTo>
                    <a:close/>
                  </a:path>
                </a:pathLst>
              </a:custGeom>
              <a:solidFill>
                <a:srgbClr val="F7F7F7"/>
              </a:solidFill>
              <a:ln w="2417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21">
                <a:extLst>
                  <a:ext uri="{FF2B5EF4-FFF2-40B4-BE49-F238E27FC236}">
                    <a16:creationId xmlns:a16="http://schemas.microsoft.com/office/drawing/2014/main" id="{761B7B3D-C872-6040-AD30-CA1DEB6A84D3}"/>
                  </a:ext>
                </a:extLst>
              </p:cNvPr>
              <p:cNvSpPr/>
              <p:nvPr/>
            </p:nvSpPr>
            <p:spPr>
              <a:xfrm>
                <a:off x="591803" y="93324"/>
                <a:ext cx="1996639" cy="215323"/>
              </a:xfrm>
              <a:custGeom>
                <a:avLst/>
                <a:gdLst>
                  <a:gd name="connsiteX0" fmla="*/ 39 w 1996639"/>
                  <a:gd name="connsiteY0" fmla="*/ 11 h 215323"/>
                  <a:gd name="connsiteX1" fmla="*/ 1996678 w 1996639"/>
                  <a:gd name="connsiteY1" fmla="*/ 11 h 215323"/>
                  <a:gd name="connsiteX2" fmla="*/ 1996678 w 1996639"/>
                  <a:gd name="connsiteY2" fmla="*/ 215334 h 215323"/>
                  <a:gd name="connsiteX3" fmla="*/ 39 w 1996639"/>
                  <a:gd name="connsiteY3" fmla="*/ 215334 h 215323"/>
                </a:gdLst>
                <a:ahLst/>
                <a:cxnLst>
                  <a:cxn ang="0">
                    <a:pos x="connsiteX0" y="connsiteY0"/>
                  </a:cxn>
                  <a:cxn ang="0">
                    <a:pos x="connsiteX1" y="connsiteY1"/>
                  </a:cxn>
                  <a:cxn ang="0">
                    <a:pos x="connsiteX2" y="connsiteY2"/>
                  </a:cxn>
                  <a:cxn ang="0">
                    <a:pos x="connsiteX3" y="connsiteY3"/>
                  </a:cxn>
                </a:cxnLst>
                <a:rect l="l" t="t" r="r" b="b"/>
                <a:pathLst>
                  <a:path w="1996639" h="215323">
                    <a:moveTo>
                      <a:pt x="39" y="11"/>
                    </a:moveTo>
                    <a:lnTo>
                      <a:pt x="1996678" y="11"/>
                    </a:lnTo>
                    <a:lnTo>
                      <a:pt x="1996678" y="215334"/>
                    </a:lnTo>
                    <a:lnTo>
                      <a:pt x="39" y="215334"/>
                    </a:lnTo>
                    <a:close/>
                  </a:path>
                </a:pathLst>
              </a:custGeom>
              <a:solidFill>
                <a:srgbClr val="4D627F"/>
              </a:solidFill>
              <a:ln w="2418" cap="flat">
                <a:solidFill>
                  <a:srgbClr val="7E93B1">
                    <a:alpha val="94000"/>
                  </a:srgbClr>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Text Box 139">
                <a:extLst>
                  <a:ext uri="{FF2B5EF4-FFF2-40B4-BE49-F238E27FC236}">
                    <a16:creationId xmlns:a16="http://schemas.microsoft.com/office/drawing/2014/main" id="{8DF5B97D-8FA3-E541-98E2-F4215ADA1C7C}"/>
                  </a:ext>
                </a:extLst>
              </p:cNvPr>
              <p:cNvSpPr txBox="1"/>
              <p:nvPr/>
            </p:nvSpPr>
            <p:spPr>
              <a:xfrm>
                <a:off x="953332" y="58627"/>
                <a:ext cx="831215" cy="35433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000" b="1">
                    <a:solidFill>
                      <a:srgbClr val="FFFFFF"/>
                    </a:solidFill>
                    <a:effectLst/>
                    <a:latin typeface="Lucida Bright" panose="02040602050505020304" pitchFamily="18" charset="77"/>
                    <a:ea typeface="Calibri" panose="020F0502020204030204" pitchFamily="34" charset="0"/>
                    <a:cs typeface="Times New Roman" panose="02020603050405020304" pitchFamily="18" charset="0"/>
                  </a:rPr>
                  <a:t>Past Chair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5" name="Text Box 140">
                <a:extLst>
                  <a:ext uri="{FF2B5EF4-FFF2-40B4-BE49-F238E27FC236}">
                    <a16:creationId xmlns:a16="http://schemas.microsoft.com/office/drawing/2014/main" id="{B1FE9A72-9F93-7A4D-8098-0AFA19DC4506}"/>
                  </a:ext>
                </a:extLst>
              </p:cNvPr>
              <p:cNvSpPr txBox="1"/>
              <p:nvPr/>
            </p:nvSpPr>
            <p:spPr>
              <a:xfrm>
                <a:off x="1012306" y="284971"/>
                <a:ext cx="648970" cy="31115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ISRO/India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17" name="Graphic 1">
              <a:extLst>
                <a:ext uri="{FF2B5EF4-FFF2-40B4-BE49-F238E27FC236}">
                  <a16:creationId xmlns:a16="http://schemas.microsoft.com/office/drawing/2014/main" id="{6FDBAD9D-71ED-7C4F-9873-C45FE9C8638F}"/>
                </a:ext>
              </a:extLst>
            </p:cNvPr>
            <p:cNvGrpSpPr/>
            <p:nvPr/>
          </p:nvGrpSpPr>
          <p:grpSpPr>
            <a:xfrm>
              <a:off x="2096509" y="-13331"/>
              <a:ext cx="1489310" cy="589653"/>
              <a:chOff x="2096509" y="-13331"/>
              <a:chExt cx="1489310" cy="589653"/>
            </a:xfrm>
          </p:grpSpPr>
          <p:sp>
            <p:nvSpPr>
              <p:cNvPr id="318" name="Freeform: Shape 16">
                <a:extLst>
                  <a:ext uri="{FF2B5EF4-FFF2-40B4-BE49-F238E27FC236}">
                    <a16:creationId xmlns:a16="http://schemas.microsoft.com/office/drawing/2014/main" id="{78FCC36A-25C3-0741-8DC4-F36B0A084D1B}"/>
                  </a:ext>
                </a:extLst>
              </p:cNvPr>
              <p:cNvSpPr/>
              <p:nvPr/>
            </p:nvSpPr>
            <p:spPr>
              <a:xfrm>
                <a:off x="2096509" y="258309"/>
                <a:ext cx="1489310" cy="206860"/>
              </a:xfrm>
              <a:custGeom>
                <a:avLst/>
                <a:gdLst>
                  <a:gd name="connsiteX0" fmla="*/ 129 w 1489310"/>
                  <a:gd name="connsiteY0" fmla="*/ 36 h 206860"/>
                  <a:gd name="connsiteX1" fmla="*/ 1489439 w 1489310"/>
                  <a:gd name="connsiteY1" fmla="*/ 36 h 206860"/>
                  <a:gd name="connsiteX2" fmla="*/ 1489439 w 1489310"/>
                  <a:gd name="connsiteY2" fmla="*/ 206897 h 206860"/>
                  <a:gd name="connsiteX3" fmla="*/ 129 w 1489310"/>
                  <a:gd name="connsiteY3" fmla="*/ 206897 h 206860"/>
                </a:gdLst>
                <a:ahLst/>
                <a:cxnLst>
                  <a:cxn ang="0">
                    <a:pos x="connsiteX0" y="connsiteY0"/>
                  </a:cxn>
                  <a:cxn ang="0">
                    <a:pos x="connsiteX1" y="connsiteY1"/>
                  </a:cxn>
                  <a:cxn ang="0">
                    <a:pos x="connsiteX2" y="connsiteY2"/>
                  </a:cxn>
                  <a:cxn ang="0">
                    <a:pos x="connsiteX3" y="connsiteY3"/>
                  </a:cxn>
                </a:cxnLst>
                <a:rect l="l" t="t" r="r" b="b"/>
                <a:pathLst>
                  <a:path w="1489310" h="206860">
                    <a:moveTo>
                      <a:pt x="129" y="36"/>
                    </a:moveTo>
                    <a:lnTo>
                      <a:pt x="1489439" y="36"/>
                    </a:lnTo>
                    <a:lnTo>
                      <a:pt x="1489439" y="206897"/>
                    </a:lnTo>
                    <a:lnTo>
                      <a:pt x="129" y="206897"/>
                    </a:lnTo>
                    <a:close/>
                  </a:path>
                </a:pathLst>
              </a:custGeom>
              <a:solidFill>
                <a:srgbClr val="F7F7F7"/>
              </a:solidFill>
              <a:ln w="17368"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17">
                <a:extLst>
                  <a:ext uri="{FF2B5EF4-FFF2-40B4-BE49-F238E27FC236}">
                    <a16:creationId xmlns:a16="http://schemas.microsoft.com/office/drawing/2014/main" id="{E9D8440F-6721-CE4B-AA8E-B7EED7D73776}"/>
                  </a:ext>
                </a:extLst>
              </p:cNvPr>
              <p:cNvSpPr/>
              <p:nvPr/>
            </p:nvSpPr>
            <p:spPr>
              <a:xfrm>
                <a:off x="2096509" y="0"/>
                <a:ext cx="1489310" cy="257887"/>
              </a:xfrm>
              <a:custGeom>
                <a:avLst/>
                <a:gdLst>
                  <a:gd name="connsiteX0" fmla="*/ 129 w 1489310"/>
                  <a:gd name="connsiteY0" fmla="*/ 7 h 257887"/>
                  <a:gd name="connsiteX1" fmla="*/ 1489439 w 1489310"/>
                  <a:gd name="connsiteY1" fmla="*/ 7 h 257887"/>
                  <a:gd name="connsiteX2" fmla="*/ 1489439 w 1489310"/>
                  <a:gd name="connsiteY2" fmla="*/ 257894 h 257887"/>
                  <a:gd name="connsiteX3" fmla="*/ 129 w 1489310"/>
                  <a:gd name="connsiteY3" fmla="*/ 257894 h 257887"/>
                </a:gdLst>
                <a:ahLst/>
                <a:cxnLst>
                  <a:cxn ang="0">
                    <a:pos x="connsiteX0" y="connsiteY0"/>
                  </a:cxn>
                  <a:cxn ang="0">
                    <a:pos x="connsiteX1" y="connsiteY1"/>
                  </a:cxn>
                  <a:cxn ang="0">
                    <a:pos x="connsiteX2" y="connsiteY2"/>
                  </a:cxn>
                  <a:cxn ang="0">
                    <a:pos x="connsiteX3" y="connsiteY3"/>
                  </a:cxn>
                </a:cxnLst>
                <a:rect l="l" t="t" r="r" b="b"/>
                <a:pathLst>
                  <a:path w="1489310" h="257887">
                    <a:moveTo>
                      <a:pt x="129" y="7"/>
                    </a:moveTo>
                    <a:lnTo>
                      <a:pt x="1489439" y="7"/>
                    </a:lnTo>
                    <a:lnTo>
                      <a:pt x="1489439" y="257894"/>
                    </a:lnTo>
                    <a:lnTo>
                      <a:pt x="129" y="257894"/>
                    </a:lnTo>
                    <a:close/>
                  </a:path>
                </a:pathLst>
              </a:custGeom>
              <a:solidFill>
                <a:srgbClr val="4D627F"/>
              </a:solidFill>
              <a:ln w="1737" cap="flat">
                <a:solidFill>
                  <a:srgbClr val="7E93B1">
                    <a:alpha val="94000"/>
                  </a:srgbClr>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Text Box 144">
                <a:extLst>
                  <a:ext uri="{FF2B5EF4-FFF2-40B4-BE49-F238E27FC236}">
                    <a16:creationId xmlns:a16="http://schemas.microsoft.com/office/drawing/2014/main" id="{19ED3BAC-DB2D-B449-B463-3FE0109F64AB}"/>
                  </a:ext>
                </a:extLst>
              </p:cNvPr>
              <p:cNvSpPr txBox="1"/>
              <p:nvPr/>
            </p:nvSpPr>
            <p:spPr>
              <a:xfrm>
                <a:off x="2369905" y="-13331"/>
                <a:ext cx="906780" cy="35433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000" b="1">
                    <a:solidFill>
                      <a:srgbClr val="FFFFFF"/>
                    </a:solidFill>
                    <a:effectLst/>
                    <a:latin typeface="Lucida Bright" panose="02040602050505020304" pitchFamily="18" charset="77"/>
                    <a:ea typeface="Calibri" panose="020F0502020204030204" pitchFamily="34" charset="0"/>
                    <a:cs typeface="Times New Roman" panose="02020603050405020304" pitchFamily="18" charset="0"/>
                  </a:rPr>
                  <a:t>CEOS Chair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1" name="Text Box 145">
                <a:extLst>
                  <a:ext uri="{FF2B5EF4-FFF2-40B4-BE49-F238E27FC236}">
                    <a16:creationId xmlns:a16="http://schemas.microsoft.com/office/drawing/2014/main" id="{0ADA032F-3933-FD4E-9E92-2BDD253F7608}"/>
                  </a:ext>
                </a:extLst>
              </p:cNvPr>
              <p:cNvSpPr txBox="1"/>
              <p:nvPr/>
            </p:nvSpPr>
            <p:spPr>
              <a:xfrm>
                <a:off x="2506042" y="265172"/>
                <a:ext cx="664845" cy="311150"/>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7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NASA/USA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25638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B03E6F-48FE-3349-A352-2043BE4CD327}"/>
              </a:ext>
            </a:extLst>
          </p:cNvPr>
          <p:cNvSpPr>
            <a:spLocks noGrp="1"/>
          </p:cNvSpPr>
          <p:nvPr>
            <p:ph type="title"/>
          </p:nvPr>
        </p:nvSpPr>
        <p:spPr>
          <a:xfrm>
            <a:off x="1035030" y="131530"/>
            <a:ext cx="9386864" cy="779002"/>
          </a:xfrm>
        </p:spPr>
        <p:txBody>
          <a:bodyPr/>
          <a:lstStyle/>
          <a:p>
            <a:r>
              <a:rPr lang="en-US" dirty="0"/>
              <a:t>2021 Key Meetings</a:t>
            </a:r>
          </a:p>
        </p:txBody>
      </p:sp>
      <p:graphicFrame>
        <p:nvGraphicFramePr>
          <p:cNvPr id="4" name="Table 4">
            <a:extLst>
              <a:ext uri="{FF2B5EF4-FFF2-40B4-BE49-F238E27FC236}">
                <a16:creationId xmlns:a16="http://schemas.microsoft.com/office/drawing/2014/main" id="{C8A9D24A-C7EC-5141-A675-D8174AE85D7C}"/>
              </a:ext>
            </a:extLst>
          </p:cNvPr>
          <p:cNvGraphicFramePr>
            <a:graphicFrameLocks noGrp="1"/>
          </p:cNvGraphicFramePr>
          <p:nvPr>
            <p:extLst>
              <p:ext uri="{D42A27DB-BD31-4B8C-83A1-F6EECF244321}">
                <p14:modId xmlns:p14="http://schemas.microsoft.com/office/powerpoint/2010/main" val="2181092486"/>
              </p:ext>
            </p:extLst>
          </p:nvPr>
        </p:nvGraphicFramePr>
        <p:xfrm>
          <a:off x="73615" y="1144014"/>
          <a:ext cx="12044770" cy="3902981"/>
        </p:xfrm>
        <a:graphic>
          <a:graphicData uri="http://schemas.openxmlformats.org/drawingml/2006/table">
            <a:tbl>
              <a:tblPr firstRow="1" bandRow="1">
                <a:tableStyleId>{5C22544A-7EE6-4342-B048-85BDC9FD1C3A}</a:tableStyleId>
              </a:tblPr>
              <a:tblGrid>
                <a:gridCol w="1179193">
                  <a:extLst>
                    <a:ext uri="{9D8B030D-6E8A-4147-A177-3AD203B41FA5}">
                      <a16:colId xmlns:a16="http://schemas.microsoft.com/office/drawing/2014/main" val="436950121"/>
                    </a:ext>
                  </a:extLst>
                </a:gridCol>
                <a:gridCol w="627380">
                  <a:extLst>
                    <a:ext uri="{9D8B030D-6E8A-4147-A177-3AD203B41FA5}">
                      <a16:colId xmlns:a16="http://schemas.microsoft.com/office/drawing/2014/main" val="2785531428"/>
                    </a:ext>
                  </a:extLst>
                </a:gridCol>
                <a:gridCol w="936627">
                  <a:extLst>
                    <a:ext uri="{9D8B030D-6E8A-4147-A177-3AD203B41FA5}">
                      <a16:colId xmlns:a16="http://schemas.microsoft.com/office/drawing/2014/main" val="3492875696"/>
                    </a:ext>
                  </a:extLst>
                </a:gridCol>
                <a:gridCol w="1254443">
                  <a:extLst>
                    <a:ext uri="{9D8B030D-6E8A-4147-A177-3AD203B41FA5}">
                      <a16:colId xmlns:a16="http://schemas.microsoft.com/office/drawing/2014/main" val="1565770687"/>
                    </a:ext>
                  </a:extLst>
                </a:gridCol>
                <a:gridCol w="1224280">
                  <a:extLst>
                    <a:ext uri="{9D8B030D-6E8A-4147-A177-3AD203B41FA5}">
                      <a16:colId xmlns:a16="http://schemas.microsoft.com/office/drawing/2014/main" val="2818682985"/>
                    </a:ext>
                  </a:extLst>
                </a:gridCol>
                <a:gridCol w="849693">
                  <a:extLst>
                    <a:ext uri="{9D8B030D-6E8A-4147-A177-3AD203B41FA5}">
                      <a16:colId xmlns:a16="http://schemas.microsoft.com/office/drawing/2014/main" val="9184213"/>
                    </a:ext>
                  </a:extLst>
                </a:gridCol>
                <a:gridCol w="954812">
                  <a:extLst>
                    <a:ext uri="{9D8B030D-6E8A-4147-A177-3AD203B41FA5}">
                      <a16:colId xmlns:a16="http://schemas.microsoft.com/office/drawing/2014/main" val="4157907952"/>
                    </a:ext>
                  </a:extLst>
                </a:gridCol>
                <a:gridCol w="957580">
                  <a:extLst>
                    <a:ext uri="{9D8B030D-6E8A-4147-A177-3AD203B41FA5}">
                      <a16:colId xmlns:a16="http://schemas.microsoft.com/office/drawing/2014/main" val="860954777"/>
                    </a:ext>
                  </a:extLst>
                </a:gridCol>
                <a:gridCol w="536893">
                  <a:extLst>
                    <a:ext uri="{9D8B030D-6E8A-4147-A177-3AD203B41FA5}">
                      <a16:colId xmlns:a16="http://schemas.microsoft.com/office/drawing/2014/main" val="1921483279"/>
                    </a:ext>
                  </a:extLst>
                </a:gridCol>
                <a:gridCol w="1199959">
                  <a:extLst>
                    <a:ext uri="{9D8B030D-6E8A-4147-A177-3AD203B41FA5}">
                      <a16:colId xmlns:a16="http://schemas.microsoft.com/office/drawing/2014/main" val="2664000509"/>
                    </a:ext>
                  </a:extLst>
                </a:gridCol>
                <a:gridCol w="1048512">
                  <a:extLst>
                    <a:ext uri="{9D8B030D-6E8A-4147-A177-3AD203B41FA5}">
                      <a16:colId xmlns:a16="http://schemas.microsoft.com/office/drawing/2014/main" val="1353368272"/>
                    </a:ext>
                  </a:extLst>
                </a:gridCol>
                <a:gridCol w="749618">
                  <a:extLst>
                    <a:ext uri="{9D8B030D-6E8A-4147-A177-3AD203B41FA5}">
                      <a16:colId xmlns:a16="http://schemas.microsoft.com/office/drawing/2014/main" val="3665290746"/>
                    </a:ext>
                  </a:extLst>
                </a:gridCol>
                <a:gridCol w="525780">
                  <a:extLst>
                    <a:ext uri="{9D8B030D-6E8A-4147-A177-3AD203B41FA5}">
                      <a16:colId xmlns:a16="http://schemas.microsoft.com/office/drawing/2014/main" val="2223352433"/>
                    </a:ext>
                  </a:extLst>
                </a:gridCol>
              </a:tblGrid>
              <a:tr h="647990">
                <a:tc>
                  <a:txBody>
                    <a:bodyPr/>
                    <a:lstStyle/>
                    <a:p>
                      <a:endParaRPr lang="en-US" sz="1400" dirty="0"/>
                    </a:p>
                  </a:txBody>
                  <a:tcPr/>
                </a:tc>
                <a:tc>
                  <a:txBody>
                    <a:bodyPr/>
                    <a:lstStyle/>
                    <a:p>
                      <a:r>
                        <a:rPr lang="en-US" sz="1400" dirty="0"/>
                        <a:t>Jan</a:t>
                      </a:r>
                    </a:p>
                  </a:txBody>
                  <a:tcPr/>
                </a:tc>
                <a:tc>
                  <a:txBody>
                    <a:bodyPr/>
                    <a:lstStyle/>
                    <a:p>
                      <a:r>
                        <a:rPr lang="en-US" sz="1400" dirty="0"/>
                        <a:t>Feb</a:t>
                      </a:r>
                    </a:p>
                  </a:txBody>
                  <a:tcPr/>
                </a:tc>
                <a:tc>
                  <a:txBody>
                    <a:bodyPr/>
                    <a:lstStyle/>
                    <a:p>
                      <a:r>
                        <a:rPr lang="en-US" sz="1400" dirty="0"/>
                        <a:t>Mar</a:t>
                      </a:r>
                    </a:p>
                  </a:txBody>
                  <a:tcPr/>
                </a:tc>
                <a:tc>
                  <a:txBody>
                    <a:bodyPr/>
                    <a:lstStyle/>
                    <a:p>
                      <a:r>
                        <a:rPr lang="en-US" sz="1400" dirty="0"/>
                        <a:t>Apr</a:t>
                      </a:r>
                    </a:p>
                  </a:txBody>
                  <a:tcPr/>
                </a:tc>
                <a:tc>
                  <a:txBody>
                    <a:bodyPr/>
                    <a:lstStyle/>
                    <a:p>
                      <a:r>
                        <a:rPr lang="en-US" sz="1400" dirty="0"/>
                        <a:t>May</a:t>
                      </a:r>
                    </a:p>
                  </a:txBody>
                  <a:tcPr/>
                </a:tc>
                <a:tc>
                  <a:txBody>
                    <a:bodyPr/>
                    <a:lstStyle/>
                    <a:p>
                      <a:r>
                        <a:rPr lang="en-US" sz="1400" dirty="0"/>
                        <a:t>Jun</a:t>
                      </a:r>
                    </a:p>
                  </a:txBody>
                  <a:tcPr/>
                </a:tc>
                <a:tc>
                  <a:txBody>
                    <a:bodyPr/>
                    <a:lstStyle/>
                    <a:p>
                      <a:r>
                        <a:rPr lang="en-US" sz="1400" dirty="0"/>
                        <a:t>Jul</a:t>
                      </a:r>
                    </a:p>
                  </a:txBody>
                  <a:tcPr/>
                </a:tc>
                <a:tc>
                  <a:txBody>
                    <a:bodyPr/>
                    <a:lstStyle/>
                    <a:p>
                      <a:r>
                        <a:rPr lang="en-US" sz="1400" dirty="0"/>
                        <a:t>Aug</a:t>
                      </a:r>
                    </a:p>
                  </a:txBody>
                  <a:tcPr/>
                </a:tc>
                <a:tc>
                  <a:txBody>
                    <a:bodyPr/>
                    <a:lstStyle/>
                    <a:p>
                      <a:r>
                        <a:rPr lang="en-US" sz="1400" dirty="0"/>
                        <a:t>Sep</a:t>
                      </a:r>
                    </a:p>
                  </a:txBody>
                  <a:tcPr/>
                </a:tc>
                <a:tc>
                  <a:txBody>
                    <a:bodyPr/>
                    <a:lstStyle/>
                    <a:p>
                      <a:r>
                        <a:rPr lang="en-US" sz="1400" dirty="0"/>
                        <a:t>Oct</a:t>
                      </a:r>
                    </a:p>
                  </a:txBody>
                  <a:tcPr/>
                </a:tc>
                <a:tc>
                  <a:txBody>
                    <a:bodyPr/>
                    <a:lstStyle/>
                    <a:p>
                      <a:r>
                        <a:rPr lang="en-US" sz="1400" dirty="0"/>
                        <a:t>Nov</a:t>
                      </a:r>
                    </a:p>
                  </a:txBody>
                  <a:tcPr/>
                </a:tc>
                <a:tc>
                  <a:txBody>
                    <a:bodyPr/>
                    <a:lstStyle/>
                    <a:p>
                      <a:r>
                        <a:rPr lang="en-US" sz="1400" dirty="0"/>
                        <a:t>Dec</a:t>
                      </a:r>
                    </a:p>
                  </a:txBody>
                  <a:tcPr/>
                </a:tc>
                <a:extLst>
                  <a:ext uri="{0D108BD9-81ED-4DB2-BD59-A6C34878D82A}">
                    <a16:rowId xmlns:a16="http://schemas.microsoft.com/office/drawing/2014/main" val="4091214189"/>
                  </a:ext>
                </a:extLst>
              </a:tr>
              <a:tr h="487900">
                <a:tc>
                  <a:txBody>
                    <a:bodyPr/>
                    <a:lstStyle/>
                    <a:p>
                      <a:r>
                        <a:rPr lang="en-US" sz="1200" dirty="0"/>
                        <a:t>CEOS Leadership</a:t>
                      </a:r>
                    </a:p>
                  </a:txBody>
                  <a:tcPr>
                    <a:solidFill>
                      <a:schemeClr val="accent2">
                        <a:lumMod val="20000"/>
                        <a:lumOff val="80000"/>
                      </a:schemeClr>
                    </a:solidFill>
                  </a:tcPr>
                </a:tc>
                <a:tc>
                  <a:txBody>
                    <a:bodyPr/>
                    <a:lstStyle/>
                    <a:p>
                      <a:endParaRPr lang="en-US" sz="1100" dirty="0"/>
                    </a:p>
                    <a:p>
                      <a:r>
                        <a:rPr lang="en-US" sz="1100" dirty="0"/>
                        <a:t>SEC</a:t>
                      </a:r>
                      <a:r>
                        <a:rPr lang="en-US" sz="1100" baseline="30000" dirty="0"/>
                        <a:t>1</a:t>
                      </a:r>
                    </a:p>
                  </a:txBody>
                  <a:tcPr>
                    <a:solidFill>
                      <a:schemeClr val="accent2">
                        <a:lumMod val="20000"/>
                        <a:lumOff val="80000"/>
                      </a:schemeClr>
                    </a:solidFill>
                  </a:tcPr>
                </a:tc>
                <a:tc>
                  <a:txBody>
                    <a:bodyPr/>
                    <a:lstStyle/>
                    <a:p>
                      <a:endParaRPr lang="en-US" sz="1100" dirty="0"/>
                    </a:p>
                    <a:p>
                      <a:r>
                        <a:rPr lang="en-US" sz="1100" dirty="0"/>
                        <a:t>SEC</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SIT</a:t>
                      </a:r>
                      <a:r>
                        <a:rPr lang="en-US" sz="1100" baseline="30000" dirty="0"/>
                        <a:t>2</a:t>
                      </a:r>
                      <a:r>
                        <a:rPr lang="en-US" sz="1100" dirty="0"/>
                        <a:t>-36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SEC</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Troika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SEC</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SEC</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SEC</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SEC</a:t>
                      </a:r>
                    </a:p>
                  </a:txBody>
                  <a:tcPr>
                    <a:solidFill>
                      <a:schemeClr val="accent2">
                        <a:lumMod val="20000"/>
                        <a:lumOff val="80000"/>
                      </a:schemeClr>
                    </a:solidFill>
                  </a:tcPr>
                </a:tc>
                <a:tc>
                  <a:txBody>
                    <a:bodyPr/>
                    <a:lstStyle/>
                    <a:p>
                      <a:endParaRPr lang="en-US" sz="1100" dirty="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SIT TW</a:t>
                      </a:r>
                      <a:r>
                        <a:rPr lang="en-US" sz="1100" baseline="30000" dirty="0"/>
                        <a:t>3</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SEC</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SEC</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CEOS-35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SEC</a:t>
                      </a:r>
                    </a:p>
                  </a:txBody>
                  <a:tcPr>
                    <a:solidFill>
                      <a:schemeClr val="accent2">
                        <a:lumMod val="20000"/>
                        <a:lumOff val="80000"/>
                      </a:schemeClr>
                    </a:solidFill>
                  </a:tcPr>
                </a:tc>
                <a:tc>
                  <a:txBody>
                    <a:bodyPr/>
                    <a:lstStyle/>
                    <a:p>
                      <a:endParaRPr lang="en-US" sz="1100" dirty="0"/>
                    </a:p>
                    <a:p>
                      <a:r>
                        <a:rPr lang="en-US" sz="1100" dirty="0"/>
                        <a:t>SEC</a:t>
                      </a:r>
                    </a:p>
                  </a:txBody>
                  <a:tcPr>
                    <a:solidFill>
                      <a:schemeClr val="accent2">
                        <a:lumMod val="20000"/>
                        <a:lumOff val="80000"/>
                      </a:schemeClr>
                    </a:solidFill>
                  </a:tcPr>
                </a:tc>
                <a:extLst>
                  <a:ext uri="{0D108BD9-81ED-4DB2-BD59-A6C34878D82A}">
                    <a16:rowId xmlns:a16="http://schemas.microsoft.com/office/drawing/2014/main" val="1383500368"/>
                  </a:ext>
                </a:extLst>
              </a:tr>
              <a:tr h="633984">
                <a:tc>
                  <a:txBody>
                    <a:bodyPr/>
                    <a:lstStyle/>
                    <a:p>
                      <a:r>
                        <a:rPr lang="en-US" sz="1200" dirty="0"/>
                        <a:t>Working</a:t>
                      </a:r>
                    </a:p>
                    <a:p>
                      <a:r>
                        <a:rPr lang="en-US" sz="1200" dirty="0"/>
                        <a:t>Groups</a:t>
                      </a:r>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tc>
                  <a:txBody>
                    <a:bodyPr/>
                    <a:lstStyle/>
                    <a:p>
                      <a:r>
                        <a:rPr lang="en-US" sz="1100" dirty="0"/>
                        <a:t>WGCapD</a:t>
                      </a:r>
                      <a:r>
                        <a:rPr lang="en-US" sz="1100" baseline="30000" dirty="0"/>
                        <a:t>4</a:t>
                      </a:r>
                      <a:r>
                        <a:rPr lang="en-US" sz="1100" dirty="0"/>
                        <a:t>-10</a:t>
                      </a:r>
                    </a:p>
                    <a:p>
                      <a:r>
                        <a:rPr lang="en-US" sz="1100" dirty="0"/>
                        <a:t>WGDisasters</a:t>
                      </a:r>
                      <a:r>
                        <a:rPr lang="en-US" sz="1100" baseline="30000" dirty="0"/>
                        <a:t>5</a:t>
                      </a:r>
                      <a:r>
                        <a:rPr lang="en-US" sz="1100" dirty="0"/>
                        <a:t>-15</a:t>
                      </a:r>
                    </a:p>
                    <a:p>
                      <a:r>
                        <a:rPr lang="en-US" sz="1100" dirty="0"/>
                        <a:t>WGClimate</a:t>
                      </a:r>
                      <a:r>
                        <a:rPr lang="en-US" sz="1100" baseline="30000" dirty="0"/>
                        <a:t>6</a:t>
                      </a:r>
                      <a:r>
                        <a:rPr lang="en-US" sz="1100" dirty="0"/>
                        <a:t>-14#1</a:t>
                      </a:r>
                    </a:p>
                  </a:txBody>
                  <a:tcPr>
                    <a:solidFill>
                      <a:schemeClr val="accent2">
                        <a:lumMod val="40000"/>
                        <a:lumOff val="60000"/>
                      </a:schemeClr>
                    </a:solidFill>
                  </a:tcPr>
                </a:tc>
                <a:tc>
                  <a:txBody>
                    <a:bodyPr/>
                    <a:lstStyle/>
                    <a:p>
                      <a:r>
                        <a:rPr lang="en-US" sz="1100" dirty="0"/>
                        <a:t>WGISS</a:t>
                      </a:r>
                      <a:r>
                        <a:rPr lang="en-US" sz="1100" baseline="30000" dirty="0"/>
                        <a:t>7</a:t>
                      </a:r>
                      <a:r>
                        <a:rPr lang="en-US" sz="1100" dirty="0"/>
                        <a:t>-51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WGClimate-14#2</a:t>
                      </a:r>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tc>
                  <a:txBody>
                    <a:bodyPr/>
                    <a:lstStyle/>
                    <a:p>
                      <a:r>
                        <a:rPr lang="en-US" sz="1100" dirty="0"/>
                        <a:t>WGCV</a:t>
                      </a:r>
                      <a:r>
                        <a:rPr lang="en-US" sz="1100" baseline="30000" dirty="0"/>
                        <a:t>8</a:t>
                      </a:r>
                      <a:r>
                        <a:rPr lang="en-US" sz="1100" dirty="0"/>
                        <a:t>-49</a:t>
                      </a:r>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tc>
                  <a:txBody>
                    <a:bodyPr/>
                    <a:lstStyle/>
                    <a:p>
                      <a:r>
                        <a:rPr lang="en-US" sz="1100" dirty="0"/>
                        <a:t>WGDisasters-16</a:t>
                      </a:r>
                    </a:p>
                    <a:p>
                      <a:pPr marL="95250" indent="-95250">
                        <a:tabLst/>
                      </a:pPr>
                      <a:r>
                        <a:rPr lang="en-US" sz="1100" dirty="0"/>
                        <a:t>SIT TW side meetings</a:t>
                      </a:r>
                    </a:p>
                  </a:txBody>
                  <a:tcPr>
                    <a:solidFill>
                      <a:schemeClr val="accent2">
                        <a:lumMod val="40000"/>
                        <a:lumOff val="60000"/>
                      </a:schemeClr>
                    </a:solidFill>
                  </a:tcPr>
                </a:tc>
                <a:tc>
                  <a:txBody>
                    <a:bodyPr/>
                    <a:lstStyle/>
                    <a:p>
                      <a:r>
                        <a:rPr lang="en-US" sz="1100" dirty="0"/>
                        <a:t>WGClimate-15</a:t>
                      </a:r>
                    </a:p>
                    <a:p>
                      <a:r>
                        <a:rPr lang="en-US" sz="1100" dirty="0"/>
                        <a:t>WGISS-52</a:t>
                      </a:r>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extLst>
                  <a:ext uri="{0D108BD9-81ED-4DB2-BD59-A6C34878D82A}">
                    <a16:rowId xmlns:a16="http://schemas.microsoft.com/office/drawing/2014/main" val="3606677993"/>
                  </a:ext>
                </a:extLst>
              </a:tr>
              <a:tr h="573024">
                <a:tc>
                  <a:txBody>
                    <a:bodyPr/>
                    <a:lstStyle/>
                    <a:p>
                      <a:r>
                        <a:rPr lang="en-US" sz="1200" dirty="0"/>
                        <a:t>Virtual</a:t>
                      </a:r>
                    </a:p>
                    <a:p>
                      <a:r>
                        <a:rPr lang="en-US" sz="1200" dirty="0"/>
                        <a:t>Constellations</a:t>
                      </a:r>
                    </a:p>
                  </a:txBody>
                  <a:tcPr>
                    <a:solidFill>
                      <a:schemeClr val="accent2">
                        <a:lumMod val="20000"/>
                        <a:lumOff val="80000"/>
                      </a:schemeClr>
                    </a:solidFill>
                  </a:tcPr>
                </a:tc>
                <a:tc>
                  <a:txBody>
                    <a:bodyPr/>
                    <a:lstStyle/>
                    <a:p>
                      <a:endParaRPr lang="en-US" sz="1100" dirty="0"/>
                    </a:p>
                  </a:txBody>
                  <a:tcPr>
                    <a:solidFill>
                      <a:schemeClr val="accent2">
                        <a:lumMod val="20000"/>
                        <a:lumOff val="80000"/>
                      </a:schemeClr>
                    </a:solidFill>
                  </a:tcPr>
                </a:tc>
                <a:tc>
                  <a:txBody>
                    <a:bodyPr/>
                    <a:lstStyle/>
                    <a:p>
                      <a:endParaRPr lang="en-US" sz="1100" dirty="0"/>
                    </a:p>
                  </a:txBody>
                  <a:tcPr>
                    <a:solidFill>
                      <a:schemeClr val="accent2">
                        <a:lumMod val="20000"/>
                        <a:lumOff val="80000"/>
                      </a:schemeClr>
                    </a:solidFill>
                  </a:tcPr>
                </a:tc>
                <a:tc>
                  <a:txBody>
                    <a:bodyPr/>
                    <a:lstStyle/>
                    <a:p>
                      <a:endParaRPr lang="en-US" sz="1100" dirty="0"/>
                    </a:p>
                  </a:txBody>
                  <a:tcPr>
                    <a:solidFill>
                      <a:schemeClr val="accent2">
                        <a:lumMod val="20000"/>
                        <a:lumOff val="80000"/>
                      </a:schemeClr>
                    </a:solidFill>
                  </a:tcPr>
                </a:tc>
                <a:tc>
                  <a:txBody>
                    <a:bodyPr/>
                    <a:lstStyle/>
                    <a:p>
                      <a:endParaRPr lang="en-US" sz="1100" dirty="0"/>
                    </a:p>
                  </a:txBody>
                  <a:tcPr>
                    <a:solidFill>
                      <a:schemeClr val="accent2">
                        <a:lumMod val="20000"/>
                        <a:lumOff val="80000"/>
                      </a:schemeClr>
                    </a:solidFill>
                  </a:tcPr>
                </a:tc>
                <a:tc>
                  <a:txBody>
                    <a:bodyPr/>
                    <a:lstStyle/>
                    <a:p>
                      <a:r>
                        <a:rPr lang="en-US" sz="1100" dirty="0"/>
                        <a:t>LSI-VC</a:t>
                      </a:r>
                      <a:r>
                        <a:rPr lang="en-US" sz="1100" baseline="30000" dirty="0"/>
                        <a:t>9</a:t>
                      </a:r>
                      <a:r>
                        <a:rPr lang="en-US" sz="1100" dirty="0"/>
                        <a:t>-10</a:t>
                      </a:r>
                    </a:p>
                    <a:p>
                      <a:pPr marL="95250" marR="0" lvl="0" indent="-95250" algn="l" defTabSz="914400" rtl="0" eaLnBrk="1" fontAlgn="auto" latinLnBrk="0" hangingPunct="1">
                        <a:lnSpc>
                          <a:spcPct val="100000"/>
                        </a:lnSpc>
                        <a:spcBef>
                          <a:spcPts val="0"/>
                        </a:spcBef>
                        <a:spcAft>
                          <a:spcPts val="0"/>
                        </a:spcAft>
                        <a:buClrTx/>
                        <a:buSzTx/>
                        <a:buFontTx/>
                        <a:buNone/>
                        <a:tabLst/>
                        <a:defRPr/>
                      </a:pPr>
                      <a:r>
                        <a:rPr lang="en-US" sz="1100" dirty="0"/>
                        <a:t>All Hands calls</a:t>
                      </a:r>
                    </a:p>
                  </a:txBody>
                  <a:tcPr>
                    <a:solidFill>
                      <a:schemeClr val="accent2">
                        <a:lumMod val="20000"/>
                        <a:lumOff val="80000"/>
                      </a:schemeClr>
                    </a:solidFill>
                  </a:tcPr>
                </a:tc>
                <a:tc>
                  <a:txBody>
                    <a:bodyPr/>
                    <a:lstStyle/>
                    <a:p>
                      <a:r>
                        <a:rPr lang="en-US" sz="1100" dirty="0"/>
                        <a:t>AC-VC</a:t>
                      </a:r>
                      <a:r>
                        <a:rPr lang="en-US" sz="1100" baseline="30000" dirty="0"/>
                        <a:t>10</a:t>
                      </a:r>
                      <a:r>
                        <a:rPr lang="en-US" sz="1100" dirty="0"/>
                        <a:t>-17</a:t>
                      </a:r>
                    </a:p>
                    <a:p>
                      <a:pPr marL="95250" marR="0" lvl="0" indent="-95250" algn="l" defTabSz="914400" rtl="0" eaLnBrk="1" fontAlgn="auto" latinLnBrk="0" hangingPunct="1">
                        <a:lnSpc>
                          <a:spcPct val="100000"/>
                        </a:lnSpc>
                        <a:spcBef>
                          <a:spcPts val="0"/>
                        </a:spcBef>
                        <a:spcAft>
                          <a:spcPts val="0"/>
                        </a:spcAft>
                        <a:buClrTx/>
                        <a:buSzTx/>
                        <a:buFontTx/>
                        <a:buNone/>
                        <a:tabLst/>
                        <a:defRPr/>
                      </a:pPr>
                      <a:r>
                        <a:rPr lang="en-US" sz="1100" dirty="0"/>
                        <a:t>All Hands calls</a:t>
                      </a:r>
                    </a:p>
                  </a:txBody>
                  <a:tcPr>
                    <a:solidFill>
                      <a:schemeClr val="accent2">
                        <a:lumMod val="20000"/>
                        <a:lumOff val="80000"/>
                      </a:schemeClr>
                    </a:solidFill>
                  </a:tcPr>
                </a:tc>
                <a:tc>
                  <a:txBody>
                    <a:bodyPr/>
                    <a:lstStyle/>
                    <a:p>
                      <a:endParaRPr lang="en-US" sz="1100" dirty="0"/>
                    </a:p>
                  </a:txBody>
                  <a:tcPr>
                    <a:solidFill>
                      <a:schemeClr val="accent2">
                        <a:lumMod val="20000"/>
                        <a:lumOff val="80000"/>
                      </a:schemeClr>
                    </a:solidFill>
                  </a:tcPr>
                </a:tc>
                <a:tc>
                  <a:txBody>
                    <a:bodyPr/>
                    <a:lstStyle/>
                    <a:p>
                      <a:endParaRPr lang="en-US" sz="1100" dirty="0"/>
                    </a:p>
                  </a:txBody>
                  <a:tcPr>
                    <a:solidFill>
                      <a:schemeClr val="accent2">
                        <a:lumMod val="20000"/>
                        <a:lumOff val="80000"/>
                      </a:schemeClr>
                    </a:solidFill>
                  </a:tcPr>
                </a:tc>
                <a:tc>
                  <a:txBody>
                    <a:bodyPr/>
                    <a:lstStyle/>
                    <a:p>
                      <a:pPr marL="95250" indent="-95250">
                        <a:tabLst/>
                      </a:pPr>
                      <a:r>
                        <a:rPr lang="en-US" sz="1100" dirty="0"/>
                        <a:t>SIT TW side meetings</a:t>
                      </a:r>
                    </a:p>
                  </a:txBody>
                  <a:tcPr>
                    <a:solidFill>
                      <a:schemeClr val="accent2">
                        <a:lumMod val="20000"/>
                        <a:lumOff val="80000"/>
                      </a:schemeClr>
                    </a:solidFill>
                  </a:tcPr>
                </a:tc>
                <a:tc>
                  <a:txBody>
                    <a:bodyPr/>
                    <a:lstStyle/>
                    <a:p>
                      <a:endParaRPr lang="en-US" sz="1100" dirty="0"/>
                    </a:p>
                  </a:txBody>
                  <a:tcPr>
                    <a:solidFill>
                      <a:schemeClr val="accent2">
                        <a:lumMod val="20000"/>
                        <a:lumOff val="80000"/>
                      </a:schemeClr>
                    </a:solidFill>
                  </a:tcPr>
                </a:tc>
                <a:tc>
                  <a:txBody>
                    <a:bodyPr/>
                    <a:lstStyle/>
                    <a:p>
                      <a:endParaRPr lang="en-US" sz="1100" dirty="0"/>
                    </a:p>
                  </a:txBody>
                  <a:tcPr>
                    <a:solidFill>
                      <a:schemeClr val="accent2">
                        <a:lumMod val="20000"/>
                        <a:lumOff val="80000"/>
                      </a:schemeClr>
                    </a:solidFill>
                  </a:tcPr>
                </a:tc>
                <a:tc>
                  <a:txBody>
                    <a:bodyPr/>
                    <a:lstStyle/>
                    <a:p>
                      <a:endParaRPr lang="en-US" sz="1100" dirty="0"/>
                    </a:p>
                  </a:txBody>
                  <a:tcPr>
                    <a:solidFill>
                      <a:schemeClr val="accent2">
                        <a:lumMod val="20000"/>
                        <a:lumOff val="80000"/>
                      </a:schemeClr>
                    </a:solidFill>
                  </a:tcPr>
                </a:tc>
                <a:extLst>
                  <a:ext uri="{0D108BD9-81ED-4DB2-BD59-A6C34878D82A}">
                    <a16:rowId xmlns:a16="http://schemas.microsoft.com/office/drawing/2014/main" val="280260516"/>
                  </a:ext>
                </a:extLst>
              </a:tr>
              <a:tr h="600456">
                <a:tc>
                  <a:txBody>
                    <a:bodyPr/>
                    <a:lstStyle/>
                    <a:p>
                      <a:r>
                        <a:rPr lang="en-US" sz="1200" i="1" dirty="0"/>
                        <a:t>ad hoc </a:t>
                      </a:r>
                      <a:r>
                        <a:rPr lang="en-US" sz="1200" dirty="0"/>
                        <a:t>Teams</a:t>
                      </a:r>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tc>
                  <a:txBody>
                    <a:bodyPr/>
                    <a:lstStyle/>
                    <a:p>
                      <a:pPr marL="47625" indent="-47625">
                        <a:tabLst/>
                      </a:pPr>
                      <a:r>
                        <a:rPr lang="en-US" sz="1100" dirty="0"/>
                        <a:t>SDG</a:t>
                      </a:r>
                      <a:r>
                        <a:rPr lang="en-US" sz="1100" baseline="30000" dirty="0"/>
                        <a:t>11</a:t>
                      </a:r>
                      <a:r>
                        <a:rPr lang="en-US" sz="1100" dirty="0"/>
                        <a:t> Future Workshop</a:t>
                      </a:r>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tc>
                  <a:txBody>
                    <a:bodyPr/>
                    <a:lstStyle/>
                    <a:p>
                      <a:endParaRPr lang="en-US" sz="1100" dirty="0"/>
                    </a:p>
                  </a:txBody>
                  <a:tcPr>
                    <a:solidFill>
                      <a:schemeClr val="accent2">
                        <a:lumMod val="40000"/>
                        <a:lumOff val="60000"/>
                      </a:schemeClr>
                    </a:solidFill>
                  </a:tcPr>
                </a:tc>
                <a:tc>
                  <a:txBody>
                    <a:bodyPr/>
                    <a:lstStyle/>
                    <a:p>
                      <a:pPr marL="95250" indent="-95250">
                        <a:tabLst/>
                      </a:pPr>
                      <a:r>
                        <a:rPr lang="en-US" sz="1100" dirty="0"/>
                        <a:t>SIT TW side meetings</a:t>
                      </a:r>
                    </a:p>
                  </a:txBody>
                  <a:tcPr>
                    <a:solidFill>
                      <a:schemeClr val="accent2">
                        <a:lumMod val="40000"/>
                        <a:lumOff val="60000"/>
                      </a:schemeClr>
                    </a:solidFill>
                  </a:tcPr>
                </a:tc>
                <a:tc>
                  <a:txBody>
                    <a:bodyPr/>
                    <a:lstStyle/>
                    <a:p>
                      <a:pPr marL="95250" marR="0" lvl="0" indent="-84138" algn="l" defTabSz="914400" rtl="0" eaLnBrk="1" fontAlgn="auto" latinLnBrk="0" hangingPunct="1">
                        <a:lnSpc>
                          <a:spcPct val="100000"/>
                        </a:lnSpc>
                        <a:spcBef>
                          <a:spcPts val="0"/>
                        </a:spcBef>
                        <a:spcAft>
                          <a:spcPts val="0"/>
                        </a:spcAft>
                        <a:buClrTx/>
                        <a:buSzTx/>
                        <a:buFontTx/>
                        <a:buNone/>
                        <a:tabLst/>
                        <a:defRPr/>
                      </a:pPr>
                      <a:r>
                        <a:rPr lang="en-US" sz="1100" dirty="0"/>
                        <a:t>COAST</a:t>
                      </a:r>
                      <a:r>
                        <a:rPr lang="en-US" sz="1100" baseline="30000" dirty="0"/>
                        <a:t>12</a:t>
                      </a:r>
                      <a:r>
                        <a:rPr lang="en-US" sz="1100" dirty="0"/>
                        <a:t> Product Showcase</a:t>
                      </a:r>
                    </a:p>
                  </a:txBody>
                  <a:tcPr>
                    <a:solidFill>
                      <a:schemeClr val="accent2">
                        <a:lumMod val="40000"/>
                        <a:lumOff val="60000"/>
                      </a:schemeClr>
                    </a:solidFill>
                  </a:tcPr>
                </a:tc>
                <a:tc>
                  <a:txBody>
                    <a:bodyPr/>
                    <a:lstStyle/>
                    <a:p>
                      <a:pPr marL="95250" marR="0" lvl="0" indent="-84138" algn="l" defTabSz="914400" rtl="0" eaLnBrk="1" fontAlgn="auto" latinLnBrk="0" hangingPunct="1">
                        <a:lnSpc>
                          <a:spcPct val="100000"/>
                        </a:lnSpc>
                        <a:spcBef>
                          <a:spcPts val="0"/>
                        </a:spcBef>
                        <a:spcAft>
                          <a:spcPts val="0"/>
                        </a:spcAft>
                        <a:buClrTx/>
                        <a:buSzTx/>
                        <a:buFontTx/>
                        <a:buNone/>
                        <a:tabLst/>
                        <a:defRPr/>
                      </a:pPr>
                      <a:endParaRPr lang="en-US" sz="1100" dirty="0"/>
                    </a:p>
                  </a:txBody>
                  <a:tcPr>
                    <a:solidFill>
                      <a:schemeClr val="accent2">
                        <a:lumMod val="40000"/>
                        <a:lumOff val="60000"/>
                      </a:schemeClr>
                    </a:solidFill>
                  </a:tcPr>
                </a:tc>
                <a:tc>
                  <a:txBody>
                    <a:bodyPr/>
                    <a:lstStyle/>
                    <a:p>
                      <a:pPr marL="95250" marR="0" lvl="0" indent="-84138" algn="l" defTabSz="914400" rtl="0" eaLnBrk="1" fontAlgn="auto" latinLnBrk="0" hangingPunct="1">
                        <a:lnSpc>
                          <a:spcPct val="100000"/>
                        </a:lnSpc>
                        <a:spcBef>
                          <a:spcPts val="0"/>
                        </a:spcBef>
                        <a:spcAft>
                          <a:spcPts val="0"/>
                        </a:spcAft>
                        <a:buClrTx/>
                        <a:buSzTx/>
                        <a:buFontTx/>
                        <a:buNone/>
                        <a:tabLst/>
                        <a:defRPr/>
                      </a:pPr>
                      <a:endParaRPr lang="en-US" sz="1100" dirty="0"/>
                    </a:p>
                  </a:txBody>
                  <a:tcPr>
                    <a:solidFill>
                      <a:schemeClr val="accent2">
                        <a:lumMod val="40000"/>
                        <a:lumOff val="60000"/>
                      </a:schemeClr>
                    </a:solidFill>
                  </a:tcPr>
                </a:tc>
                <a:extLst>
                  <a:ext uri="{0D108BD9-81ED-4DB2-BD59-A6C34878D82A}">
                    <a16:rowId xmlns:a16="http://schemas.microsoft.com/office/drawing/2014/main" val="271095953"/>
                  </a:ext>
                </a:extLst>
              </a:tr>
              <a:tr h="167640">
                <a:tc>
                  <a:txBody>
                    <a:bodyPr/>
                    <a:lstStyle/>
                    <a:p>
                      <a:r>
                        <a:rPr lang="en-US" sz="1200" dirty="0"/>
                        <a:t>GEO</a:t>
                      </a:r>
                    </a:p>
                  </a:txBody>
                  <a:tcPr>
                    <a:solidFill>
                      <a:schemeClr val="tx2">
                        <a:lumMod val="20000"/>
                        <a:lumOff val="80000"/>
                      </a:schemeClr>
                    </a:solidFill>
                  </a:tcPr>
                </a:tc>
                <a:tc>
                  <a:txBody>
                    <a:bodyPr/>
                    <a:lstStyle/>
                    <a:p>
                      <a:r>
                        <a:rPr lang="en-US" sz="1100" dirty="0"/>
                        <a:t>PB</a:t>
                      </a:r>
                      <a:r>
                        <a:rPr lang="en-US" sz="1100" baseline="30000" dirty="0"/>
                        <a:t>13</a:t>
                      </a:r>
                      <a:r>
                        <a:rPr lang="en-US" sz="1100" dirty="0"/>
                        <a:t>-19</a:t>
                      </a:r>
                    </a:p>
                  </a:txBody>
                  <a:tcPr>
                    <a:solidFill>
                      <a:schemeClr val="tx2">
                        <a:lumMod val="20000"/>
                        <a:lumOff val="80000"/>
                      </a:schemeClr>
                    </a:solidFill>
                  </a:tcPr>
                </a:tc>
                <a:tc>
                  <a:txBody>
                    <a:bodyPr/>
                    <a:lstStyle/>
                    <a:p>
                      <a:pPr marL="95250" indent="-95250">
                        <a:tabLst/>
                      </a:pPr>
                      <a:r>
                        <a:rPr lang="en-US" sz="1100" dirty="0"/>
                        <a:t>CEOS-GEO Bilateral</a:t>
                      </a:r>
                    </a:p>
                  </a:txBody>
                  <a:tcPr>
                    <a:solidFill>
                      <a:schemeClr val="tx2">
                        <a:lumMod val="20000"/>
                        <a:lumOff val="80000"/>
                      </a:schemeClr>
                    </a:solidFill>
                  </a:tcPr>
                </a:tc>
                <a:tc>
                  <a:txBody>
                    <a:bodyPr/>
                    <a:lstStyle/>
                    <a:p>
                      <a:r>
                        <a:rPr lang="en-US" sz="1100" dirty="0"/>
                        <a:t>ExComm</a:t>
                      </a:r>
                      <a:r>
                        <a:rPr lang="en-US" sz="1100" baseline="30000" dirty="0"/>
                        <a:t>14</a:t>
                      </a:r>
                      <a:r>
                        <a:rPr lang="en-US" sz="1100" dirty="0"/>
                        <a:t>-54</a:t>
                      </a:r>
                    </a:p>
                  </a:txBody>
                  <a:tcPr>
                    <a:solidFill>
                      <a:schemeClr val="tx2">
                        <a:lumMod val="20000"/>
                        <a:lumOff val="80000"/>
                      </a:schemeClr>
                    </a:solidFill>
                  </a:tcPr>
                </a:tc>
                <a:tc>
                  <a:txBody>
                    <a:bodyPr/>
                    <a:lstStyle/>
                    <a:p>
                      <a:endParaRPr lang="en-US" sz="1100" dirty="0"/>
                    </a:p>
                  </a:txBody>
                  <a:tcPr>
                    <a:solidFill>
                      <a:schemeClr val="tx2">
                        <a:lumMod val="20000"/>
                        <a:lumOff val="80000"/>
                      </a:schemeClr>
                    </a:solidFill>
                  </a:tcPr>
                </a:tc>
                <a:tc>
                  <a:txBody>
                    <a:bodyPr/>
                    <a:lstStyle/>
                    <a:p>
                      <a:r>
                        <a:rPr lang="en-US" sz="1100" dirty="0"/>
                        <a:t>PB-20</a:t>
                      </a:r>
                    </a:p>
                  </a:txBody>
                  <a:tcPr>
                    <a:solidFill>
                      <a:schemeClr val="tx2">
                        <a:lumMod val="20000"/>
                        <a:lumOff val="80000"/>
                      </a:schemeClr>
                    </a:solidFill>
                  </a:tcPr>
                </a:tc>
                <a:tc>
                  <a:txBody>
                    <a:bodyPr/>
                    <a:lstStyle/>
                    <a:p>
                      <a:pPr marL="47625" indent="-47625">
                        <a:tabLst/>
                      </a:pPr>
                      <a:r>
                        <a:rPr lang="en-US" sz="1100" dirty="0"/>
                        <a:t>GEO Symposium</a:t>
                      </a:r>
                    </a:p>
                  </a:txBody>
                  <a:tcPr>
                    <a:solidFill>
                      <a:schemeClr val="tx2">
                        <a:lumMod val="20000"/>
                        <a:lumOff val="80000"/>
                      </a:schemeClr>
                    </a:solidFill>
                  </a:tcPr>
                </a:tc>
                <a:tc>
                  <a:txBody>
                    <a:bodyPr/>
                    <a:lstStyle/>
                    <a:p>
                      <a:r>
                        <a:rPr lang="en-US" sz="1100" dirty="0"/>
                        <a:t>EXComm-55</a:t>
                      </a:r>
                    </a:p>
                  </a:txBody>
                  <a:tcPr>
                    <a:solidFill>
                      <a:schemeClr val="tx2">
                        <a:lumMod val="20000"/>
                        <a:lumOff val="80000"/>
                      </a:schemeClr>
                    </a:solidFill>
                  </a:tcPr>
                </a:tc>
                <a:tc>
                  <a:txBody>
                    <a:bodyPr/>
                    <a:lstStyle/>
                    <a:p>
                      <a:endParaRPr lang="en-US" sz="1100" dirty="0"/>
                    </a:p>
                  </a:txBody>
                  <a:tcPr>
                    <a:solidFill>
                      <a:schemeClr val="tx2">
                        <a:lumMod val="20000"/>
                        <a:lumOff val="80000"/>
                      </a:schemeClr>
                    </a:solidFill>
                  </a:tcPr>
                </a:tc>
                <a:tc>
                  <a:txBody>
                    <a:bodyPr/>
                    <a:lstStyle/>
                    <a:p>
                      <a:r>
                        <a:rPr lang="en-US" sz="1100" dirty="0"/>
                        <a:t>PB-21</a:t>
                      </a:r>
                    </a:p>
                  </a:txBody>
                  <a:tcPr>
                    <a:solidFill>
                      <a:schemeClr val="tx2">
                        <a:lumMod val="20000"/>
                        <a:lumOff val="80000"/>
                      </a:schemeClr>
                    </a:solidFill>
                  </a:tcPr>
                </a:tc>
                <a:tc>
                  <a:txBody>
                    <a:bodyPr/>
                    <a:lstStyle/>
                    <a:p>
                      <a:pPr marL="95250" indent="-95250">
                        <a:tabLst/>
                      </a:pPr>
                      <a:endParaRPr lang="en-US" sz="1100" dirty="0"/>
                    </a:p>
                  </a:txBody>
                  <a:tcPr>
                    <a:solidFill>
                      <a:schemeClr val="tx2">
                        <a:lumMod val="20000"/>
                        <a:lumOff val="80000"/>
                      </a:schemeClr>
                    </a:solidFill>
                  </a:tcPr>
                </a:tc>
                <a:tc>
                  <a:txBody>
                    <a:bodyPr/>
                    <a:lstStyle/>
                    <a:p>
                      <a:pPr marL="95250" indent="-95250">
                        <a:tabLst/>
                      </a:pPr>
                      <a:r>
                        <a:rPr lang="en-US" sz="1100" dirty="0"/>
                        <a:t>GEO-17</a:t>
                      </a:r>
                    </a:p>
                  </a:txBody>
                  <a:tcPr>
                    <a:solidFill>
                      <a:schemeClr val="tx2">
                        <a:lumMod val="20000"/>
                        <a:lumOff val="80000"/>
                      </a:schemeClr>
                    </a:solidFill>
                  </a:tcPr>
                </a:tc>
                <a:tc>
                  <a:txBody>
                    <a:bodyPr/>
                    <a:lstStyle/>
                    <a:p>
                      <a:pPr marL="95250" indent="-95250">
                        <a:tabLst/>
                      </a:pPr>
                      <a:endParaRPr lang="en-US" sz="1100" dirty="0"/>
                    </a:p>
                  </a:txBody>
                  <a:tcPr>
                    <a:solidFill>
                      <a:schemeClr val="tx2">
                        <a:lumMod val="20000"/>
                        <a:lumOff val="80000"/>
                      </a:schemeClr>
                    </a:solidFill>
                  </a:tcPr>
                </a:tc>
                <a:extLst>
                  <a:ext uri="{0D108BD9-81ED-4DB2-BD59-A6C34878D82A}">
                    <a16:rowId xmlns:a16="http://schemas.microsoft.com/office/drawing/2014/main" val="2024074052"/>
                  </a:ext>
                </a:extLst>
              </a:tr>
              <a:tr h="511571">
                <a:tc>
                  <a:txBody>
                    <a:bodyPr/>
                    <a:lstStyle/>
                    <a:p>
                      <a:r>
                        <a:rPr lang="en-US" sz="1200" dirty="0"/>
                        <a:t>Other External</a:t>
                      </a:r>
                    </a:p>
                  </a:txBody>
                  <a:tcPr>
                    <a:solidFill>
                      <a:schemeClr val="tx2">
                        <a:lumMod val="40000"/>
                        <a:lumOff val="60000"/>
                      </a:schemeClr>
                    </a:solidFill>
                  </a:tcPr>
                </a:tc>
                <a:tc>
                  <a:txBody>
                    <a:bodyPr/>
                    <a:lstStyle/>
                    <a:p>
                      <a:endParaRPr lang="en-US" sz="1100" dirty="0"/>
                    </a:p>
                  </a:txBody>
                  <a:tcPr>
                    <a:solidFill>
                      <a:schemeClr val="tx2">
                        <a:lumMod val="40000"/>
                        <a:lumOff val="60000"/>
                      </a:schemeClr>
                    </a:solidFill>
                  </a:tcPr>
                </a:tc>
                <a:tc>
                  <a:txBody>
                    <a:bodyPr/>
                    <a:lstStyle/>
                    <a:p>
                      <a:endParaRPr lang="en-US" sz="1100" dirty="0"/>
                    </a:p>
                  </a:txBody>
                  <a:tcPr>
                    <a:solidFill>
                      <a:schemeClr val="tx2">
                        <a:lumMod val="40000"/>
                        <a:lumOff val="60000"/>
                      </a:schemeClr>
                    </a:solidFill>
                  </a:tcPr>
                </a:tc>
                <a:tc>
                  <a:txBody>
                    <a:bodyPr/>
                    <a:lstStyle/>
                    <a:p>
                      <a:endParaRPr lang="en-US" sz="1100" dirty="0"/>
                    </a:p>
                  </a:txBody>
                  <a:tcPr>
                    <a:solidFill>
                      <a:schemeClr val="tx2">
                        <a:lumMod val="40000"/>
                        <a:lumOff val="60000"/>
                      </a:schemeClr>
                    </a:solidFill>
                  </a:tcPr>
                </a:tc>
                <a:tc>
                  <a:txBody>
                    <a:bodyPr/>
                    <a:lstStyle/>
                    <a:p>
                      <a:endParaRPr lang="en-US" sz="1100" dirty="0"/>
                    </a:p>
                  </a:txBody>
                  <a:tcPr>
                    <a:solidFill>
                      <a:schemeClr val="tx2">
                        <a:lumMod val="40000"/>
                        <a:lumOff val="60000"/>
                      </a:schemeClr>
                    </a:solidFill>
                  </a:tcPr>
                </a:tc>
                <a:tc>
                  <a:txBody>
                    <a:bodyPr/>
                    <a:lstStyle/>
                    <a:p>
                      <a:r>
                        <a:rPr lang="en-US" sz="1100" dirty="0"/>
                        <a:t>CGMS</a:t>
                      </a:r>
                      <a:r>
                        <a:rPr lang="en-US" sz="1100" baseline="30000" dirty="0"/>
                        <a:t>14</a:t>
                      </a:r>
                    </a:p>
                  </a:txBody>
                  <a:tcPr>
                    <a:solidFill>
                      <a:schemeClr val="tx2">
                        <a:lumMod val="40000"/>
                        <a:lumOff val="60000"/>
                      </a:schemeClr>
                    </a:solidFill>
                  </a:tcPr>
                </a:tc>
                <a:tc>
                  <a:txBody>
                    <a:bodyPr/>
                    <a:lstStyle/>
                    <a:p>
                      <a:endParaRPr lang="en-US" sz="1100" dirty="0"/>
                    </a:p>
                  </a:txBody>
                  <a:tcPr>
                    <a:solidFill>
                      <a:schemeClr val="tx2">
                        <a:lumMod val="40000"/>
                        <a:lumOff val="60000"/>
                      </a:schemeClr>
                    </a:solidFill>
                  </a:tcPr>
                </a:tc>
                <a:tc>
                  <a:txBody>
                    <a:bodyPr/>
                    <a:lstStyle/>
                    <a:p>
                      <a:r>
                        <a:rPr lang="en-US" sz="1100" dirty="0"/>
                        <a:t>IGARSS</a:t>
                      </a:r>
                      <a:r>
                        <a:rPr lang="en-US" sz="1100" baseline="30000" dirty="0"/>
                        <a:t>15</a:t>
                      </a:r>
                    </a:p>
                  </a:txBody>
                  <a:tcPr>
                    <a:solidFill>
                      <a:schemeClr val="tx2">
                        <a:lumMod val="40000"/>
                        <a:lumOff val="60000"/>
                      </a:schemeClr>
                    </a:solidFill>
                  </a:tcPr>
                </a:tc>
                <a:tc>
                  <a:txBody>
                    <a:bodyPr/>
                    <a:lstStyle/>
                    <a:p>
                      <a:endParaRPr lang="en-US" sz="1100" dirty="0"/>
                    </a:p>
                  </a:txBody>
                  <a:tcPr>
                    <a:solidFill>
                      <a:schemeClr val="tx2">
                        <a:lumMod val="40000"/>
                        <a:lumOff val="60000"/>
                      </a:schemeClr>
                    </a:solidFill>
                  </a:tcPr>
                </a:tc>
                <a:tc>
                  <a:txBody>
                    <a:bodyPr/>
                    <a:lstStyle/>
                    <a:p>
                      <a:endParaRPr lang="en-US" sz="1100" dirty="0"/>
                    </a:p>
                  </a:txBody>
                  <a:tcPr>
                    <a:solidFill>
                      <a:schemeClr val="tx2">
                        <a:lumMod val="40000"/>
                        <a:lumOff val="60000"/>
                      </a:schemeClr>
                    </a:solidFill>
                  </a:tcPr>
                </a:tc>
                <a:tc>
                  <a:txBody>
                    <a:bodyPr/>
                    <a:lstStyle/>
                    <a:p>
                      <a:r>
                        <a:rPr lang="en-US" sz="1100" dirty="0"/>
                        <a:t>IAC</a:t>
                      </a:r>
                      <a:r>
                        <a:rPr lang="en-US" sz="1100" baseline="30000" dirty="0"/>
                        <a:t>16</a:t>
                      </a:r>
                      <a:r>
                        <a:rPr lang="en-US" sz="1100" dirty="0"/>
                        <a:t>-72</a:t>
                      </a:r>
                    </a:p>
                    <a:p>
                      <a:r>
                        <a:rPr lang="en-US" sz="1100" dirty="0"/>
                        <a:t>COP</a:t>
                      </a:r>
                      <a:r>
                        <a:rPr lang="en-US" sz="1100" baseline="30000" dirty="0"/>
                        <a:t>17</a:t>
                      </a:r>
                      <a:r>
                        <a:rPr lang="en-US" sz="1100" dirty="0"/>
                        <a:t>-26</a:t>
                      </a:r>
                    </a:p>
                  </a:txBody>
                  <a:tcPr>
                    <a:solidFill>
                      <a:schemeClr val="tx2">
                        <a:lumMod val="40000"/>
                        <a:lumOff val="60000"/>
                      </a:schemeClr>
                    </a:solidFill>
                  </a:tcPr>
                </a:tc>
                <a:tc>
                  <a:txBody>
                    <a:bodyPr/>
                    <a:lstStyle/>
                    <a:p>
                      <a:endParaRPr lang="en-US" sz="1100" dirty="0"/>
                    </a:p>
                  </a:txBody>
                  <a:tcPr>
                    <a:solidFill>
                      <a:schemeClr val="tx2">
                        <a:lumMod val="40000"/>
                        <a:lumOff val="60000"/>
                      </a:schemeClr>
                    </a:solidFill>
                  </a:tcPr>
                </a:tc>
                <a:tc>
                  <a:txBody>
                    <a:bodyPr/>
                    <a:lstStyle/>
                    <a:p>
                      <a:endParaRPr lang="en-US" sz="1100" dirty="0"/>
                    </a:p>
                  </a:txBody>
                  <a:tcPr>
                    <a:solidFill>
                      <a:schemeClr val="tx2">
                        <a:lumMod val="40000"/>
                        <a:lumOff val="60000"/>
                      </a:schemeClr>
                    </a:solidFill>
                  </a:tcPr>
                </a:tc>
                <a:extLst>
                  <a:ext uri="{0D108BD9-81ED-4DB2-BD59-A6C34878D82A}">
                    <a16:rowId xmlns:a16="http://schemas.microsoft.com/office/drawing/2014/main" val="1377498311"/>
                  </a:ext>
                </a:extLst>
              </a:tr>
            </a:tbl>
          </a:graphicData>
        </a:graphic>
      </p:graphicFrame>
      <p:sp>
        <p:nvSpPr>
          <p:cNvPr id="5" name="TextBox 4">
            <a:extLst>
              <a:ext uri="{FF2B5EF4-FFF2-40B4-BE49-F238E27FC236}">
                <a16:creationId xmlns:a16="http://schemas.microsoft.com/office/drawing/2014/main" id="{447C7EFD-1DC5-8842-8357-4B2FA2DFFCD5}"/>
              </a:ext>
            </a:extLst>
          </p:cNvPr>
          <p:cNvSpPr txBox="1"/>
          <p:nvPr/>
        </p:nvSpPr>
        <p:spPr>
          <a:xfrm>
            <a:off x="-48768" y="5320281"/>
            <a:ext cx="4242816" cy="1107996"/>
          </a:xfrm>
          <a:prstGeom prst="rect">
            <a:avLst/>
          </a:prstGeom>
          <a:noFill/>
        </p:spPr>
        <p:txBody>
          <a:bodyPr wrap="square" rtlCol="0">
            <a:spAutoFit/>
          </a:bodyPr>
          <a:lstStyle/>
          <a:p>
            <a:r>
              <a:rPr lang="en-US" sz="1100" baseline="30000" dirty="0"/>
              <a:t>1</a:t>
            </a:r>
            <a:r>
              <a:rPr lang="en-US" sz="1100" dirty="0"/>
              <a:t> CEOS Secretariat</a:t>
            </a:r>
          </a:p>
          <a:p>
            <a:r>
              <a:rPr lang="en-US" sz="1100" baseline="30000" dirty="0"/>
              <a:t>2</a:t>
            </a:r>
            <a:r>
              <a:rPr lang="en-US" sz="1100" dirty="0"/>
              <a:t> CEOS Strategic Implementation Team</a:t>
            </a:r>
          </a:p>
          <a:p>
            <a:r>
              <a:rPr lang="en-US" sz="1100" baseline="30000" dirty="0"/>
              <a:t>3</a:t>
            </a:r>
            <a:r>
              <a:rPr lang="en-US" sz="1100" dirty="0"/>
              <a:t> Technical Workshop</a:t>
            </a:r>
          </a:p>
          <a:p>
            <a:r>
              <a:rPr lang="en-US" sz="1100" baseline="30000" dirty="0"/>
              <a:t>4</a:t>
            </a:r>
            <a:r>
              <a:rPr lang="en-US" sz="1100" dirty="0"/>
              <a:t> CEOS Working Group on Capacity Building and Data Democracy</a:t>
            </a:r>
          </a:p>
          <a:p>
            <a:r>
              <a:rPr lang="en-US" sz="1100" baseline="30000" dirty="0"/>
              <a:t>5</a:t>
            </a:r>
            <a:r>
              <a:rPr lang="en-US" sz="1100" dirty="0"/>
              <a:t> CEOS Working Group on Disasters</a:t>
            </a:r>
          </a:p>
          <a:p>
            <a:r>
              <a:rPr lang="en-US" sz="1100" baseline="30000" dirty="0"/>
              <a:t>6</a:t>
            </a:r>
            <a:r>
              <a:rPr lang="en-US" sz="1100" dirty="0"/>
              <a:t> Joint CEOS/CGMS Working Group on Climate</a:t>
            </a:r>
          </a:p>
        </p:txBody>
      </p:sp>
      <p:sp>
        <p:nvSpPr>
          <p:cNvPr id="6" name="TextBox 5">
            <a:extLst>
              <a:ext uri="{FF2B5EF4-FFF2-40B4-BE49-F238E27FC236}">
                <a16:creationId xmlns:a16="http://schemas.microsoft.com/office/drawing/2014/main" id="{DBBBBB05-C1C6-2F4B-8151-1EC912957B9A}"/>
              </a:ext>
            </a:extLst>
          </p:cNvPr>
          <p:cNvSpPr txBox="1"/>
          <p:nvPr/>
        </p:nvSpPr>
        <p:spPr>
          <a:xfrm>
            <a:off x="8489800" y="5333459"/>
            <a:ext cx="4354472" cy="1107996"/>
          </a:xfrm>
          <a:prstGeom prst="rect">
            <a:avLst/>
          </a:prstGeom>
          <a:noFill/>
        </p:spPr>
        <p:txBody>
          <a:bodyPr wrap="square" rtlCol="0">
            <a:spAutoFit/>
          </a:bodyPr>
          <a:lstStyle/>
          <a:p>
            <a:r>
              <a:rPr lang="en-US" sz="1100" baseline="30000" dirty="0"/>
              <a:t>13</a:t>
            </a:r>
            <a:r>
              <a:rPr lang="en-US" sz="1100" dirty="0"/>
              <a:t> GEO </a:t>
            </a:r>
            <a:r>
              <a:rPr lang="en-US" sz="1100" dirty="0" err="1"/>
              <a:t>Programme</a:t>
            </a:r>
            <a:r>
              <a:rPr lang="en-US" sz="1100" dirty="0"/>
              <a:t> Board</a:t>
            </a:r>
          </a:p>
          <a:p>
            <a:r>
              <a:rPr lang="en-US" sz="1100" baseline="30000" dirty="0"/>
              <a:t>14</a:t>
            </a:r>
            <a:r>
              <a:rPr lang="en-US" sz="1100" dirty="0"/>
              <a:t> GEO Executive Committee</a:t>
            </a:r>
          </a:p>
          <a:p>
            <a:r>
              <a:rPr lang="en-US" sz="1100" baseline="30000" dirty="0"/>
              <a:t>14</a:t>
            </a:r>
            <a:r>
              <a:rPr lang="en-US" sz="1100" dirty="0"/>
              <a:t> Coordination Group for Meteorological Satellites</a:t>
            </a:r>
          </a:p>
          <a:p>
            <a:r>
              <a:rPr lang="en-US" sz="1100" baseline="30000" dirty="0"/>
              <a:t>15</a:t>
            </a:r>
            <a:r>
              <a:rPr lang="en-US" sz="1100" dirty="0"/>
              <a:t> International Geoscience and Remote Sensing Symposium</a:t>
            </a:r>
          </a:p>
          <a:p>
            <a:r>
              <a:rPr lang="en-US" sz="1100" baseline="30000" dirty="0"/>
              <a:t>16</a:t>
            </a:r>
            <a:r>
              <a:rPr lang="en-US" sz="1100" dirty="0"/>
              <a:t> International Aeronautical Congress</a:t>
            </a:r>
          </a:p>
          <a:p>
            <a:r>
              <a:rPr lang="en-US" sz="1100" baseline="30000" dirty="0"/>
              <a:t>17</a:t>
            </a:r>
            <a:r>
              <a:rPr lang="en-US" sz="1100" dirty="0"/>
              <a:t> Conference of the Parties</a:t>
            </a:r>
          </a:p>
        </p:txBody>
      </p:sp>
      <p:sp>
        <p:nvSpPr>
          <p:cNvPr id="7" name="TextBox 6">
            <a:extLst>
              <a:ext uri="{FF2B5EF4-FFF2-40B4-BE49-F238E27FC236}">
                <a16:creationId xmlns:a16="http://schemas.microsoft.com/office/drawing/2014/main" id="{01015F0F-D552-AA48-A249-B30A016A3A8A}"/>
              </a:ext>
            </a:extLst>
          </p:cNvPr>
          <p:cNvSpPr txBox="1"/>
          <p:nvPr/>
        </p:nvSpPr>
        <p:spPr>
          <a:xfrm>
            <a:off x="3919728" y="5357350"/>
            <a:ext cx="4712208" cy="1107996"/>
          </a:xfrm>
          <a:prstGeom prst="rect">
            <a:avLst/>
          </a:prstGeom>
          <a:noFill/>
        </p:spPr>
        <p:txBody>
          <a:bodyPr wrap="square" rtlCol="0">
            <a:spAutoFit/>
          </a:bodyPr>
          <a:lstStyle/>
          <a:p>
            <a:r>
              <a:rPr lang="en-US" sz="1100" baseline="30000" dirty="0"/>
              <a:t>7</a:t>
            </a:r>
            <a:r>
              <a:rPr lang="en-US" sz="1100" dirty="0"/>
              <a:t> CEOS Working Group on Information Systems and Services</a:t>
            </a:r>
          </a:p>
          <a:p>
            <a:r>
              <a:rPr lang="en-US" sz="1100" baseline="30000" dirty="0"/>
              <a:t>8</a:t>
            </a:r>
            <a:r>
              <a:rPr lang="en-US" sz="1100" dirty="0"/>
              <a:t> CEOS Working Group on Calibration and Validation</a:t>
            </a:r>
          </a:p>
          <a:p>
            <a:r>
              <a:rPr lang="en-US" sz="1100" baseline="30000" dirty="0"/>
              <a:t>9</a:t>
            </a:r>
            <a:r>
              <a:rPr lang="en-US" sz="1100" dirty="0"/>
              <a:t> CEOS Land Surface Imaging Virtual Constellation</a:t>
            </a:r>
          </a:p>
          <a:p>
            <a:r>
              <a:rPr lang="en-US" sz="1100" baseline="30000" dirty="0"/>
              <a:t>10</a:t>
            </a:r>
            <a:r>
              <a:rPr lang="en-US" sz="1100" dirty="0"/>
              <a:t> CEOS Atmospheric Composition Virtual Constellation</a:t>
            </a:r>
          </a:p>
          <a:p>
            <a:r>
              <a:rPr lang="en-US" sz="1100" baseline="30000" dirty="0"/>
              <a:t>11</a:t>
            </a:r>
            <a:r>
              <a:rPr lang="en-US" sz="1100" dirty="0"/>
              <a:t> CEOS Sustainable Development Goals </a:t>
            </a:r>
            <a:r>
              <a:rPr lang="en-US" sz="1100" i="1" dirty="0"/>
              <a:t>ad hoc</a:t>
            </a:r>
            <a:r>
              <a:rPr lang="en-US" sz="1100" dirty="0"/>
              <a:t> Team</a:t>
            </a:r>
          </a:p>
          <a:p>
            <a:r>
              <a:rPr lang="en-US" sz="1100" baseline="30000" dirty="0"/>
              <a:t>12</a:t>
            </a:r>
            <a:r>
              <a:rPr lang="en-US" sz="1100" dirty="0"/>
              <a:t> CEOS Coastal Observations, Applications, Services and Tools </a:t>
            </a:r>
            <a:r>
              <a:rPr lang="en-US" sz="1100" i="1" dirty="0"/>
              <a:t>ad hoc</a:t>
            </a:r>
            <a:r>
              <a:rPr lang="en-US" sz="1100" dirty="0"/>
              <a:t> Team</a:t>
            </a:r>
          </a:p>
        </p:txBody>
      </p:sp>
      <p:pic>
        <p:nvPicPr>
          <p:cNvPr id="8" name="Image 7">
            <a:extLst>
              <a:ext uri="{FF2B5EF4-FFF2-40B4-BE49-F238E27FC236}">
                <a16:creationId xmlns:a16="http://schemas.microsoft.com/office/drawing/2014/main" id="{083E6CE7-0885-5245-A137-026D9BD4F6DB}"/>
              </a:ext>
            </a:extLst>
          </p:cNvPr>
          <p:cNvPicPr>
            <a:picLocks noChangeAspect="1"/>
          </p:cNvPicPr>
          <p:nvPr/>
        </p:nvPicPr>
        <p:blipFill rotWithShape="1">
          <a:blip r:embed="rId3">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9" name="Image 6">
            <a:extLst>
              <a:ext uri="{FF2B5EF4-FFF2-40B4-BE49-F238E27FC236}">
                <a16:creationId xmlns:a16="http://schemas.microsoft.com/office/drawing/2014/main" id="{516F59A9-E980-C647-A20D-404EDF108B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31" t="21744" r="10704" b="12592"/>
          <a:stretch/>
        </p:blipFill>
        <p:spPr>
          <a:xfrm>
            <a:off x="5624946" y="117828"/>
            <a:ext cx="942107" cy="7529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1" name="Image 4">
            <a:extLst>
              <a:ext uri="{FF2B5EF4-FFF2-40B4-BE49-F238E27FC236}">
                <a16:creationId xmlns:a16="http://schemas.microsoft.com/office/drawing/2014/main" id="{6B0CC774-BD83-2444-8B6A-0175C8F367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8891" y="128480"/>
            <a:ext cx="839359" cy="70517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2" name="Rectangle 11">
            <a:extLst>
              <a:ext uri="{FF2B5EF4-FFF2-40B4-BE49-F238E27FC236}">
                <a16:creationId xmlns:a16="http://schemas.microsoft.com/office/drawing/2014/main" id="{80B569C5-6B07-3D41-9342-35C4DE91EEA2}"/>
              </a:ext>
            </a:extLst>
          </p:cNvPr>
          <p:cNvSpPr/>
          <p:nvPr/>
        </p:nvSpPr>
        <p:spPr>
          <a:xfrm>
            <a:off x="2840182" y="1801091"/>
            <a:ext cx="581891" cy="235527"/>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8B9DA81-EB01-9449-BA1C-0A6BFD3208CB}"/>
              </a:ext>
            </a:extLst>
          </p:cNvPr>
          <p:cNvSpPr/>
          <p:nvPr/>
        </p:nvSpPr>
        <p:spPr>
          <a:xfrm>
            <a:off x="8631936" y="1801090"/>
            <a:ext cx="581891" cy="235527"/>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C0666A7-5FFF-4B44-940A-141CB387F768}"/>
              </a:ext>
            </a:extLst>
          </p:cNvPr>
          <p:cNvSpPr/>
          <p:nvPr/>
        </p:nvSpPr>
        <p:spPr>
          <a:xfrm>
            <a:off x="10889672" y="1814945"/>
            <a:ext cx="637309" cy="235527"/>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0464021"/>
      </p:ext>
    </p:extLst>
  </p:cSld>
  <p:clrMapOvr>
    <a:masterClrMapping/>
  </p:clrMapOvr>
</p:sld>
</file>

<file path=ppt/theme/theme1.xml><?xml version="1.0" encoding="utf-8"?>
<a:theme xmlns:a="http://schemas.openxmlformats.org/drawingml/2006/main" name="ceos">
  <a:themeElements>
    <a:clrScheme name="Custom 2">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CEO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os" id="{E7D9A4C2-EA9B-46A3-AF73-4DA54540FCD7}" vid="{58CD55DC-BA9F-4DF6-8B47-4DD589337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70FBBFFCD15449839570E9C06B93E3" ma:contentTypeVersion="13" ma:contentTypeDescription="Create a new document." ma:contentTypeScope="" ma:versionID="0685da529574238db6544f969921e30c">
  <xsd:schema xmlns:xsd="http://www.w3.org/2001/XMLSchema" xmlns:xs="http://www.w3.org/2001/XMLSchema" xmlns:p="http://schemas.microsoft.com/office/2006/metadata/properties" xmlns:ns2="72c27b34-1b25-4250-b328-5bf8e959a2eb" xmlns:ns3="692a242a-a3b0-43b2-b81a-576b104cf8b0" targetNamespace="http://schemas.microsoft.com/office/2006/metadata/properties" ma:root="true" ma:fieldsID="8aa4779f3fd72e5430a713af1fcbbc79" ns2:_="" ns3:_="">
    <xsd:import namespace="72c27b34-1b25-4250-b328-5bf8e959a2eb"/>
    <xsd:import namespace="692a242a-a3b0-43b2-b81a-576b104cf8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27b34-1b25-4250-b328-5bf8e959a2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2a242a-a3b0-43b2-b81a-576b104cf8b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A908AA-B9D9-465F-A426-94ADAE9DA5D1}">
  <ds:schemaRefs>
    <ds:schemaRef ds:uri="http://schemas.microsoft.com/sharepoint/v3/contenttype/forms"/>
  </ds:schemaRefs>
</ds:datastoreItem>
</file>

<file path=customXml/itemProps2.xml><?xml version="1.0" encoding="utf-8"?>
<ds:datastoreItem xmlns:ds="http://schemas.openxmlformats.org/officeDocument/2006/customXml" ds:itemID="{0A212D20-BDD0-49E9-9704-B37D96E1F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27b34-1b25-4250-b328-5bf8e959a2eb"/>
    <ds:schemaRef ds:uri="692a242a-a3b0-43b2-b81a-576b104cf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E97B6D-F89E-4EAC-9076-8CA5DAF95C0E}">
  <ds:schemaRef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72c27b34-1b25-4250-b328-5bf8e959a2eb"/>
    <ds:schemaRef ds:uri="692a242a-a3b0-43b2-b81a-576b104cf8b0"/>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ceos</Template>
  <TotalTime>7435</TotalTime>
  <Words>1163</Words>
  <Application>Microsoft Macintosh PowerPoint</Application>
  <PresentationFormat>Widescreen</PresentationFormat>
  <Paragraphs>316</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Courier New</vt:lpstr>
      <vt:lpstr>Lucida Bright</vt:lpstr>
      <vt:lpstr>Lucida Sans Unicode</vt:lpstr>
      <vt:lpstr>Quire Sans</vt:lpstr>
      <vt:lpstr>Wingdings</vt:lpstr>
      <vt:lpstr>ceos</vt:lpstr>
      <vt:lpstr>CEOS Executive Officer Report</vt:lpstr>
      <vt:lpstr>The CEOS Executive Officer</vt:lpstr>
      <vt:lpstr>CEO Roles and Responsibilities</vt:lpstr>
      <vt:lpstr>Governance &amp; Work Planning </vt:lpstr>
      <vt:lpstr>CEOS Work Plan 2021-23</vt:lpstr>
      <vt:lpstr>2020-22 vs 2021-23</vt:lpstr>
      <vt:lpstr>As of today…</vt:lpstr>
      <vt:lpstr>Internal Information Flow</vt:lpstr>
      <vt:lpstr>2021 Key Meetings</vt:lpstr>
      <vt:lpstr>Documents for Endorsement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Marion Rose</dc:creator>
  <cp:lastModifiedBy>Marie-Claire Greening</cp:lastModifiedBy>
  <cp:revision>21</cp:revision>
  <dcterms:created xsi:type="dcterms:W3CDTF">2021-10-07T09:33:41Z</dcterms:created>
  <dcterms:modified xsi:type="dcterms:W3CDTF">2021-10-26T15:47:19Z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0x0101005970FBBFFCD15449839570E9C06B93E3</vt:lpwstr>
  </property>
</Properties>
</file>