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handoutMasterIdLst>
    <p:handoutMasterId r:id="rId18"/>
  </p:handoutMasterIdLst>
  <p:sldIdLst>
    <p:sldId id="264" r:id="rId2"/>
    <p:sldId id="2450" r:id="rId3"/>
    <p:sldId id="2451" r:id="rId4"/>
    <p:sldId id="2434" r:id="rId5"/>
    <p:sldId id="2433" r:id="rId6"/>
    <p:sldId id="2436" r:id="rId7"/>
    <p:sldId id="2413" r:id="rId8"/>
    <p:sldId id="2445" r:id="rId9"/>
    <p:sldId id="2448" r:id="rId10"/>
    <p:sldId id="2449" r:id="rId11"/>
    <p:sldId id="2422" r:id="rId12"/>
    <p:sldId id="2430" r:id="rId13"/>
    <p:sldId id="2417" r:id="rId14"/>
    <p:sldId id="2431" r:id="rId15"/>
    <p:sldId id="2408" r:id="rId1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8FB8B78-9747-4CBE-856A-168DDFA6823E}">
          <p14:sldIdLst>
            <p14:sldId id="264"/>
            <p14:sldId id="2450"/>
            <p14:sldId id="2451"/>
            <p14:sldId id="2434"/>
            <p14:sldId id="2433"/>
            <p14:sldId id="2436"/>
            <p14:sldId id="2413"/>
            <p14:sldId id="2445"/>
            <p14:sldId id="2448"/>
            <p14:sldId id="2449"/>
            <p14:sldId id="2422"/>
            <p14:sldId id="2430"/>
            <p14:sldId id="2417"/>
            <p14:sldId id="2431"/>
            <p14:sldId id="240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izabeth Marion Rose" initials="EMR" lastIdx="1" clrIdx="0">
    <p:extLst>
      <p:ext uri="{19B8F6BF-5375-455C-9EA6-DF929625EA0E}">
        <p15:presenceInfo xmlns:p15="http://schemas.microsoft.com/office/powerpoint/2012/main" userId="Elizabeth Marion Ros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434"/>
    <a:srgbClr val="003618"/>
    <a:srgbClr val="DEAFDD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59" autoAdjust="0"/>
    <p:restoredTop sz="81434" autoAdjust="0"/>
  </p:normalViewPr>
  <p:slideViewPr>
    <p:cSldViewPr snapToGrid="0">
      <p:cViewPr varScale="1">
        <p:scale>
          <a:sx n="93" d="100"/>
          <a:sy n="93" d="100"/>
        </p:scale>
        <p:origin x="12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1762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F034C4-B23F-418C-A5A2-1DA5CDF2015A}" type="doc">
      <dgm:prSet loTypeId="urn:microsoft.com/office/officeart/2009/3/layout/StepUpProcess" loCatId="process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397760F-DD49-4EBF-AFBC-9A8C0747F2E0}">
      <dgm:prSet phldrT="[Text]"/>
      <dgm:spPr/>
      <dgm:t>
        <a:bodyPr/>
        <a:lstStyle/>
        <a:p>
          <a:pPr algn="ctr"/>
          <a:r>
            <a:rPr lang="en-US" dirty="0">
              <a:latin typeface="JasmineUPC" panose="02020603050405020304" pitchFamily="18" charset="-34"/>
              <a:cs typeface="JasmineUPC" panose="02020603050405020304" pitchFamily="18" charset="-34"/>
            </a:rPr>
            <a:t>2001 </a:t>
          </a:r>
        </a:p>
        <a:p>
          <a:pPr algn="ctr"/>
          <a:r>
            <a:rPr lang="en-US" dirty="0">
              <a:latin typeface="JasmineUPC" panose="02020603050405020304" pitchFamily="18" charset="-34"/>
              <a:cs typeface="JasmineUPC" panose="02020603050405020304" pitchFamily="18" charset="-34"/>
            </a:rPr>
            <a:t>GISTDA join CEOS</a:t>
          </a:r>
        </a:p>
      </dgm:t>
    </dgm:pt>
    <dgm:pt modelId="{2EB01E37-34A9-46BD-8339-748CD29DD6B8}" type="parTrans" cxnId="{09A5B5AD-7667-4245-8697-368C7B89B08A}">
      <dgm:prSet/>
      <dgm:spPr/>
      <dgm:t>
        <a:bodyPr/>
        <a:lstStyle/>
        <a:p>
          <a:endParaRPr lang="en-US"/>
        </a:p>
      </dgm:t>
    </dgm:pt>
    <dgm:pt modelId="{8673D132-1A32-4BE4-95D0-B3D1725143C0}" type="sibTrans" cxnId="{09A5B5AD-7667-4245-8697-368C7B89B08A}">
      <dgm:prSet/>
      <dgm:spPr/>
      <dgm:t>
        <a:bodyPr/>
        <a:lstStyle/>
        <a:p>
          <a:endParaRPr lang="en-US"/>
        </a:p>
      </dgm:t>
    </dgm:pt>
    <dgm:pt modelId="{07621E17-F60D-48E8-AFE9-C19F2C0E8A43}">
      <dgm:prSet phldrT="[Text]"/>
      <dgm:spPr/>
      <dgm:t>
        <a:bodyPr/>
        <a:lstStyle/>
        <a:p>
          <a:pPr algn="ctr"/>
          <a:r>
            <a:rPr lang="en-US" dirty="0">
              <a:latin typeface="JasmineUPC" panose="02020603050405020304" pitchFamily="18" charset="-34"/>
              <a:cs typeface="JasmineUPC" panose="02020603050405020304" pitchFamily="18" charset="-34"/>
            </a:rPr>
            <a:t>2003 </a:t>
          </a:r>
        </a:p>
        <a:p>
          <a:pPr algn="ctr"/>
          <a:r>
            <a:rPr lang="en-US" dirty="0">
              <a:latin typeface="JasmineUPC" panose="02020603050405020304" pitchFamily="18" charset="-34"/>
              <a:cs typeface="JasmineUPC" panose="02020603050405020304" pitchFamily="18" charset="-34"/>
            </a:rPr>
            <a:t>WGISS 16 Co-Host with NASDA, Thailand</a:t>
          </a:r>
        </a:p>
      </dgm:t>
    </dgm:pt>
    <dgm:pt modelId="{9322B71D-9B76-4199-8D4B-CFD7B7E1BBB8}" type="parTrans" cxnId="{A483B434-275B-44C0-BCBD-EF0F951FEDCF}">
      <dgm:prSet/>
      <dgm:spPr/>
      <dgm:t>
        <a:bodyPr/>
        <a:lstStyle/>
        <a:p>
          <a:endParaRPr lang="en-US"/>
        </a:p>
      </dgm:t>
    </dgm:pt>
    <dgm:pt modelId="{06725B0C-B5A2-4F2B-98B2-6744346D5489}" type="sibTrans" cxnId="{A483B434-275B-44C0-BCBD-EF0F951FEDCF}">
      <dgm:prSet/>
      <dgm:spPr/>
      <dgm:t>
        <a:bodyPr/>
        <a:lstStyle/>
        <a:p>
          <a:endParaRPr lang="en-US"/>
        </a:p>
      </dgm:t>
    </dgm:pt>
    <dgm:pt modelId="{D10A45BD-2E64-44F3-B372-512701B1BEB1}">
      <dgm:prSet phldrT="[Text]"/>
      <dgm:spPr/>
      <dgm:t>
        <a:bodyPr/>
        <a:lstStyle/>
        <a:p>
          <a:pPr algn="ctr"/>
          <a:r>
            <a:rPr lang="th-TH" dirty="0">
              <a:latin typeface="JasmineUPC" panose="02020603050405020304" pitchFamily="18" charset="-34"/>
              <a:cs typeface="JasmineUPC" panose="02020603050405020304" pitchFamily="18" charset="-34"/>
            </a:rPr>
            <a:t>2006 </a:t>
          </a:r>
          <a:endParaRPr lang="en-US" dirty="0">
            <a:latin typeface="JasmineUPC" panose="02020603050405020304" pitchFamily="18" charset="-34"/>
            <a:cs typeface="JasmineUPC" panose="02020603050405020304" pitchFamily="18" charset="-34"/>
          </a:endParaRPr>
        </a:p>
        <a:p>
          <a:pPr algn="ctr"/>
          <a:r>
            <a:rPr lang="en-US" dirty="0">
              <a:latin typeface="JasmineUPC" panose="02020603050405020304" pitchFamily="18" charset="-34"/>
              <a:cs typeface="JasmineUPC" panose="02020603050405020304" pitchFamily="18" charset="-34"/>
            </a:rPr>
            <a:t>WGCV meeting at Chiang Mai, Thailand</a:t>
          </a:r>
        </a:p>
      </dgm:t>
    </dgm:pt>
    <dgm:pt modelId="{1CB10FC1-D080-42E3-8B72-6DE3EC206532}" type="parTrans" cxnId="{2853E27B-F32D-49CC-BE53-6D68AFF9BF0D}">
      <dgm:prSet/>
      <dgm:spPr/>
      <dgm:t>
        <a:bodyPr/>
        <a:lstStyle/>
        <a:p>
          <a:endParaRPr lang="en-US"/>
        </a:p>
      </dgm:t>
    </dgm:pt>
    <dgm:pt modelId="{AF671319-62B2-4559-BB99-2D976E219232}" type="sibTrans" cxnId="{2853E27B-F32D-49CC-BE53-6D68AFF9BF0D}">
      <dgm:prSet/>
      <dgm:spPr/>
      <dgm:t>
        <a:bodyPr/>
        <a:lstStyle/>
        <a:p>
          <a:endParaRPr lang="en-US"/>
        </a:p>
      </dgm:t>
    </dgm:pt>
    <dgm:pt modelId="{4306A5F4-2619-4D93-8DF9-540AC4C215BC}">
      <dgm:prSet phldrT="[Text]"/>
      <dgm:spPr/>
      <dgm:t>
        <a:bodyPr/>
        <a:lstStyle/>
        <a:p>
          <a:pPr algn="ctr"/>
          <a:r>
            <a:rPr lang="en-US" dirty="0">
              <a:latin typeface="JasmineUPC" panose="02020603050405020304" pitchFamily="18" charset="-34"/>
              <a:cs typeface="JasmineUPC" panose="02020603050405020304" pitchFamily="18" charset="-34"/>
            </a:rPr>
            <a:t>2011</a:t>
          </a:r>
          <a:r>
            <a:rPr lang="th-TH" dirty="0">
              <a:latin typeface="JasmineUPC" panose="02020603050405020304" pitchFamily="18" charset="-34"/>
              <a:cs typeface="JasmineUPC" panose="02020603050405020304" pitchFamily="18" charset="-34"/>
            </a:rPr>
            <a:t> </a:t>
          </a:r>
          <a:br>
            <a:rPr lang="en-US" dirty="0">
              <a:latin typeface="JasmineUPC" panose="02020603050405020304" pitchFamily="18" charset="-34"/>
              <a:cs typeface="JasmineUPC" panose="02020603050405020304" pitchFamily="18" charset="-34"/>
            </a:rPr>
          </a:br>
          <a:r>
            <a:rPr lang="en-US" dirty="0">
              <a:latin typeface="JasmineUPC" panose="02020603050405020304" pitchFamily="18" charset="-34"/>
              <a:cs typeface="JasmineUPC" panose="02020603050405020304" pitchFamily="18" charset="-34"/>
            </a:rPr>
            <a:t>CEOS WGISS Chair</a:t>
          </a:r>
        </a:p>
      </dgm:t>
    </dgm:pt>
    <dgm:pt modelId="{8E8A67BF-7EEC-4AA9-8E3C-FBF41561FE0F}" type="parTrans" cxnId="{AC4273B7-3F3A-447C-8EEA-E74F4A33B445}">
      <dgm:prSet/>
      <dgm:spPr/>
      <dgm:t>
        <a:bodyPr/>
        <a:lstStyle/>
        <a:p>
          <a:endParaRPr lang="en-US"/>
        </a:p>
      </dgm:t>
    </dgm:pt>
    <dgm:pt modelId="{D0E49982-675E-420C-8AF3-B9DDD93771AC}" type="sibTrans" cxnId="{AC4273B7-3F3A-447C-8EEA-E74F4A33B445}">
      <dgm:prSet/>
      <dgm:spPr/>
      <dgm:t>
        <a:bodyPr/>
        <a:lstStyle/>
        <a:p>
          <a:endParaRPr lang="en-US"/>
        </a:p>
      </dgm:t>
    </dgm:pt>
    <dgm:pt modelId="{7E409395-A83C-4BFB-A57B-EB3C69F56936}">
      <dgm:prSet phldrT="[Text]"/>
      <dgm:spPr/>
      <dgm:t>
        <a:bodyPr/>
        <a:lstStyle/>
        <a:p>
          <a:pPr algn="ctr"/>
          <a:r>
            <a:rPr lang="en-US" dirty="0">
              <a:latin typeface="JasmineUPC" panose="02020603050405020304" pitchFamily="18" charset="-34"/>
              <a:cs typeface="JasmineUPC" panose="02020603050405020304" pitchFamily="18" charset="-34"/>
            </a:rPr>
            <a:t>20</a:t>
          </a:r>
          <a:r>
            <a:rPr lang="th-TH" dirty="0">
              <a:latin typeface="JasmineUPC" panose="02020603050405020304" pitchFamily="18" charset="-34"/>
              <a:cs typeface="JasmineUPC" panose="02020603050405020304" pitchFamily="18" charset="-34"/>
            </a:rPr>
            <a:t>08</a:t>
          </a:r>
          <a:r>
            <a:rPr lang="en-US" dirty="0">
              <a:latin typeface="JasmineUPC" panose="02020603050405020304" pitchFamily="18" charset="-34"/>
              <a:cs typeface="JasmineUPC" panose="02020603050405020304" pitchFamily="18" charset="-34"/>
            </a:rPr>
            <a:t> </a:t>
          </a:r>
          <a:br>
            <a:rPr lang="en-US" dirty="0">
              <a:latin typeface="JasmineUPC" panose="02020603050405020304" pitchFamily="18" charset="-34"/>
              <a:cs typeface="JasmineUPC" panose="02020603050405020304" pitchFamily="18" charset="-34"/>
            </a:rPr>
          </a:br>
          <a:r>
            <a:rPr lang="en-US" dirty="0">
              <a:latin typeface="JasmineUPC" panose="02020603050405020304" pitchFamily="18" charset="-34"/>
              <a:cs typeface="JasmineUPC" panose="02020603050405020304" pitchFamily="18" charset="-34"/>
            </a:rPr>
            <a:t>GISTDA Capacity Building on data democracy</a:t>
          </a:r>
        </a:p>
      </dgm:t>
    </dgm:pt>
    <dgm:pt modelId="{DEE5049F-D99A-4E23-89A2-928D82B4F97D}" type="parTrans" cxnId="{3CE03636-AAE1-4F37-B505-1E027AE30AEE}">
      <dgm:prSet/>
      <dgm:spPr/>
      <dgm:t>
        <a:bodyPr/>
        <a:lstStyle/>
        <a:p>
          <a:endParaRPr lang="en-US"/>
        </a:p>
      </dgm:t>
    </dgm:pt>
    <dgm:pt modelId="{F306E3B7-901B-4FB2-985E-5414F3BDCB54}" type="sibTrans" cxnId="{3CE03636-AAE1-4F37-B505-1E027AE30AEE}">
      <dgm:prSet/>
      <dgm:spPr/>
      <dgm:t>
        <a:bodyPr/>
        <a:lstStyle/>
        <a:p>
          <a:endParaRPr lang="en-US"/>
        </a:p>
      </dgm:t>
    </dgm:pt>
    <dgm:pt modelId="{05762CD0-D0E5-45C1-902A-6A0C0D1A2633}">
      <dgm:prSet phldrT="[Text]"/>
      <dgm:spPr/>
      <dgm:t>
        <a:bodyPr/>
        <a:lstStyle/>
        <a:p>
          <a:pPr algn="ctr"/>
          <a:r>
            <a:rPr lang="en-US" dirty="0">
              <a:latin typeface="JasmineUPC" panose="02020603050405020304" pitchFamily="18" charset="-34"/>
              <a:cs typeface="JasmineUPC" panose="02020603050405020304" pitchFamily="18" charset="-34"/>
            </a:rPr>
            <a:t>2009</a:t>
          </a:r>
          <a:r>
            <a:rPr lang="th-TH" dirty="0">
              <a:latin typeface="JasmineUPC" panose="02020603050405020304" pitchFamily="18" charset="-34"/>
              <a:cs typeface="JasmineUPC" panose="02020603050405020304" pitchFamily="18" charset="-34"/>
            </a:rPr>
            <a:t> </a:t>
          </a:r>
          <a:br>
            <a:rPr lang="en-US" dirty="0">
              <a:latin typeface="JasmineUPC" panose="02020603050405020304" pitchFamily="18" charset="-34"/>
              <a:cs typeface="JasmineUPC" panose="02020603050405020304" pitchFamily="18" charset="-34"/>
            </a:rPr>
          </a:br>
          <a:r>
            <a:rPr lang="en-US" dirty="0">
              <a:latin typeface="JasmineUPC" panose="02020603050405020304" pitchFamily="18" charset="-34"/>
              <a:cs typeface="JasmineUPC" panose="02020603050405020304" pitchFamily="18" charset="-34"/>
            </a:rPr>
            <a:t>CEOS Chair</a:t>
          </a:r>
        </a:p>
      </dgm:t>
    </dgm:pt>
    <dgm:pt modelId="{25A16446-47B2-4620-B17F-9DE12367698D}" type="parTrans" cxnId="{938F3A4C-54BA-474C-AE74-C4DC650EE535}">
      <dgm:prSet/>
      <dgm:spPr/>
      <dgm:t>
        <a:bodyPr/>
        <a:lstStyle/>
        <a:p>
          <a:endParaRPr lang="en-US"/>
        </a:p>
      </dgm:t>
    </dgm:pt>
    <dgm:pt modelId="{5E544F74-EDB7-4F0D-8A13-4B0C8A6D80C3}" type="sibTrans" cxnId="{938F3A4C-54BA-474C-AE74-C4DC650EE535}">
      <dgm:prSet/>
      <dgm:spPr/>
      <dgm:t>
        <a:bodyPr/>
        <a:lstStyle/>
        <a:p>
          <a:endParaRPr lang="en-US"/>
        </a:p>
      </dgm:t>
    </dgm:pt>
    <dgm:pt modelId="{FECE546A-B80F-4A20-ABB9-C6CD3572644D}" type="pres">
      <dgm:prSet presAssocID="{5FF034C4-B23F-418C-A5A2-1DA5CDF2015A}" presName="rootnode" presStyleCnt="0">
        <dgm:presLayoutVars>
          <dgm:chMax/>
          <dgm:chPref/>
          <dgm:dir/>
          <dgm:animLvl val="lvl"/>
        </dgm:presLayoutVars>
      </dgm:prSet>
      <dgm:spPr/>
    </dgm:pt>
    <dgm:pt modelId="{37C0FE40-C8BF-48A7-A61F-22D709DFE078}" type="pres">
      <dgm:prSet presAssocID="{4397760F-DD49-4EBF-AFBC-9A8C0747F2E0}" presName="composite" presStyleCnt="0"/>
      <dgm:spPr/>
    </dgm:pt>
    <dgm:pt modelId="{7ED38F38-E7F6-4C8F-A00F-4ED4B0ECA193}" type="pres">
      <dgm:prSet presAssocID="{4397760F-DD49-4EBF-AFBC-9A8C0747F2E0}" presName="LShape" presStyleLbl="alignNode1" presStyleIdx="0" presStyleCnt="11"/>
      <dgm:spPr/>
    </dgm:pt>
    <dgm:pt modelId="{795D81C2-5769-4810-AADC-CB4AF37D30C4}" type="pres">
      <dgm:prSet presAssocID="{4397760F-DD49-4EBF-AFBC-9A8C0747F2E0}" presName="ParentText" presStyleLbl="revTx" presStyleIdx="0" presStyleCnt="6" custLinFactNeighborY="-4501">
        <dgm:presLayoutVars>
          <dgm:chMax val="0"/>
          <dgm:chPref val="0"/>
          <dgm:bulletEnabled val="1"/>
        </dgm:presLayoutVars>
      </dgm:prSet>
      <dgm:spPr/>
    </dgm:pt>
    <dgm:pt modelId="{46D66065-9D63-40BA-8CEB-E8111CCC840D}" type="pres">
      <dgm:prSet presAssocID="{4397760F-DD49-4EBF-AFBC-9A8C0747F2E0}" presName="Triangle" presStyleLbl="alignNode1" presStyleIdx="1" presStyleCnt="11"/>
      <dgm:spPr/>
    </dgm:pt>
    <dgm:pt modelId="{AADA89BB-CA79-4126-B112-5060B9E864EE}" type="pres">
      <dgm:prSet presAssocID="{8673D132-1A32-4BE4-95D0-B3D1725143C0}" presName="sibTrans" presStyleCnt="0"/>
      <dgm:spPr/>
    </dgm:pt>
    <dgm:pt modelId="{A9A2778E-C399-4596-BA64-EC69004C7757}" type="pres">
      <dgm:prSet presAssocID="{8673D132-1A32-4BE4-95D0-B3D1725143C0}" presName="space" presStyleCnt="0"/>
      <dgm:spPr/>
    </dgm:pt>
    <dgm:pt modelId="{705FA3C2-75B9-4DBD-B88E-AF666516CE68}" type="pres">
      <dgm:prSet presAssocID="{07621E17-F60D-48E8-AFE9-C19F2C0E8A43}" presName="composite" presStyleCnt="0"/>
      <dgm:spPr/>
    </dgm:pt>
    <dgm:pt modelId="{755BABE6-B001-42EF-808E-2303B58DF900}" type="pres">
      <dgm:prSet presAssocID="{07621E17-F60D-48E8-AFE9-C19F2C0E8A43}" presName="LShape" presStyleLbl="alignNode1" presStyleIdx="2" presStyleCnt="11" custLinFactNeighborX="0"/>
      <dgm:spPr/>
    </dgm:pt>
    <dgm:pt modelId="{16F10CCA-CBD8-4366-B388-31F54A0A0914}" type="pres">
      <dgm:prSet presAssocID="{07621E17-F60D-48E8-AFE9-C19F2C0E8A43}" presName="ParentText" presStyleLbl="revTx" presStyleIdx="1" presStyleCnt="6" custScaleX="112821" custLinFactNeighborX="3378">
        <dgm:presLayoutVars>
          <dgm:chMax val="0"/>
          <dgm:chPref val="0"/>
          <dgm:bulletEnabled val="1"/>
        </dgm:presLayoutVars>
      </dgm:prSet>
      <dgm:spPr/>
    </dgm:pt>
    <dgm:pt modelId="{CD3A207F-0FA9-4E59-8717-1995C0A22667}" type="pres">
      <dgm:prSet presAssocID="{07621E17-F60D-48E8-AFE9-C19F2C0E8A43}" presName="Triangle" presStyleLbl="alignNode1" presStyleIdx="3" presStyleCnt="11"/>
      <dgm:spPr/>
    </dgm:pt>
    <dgm:pt modelId="{8FFFE37C-0103-412F-A952-E73AD531CA8A}" type="pres">
      <dgm:prSet presAssocID="{06725B0C-B5A2-4F2B-98B2-6744346D5489}" presName="sibTrans" presStyleCnt="0"/>
      <dgm:spPr/>
    </dgm:pt>
    <dgm:pt modelId="{584D0373-46A1-46CA-9506-2BF690BD9BA6}" type="pres">
      <dgm:prSet presAssocID="{06725B0C-B5A2-4F2B-98B2-6744346D5489}" presName="space" presStyleCnt="0"/>
      <dgm:spPr/>
    </dgm:pt>
    <dgm:pt modelId="{E61ACBE8-53C8-493F-9964-2990498A6861}" type="pres">
      <dgm:prSet presAssocID="{D10A45BD-2E64-44F3-B372-512701B1BEB1}" presName="composite" presStyleCnt="0"/>
      <dgm:spPr/>
    </dgm:pt>
    <dgm:pt modelId="{BA120777-C159-48B2-8234-273018E46682}" type="pres">
      <dgm:prSet presAssocID="{D10A45BD-2E64-44F3-B372-512701B1BEB1}" presName="LShape" presStyleLbl="alignNode1" presStyleIdx="4" presStyleCnt="11"/>
      <dgm:spPr/>
    </dgm:pt>
    <dgm:pt modelId="{29EDF43E-CD64-4CBD-B32A-B5C5D69E1989}" type="pres">
      <dgm:prSet presAssocID="{D10A45BD-2E64-44F3-B372-512701B1BEB1}" presName="ParentText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6E0BECF9-FC03-42E1-9D8C-21A91C3BE372}" type="pres">
      <dgm:prSet presAssocID="{D10A45BD-2E64-44F3-B372-512701B1BEB1}" presName="Triangle" presStyleLbl="alignNode1" presStyleIdx="5" presStyleCnt="11"/>
      <dgm:spPr/>
    </dgm:pt>
    <dgm:pt modelId="{3D55ED58-4344-4B57-9D25-C2C0D4B5499C}" type="pres">
      <dgm:prSet presAssocID="{AF671319-62B2-4559-BB99-2D976E219232}" presName="sibTrans" presStyleCnt="0"/>
      <dgm:spPr/>
    </dgm:pt>
    <dgm:pt modelId="{977D14EF-1D4A-4F5C-B36F-CCF086AC2F2E}" type="pres">
      <dgm:prSet presAssocID="{AF671319-62B2-4559-BB99-2D976E219232}" presName="space" presStyleCnt="0"/>
      <dgm:spPr/>
    </dgm:pt>
    <dgm:pt modelId="{5F1C2AC6-8092-40E0-9323-EA7AE52B0DD3}" type="pres">
      <dgm:prSet presAssocID="{7E409395-A83C-4BFB-A57B-EB3C69F56936}" presName="composite" presStyleCnt="0"/>
      <dgm:spPr/>
    </dgm:pt>
    <dgm:pt modelId="{EBACD747-8637-42D8-8981-EDEFB3FC2B36}" type="pres">
      <dgm:prSet presAssocID="{7E409395-A83C-4BFB-A57B-EB3C69F56936}" presName="LShape" presStyleLbl="alignNode1" presStyleIdx="6" presStyleCnt="11" custLinFactNeighborX="1886"/>
      <dgm:spPr/>
    </dgm:pt>
    <dgm:pt modelId="{9096CB7A-D2D7-46CF-85FB-555C7FC1FCD8}" type="pres">
      <dgm:prSet presAssocID="{7E409395-A83C-4BFB-A57B-EB3C69F56936}" presName="ParentText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76C51565-406F-4554-958D-9F1B0B1106DF}" type="pres">
      <dgm:prSet presAssocID="{7E409395-A83C-4BFB-A57B-EB3C69F56936}" presName="Triangle" presStyleLbl="alignNode1" presStyleIdx="7" presStyleCnt="11"/>
      <dgm:spPr/>
    </dgm:pt>
    <dgm:pt modelId="{60351A98-887A-4881-9F33-3E2E516C8DA5}" type="pres">
      <dgm:prSet presAssocID="{F306E3B7-901B-4FB2-985E-5414F3BDCB54}" presName="sibTrans" presStyleCnt="0"/>
      <dgm:spPr/>
    </dgm:pt>
    <dgm:pt modelId="{CB2FE136-1D3A-4CCC-BD4A-52EB4981BB38}" type="pres">
      <dgm:prSet presAssocID="{F306E3B7-901B-4FB2-985E-5414F3BDCB54}" presName="space" presStyleCnt="0"/>
      <dgm:spPr/>
    </dgm:pt>
    <dgm:pt modelId="{5A8D3C67-6E41-40B5-8AC3-BB239C83E9F7}" type="pres">
      <dgm:prSet presAssocID="{05762CD0-D0E5-45C1-902A-6A0C0D1A2633}" presName="composite" presStyleCnt="0"/>
      <dgm:spPr/>
    </dgm:pt>
    <dgm:pt modelId="{352B59C1-6EF0-49BD-A800-6C1F76DCB156}" type="pres">
      <dgm:prSet presAssocID="{05762CD0-D0E5-45C1-902A-6A0C0D1A2633}" presName="LShape" presStyleLbl="alignNode1" presStyleIdx="8" presStyleCnt="11"/>
      <dgm:spPr/>
    </dgm:pt>
    <dgm:pt modelId="{D7A4E434-AAA9-4837-8C1E-789255DCEB4F}" type="pres">
      <dgm:prSet presAssocID="{05762CD0-D0E5-45C1-902A-6A0C0D1A2633}" presName="ParentText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58EA4E3F-8013-4BF4-8817-C3B775A965E9}" type="pres">
      <dgm:prSet presAssocID="{05762CD0-D0E5-45C1-902A-6A0C0D1A2633}" presName="Triangle" presStyleLbl="alignNode1" presStyleIdx="9" presStyleCnt="11"/>
      <dgm:spPr/>
    </dgm:pt>
    <dgm:pt modelId="{D537266F-F8B8-485C-B4A1-40DFD7C3F133}" type="pres">
      <dgm:prSet presAssocID="{5E544F74-EDB7-4F0D-8A13-4B0C8A6D80C3}" presName="sibTrans" presStyleCnt="0"/>
      <dgm:spPr/>
    </dgm:pt>
    <dgm:pt modelId="{C9EDBBA2-D434-4C51-9A52-5A4AE5861009}" type="pres">
      <dgm:prSet presAssocID="{5E544F74-EDB7-4F0D-8A13-4B0C8A6D80C3}" presName="space" presStyleCnt="0"/>
      <dgm:spPr/>
    </dgm:pt>
    <dgm:pt modelId="{3DB0543C-1177-4198-A0CF-9F7009633B03}" type="pres">
      <dgm:prSet presAssocID="{4306A5F4-2619-4D93-8DF9-540AC4C215BC}" presName="composite" presStyleCnt="0"/>
      <dgm:spPr/>
    </dgm:pt>
    <dgm:pt modelId="{6660F449-5C50-40B4-82B2-93623AE29AE7}" type="pres">
      <dgm:prSet presAssocID="{4306A5F4-2619-4D93-8DF9-540AC4C215BC}" presName="LShape" presStyleLbl="alignNode1" presStyleIdx="10" presStyleCnt="11"/>
      <dgm:spPr/>
    </dgm:pt>
    <dgm:pt modelId="{9FE81627-2F36-4363-B9B7-B2B444B5461E}" type="pres">
      <dgm:prSet presAssocID="{4306A5F4-2619-4D93-8DF9-540AC4C215BC}" presName="ParentText" presStyleLbl="revTx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9A1B8433-65DB-437F-BC80-37F6A5044227}" type="presOf" srcId="{4397760F-DD49-4EBF-AFBC-9A8C0747F2E0}" destId="{795D81C2-5769-4810-AADC-CB4AF37D30C4}" srcOrd="0" destOrd="0" presId="urn:microsoft.com/office/officeart/2009/3/layout/StepUpProcess"/>
    <dgm:cxn modelId="{A483B434-275B-44C0-BCBD-EF0F951FEDCF}" srcId="{5FF034C4-B23F-418C-A5A2-1DA5CDF2015A}" destId="{07621E17-F60D-48E8-AFE9-C19F2C0E8A43}" srcOrd="1" destOrd="0" parTransId="{9322B71D-9B76-4199-8D4B-CFD7B7E1BBB8}" sibTransId="{06725B0C-B5A2-4F2B-98B2-6744346D5489}"/>
    <dgm:cxn modelId="{3CE03636-AAE1-4F37-B505-1E027AE30AEE}" srcId="{5FF034C4-B23F-418C-A5A2-1DA5CDF2015A}" destId="{7E409395-A83C-4BFB-A57B-EB3C69F56936}" srcOrd="3" destOrd="0" parTransId="{DEE5049F-D99A-4E23-89A2-928D82B4F97D}" sibTransId="{F306E3B7-901B-4FB2-985E-5414F3BDCB54}"/>
    <dgm:cxn modelId="{938F3A4C-54BA-474C-AE74-C4DC650EE535}" srcId="{5FF034C4-B23F-418C-A5A2-1DA5CDF2015A}" destId="{05762CD0-D0E5-45C1-902A-6A0C0D1A2633}" srcOrd="4" destOrd="0" parTransId="{25A16446-47B2-4620-B17F-9DE12367698D}" sibTransId="{5E544F74-EDB7-4F0D-8A13-4B0C8A6D80C3}"/>
    <dgm:cxn modelId="{F447D64F-EDDC-4335-9C55-2EFAB859DF6C}" type="presOf" srcId="{7E409395-A83C-4BFB-A57B-EB3C69F56936}" destId="{9096CB7A-D2D7-46CF-85FB-555C7FC1FCD8}" srcOrd="0" destOrd="0" presId="urn:microsoft.com/office/officeart/2009/3/layout/StepUpProcess"/>
    <dgm:cxn modelId="{49CA0753-0D33-4EEA-BD50-7FDD29A45A17}" type="presOf" srcId="{07621E17-F60D-48E8-AFE9-C19F2C0E8A43}" destId="{16F10CCA-CBD8-4366-B388-31F54A0A0914}" srcOrd="0" destOrd="0" presId="urn:microsoft.com/office/officeart/2009/3/layout/StepUpProcess"/>
    <dgm:cxn modelId="{2853E27B-F32D-49CC-BE53-6D68AFF9BF0D}" srcId="{5FF034C4-B23F-418C-A5A2-1DA5CDF2015A}" destId="{D10A45BD-2E64-44F3-B372-512701B1BEB1}" srcOrd="2" destOrd="0" parTransId="{1CB10FC1-D080-42E3-8B72-6DE3EC206532}" sibTransId="{AF671319-62B2-4559-BB99-2D976E219232}"/>
    <dgm:cxn modelId="{09A5B5AD-7667-4245-8697-368C7B89B08A}" srcId="{5FF034C4-B23F-418C-A5A2-1DA5CDF2015A}" destId="{4397760F-DD49-4EBF-AFBC-9A8C0747F2E0}" srcOrd="0" destOrd="0" parTransId="{2EB01E37-34A9-46BD-8339-748CD29DD6B8}" sibTransId="{8673D132-1A32-4BE4-95D0-B3D1725143C0}"/>
    <dgm:cxn modelId="{AC4273B7-3F3A-447C-8EEA-E74F4A33B445}" srcId="{5FF034C4-B23F-418C-A5A2-1DA5CDF2015A}" destId="{4306A5F4-2619-4D93-8DF9-540AC4C215BC}" srcOrd="5" destOrd="0" parTransId="{8E8A67BF-7EEC-4AA9-8E3C-FBF41561FE0F}" sibTransId="{D0E49982-675E-420C-8AF3-B9DDD93771AC}"/>
    <dgm:cxn modelId="{AC557BB8-C0C2-404E-A085-BAF8330BDBAF}" type="presOf" srcId="{05762CD0-D0E5-45C1-902A-6A0C0D1A2633}" destId="{D7A4E434-AAA9-4837-8C1E-789255DCEB4F}" srcOrd="0" destOrd="0" presId="urn:microsoft.com/office/officeart/2009/3/layout/StepUpProcess"/>
    <dgm:cxn modelId="{624FD3DF-E4A9-4BC0-81F4-3C0B3E7DD30B}" type="presOf" srcId="{4306A5F4-2619-4D93-8DF9-540AC4C215BC}" destId="{9FE81627-2F36-4363-B9B7-B2B444B5461E}" srcOrd="0" destOrd="0" presId="urn:microsoft.com/office/officeart/2009/3/layout/StepUpProcess"/>
    <dgm:cxn modelId="{3DFDA9E1-D990-4800-B149-5C5717E450DB}" type="presOf" srcId="{5FF034C4-B23F-418C-A5A2-1DA5CDF2015A}" destId="{FECE546A-B80F-4A20-ABB9-C6CD3572644D}" srcOrd="0" destOrd="0" presId="urn:microsoft.com/office/officeart/2009/3/layout/StepUpProcess"/>
    <dgm:cxn modelId="{CD5695E7-CABA-4CDF-A714-687AC196EFB9}" type="presOf" srcId="{D10A45BD-2E64-44F3-B372-512701B1BEB1}" destId="{29EDF43E-CD64-4CBD-B32A-B5C5D69E1989}" srcOrd="0" destOrd="0" presId="urn:microsoft.com/office/officeart/2009/3/layout/StepUpProcess"/>
    <dgm:cxn modelId="{2398D9A8-9128-4725-BC58-36E018A295C5}" type="presParOf" srcId="{FECE546A-B80F-4A20-ABB9-C6CD3572644D}" destId="{37C0FE40-C8BF-48A7-A61F-22D709DFE078}" srcOrd="0" destOrd="0" presId="urn:microsoft.com/office/officeart/2009/3/layout/StepUpProcess"/>
    <dgm:cxn modelId="{8AEB1934-E77A-4304-94BC-07772A191A92}" type="presParOf" srcId="{37C0FE40-C8BF-48A7-A61F-22D709DFE078}" destId="{7ED38F38-E7F6-4C8F-A00F-4ED4B0ECA193}" srcOrd="0" destOrd="0" presId="urn:microsoft.com/office/officeart/2009/3/layout/StepUpProcess"/>
    <dgm:cxn modelId="{EE487A8E-2E90-4824-AD88-A3930625AEAB}" type="presParOf" srcId="{37C0FE40-C8BF-48A7-A61F-22D709DFE078}" destId="{795D81C2-5769-4810-AADC-CB4AF37D30C4}" srcOrd="1" destOrd="0" presId="urn:microsoft.com/office/officeart/2009/3/layout/StepUpProcess"/>
    <dgm:cxn modelId="{9F425B6C-C256-4067-9A32-0BFE2EDC0501}" type="presParOf" srcId="{37C0FE40-C8BF-48A7-A61F-22D709DFE078}" destId="{46D66065-9D63-40BA-8CEB-E8111CCC840D}" srcOrd="2" destOrd="0" presId="urn:microsoft.com/office/officeart/2009/3/layout/StepUpProcess"/>
    <dgm:cxn modelId="{49ACBFD3-DC9C-4BBC-80DE-0B515341BE43}" type="presParOf" srcId="{FECE546A-B80F-4A20-ABB9-C6CD3572644D}" destId="{AADA89BB-CA79-4126-B112-5060B9E864EE}" srcOrd="1" destOrd="0" presId="urn:microsoft.com/office/officeart/2009/3/layout/StepUpProcess"/>
    <dgm:cxn modelId="{D7B5ED56-324C-4DC0-AC08-701D13FC3465}" type="presParOf" srcId="{AADA89BB-CA79-4126-B112-5060B9E864EE}" destId="{A9A2778E-C399-4596-BA64-EC69004C7757}" srcOrd="0" destOrd="0" presId="urn:microsoft.com/office/officeart/2009/3/layout/StepUpProcess"/>
    <dgm:cxn modelId="{480DA5F0-9E2D-4B4B-938A-89C27ABCC420}" type="presParOf" srcId="{FECE546A-B80F-4A20-ABB9-C6CD3572644D}" destId="{705FA3C2-75B9-4DBD-B88E-AF666516CE68}" srcOrd="2" destOrd="0" presId="urn:microsoft.com/office/officeart/2009/3/layout/StepUpProcess"/>
    <dgm:cxn modelId="{A476429D-65E5-4625-8A60-DC28670D51DA}" type="presParOf" srcId="{705FA3C2-75B9-4DBD-B88E-AF666516CE68}" destId="{755BABE6-B001-42EF-808E-2303B58DF900}" srcOrd="0" destOrd="0" presId="urn:microsoft.com/office/officeart/2009/3/layout/StepUpProcess"/>
    <dgm:cxn modelId="{B1E9E67E-73E6-4725-9304-33C5AFBEAFB1}" type="presParOf" srcId="{705FA3C2-75B9-4DBD-B88E-AF666516CE68}" destId="{16F10CCA-CBD8-4366-B388-31F54A0A0914}" srcOrd="1" destOrd="0" presId="urn:microsoft.com/office/officeart/2009/3/layout/StepUpProcess"/>
    <dgm:cxn modelId="{AE6BFB11-F366-4B07-A278-1D6D96EDF1C7}" type="presParOf" srcId="{705FA3C2-75B9-4DBD-B88E-AF666516CE68}" destId="{CD3A207F-0FA9-4E59-8717-1995C0A22667}" srcOrd="2" destOrd="0" presId="urn:microsoft.com/office/officeart/2009/3/layout/StepUpProcess"/>
    <dgm:cxn modelId="{C1FD5BCE-691E-4FCA-A913-507341F80545}" type="presParOf" srcId="{FECE546A-B80F-4A20-ABB9-C6CD3572644D}" destId="{8FFFE37C-0103-412F-A952-E73AD531CA8A}" srcOrd="3" destOrd="0" presId="urn:microsoft.com/office/officeart/2009/3/layout/StepUpProcess"/>
    <dgm:cxn modelId="{8FC9E8DA-8104-467E-9EC1-60CE4DE1669E}" type="presParOf" srcId="{8FFFE37C-0103-412F-A952-E73AD531CA8A}" destId="{584D0373-46A1-46CA-9506-2BF690BD9BA6}" srcOrd="0" destOrd="0" presId="urn:microsoft.com/office/officeart/2009/3/layout/StepUpProcess"/>
    <dgm:cxn modelId="{0CADFD3F-214D-48B8-9165-EBC35A6F3F98}" type="presParOf" srcId="{FECE546A-B80F-4A20-ABB9-C6CD3572644D}" destId="{E61ACBE8-53C8-493F-9964-2990498A6861}" srcOrd="4" destOrd="0" presId="urn:microsoft.com/office/officeart/2009/3/layout/StepUpProcess"/>
    <dgm:cxn modelId="{797DD75E-159E-4A52-9A6A-4E7AFC10F389}" type="presParOf" srcId="{E61ACBE8-53C8-493F-9964-2990498A6861}" destId="{BA120777-C159-48B2-8234-273018E46682}" srcOrd="0" destOrd="0" presId="urn:microsoft.com/office/officeart/2009/3/layout/StepUpProcess"/>
    <dgm:cxn modelId="{B137E946-AF76-4AA9-B39B-094CF05A05A0}" type="presParOf" srcId="{E61ACBE8-53C8-493F-9964-2990498A6861}" destId="{29EDF43E-CD64-4CBD-B32A-B5C5D69E1989}" srcOrd="1" destOrd="0" presId="urn:microsoft.com/office/officeart/2009/3/layout/StepUpProcess"/>
    <dgm:cxn modelId="{296C798C-5C71-4FC4-B99C-B0CA46E49A37}" type="presParOf" srcId="{E61ACBE8-53C8-493F-9964-2990498A6861}" destId="{6E0BECF9-FC03-42E1-9D8C-21A91C3BE372}" srcOrd="2" destOrd="0" presId="urn:microsoft.com/office/officeart/2009/3/layout/StepUpProcess"/>
    <dgm:cxn modelId="{A5F20EFE-918F-4581-A473-30B7E0052C56}" type="presParOf" srcId="{FECE546A-B80F-4A20-ABB9-C6CD3572644D}" destId="{3D55ED58-4344-4B57-9D25-C2C0D4B5499C}" srcOrd="5" destOrd="0" presId="urn:microsoft.com/office/officeart/2009/3/layout/StepUpProcess"/>
    <dgm:cxn modelId="{C0B0EE38-B0AA-4C52-96CB-CC71DD350770}" type="presParOf" srcId="{3D55ED58-4344-4B57-9D25-C2C0D4B5499C}" destId="{977D14EF-1D4A-4F5C-B36F-CCF086AC2F2E}" srcOrd="0" destOrd="0" presId="urn:microsoft.com/office/officeart/2009/3/layout/StepUpProcess"/>
    <dgm:cxn modelId="{1E1B4E17-B79A-437A-BD56-1B7C649764B0}" type="presParOf" srcId="{FECE546A-B80F-4A20-ABB9-C6CD3572644D}" destId="{5F1C2AC6-8092-40E0-9323-EA7AE52B0DD3}" srcOrd="6" destOrd="0" presId="urn:microsoft.com/office/officeart/2009/3/layout/StepUpProcess"/>
    <dgm:cxn modelId="{3C01DA9B-6362-42E9-ABFA-B7632EED3DA0}" type="presParOf" srcId="{5F1C2AC6-8092-40E0-9323-EA7AE52B0DD3}" destId="{EBACD747-8637-42D8-8981-EDEFB3FC2B36}" srcOrd="0" destOrd="0" presId="urn:microsoft.com/office/officeart/2009/3/layout/StepUpProcess"/>
    <dgm:cxn modelId="{FA7DE2B9-BE12-48E9-B086-A1767070FBBF}" type="presParOf" srcId="{5F1C2AC6-8092-40E0-9323-EA7AE52B0DD3}" destId="{9096CB7A-D2D7-46CF-85FB-555C7FC1FCD8}" srcOrd="1" destOrd="0" presId="urn:microsoft.com/office/officeart/2009/3/layout/StepUpProcess"/>
    <dgm:cxn modelId="{B8A65396-3A9D-42FC-B51E-DDF135A73950}" type="presParOf" srcId="{5F1C2AC6-8092-40E0-9323-EA7AE52B0DD3}" destId="{76C51565-406F-4554-958D-9F1B0B1106DF}" srcOrd="2" destOrd="0" presId="urn:microsoft.com/office/officeart/2009/3/layout/StepUpProcess"/>
    <dgm:cxn modelId="{9E44AC1B-9D00-4E0A-B7E3-9045BEA8D684}" type="presParOf" srcId="{FECE546A-B80F-4A20-ABB9-C6CD3572644D}" destId="{60351A98-887A-4881-9F33-3E2E516C8DA5}" srcOrd="7" destOrd="0" presId="urn:microsoft.com/office/officeart/2009/3/layout/StepUpProcess"/>
    <dgm:cxn modelId="{9FD55235-EDD7-43FE-A6FF-0F5A35D74A7A}" type="presParOf" srcId="{60351A98-887A-4881-9F33-3E2E516C8DA5}" destId="{CB2FE136-1D3A-4CCC-BD4A-52EB4981BB38}" srcOrd="0" destOrd="0" presId="urn:microsoft.com/office/officeart/2009/3/layout/StepUpProcess"/>
    <dgm:cxn modelId="{2D3DF675-57D5-4DD0-8F9C-0710B9662803}" type="presParOf" srcId="{FECE546A-B80F-4A20-ABB9-C6CD3572644D}" destId="{5A8D3C67-6E41-40B5-8AC3-BB239C83E9F7}" srcOrd="8" destOrd="0" presId="urn:microsoft.com/office/officeart/2009/3/layout/StepUpProcess"/>
    <dgm:cxn modelId="{F25D6D2F-D955-46AC-838B-1E29B4631382}" type="presParOf" srcId="{5A8D3C67-6E41-40B5-8AC3-BB239C83E9F7}" destId="{352B59C1-6EF0-49BD-A800-6C1F76DCB156}" srcOrd="0" destOrd="0" presId="urn:microsoft.com/office/officeart/2009/3/layout/StepUpProcess"/>
    <dgm:cxn modelId="{1A092B1B-5718-43FB-8BC1-537FC4DF08C3}" type="presParOf" srcId="{5A8D3C67-6E41-40B5-8AC3-BB239C83E9F7}" destId="{D7A4E434-AAA9-4837-8C1E-789255DCEB4F}" srcOrd="1" destOrd="0" presId="urn:microsoft.com/office/officeart/2009/3/layout/StepUpProcess"/>
    <dgm:cxn modelId="{97756F3C-D5E6-4288-A90D-C5873D63CE20}" type="presParOf" srcId="{5A8D3C67-6E41-40B5-8AC3-BB239C83E9F7}" destId="{58EA4E3F-8013-4BF4-8817-C3B775A965E9}" srcOrd="2" destOrd="0" presId="urn:microsoft.com/office/officeart/2009/3/layout/StepUpProcess"/>
    <dgm:cxn modelId="{AD371D28-AD3B-4B40-9082-C8659965BFD6}" type="presParOf" srcId="{FECE546A-B80F-4A20-ABB9-C6CD3572644D}" destId="{D537266F-F8B8-485C-B4A1-40DFD7C3F133}" srcOrd="9" destOrd="0" presId="urn:microsoft.com/office/officeart/2009/3/layout/StepUpProcess"/>
    <dgm:cxn modelId="{745D6B28-EC3D-4BD3-A08B-540F4B85FD0B}" type="presParOf" srcId="{D537266F-F8B8-485C-B4A1-40DFD7C3F133}" destId="{C9EDBBA2-D434-4C51-9A52-5A4AE5861009}" srcOrd="0" destOrd="0" presId="urn:microsoft.com/office/officeart/2009/3/layout/StepUpProcess"/>
    <dgm:cxn modelId="{14025520-2088-4596-AD36-F69FEA82D64F}" type="presParOf" srcId="{FECE546A-B80F-4A20-ABB9-C6CD3572644D}" destId="{3DB0543C-1177-4198-A0CF-9F7009633B03}" srcOrd="10" destOrd="0" presId="urn:microsoft.com/office/officeart/2009/3/layout/StepUpProcess"/>
    <dgm:cxn modelId="{F34BF668-7B33-456E-BDE6-957D91561867}" type="presParOf" srcId="{3DB0543C-1177-4198-A0CF-9F7009633B03}" destId="{6660F449-5C50-40B4-82B2-93623AE29AE7}" srcOrd="0" destOrd="0" presId="urn:microsoft.com/office/officeart/2009/3/layout/StepUpProcess"/>
    <dgm:cxn modelId="{DD63750C-87DC-43D8-96BE-010E204298FA}" type="presParOf" srcId="{3DB0543C-1177-4198-A0CF-9F7009633B03}" destId="{9FE81627-2F36-4363-B9B7-B2B444B5461E}" srcOrd="1" destOrd="0" presId="urn:microsoft.com/office/officeart/2009/3/layout/StepUpProcess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D38F38-E7F6-4C8F-A00F-4ED4B0ECA193}">
      <dsp:nvSpPr>
        <dsp:cNvPr id="0" name=""/>
        <dsp:cNvSpPr/>
      </dsp:nvSpPr>
      <dsp:spPr>
        <a:xfrm rot="5400000">
          <a:off x="365973" y="3546366"/>
          <a:ext cx="1102294" cy="1834193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95D81C2-5769-4810-AADC-CB4AF37D30C4}">
      <dsp:nvSpPr>
        <dsp:cNvPr id="0" name=""/>
        <dsp:cNvSpPr/>
      </dsp:nvSpPr>
      <dsp:spPr>
        <a:xfrm>
          <a:off x="181972" y="4029062"/>
          <a:ext cx="1655920" cy="1451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JasmineUPC" panose="02020603050405020304" pitchFamily="18" charset="-34"/>
              <a:cs typeface="JasmineUPC" panose="02020603050405020304" pitchFamily="18" charset="-34"/>
            </a:rPr>
            <a:t>2001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JasmineUPC" panose="02020603050405020304" pitchFamily="18" charset="-34"/>
              <a:cs typeface="JasmineUPC" panose="02020603050405020304" pitchFamily="18" charset="-34"/>
            </a:rPr>
            <a:t>GISTDA join CEOS</a:t>
          </a:r>
        </a:p>
      </dsp:txBody>
      <dsp:txXfrm>
        <a:off x="181972" y="4029062"/>
        <a:ext cx="1655920" cy="1451511"/>
      </dsp:txXfrm>
    </dsp:sp>
    <dsp:sp modelId="{46D66065-9D63-40BA-8CEB-E8111CCC840D}">
      <dsp:nvSpPr>
        <dsp:cNvPr id="0" name=""/>
        <dsp:cNvSpPr/>
      </dsp:nvSpPr>
      <dsp:spPr>
        <a:xfrm>
          <a:off x="1525455" y="3411330"/>
          <a:ext cx="312437" cy="31243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2">
                <a:hueOff val="1684853"/>
                <a:satOff val="-1689"/>
                <a:lumOff val="78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1684853"/>
                <a:satOff val="-1689"/>
                <a:lumOff val="78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1684853"/>
                <a:satOff val="-1689"/>
                <a:lumOff val="78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1684853"/>
              <a:satOff val="-1689"/>
              <a:lumOff val="78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55BABE6-B001-42EF-808E-2303B58DF900}">
      <dsp:nvSpPr>
        <dsp:cNvPr id="0" name=""/>
        <dsp:cNvSpPr/>
      </dsp:nvSpPr>
      <dsp:spPr>
        <a:xfrm rot="5400000">
          <a:off x="2393143" y="3044741"/>
          <a:ext cx="1102294" cy="1834193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2">
                <a:hueOff val="3369707"/>
                <a:satOff val="-3378"/>
                <a:lumOff val="156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3369707"/>
                <a:satOff val="-3378"/>
                <a:lumOff val="156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3369707"/>
                <a:satOff val="-3378"/>
                <a:lumOff val="156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3369707"/>
              <a:satOff val="-3378"/>
              <a:lumOff val="156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6F10CCA-CBD8-4366-B388-31F54A0A0914}">
      <dsp:nvSpPr>
        <dsp:cNvPr id="0" name=""/>
        <dsp:cNvSpPr/>
      </dsp:nvSpPr>
      <dsp:spPr>
        <a:xfrm>
          <a:off x="2158927" y="3592769"/>
          <a:ext cx="1868225" cy="1451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JasmineUPC" panose="02020603050405020304" pitchFamily="18" charset="-34"/>
              <a:cs typeface="JasmineUPC" panose="02020603050405020304" pitchFamily="18" charset="-34"/>
            </a:rPr>
            <a:t>2003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JasmineUPC" panose="02020603050405020304" pitchFamily="18" charset="-34"/>
              <a:cs typeface="JasmineUPC" panose="02020603050405020304" pitchFamily="18" charset="-34"/>
            </a:rPr>
            <a:t>WGISS 16 Co-Host with NASDA, Thailand</a:t>
          </a:r>
        </a:p>
      </dsp:txBody>
      <dsp:txXfrm>
        <a:off x="2158927" y="3592769"/>
        <a:ext cx="1868225" cy="1451511"/>
      </dsp:txXfrm>
    </dsp:sp>
    <dsp:sp modelId="{CD3A207F-0FA9-4E59-8717-1995C0A22667}">
      <dsp:nvSpPr>
        <dsp:cNvPr id="0" name=""/>
        <dsp:cNvSpPr/>
      </dsp:nvSpPr>
      <dsp:spPr>
        <a:xfrm>
          <a:off x="3552625" y="2909705"/>
          <a:ext cx="312437" cy="31243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2">
                <a:hueOff val="5054561"/>
                <a:satOff val="-5067"/>
                <a:lumOff val="235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5054561"/>
                <a:satOff val="-5067"/>
                <a:lumOff val="235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5054561"/>
                <a:satOff val="-5067"/>
                <a:lumOff val="235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5054561"/>
              <a:satOff val="-5067"/>
              <a:lumOff val="235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A120777-C159-48B2-8234-273018E46682}">
      <dsp:nvSpPr>
        <dsp:cNvPr id="0" name=""/>
        <dsp:cNvSpPr/>
      </dsp:nvSpPr>
      <dsp:spPr>
        <a:xfrm rot="5400000">
          <a:off x="4420313" y="2543115"/>
          <a:ext cx="1102294" cy="1834193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2">
                <a:hueOff val="6739414"/>
                <a:satOff val="-6756"/>
                <a:lumOff val="313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6739414"/>
                <a:satOff val="-6756"/>
                <a:lumOff val="313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6739414"/>
                <a:satOff val="-6756"/>
                <a:lumOff val="313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6739414"/>
              <a:satOff val="-6756"/>
              <a:lumOff val="313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9EDF43E-CD64-4CBD-B32A-B5C5D69E1989}">
      <dsp:nvSpPr>
        <dsp:cNvPr id="0" name=""/>
        <dsp:cNvSpPr/>
      </dsp:nvSpPr>
      <dsp:spPr>
        <a:xfrm>
          <a:off x="4236312" y="3091144"/>
          <a:ext cx="1655920" cy="1451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300" kern="1200" dirty="0">
              <a:latin typeface="JasmineUPC" panose="02020603050405020304" pitchFamily="18" charset="-34"/>
              <a:cs typeface="JasmineUPC" panose="02020603050405020304" pitchFamily="18" charset="-34"/>
            </a:rPr>
            <a:t>2006 </a:t>
          </a:r>
          <a:endParaRPr lang="en-US" sz="2300" kern="1200" dirty="0">
            <a:latin typeface="JasmineUPC" panose="02020603050405020304" pitchFamily="18" charset="-34"/>
            <a:cs typeface="JasmineUPC" panose="02020603050405020304" pitchFamily="18" charset="-34"/>
          </a:endParaRP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JasmineUPC" panose="02020603050405020304" pitchFamily="18" charset="-34"/>
              <a:cs typeface="JasmineUPC" panose="02020603050405020304" pitchFamily="18" charset="-34"/>
            </a:rPr>
            <a:t>WGCV meeting at Chiang Mai, Thailand</a:t>
          </a:r>
        </a:p>
      </dsp:txBody>
      <dsp:txXfrm>
        <a:off x="4236312" y="3091144"/>
        <a:ext cx="1655920" cy="1451511"/>
      </dsp:txXfrm>
    </dsp:sp>
    <dsp:sp modelId="{6E0BECF9-FC03-42E1-9D8C-21A91C3BE372}">
      <dsp:nvSpPr>
        <dsp:cNvPr id="0" name=""/>
        <dsp:cNvSpPr/>
      </dsp:nvSpPr>
      <dsp:spPr>
        <a:xfrm>
          <a:off x="5579795" y="2408080"/>
          <a:ext cx="312437" cy="31243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2">
                <a:hueOff val="8424267"/>
                <a:satOff val="-8445"/>
                <a:lumOff val="392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8424267"/>
                <a:satOff val="-8445"/>
                <a:lumOff val="392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8424267"/>
                <a:satOff val="-8445"/>
                <a:lumOff val="392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8424267"/>
              <a:satOff val="-8445"/>
              <a:lumOff val="392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BACD747-8637-42D8-8981-EDEFB3FC2B36}">
      <dsp:nvSpPr>
        <dsp:cNvPr id="0" name=""/>
        <dsp:cNvSpPr/>
      </dsp:nvSpPr>
      <dsp:spPr>
        <a:xfrm rot="5400000">
          <a:off x="6482076" y="2041490"/>
          <a:ext cx="1102294" cy="1834193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2">
                <a:hueOff val="10109121"/>
                <a:satOff val="-10134"/>
                <a:lumOff val="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10109121"/>
                <a:satOff val="-10134"/>
                <a:lumOff val="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10109121"/>
                <a:satOff val="-10134"/>
                <a:lumOff val="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10109121"/>
              <a:satOff val="-10134"/>
              <a:lumOff val="470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096CB7A-D2D7-46CF-85FB-555C7FC1FCD8}">
      <dsp:nvSpPr>
        <dsp:cNvPr id="0" name=""/>
        <dsp:cNvSpPr/>
      </dsp:nvSpPr>
      <dsp:spPr>
        <a:xfrm>
          <a:off x="6263482" y="2589519"/>
          <a:ext cx="1655920" cy="1451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JasmineUPC" panose="02020603050405020304" pitchFamily="18" charset="-34"/>
              <a:cs typeface="JasmineUPC" panose="02020603050405020304" pitchFamily="18" charset="-34"/>
            </a:rPr>
            <a:t>20</a:t>
          </a:r>
          <a:r>
            <a:rPr lang="th-TH" sz="2300" kern="1200" dirty="0">
              <a:latin typeface="JasmineUPC" panose="02020603050405020304" pitchFamily="18" charset="-34"/>
              <a:cs typeface="JasmineUPC" panose="02020603050405020304" pitchFamily="18" charset="-34"/>
            </a:rPr>
            <a:t>08</a:t>
          </a:r>
          <a:r>
            <a:rPr lang="en-US" sz="2300" kern="1200" dirty="0">
              <a:latin typeface="JasmineUPC" panose="02020603050405020304" pitchFamily="18" charset="-34"/>
              <a:cs typeface="JasmineUPC" panose="02020603050405020304" pitchFamily="18" charset="-34"/>
            </a:rPr>
            <a:t> </a:t>
          </a:r>
          <a:br>
            <a:rPr lang="en-US" sz="2300" kern="1200" dirty="0">
              <a:latin typeface="JasmineUPC" panose="02020603050405020304" pitchFamily="18" charset="-34"/>
              <a:cs typeface="JasmineUPC" panose="02020603050405020304" pitchFamily="18" charset="-34"/>
            </a:rPr>
          </a:br>
          <a:r>
            <a:rPr lang="en-US" sz="2300" kern="1200" dirty="0">
              <a:latin typeface="JasmineUPC" panose="02020603050405020304" pitchFamily="18" charset="-34"/>
              <a:cs typeface="JasmineUPC" panose="02020603050405020304" pitchFamily="18" charset="-34"/>
            </a:rPr>
            <a:t>GISTDA Capacity Building on data democracy</a:t>
          </a:r>
        </a:p>
      </dsp:txBody>
      <dsp:txXfrm>
        <a:off x="6263482" y="2589519"/>
        <a:ext cx="1655920" cy="1451511"/>
      </dsp:txXfrm>
    </dsp:sp>
    <dsp:sp modelId="{76C51565-406F-4554-958D-9F1B0B1106DF}">
      <dsp:nvSpPr>
        <dsp:cNvPr id="0" name=""/>
        <dsp:cNvSpPr/>
      </dsp:nvSpPr>
      <dsp:spPr>
        <a:xfrm>
          <a:off x="7606965" y="1906455"/>
          <a:ext cx="312437" cy="31243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2">
                <a:hueOff val="11793973"/>
                <a:satOff val="-11823"/>
                <a:lumOff val="549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11793973"/>
                <a:satOff val="-11823"/>
                <a:lumOff val="549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11793973"/>
                <a:satOff val="-11823"/>
                <a:lumOff val="549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11793973"/>
              <a:satOff val="-11823"/>
              <a:lumOff val="549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52B59C1-6EF0-49BD-A800-6C1F76DCB156}">
      <dsp:nvSpPr>
        <dsp:cNvPr id="0" name=""/>
        <dsp:cNvSpPr/>
      </dsp:nvSpPr>
      <dsp:spPr>
        <a:xfrm rot="5400000">
          <a:off x="8474653" y="1539865"/>
          <a:ext cx="1102294" cy="1834193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2">
                <a:hueOff val="13478828"/>
                <a:satOff val="-13512"/>
                <a:lumOff val="627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13478828"/>
                <a:satOff val="-13512"/>
                <a:lumOff val="627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13478828"/>
                <a:satOff val="-13512"/>
                <a:lumOff val="627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13478828"/>
              <a:satOff val="-13512"/>
              <a:lumOff val="627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7A4E434-AAA9-4837-8C1E-789255DCEB4F}">
      <dsp:nvSpPr>
        <dsp:cNvPr id="0" name=""/>
        <dsp:cNvSpPr/>
      </dsp:nvSpPr>
      <dsp:spPr>
        <a:xfrm>
          <a:off x="8290652" y="2087894"/>
          <a:ext cx="1655920" cy="1451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JasmineUPC" panose="02020603050405020304" pitchFamily="18" charset="-34"/>
              <a:cs typeface="JasmineUPC" panose="02020603050405020304" pitchFamily="18" charset="-34"/>
            </a:rPr>
            <a:t>2009</a:t>
          </a:r>
          <a:r>
            <a:rPr lang="th-TH" sz="2300" kern="1200" dirty="0">
              <a:latin typeface="JasmineUPC" panose="02020603050405020304" pitchFamily="18" charset="-34"/>
              <a:cs typeface="JasmineUPC" panose="02020603050405020304" pitchFamily="18" charset="-34"/>
            </a:rPr>
            <a:t> </a:t>
          </a:r>
          <a:br>
            <a:rPr lang="en-US" sz="2300" kern="1200" dirty="0">
              <a:latin typeface="JasmineUPC" panose="02020603050405020304" pitchFamily="18" charset="-34"/>
              <a:cs typeface="JasmineUPC" panose="02020603050405020304" pitchFamily="18" charset="-34"/>
            </a:rPr>
          </a:br>
          <a:r>
            <a:rPr lang="en-US" sz="2300" kern="1200" dirty="0">
              <a:latin typeface="JasmineUPC" panose="02020603050405020304" pitchFamily="18" charset="-34"/>
              <a:cs typeface="JasmineUPC" panose="02020603050405020304" pitchFamily="18" charset="-34"/>
            </a:rPr>
            <a:t>CEOS Chair</a:t>
          </a:r>
        </a:p>
      </dsp:txBody>
      <dsp:txXfrm>
        <a:off x="8290652" y="2087894"/>
        <a:ext cx="1655920" cy="1451511"/>
      </dsp:txXfrm>
    </dsp:sp>
    <dsp:sp modelId="{58EA4E3F-8013-4BF4-8817-C3B775A965E9}">
      <dsp:nvSpPr>
        <dsp:cNvPr id="0" name=""/>
        <dsp:cNvSpPr/>
      </dsp:nvSpPr>
      <dsp:spPr>
        <a:xfrm>
          <a:off x="9634135" y="1404830"/>
          <a:ext cx="312437" cy="31243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2">
                <a:hueOff val="15163680"/>
                <a:satOff val="-15201"/>
                <a:lumOff val="705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15163680"/>
                <a:satOff val="-15201"/>
                <a:lumOff val="705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15163680"/>
                <a:satOff val="-15201"/>
                <a:lumOff val="705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15163680"/>
              <a:satOff val="-15201"/>
              <a:lumOff val="705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660F449-5C50-40B4-82B2-93623AE29AE7}">
      <dsp:nvSpPr>
        <dsp:cNvPr id="0" name=""/>
        <dsp:cNvSpPr/>
      </dsp:nvSpPr>
      <dsp:spPr>
        <a:xfrm rot="5400000">
          <a:off x="10501823" y="1038240"/>
          <a:ext cx="1102294" cy="1834193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2">
                <a:hueOff val="16848534"/>
                <a:satOff val="-16890"/>
                <a:lumOff val="784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16848534"/>
                <a:satOff val="-16890"/>
                <a:lumOff val="784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16848534"/>
                <a:satOff val="-16890"/>
                <a:lumOff val="784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16848534"/>
              <a:satOff val="-16890"/>
              <a:lumOff val="784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FE81627-2F36-4363-B9B7-B2B444B5461E}">
      <dsp:nvSpPr>
        <dsp:cNvPr id="0" name=""/>
        <dsp:cNvSpPr/>
      </dsp:nvSpPr>
      <dsp:spPr>
        <a:xfrm>
          <a:off x="10317822" y="1586268"/>
          <a:ext cx="1655920" cy="1451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JasmineUPC" panose="02020603050405020304" pitchFamily="18" charset="-34"/>
              <a:cs typeface="JasmineUPC" panose="02020603050405020304" pitchFamily="18" charset="-34"/>
            </a:rPr>
            <a:t>2011</a:t>
          </a:r>
          <a:r>
            <a:rPr lang="th-TH" sz="2300" kern="1200" dirty="0">
              <a:latin typeface="JasmineUPC" panose="02020603050405020304" pitchFamily="18" charset="-34"/>
              <a:cs typeface="JasmineUPC" panose="02020603050405020304" pitchFamily="18" charset="-34"/>
            </a:rPr>
            <a:t> </a:t>
          </a:r>
          <a:br>
            <a:rPr lang="en-US" sz="2300" kern="1200" dirty="0">
              <a:latin typeface="JasmineUPC" panose="02020603050405020304" pitchFamily="18" charset="-34"/>
              <a:cs typeface="JasmineUPC" panose="02020603050405020304" pitchFamily="18" charset="-34"/>
            </a:rPr>
          </a:br>
          <a:r>
            <a:rPr lang="en-US" sz="2300" kern="1200" dirty="0">
              <a:latin typeface="JasmineUPC" panose="02020603050405020304" pitchFamily="18" charset="-34"/>
              <a:cs typeface="JasmineUPC" panose="02020603050405020304" pitchFamily="18" charset="-34"/>
            </a:rPr>
            <a:t>CEOS WGISS Chair</a:t>
          </a:r>
        </a:p>
      </dsp:txBody>
      <dsp:txXfrm>
        <a:off x="10317822" y="1586268"/>
        <a:ext cx="1655920" cy="14515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475" cy="466725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1"/>
            <a:ext cx="3038475" cy="466725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r">
              <a:defRPr sz="1200"/>
            </a:lvl1pPr>
          </a:lstStyle>
          <a:p>
            <a:fld id="{9B7E1E22-E328-4F7A-AFCF-DFDB03BE2F72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6"/>
            <a:ext cx="3038475" cy="466725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829676"/>
            <a:ext cx="3038475" cy="466725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r">
              <a:defRPr sz="1200"/>
            </a:lvl1pPr>
          </a:lstStyle>
          <a:p>
            <a:fld id="{43FE1B80-C40F-4086-AE2D-F485853F9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95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E271E6D0-BA2A-4592-ACF1-C90084887DAF}" type="datetimeFigureOut">
              <a:rPr lang="en-GB" smtClean="0"/>
              <a:t>29/10/2021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F3D79BA1-1748-4A58-A1D8-692C7A228C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656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79BA1-1748-4A58-A1D8-692C7A228C3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3966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79BA1-1748-4A58-A1D8-692C7A228C3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7085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79BA1-1748-4A58-A1D8-692C7A228C3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7620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79BA1-1748-4A58-A1D8-692C7A228C3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85773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79BA1-1748-4A58-A1D8-692C7A228C3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1327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79BA1-1748-4A58-A1D8-692C7A228C3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8417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79BA1-1748-4A58-A1D8-692C7A228C3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141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79BA1-1748-4A58-A1D8-692C7A228C3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9433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F7E7D5-B2F9-444F-8B44-7AAA417DF381}" type="slidenum">
              <a:rPr lang="th-TH" smtClean="0"/>
              <a:pPr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27722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79BA1-1748-4A58-A1D8-692C7A228C3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518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79BA1-1748-4A58-A1D8-692C7A228C3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803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79BA1-1748-4A58-A1D8-692C7A228C3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37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79BA1-1748-4A58-A1D8-692C7A228C3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210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79BA1-1748-4A58-A1D8-692C7A228C3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0347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79BA1-1748-4A58-A1D8-692C7A228C3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789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AD8E1C4-9A15-4764-86FE-E1C0275FBC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250A59-E31B-4002-83F5-2CA0F10DD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4"/>
          <a:stretch/>
        </p:blipFill>
        <p:spPr>
          <a:xfrm flipV="1">
            <a:off x="2824280" y="4824248"/>
            <a:ext cx="5391556" cy="2038097"/>
          </a:xfrm>
          <a:prstGeom prst="rect">
            <a:avLst/>
          </a:prstGeom>
        </p:spPr>
      </p:pic>
      <p:pic>
        <p:nvPicPr>
          <p:cNvPr id="19" name="Picture 18" descr="A picture containing nature&#10;&#10;Description automatically generated">
            <a:extLst>
              <a:ext uri="{FF2B5EF4-FFF2-40B4-BE49-F238E27FC236}">
                <a16:creationId xmlns:a16="http://schemas.microsoft.com/office/drawing/2014/main" id="{9A5D0622-33ED-4EB7-96FB-4585BC4717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</p:spPr>
      </p:pic>
      <p:sp>
        <p:nvSpPr>
          <p:cNvPr id="20" name="Hexagon 3">
            <a:extLst>
              <a:ext uri="{FF2B5EF4-FFF2-40B4-BE49-F238E27FC236}">
                <a16:creationId xmlns:a16="http://schemas.microsoft.com/office/drawing/2014/main" id="{6D2DF6DF-5332-4778-ABD2-C77C32E47F0B}"/>
              </a:ext>
            </a:extLst>
          </p:cNvPr>
          <p:cNvSpPr/>
          <p:nvPr userDrawn="1"/>
        </p:nvSpPr>
        <p:spPr>
          <a:xfrm rot="10800000" flipV="1">
            <a:off x="5456394" y="1968439"/>
            <a:ext cx="6751471" cy="4901119"/>
          </a:xfrm>
          <a:custGeom>
            <a:avLst/>
            <a:gdLst>
              <a:gd name="connsiteX0" fmla="*/ 0 w 6765758"/>
              <a:gd name="connsiteY0" fmla="*/ 4848732 h 4848732"/>
              <a:gd name="connsiteX1" fmla="*/ 0 w 6765758"/>
              <a:gd name="connsiteY1" fmla="*/ 0 h 4848732"/>
              <a:gd name="connsiteX2" fmla="*/ 6765758 w 6765758"/>
              <a:gd name="connsiteY2" fmla="*/ 4848732 h 4848732"/>
              <a:gd name="connsiteX3" fmla="*/ 0 w 6765758"/>
              <a:gd name="connsiteY3" fmla="*/ 4848732 h 4848732"/>
              <a:gd name="connsiteX0" fmla="*/ 0 w 6765758"/>
              <a:gd name="connsiteY0" fmla="*/ 4941601 h 4941601"/>
              <a:gd name="connsiteX1" fmla="*/ 0 w 6765758"/>
              <a:gd name="connsiteY1" fmla="*/ 0 h 4941601"/>
              <a:gd name="connsiteX2" fmla="*/ 6765758 w 6765758"/>
              <a:gd name="connsiteY2" fmla="*/ 4941601 h 4941601"/>
              <a:gd name="connsiteX3" fmla="*/ 0 w 6765758"/>
              <a:gd name="connsiteY3" fmla="*/ 4941601 h 4941601"/>
              <a:gd name="connsiteX0" fmla="*/ 0 w 6765758"/>
              <a:gd name="connsiteY0" fmla="*/ 4920169 h 4920169"/>
              <a:gd name="connsiteX1" fmla="*/ 2381 w 6765758"/>
              <a:gd name="connsiteY1" fmla="*/ 0 h 4920169"/>
              <a:gd name="connsiteX2" fmla="*/ 6765758 w 6765758"/>
              <a:gd name="connsiteY2" fmla="*/ 4920169 h 4920169"/>
              <a:gd name="connsiteX3" fmla="*/ 0 w 6765758"/>
              <a:gd name="connsiteY3" fmla="*/ 4920169 h 4920169"/>
              <a:gd name="connsiteX0" fmla="*/ 0 w 6751470"/>
              <a:gd name="connsiteY0" fmla="*/ 4920169 h 4920169"/>
              <a:gd name="connsiteX1" fmla="*/ 2381 w 6751470"/>
              <a:gd name="connsiteY1" fmla="*/ 0 h 4920169"/>
              <a:gd name="connsiteX2" fmla="*/ 6751470 w 6751470"/>
              <a:gd name="connsiteY2" fmla="*/ 4901119 h 4920169"/>
              <a:gd name="connsiteX3" fmla="*/ 0 w 6751470"/>
              <a:gd name="connsiteY3" fmla="*/ 4920169 h 4920169"/>
              <a:gd name="connsiteX0" fmla="*/ 26211 w 6749106"/>
              <a:gd name="connsiteY0" fmla="*/ 4891594 h 4901119"/>
              <a:gd name="connsiteX1" fmla="*/ 17 w 6749106"/>
              <a:gd name="connsiteY1" fmla="*/ 0 h 4901119"/>
              <a:gd name="connsiteX2" fmla="*/ 6749106 w 6749106"/>
              <a:gd name="connsiteY2" fmla="*/ 4901119 h 4901119"/>
              <a:gd name="connsiteX3" fmla="*/ 26211 w 6749106"/>
              <a:gd name="connsiteY3" fmla="*/ 4891594 h 4901119"/>
              <a:gd name="connsiteX0" fmla="*/ 11939 w 6749122"/>
              <a:gd name="connsiteY0" fmla="*/ 4891594 h 4901119"/>
              <a:gd name="connsiteX1" fmla="*/ 33 w 6749122"/>
              <a:gd name="connsiteY1" fmla="*/ 0 h 4901119"/>
              <a:gd name="connsiteX2" fmla="*/ 6749122 w 6749122"/>
              <a:gd name="connsiteY2" fmla="*/ 4901119 h 4901119"/>
              <a:gd name="connsiteX3" fmla="*/ 11939 w 6749122"/>
              <a:gd name="connsiteY3" fmla="*/ 4891594 h 4901119"/>
              <a:gd name="connsiteX0" fmla="*/ 11939 w 6749122"/>
              <a:gd name="connsiteY0" fmla="*/ 4891594 h 4901119"/>
              <a:gd name="connsiteX1" fmla="*/ 33 w 6749122"/>
              <a:gd name="connsiteY1" fmla="*/ 0 h 4901119"/>
              <a:gd name="connsiteX2" fmla="*/ 6749122 w 6749122"/>
              <a:gd name="connsiteY2" fmla="*/ 4901119 h 4901119"/>
              <a:gd name="connsiteX3" fmla="*/ 11939 w 6749122"/>
              <a:gd name="connsiteY3" fmla="*/ 4891594 h 4901119"/>
              <a:gd name="connsiteX0" fmla="*/ 11939 w 6749122"/>
              <a:gd name="connsiteY0" fmla="*/ 4891594 h 4901119"/>
              <a:gd name="connsiteX1" fmla="*/ 33 w 6749122"/>
              <a:gd name="connsiteY1" fmla="*/ 0 h 4901119"/>
              <a:gd name="connsiteX2" fmla="*/ 6749122 w 6749122"/>
              <a:gd name="connsiteY2" fmla="*/ 4901119 h 4901119"/>
              <a:gd name="connsiteX3" fmla="*/ 11939 w 6749122"/>
              <a:gd name="connsiteY3" fmla="*/ 4891594 h 4901119"/>
              <a:gd name="connsiteX0" fmla="*/ 11939 w 6749122"/>
              <a:gd name="connsiteY0" fmla="*/ 4891594 h 4901119"/>
              <a:gd name="connsiteX1" fmla="*/ 33 w 6749122"/>
              <a:gd name="connsiteY1" fmla="*/ 0 h 4901119"/>
              <a:gd name="connsiteX2" fmla="*/ 6749122 w 6749122"/>
              <a:gd name="connsiteY2" fmla="*/ 4901119 h 4901119"/>
              <a:gd name="connsiteX3" fmla="*/ 11939 w 6749122"/>
              <a:gd name="connsiteY3" fmla="*/ 4891594 h 4901119"/>
              <a:gd name="connsiteX0" fmla="*/ 0 w 6756233"/>
              <a:gd name="connsiteY0" fmla="*/ 4877306 h 4901119"/>
              <a:gd name="connsiteX1" fmla="*/ 7144 w 6756233"/>
              <a:gd name="connsiteY1" fmla="*/ 0 h 4901119"/>
              <a:gd name="connsiteX2" fmla="*/ 6756233 w 6756233"/>
              <a:gd name="connsiteY2" fmla="*/ 4901119 h 4901119"/>
              <a:gd name="connsiteX3" fmla="*/ 0 w 6756233"/>
              <a:gd name="connsiteY3" fmla="*/ 4877306 h 4901119"/>
              <a:gd name="connsiteX0" fmla="*/ 2487 w 6749195"/>
              <a:gd name="connsiteY0" fmla="*/ 4896356 h 4901119"/>
              <a:gd name="connsiteX1" fmla="*/ 106 w 6749195"/>
              <a:gd name="connsiteY1" fmla="*/ 0 h 4901119"/>
              <a:gd name="connsiteX2" fmla="*/ 6749195 w 6749195"/>
              <a:gd name="connsiteY2" fmla="*/ 4901119 h 4901119"/>
              <a:gd name="connsiteX3" fmla="*/ 2487 w 6749195"/>
              <a:gd name="connsiteY3" fmla="*/ 4896356 h 4901119"/>
              <a:gd name="connsiteX0" fmla="*/ 2487 w 6749195"/>
              <a:gd name="connsiteY0" fmla="*/ 4898738 h 4901119"/>
              <a:gd name="connsiteX1" fmla="*/ 106 w 6749195"/>
              <a:gd name="connsiteY1" fmla="*/ 0 h 4901119"/>
              <a:gd name="connsiteX2" fmla="*/ 6749195 w 6749195"/>
              <a:gd name="connsiteY2" fmla="*/ 4901119 h 4901119"/>
              <a:gd name="connsiteX3" fmla="*/ 2487 w 6749195"/>
              <a:gd name="connsiteY3" fmla="*/ 4898738 h 4901119"/>
              <a:gd name="connsiteX0" fmla="*/ 0 w 6751471"/>
              <a:gd name="connsiteY0" fmla="*/ 4901119 h 4901119"/>
              <a:gd name="connsiteX1" fmla="*/ 2382 w 6751471"/>
              <a:gd name="connsiteY1" fmla="*/ 0 h 4901119"/>
              <a:gd name="connsiteX2" fmla="*/ 6751471 w 6751471"/>
              <a:gd name="connsiteY2" fmla="*/ 4901119 h 4901119"/>
              <a:gd name="connsiteX3" fmla="*/ 0 w 6751471"/>
              <a:gd name="connsiteY3" fmla="*/ 4901119 h 4901119"/>
              <a:gd name="connsiteX0" fmla="*/ 0 w 6751471"/>
              <a:gd name="connsiteY0" fmla="*/ 4901119 h 4901119"/>
              <a:gd name="connsiteX1" fmla="*/ 2382 w 6751471"/>
              <a:gd name="connsiteY1" fmla="*/ 0 h 4901119"/>
              <a:gd name="connsiteX2" fmla="*/ 6751471 w 6751471"/>
              <a:gd name="connsiteY2" fmla="*/ 4901119 h 4901119"/>
              <a:gd name="connsiteX3" fmla="*/ 0 w 6751471"/>
              <a:gd name="connsiteY3" fmla="*/ 4901119 h 490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51471" h="4901119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 w="3175"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1" name="Hexagon 3">
            <a:extLst>
              <a:ext uri="{FF2B5EF4-FFF2-40B4-BE49-F238E27FC236}">
                <a16:creationId xmlns:a16="http://schemas.microsoft.com/office/drawing/2014/main" id="{ED1323B1-25AD-4D68-9935-331D79B300CE}"/>
              </a:ext>
            </a:extLst>
          </p:cNvPr>
          <p:cNvSpPr/>
          <p:nvPr userDrawn="1"/>
        </p:nvSpPr>
        <p:spPr>
          <a:xfrm flipH="1">
            <a:off x="-4784" y="-14542"/>
            <a:ext cx="12199164" cy="6874921"/>
          </a:xfrm>
          <a:custGeom>
            <a:avLst/>
            <a:gdLst>
              <a:gd name="connsiteX0" fmla="*/ 0 w 12192000"/>
              <a:gd name="connsiteY0" fmla="*/ 3429000 h 6858000"/>
              <a:gd name="connsiteX1" fmla="*/ 1714500 w 12192000"/>
              <a:gd name="connsiteY1" fmla="*/ 2 h 6858000"/>
              <a:gd name="connsiteX2" fmla="*/ 10477500 w 12192000"/>
              <a:gd name="connsiteY2" fmla="*/ 2 h 6858000"/>
              <a:gd name="connsiteX3" fmla="*/ 12192000 w 12192000"/>
              <a:gd name="connsiteY3" fmla="*/ 3429000 h 6858000"/>
              <a:gd name="connsiteX4" fmla="*/ 10477500 w 12192000"/>
              <a:gd name="connsiteY4" fmla="*/ 6857998 h 6858000"/>
              <a:gd name="connsiteX5" fmla="*/ 1714500 w 12192000"/>
              <a:gd name="connsiteY5" fmla="*/ 6857998 h 6858000"/>
              <a:gd name="connsiteX6" fmla="*/ 0 w 12192000"/>
              <a:gd name="connsiteY6" fmla="*/ 3429000 h 6858000"/>
              <a:gd name="connsiteX0" fmla="*/ 6016 w 12198016"/>
              <a:gd name="connsiteY0" fmla="*/ 3441030 h 6870028"/>
              <a:gd name="connsiteX1" fmla="*/ 0 w 12198016"/>
              <a:gd name="connsiteY1" fmla="*/ 0 h 6870028"/>
              <a:gd name="connsiteX2" fmla="*/ 10483516 w 12198016"/>
              <a:gd name="connsiteY2" fmla="*/ 12032 h 6870028"/>
              <a:gd name="connsiteX3" fmla="*/ 12198016 w 12198016"/>
              <a:gd name="connsiteY3" fmla="*/ 3441030 h 6870028"/>
              <a:gd name="connsiteX4" fmla="*/ 10483516 w 12198016"/>
              <a:gd name="connsiteY4" fmla="*/ 6870028 h 6870028"/>
              <a:gd name="connsiteX5" fmla="*/ 1720516 w 12198016"/>
              <a:gd name="connsiteY5" fmla="*/ 6870028 h 6870028"/>
              <a:gd name="connsiteX6" fmla="*/ 6016 w 12198016"/>
              <a:gd name="connsiteY6" fmla="*/ 3441030 h 6870028"/>
              <a:gd name="connsiteX0" fmla="*/ 6016 w 12198016"/>
              <a:gd name="connsiteY0" fmla="*/ 3441030 h 6870028"/>
              <a:gd name="connsiteX1" fmla="*/ 0 w 12198016"/>
              <a:gd name="connsiteY1" fmla="*/ 0 h 6870028"/>
              <a:gd name="connsiteX2" fmla="*/ 12192000 w 12198016"/>
              <a:gd name="connsiteY2" fmla="*/ 24063 h 6870028"/>
              <a:gd name="connsiteX3" fmla="*/ 12198016 w 12198016"/>
              <a:gd name="connsiteY3" fmla="*/ 3441030 h 6870028"/>
              <a:gd name="connsiteX4" fmla="*/ 10483516 w 12198016"/>
              <a:gd name="connsiteY4" fmla="*/ 6870028 h 6870028"/>
              <a:gd name="connsiteX5" fmla="*/ 1720516 w 12198016"/>
              <a:gd name="connsiteY5" fmla="*/ 6870028 h 6870028"/>
              <a:gd name="connsiteX6" fmla="*/ 6016 w 12198016"/>
              <a:gd name="connsiteY6" fmla="*/ 3441030 h 6870028"/>
              <a:gd name="connsiteX0" fmla="*/ 6016 w 12198016"/>
              <a:gd name="connsiteY0" fmla="*/ 3441030 h 6870028"/>
              <a:gd name="connsiteX1" fmla="*/ 0 w 12198016"/>
              <a:gd name="connsiteY1" fmla="*/ 0 h 6870028"/>
              <a:gd name="connsiteX2" fmla="*/ 12192000 w 12198016"/>
              <a:gd name="connsiteY2" fmla="*/ 24063 h 6870028"/>
              <a:gd name="connsiteX3" fmla="*/ 12198016 w 12198016"/>
              <a:gd name="connsiteY3" fmla="*/ 3441030 h 6870028"/>
              <a:gd name="connsiteX4" fmla="*/ 12179968 w 12198016"/>
              <a:gd name="connsiteY4" fmla="*/ 6845965 h 6870028"/>
              <a:gd name="connsiteX5" fmla="*/ 1720516 w 12198016"/>
              <a:gd name="connsiteY5" fmla="*/ 6870028 h 6870028"/>
              <a:gd name="connsiteX6" fmla="*/ 6016 w 12198016"/>
              <a:gd name="connsiteY6" fmla="*/ 3441030 h 6870028"/>
              <a:gd name="connsiteX0" fmla="*/ 6016 w 12198016"/>
              <a:gd name="connsiteY0" fmla="*/ 3441030 h 6857997"/>
              <a:gd name="connsiteX1" fmla="*/ 0 w 12198016"/>
              <a:gd name="connsiteY1" fmla="*/ 0 h 6857997"/>
              <a:gd name="connsiteX2" fmla="*/ 12192000 w 12198016"/>
              <a:gd name="connsiteY2" fmla="*/ 24063 h 6857997"/>
              <a:gd name="connsiteX3" fmla="*/ 12198016 w 12198016"/>
              <a:gd name="connsiteY3" fmla="*/ 3441030 h 6857997"/>
              <a:gd name="connsiteX4" fmla="*/ 12179968 w 12198016"/>
              <a:gd name="connsiteY4" fmla="*/ 6845965 h 6857997"/>
              <a:gd name="connsiteX5" fmla="*/ 7122694 w 12198016"/>
              <a:gd name="connsiteY5" fmla="*/ 6857997 h 6857997"/>
              <a:gd name="connsiteX6" fmla="*/ 6016 w 12198016"/>
              <a:gd name="connsiteY6" fmla="*/ 3441030 h 6857997"/>
              <a:gd name="connsiteX0" fmla="*/ 266 w 12204298"/>
              <a:gd name="connsiteY0" fmla="*/ 2045367 h 6857997"/>
              <a:gd name="connsiteX1" fmla="*/ 6282 w 12204298"/>
              <a:gd name="connsiteY1" fmla="*/ 0 h 6857997"/>
              <a:gd name="connsiteX2" fmla="*/ 12198282 w 12204298"/>
              <a:gd name="connsiteY2" fmla="*/ 24063 h 6857997"/>
              <a:gd name="connsiteX3" fmla="*/ 12204298 w 12204298"/>
              <a:gd name="connsiteY3" fmla="*/ 3441030 h 6857997"/>
              <a:gd name="connsiteX4" fmla="*/ 12186250 w 12204298"/>
              <a:gd name="connsiteY4" fmla="*/ 6845965 h 6857997"/>
              <a:gd name="connsiteX5" fmla="*/ 7128976 w 12204298"/>
              <a:gd name="connsiteY5" fmla="*/ 6857997 h 6857997"/>
              <a:gd name="connsiteX6" fmla="*/ 266 w 12204298"/>
              <a:gd name="connsiteY6" fmla="*/ 2045367 h 6857997"/>
              <a:gd name="connsiteX0" fmla="*/ 980573 w 12198016"/>
              <a:gd name="connsiteY0" fmla="*/ 1792704 h 6857997"/>
              <a:gd name="connsiteX1" fmla="*/ 0 w 12198016"/>
              <a:gd name="connsiteY1" fmla="*/ 0 h 6857997"/>
              <a:gd name="connsiteX2" fmla="*/ 12192000 w 12198016"/>
              <a:gd name="connsiteY2" fmla="*/ 24063 h 6857997"/>
              <a:gd name="connsiteX3" fmla="*/ 12198016 w 12198016"/>
              <a:gd name="connsiteY3" fmla="*/ 3441030 h 6857997"/>
              <a:gd name="connsiteX4" fmla="*/ 12179968 w 12198016"/>
              <a:gd name="connsiteY4" fmla="*/ 6845965 h 6857997"/>
              <a:gd name="connsiteX5" fmla="*/ 7122694 w 12198016"/>
              <a:gd name="connsiteY5" fmla="*/ 6857997 h 6857997"/>
              <a:gd name="connsiteX6" fmla="*/ 980573 w 12198016"/>
              <a:gd name="connsiteY6" fmla="*/ 1792704 h 6857997"/>
              <a:gd name="connsiteX0" fmla="*/ 266 w 12204299"/>
              <a:gd name="connsiteY0" fmla="*/ 1840831 h 6857997"/>
              <a:gd name="connsiteX1" fmla="*/ 6283 w 12204299"/>
              <a:gd name="connsiteY1" fmla="*/ 0 h 6857997"/>
              <a:gd name="connsiteX2" fmla="*/ 12198283 w 12204299"/>
              <a:gd name="connsiteY2" fmla="*/ 24063 h 6857997"/>
              <a:gd name="connsiteX3" fmla="*/ 12204299 w 12204299"/>
              <a:gd name="connsiteY3" fmla="*/ 3441030 h 6857997"/>
              <a:gd name="connsiteX4" fmla="*/ 12186251 w 12204299"/>
              <a:gd name="connsiteY4" fmla="*/ 6845965 h 6857997"/>
              <a:gd name="connsiteX5" fmla="*/ 7128977 w 12204299"/>
              <a:gd name="connsiteY5" fmla="*/ 6857997 h 6857997"/>
              <a:gd name="connsiteX6" fmla="*/ 266 w 12204299"/>
              <a:gd name="connsiteY6" fmla="*/ 1840831 h 6857997"/>
              <a:gd name="connsiteX0" fmla="*/ 7122694 w 12198016"/>
              <a:gd name="connsiteY0" fmla="*/ 6857997 h 6857997"/>
              <a:gd name="connsiteX1" fmla="*/ 0 w 12198016"/>
              <a:gd name="connsiteY1" fmla="*/ 0 h 6857997"/>
              <a:gd name="connsiteX2" fmla="*/ 12192000 w 12198016"/>
              <a:gd name="connsiteY2" fmla="*/ 24063 h 6857997"/>
              <a:gd name="connsiteX3" fmla="*/ 12198016 w 12198016"/>
              <a:gd name="connsiteY3" fmla="*/ 3441030 h 6857997"/>
              <a:gd name="connsiteX4" fmla="*/ 12179968 w 12198016"/>
              <a:gd name="connsiteY4" fmla="*/ 6845965 h 6857997"/>
              <a:gd name="connsiteX5" fmla="*/ 7122694 w 12198016"/>
              <a:gd name="connsiteY5" fmla="*/ 6857997 h 6857997"/>
              <a:gd name="connsiteX0" fmla="*/ 4818648 w 12198016"/>
              <a:gd name="connsiteY0" fmla="*/ 6870031 h 6870031"/>
              <a:gd name="connsiteX1" fmla="*/ 0 w 12198016"/>
              <a:gd name="connsiteY1" fmla="*/ 0 h 6870031"/>
              <a:gd name="connsiteX2" fmla="*/ 12192000 w 12198016"/>
              <a:gd name="connsiteY2" fmla="*/ 24063 h 6870031"/>
              <a:gd name="connsiteX3" fmla="*/ 12198016 w 12198016"/>
              <a:gd name="connsiteY3" fmla="*/ 3441030 h 6870031"/>
              <a:gd name="connsiteX4" fmla="*/ 12179968 w 12198016"/>
              <a:gd name="connsiteY4" fmla="*/ 6845965 h 6870031"/>
              <a:gd name="connsiteX5" fmla="*/ 4818648 w 12198016"/>
              <a:gd name="connsiteY5" fmla="*/ 6870031 h 6870031"/>
              <a:gd name="connsiteX0" fmla="*/ 2713121 w 10092489"/>
              <a:gd name="connsiteY0" fmla="*/ 6870031 h 6870031"/>
              <a:gd name="connsiteX1" fmla="*/ 0 w 10092489"/>
              <a:gd name="connsiteY1" fmla="*/ 0 h 6870031"/>
              <a:gd name="connsiteX2" fmla="*/ 10086473 w 10092489"/>
              <a:gd name="connsiteY2" fmla="*/ 24063 h 6870031"/>
              <a:gd name="connsiteX3" fmla="*/ 10092489 w 10092489"/>
              <a:gd name="connsiteY3" fmla="*/ 3441030 h 6870031"/>
              <a:gd name="connsiteX4" fmla="*/ 10074441 w 10092489"/>
              <a:gd name="connsiteY4" fmla="*/ 6845965 h 6870031"/>
              <a:gd name="connsiteX5" fmla="*/ 2713121 w 10092489"/>
              <a:gd name="connsiteY5" fmla="*/ 6870031 h 6870031"/>
              <a:gd name="connsiteX0" fmla="*/ 3230479 w 10092489"/>
              <a:gd name="connsiteY0" fmla="*/ 6870031 h 6870031"/>
              <a:gd name="connsiteX1" fmla="*/ 0 w 10092489"/>
              <a:gd name="connsiteY1" fmla="*/ 0 h 6870031"/>
              <a:gd name="connsiteX2" fmla="*/ 10086473 w 10092489"/>
              <a:gd name="connsiteY2" fmla="*/ 24063 h 6870031"/>
              <a:gd name="connsiteX3" fmla="*/ 10092489 w 10092489"/>
              <a:gd name="connsiteY3" fmla="*/ 3441030 h 6870031"/>
              <a:gd name="connsiteX4" fmla="*/ 10074441 w 10092489"/>
              <a:gd name="connsiteY4" fmla="*/ 6845965 h 6870031"/>
              <a:gd name="connsiteX5" fmla="*/ 3230479 w 10092489"/>
              <a:gd name="connsiteY5" fmla="*/ 6870031 h 6870031"/>
              <a:gd name="connsiteX0" fmla="*/ 5526973 w 12388983"/>
              <a:gd name="connsiteY0" fmla="*/ 6870031 h 6870031"/>
              <a:gd name="connsiteX1" fmla="*/ 0 w 12388983"/>
              <a:gd name="connsiteY1" fmla="*/ 0 h 6870031"/>
              <a:gd name="connsiteX2" fmla="*/ 12382967 w 12388983"/>
              <a:gd name="connsiteY2" fmla="*/ 24063 h 6870031"/>
              <a:gd name="connsiteX3" fmla="*/ 12388983 w 12388983"/>
              <a:gd name="connsiteY3" fmla="*/ 3441030 h 6870031"/>
              <a:gd name="connsiteX4" fmla="*/ 12370935 w 12388983"/>
              <a:gd name="connsiteY4" fmla="*/ 6845965 h 6870031"/>
              <a:gd name="connsiteX5" fmla="*/ 5526973 w 12388983"/>
              <a:gd name="connsiteY5" fmla="*/ 6870031 h 6870031"/>
              <a:gd name="connsiteX0" fmla="*/ 7840359 w 14702369"/>
              <a:gd name="connsiteY0" fmla="*/ 6845968 h 6845968"/>
              <a:gd name="connsiteX1" fmla="*/ 0 w 14702369"/>
              <a:gd name="connsiteY1" fmla="*/ 0 h 6845968"/>
              <a:gd name="connsiteX2" fmla="*/ 14696353 w 14702369"/>
              <a:gd name="connsiteY2" fmla="*/ 0 h 6845968"/>
              <a:gd name="connsiteX3" fmla="*/ 14702369 w 14702369"/>
              <a:gd name="connsiteY3" fmla="*/ 3416967 h 6845968"/>
              <a:gd name="connsiteX4" fmla="*/ 14684321 w 14702369"/>
              <a:gd name="connsiteY4" fmla="*/ 6821902 h 6845968"/>
              <a:gd name="connsiteX5" fmla="*/ 7840359 w 14702369"/>
              <a:gd name="connsiteY5" fmla="*/ 6845968 h 6845968"/>
              <a:gd name="connsiteX0" fmla="*/ 11914246 w 14702369"/>
              <a:gd name="connsiteY0" fmla="*/ 6821904 h 6821904"/>
              <a:gd name="connsiteX1" fmla="*/ 0 w 14702369"/>
              <a:gd name="connsiteY1" fmla="*/ 0 h 6821904"/>
              <a:gd name="connsiteX2" fmla="*/ 14696353 w 14702369"/>
              <a:gd name="connsiteY2" fmla="*/ 0 h 6821904"/>
              <a:gd name="connsiteX3" fmla="*/ 14702369 w 14702369"/>
              <a:gd name="connsiteY3" fmla="*/ 3416967 h 6821904"/>
              <a:gd name="connsiteX4" fmla="*/ 14684321 w 14702369"/>
              <a:gd name="connsiteY4" fmla="*/ 6821902 h 6821904"/>
              <a:gd name="connsiteX5" fmla="*/ 11914246 w 14702369"/>
              <a:gd name="connsiteY5" fmla="*/ 6821904 h 6821904"/>
              <a:gd name="connsiteX0" fmla="*/ 11303164 w 14702369"/>
              <a:gd name="connsiteY0" fmla="*/ 6833935 h 6833935"/>
              <a:gd name="connsiteX1" fmla="*/ 0 w 14702369"/>
              <a:gd name="connsiteY1" fmla="*/ 0 h 6833935"/>
              <a:gd name="connsiteX2" fmla="*/ 14696353 w 14702369"/>
              <a:gd name="connsiteY2" fmla="*/ 0 h 6833935"/>
              <a:gd name="connsiteX3" fmla="*/ 14702369 w 14702369"/>
              <a:gd name="connsiteY3" fmla="*/ 3416967 h 6833935"/>
              <a:gd name="connsiteX4" fmla="*/ 14684321 w 14702369"/>
              <a:gd name="connsiteY4" fmla="*/ 6821902 h 6833935"/>
              <a:gd name="connsiteX5" fmla="*/ 11303164 w 14702369"/>
              <a:gd name="connsiteY5" fmla="*/ 6833935 h 6833935"/>
              <a:gd name="connsiteX0" fmla="*/ 11303164 w 14702369"/>
              <a:gd name="connsiteY0" fmla="*/ 6833935 h 6833935"/>
              <a:gd name="connsiteX1" fmla="*/ 0 w 14702369"/>
              <a:gd name="connsiteY1" fmla="*/ 0 h 6833935"/>
              <a:gd name="connsiteX2" fmla="*/ 14696353 w 14702369"/>
              <a:gd name="connsiteY2" fmla="*/ 0 h 6833935"/>
              <a:gd name="connsiteX3" fmla="*/ 14702369 w 14702369"/>
              <a:gd name="connsiteY3" fmla="*/ 3416967 h 6833935"/>
              <a:gd name="connsiteX4" fmla="*/ 14698869 w 14702369"/>
              <a:gd name="connsiteY4" fmla="*/ 6833934 h 6833935"/>
              <a:gd name="connsiteX5" fmla="*/ 11303164 w 14702369"/>
              <a:gd name="connsiteY5" fmla="*/ 6833935 h 6833935"/>
              <a:gd name="connsiteX0" fmla="*/ 11356917 w 14756122"/>
              <a:gd name="connsiteY0" fmla="*/ 6833935 h 6833935"/>
              <a:gd name="connsiteX1" fmla="*/ 0 w 14756122"/>
              <a:gd name="connsiteY1" fmla="*/ 12611 h 6833935"/>
              <a:gd name="connsiteX2" fmla="*/ 14750106 w 14756122"/>
              <a:gd name="connsiteY2" fmla="*/ 0 h 6833935"/>
              <a:gd name="connsiteX3" fmla="*/ 14756122 w 14756122"/>
              <a:gd name="connsiteY3" fmla="*/ 3416967 h 6833935"/>
              <a:gd name="connsiteX4" fmla="*/ 14752622 w 14756122"/>
              <a:gd name="connsiteY4" fmla="*/ 6833934 h 6833935"/>
              <a:gd name="connsiteX5" fmla="*/ 11356917 w 14756122"/>
              <a:gd name="connsiteY5" fmla="*/ 6833935 h 6833935"/>
              <a:gd name="connsiteX0" fmla="*/ 11356917 w 14761910"/>
              <a:gd name="connsiteY0" fmla="*/ 6833935 h 6833935"/>
              <a:gd name="connsiteX1" fmla="*/ 0 w 14761910"/>
              <a:gd name="connsiteY1" fmla="*/ 12611 h 6833935"/>
              <a:gd name="connsiteX2" fmla="*/ 14761631 w 14761910"/>
              <a:gd name="connsiteY2" fmla="*/ 0 h 6833935"/>
              <a:gd name="connsiteX3" fmla="*/ 14756122 w 14761910"/>
              <a:gd name="connsiteY3" fmla="*/ 3416967 h 6833935"/>
              <a:gd name="connsiteX4" fmla="*/ 14752622 w 14761910"/>
              <a:gd name="connsiteY4" fmla="*/ 6833934 h 6833935"/>
              <a:gd name="connsiteX5" fmla="*/ 11356917 w 14761910"/>
              <a:gd name="connsiteY5" fmla="*/ 6833935 h 6833935"/>
              <a:gd name="connsiteX0" fmla="*/ 11356917 w 14761910"/>
              <a:gd name="connsiteY0" fmla="*/ 6833935 h 6833935"/>
              <a:gd name="connsiteX1" fmla="*/ 0 w 14761910"/>
              <a:gd name="connsiteY1" fmla="*/ 12611 h 6833935"/>
              <a:gd name="connsiteX2" fmla="*/ 14761631 w 14761910"/>
              <a:gd name="connsiteY2" fmla="*/ 0 h 6833935"/>
              <a:gd name="connsiteX3" fmla="*/ 14756122 w 14761910"/>
              <a:gd name="connsiteY3" fmla="*/ 3416967 h 6833935"/>
              <a:gd name="connsiteX4" fmla="*/ 14758385 w 14761910"/>
              <a:gd name="connsiteY4" fmla="*/ 6829198 h 6833935"/>
              <a:gd name="connsiteX5" fmla="*/ 11356917 w 14761910"/>
              <a:gd name="connsiteY5" fmla="*/ 6833935 h 6833935"/>
              <a:gd name="connsiteX0" fmla="*/ 11356917 w 14761910"/>
              <a:gd name="connsiteY0" fmla="*/ 6833935 h 6836301"/>
              <a:gd name="connsiteX1" fmla="*/ 0 w 14761910"/>
              <a:gd name="connsiteY1" fmla="*/ 12611 h 6836301"/>
              <a:gd name="connsiteX2" fmla="*/ 14761631 w 14761910"/>
              <a:gd name="connsiteY2" fmla="*/ 0 h 6836301"/>
              <a:gd name="connsiteX3" fmla="*/ 14756122 w 14761910"/>
              <a:gd name="connsiteY3" fmla="*/ 3416967 h 6836301"/>
              <a:gd name="connsiteX4" fmla="*/ 14758385 w 14761910"/>
              <a:gd name="connsiteY4" fmla="*/ 6836301 h 6836301"/>
              <a:gd name="connsiteX5" fmla="*/ 11356917 w 14761910"/>
              <a:gd name="connsiteY5" fmla="*/ 6833935 h 6836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61910" h="6836301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7A6DEE9-0B4F-409A-B59F-325723A101B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8431" y="5311498"/>
            <a:ext cx="2738896" cy="15085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0B31207-9C3D-4B5C-B57B-2FE4DBE214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582" t="2399" r="8554" b="-8774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35335CF-157D-43AA-8855-D3BF724DF9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alphaModFix amt="34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017" t="36082" r="11355" b="674"/>
          <a:stretch/>
        </p:blipFill>
        <p:spPr>
          <a:xfrm rot="16200000">
            <a:off x="5792642" y="4819952"/>
            <a:ext cx="1719709" cy="2366806"/>
          </a:xfrm>
          <a:prstGeom prst="rtTriangle">
            <a:avLst/>
          </a:prstGeom>
        </p:spPr>
      </p:pic>
      <p:sp>
        <p:nvSpPr>
          <p:cNvPr id="11" name="Title 15">
            <a:extLst>
              <a:ext uri="{FF2B5EF4-FFF2-40B4-BE49-F238E27FC236}">
                <a16:creationId xmlns:a16="http://schemas.microsoft.com/office/drawing/2014/main" id="{6D87AD77-E89F-4705-AA0A-8032DAD1D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20188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C6441F9-A2B1-4BFB-87F7-B505A10AE262}"/>
              </a:ext>
            </a:extLst>
          </p:cNvPr>
          <p:cNvSpPr/>
          <p:nvPr userDrawn="1"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8A801E7-BC54-4FD1-B398-A5A22D7A98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55B944D-04FC-4DF5-9BF7-3BCE88FF1F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D524ECA-AF0A-4822-81E8-1224A9767F20}"/>
              </a:ext>
            </a:extLst>
          </p:cNvPr>
          <p:cNvSpPr/>
          <p:nvPr userDrawn="1"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B5CD593-1634-4207-94B8-040A8F75CE1E}"/>
              </a:ext>
            </a:extLst>
          </p:cNvPr>
          <p:cNvSpPr/>
          <p:nvPr userDrawn="1"/>
        </p:nvSpPr>
        <p:spPr>
          <a:xfrm flipV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57198A-4F93-4BB0-B3E6-6EC9C206038D}"/>
              </a:ext>
            </a:extLst>
          </p:cNvPr>
          <p:cNvSpPr txBox="1"/>
          <p:nvPr userDrawn="1"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400" b="1" dirty="0">
                <a:solidFill>
                  <a:schemeClr val="accent1"/>
                </a:solidFill>
              </a:rPr>
              <a:t>Slide </a:t>
            </a:r>
            <a:fld id="{F7E43D5E-19EF-489C-A403-232B1D029F8F}" type="slidenum">
              <a:rPr lang="en-AU" sz="1400" b="1" smtClean="0">
                <a:solidFill>
                  <a:schemeClr val="accent1"/>
                </a:solidFill>
              </a:rPr>
              <a:t>‹#›</a:t>
            </a:fld>
            <a:endParaRPr lang="en-AU" sz="1400" b="1" dirty="0">
              <a:solidFill>
                <a:schemeClr val="accent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D052B9-215F-4A65-B5BF-D9EA0B79D5DB}"/>
              </a:ext>
            </a:extLst>
          </p:cNvPr>
          <p:cNvSpPr txBox="1"/>
          <p:nvPr userDrawn="1"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chemeClr val="accent1"/>
                </a:solidFill>
              </a:rPr>
              <a:t>CEOS Plenary, 1-4  November 2021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29B9A96-3603-43F8-A8A8-E7ECA8F14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 sz="2800"/>
            </a:lvl1pPr>
            <a:lvl2pPr marL="685800" indent="-228600">
              <a:buFont typeface="Wingdings" panose="05000000000000000000" pitchFamily="2" charset="2"/>
              <a:buChar char="§"/>
              <a:defRPr sz="2400"/>
            </a:lvl2pPr>
            <a:lvl3pPr marL="1143000" indent="-228600">
              <a:buFont typeface="Courier New" panose="02070309020205020404" pitchFamily="49" charset="0"/>
              <a:buChar char="o"/>
              <a:defRPr sz="2000"/>
            </a:lvl3pPr>
            <a:lvl4pPr marL="1600200" indent="-228600">
              <a:buFont typeface="Arial" panose="020B0604020202020204" pitchFamily="34" charset="0"/>
              <a:buChar char="•"/>
              <a:defRPr sz="1800"/>
            </a:lvl4pPr>
            <a:lvl5pPr marL="2057400" indent="-228600">
              <a:buFont typeface="Arial" panose="020B0604020202020204" pitchFamily="34" charset="0"/>
              <a:buChar char="•"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D23802C6-2AE7-4143-9A89-2B465ADB4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83935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ED4F45A-79C4-451D-B770-5D9EB63F4CE9}"/>
              </a:ext>
            </a:extLst>
          </p:cNvPr>
          <p:cNvSpPr/>
          <p:nvPr userDrawn="1"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750AF94-A7F3-4BBE-BA31-C4E95B6438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9F3D092-5D49-4AFB-AF3E-73F362AFFC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71A52C8-AC58-4F93-9B83-CF6340B35704}"/>
              </a:ext>
            </a:extLst>
          </p:cNvPr>
          <p:cNvSpPr/>
          <p:nvPr userDrawn="1"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F8C269A-31A7-4C30-A379-B1AF6E6AC07E}"/>
              </a:ext>
            </a:extLst>
          </p:cNvPr>
          <p:cNvSpPr/>
          <p:nvPr userDrawn="1"/>
        </p:nvSpPr>
        <p:spPr>
          <a:xfrm flipV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DDE49C7-19A1-444C-9825-1EA2A4CF4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 sz="2800"/>
            </a:lvl1pPr>
            <a:lvl2pPr marL="685800" indent="-228600">
              <a:buFont typeface="Wingdings" panose="05000000000000000000" pitchFamily="2" charset="2"/>
              <a:buChar char="§"/>
              <a:defRPr sz="2400"/>
            </a:lvl2pPr>
            <a:lvl3pPr marL="1143000" indent="-228600">
              <a:buFont typeface="Courier New" panose="02070309020205020404" pitchFamily="49" charset="0"/>
              <a:buChar char="o"/>
              <a:defRPr sz="2000"/>
            </a:lvl3pPr>
            <a:lvl4pPr marL="1600200" indent="-228600">
              <a:buFont typeface="Arial" panose="020B0604020202020204" pitchFamily="34" charset="0"/>
              <a:buChar char="•"/>
              <a:defRPr sz="1800"/>
            </a:lvl4pPr>
            <a:lvl5pPr marL="2057400" indent="-228600">
              <a:buFont typeface="Arial" panose="020B0604020202020204" pitchFamily="34" charset="0"/>
              <a:buChar char="•"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3544BA0-E96C-45E5-845D-0572CB6E19C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 sz="2800"/>
            </a:lvl1pPr>
            <a:lvl2pPr marL="685800" indent="-228600">
              <a:buFont typeface="Wingdings" panose="05000000000000000000" pitchFamily="2" charset="2"/>
              <a:buChar char="§"/>
              <a:defRPr sz="2400"/>
            </a:lvl2pPr>
            <a:lvl3pPr marL="1143000" indent="-228600">
              <a:buFont typeface="Courier New" panose="02070309020205020404" pitchFamily="49" charset="0"/>
              <a:buChar char="o"/>
              <a:defRPr sz="2000"/>
            </a:lvl3pPr>
            <a:lvl4pPr marL="1600200" indent="-228600">
              <a:buFont typeface="Arial" panose="020B0604020202020204" pitchFamily="34" charset="0"/>
              <a:buChar char="•"/>
              <a:defRPr sz="1800"/>
            </a:lvl4pPr>
            <a:lvl5pPr marL="2057400" indent="-228600">
              <a:buFont typeface="Arial" panose="020B0604020202020204" pitchFamily="34" charset="0"/>
              <a:buChar char="•"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FA363F-DA93-49E9-B2AA-8F807FE83C45}"/>
              </a:ext>
            </a:extLst>
          </p:cNvPr>
          <p:cNvSpPr txBox="1"/>
          <p:nvPr userDrawn="1"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400" b="1" dirty="0">
                <a:solidFill>
                  <a:schemeClr val="accent1"/>
                </a:solidFill>
              </a:rPr>
              <a:t>Slide </a:t>
            </a:r>
            <a:fld id="{F7E43D5E-19EF-489C-A403-232B1D029F8F}" type="slidenum">
              <a:rPr lang="en-AU" sz="1400" b="1" smtClean="0">
                <a:solidFill>
                  <a:schemeClr val="accent1"/>
                </a:solidFill>
              </a:rPr>
              <a:t>‹#›</a:t>
            </a:fld>
            <a:endParaRPr lang="en-AU" sz="1400" b="1" dirty="0">
              <a:solidFill>
                <a:schemeClr val="accent1"/>
              </a:solidFill>
            </a:endParaRPr>
          </a:p>
        </p:txBody>
      </p:sp>
      <p:sp>
        <p:nvSpPr>
          <p:cNvPr id="15" name="Title 15">
            <a:extLst>
              <a:ext uri="{FF2B5EF4-FFF2-40B4-BE49-F238E27FC236}">
                <a16:creationId xmlns:a16="http://schemas.microsoft.com/office/drawing/2014/main" id="{87570EC9-0DBC-4BD7-95AA-6C73B6CD9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7CA0F7-C63D-4300-8BAD-A29E1BDF3EF2}"/>
              </a:ext>
            </a:extLst>
          </p:cNvPr>
          <p:cNvSpPr txBox="1"/>
          <p:nvPr userDrawn="1"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chemeClr val="accent1"/>
                </a:solidFill>
              </a:rPr>
              <a:t>CEOS Plenary, 1-4  November 2021</a:t>
            </a:r>
          </a:p>
        </p:txBody>
      </p:sp>
    </p:spTree>
    <p:extLst>
      <p:ext uri="{BB962C8B-B14F-4D97-AF65-F5344CB8AC3E}">
        <p14:creationId xmlns:p14="http://schemas.microsoft.com/office/powerpoint/2010/main" val="1912902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E8A8A5-B83C-452F-9ACA-4A3279DC36AF}"/>
              </a:ext>
            </a:extLst>
          </p:cNvPr>
          <p:cNvSpPr/>
          <p:nvPr userDrawn="1"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9B4D16-20B9-4380-8EB6-9F8F7A8122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FE8BF3-E40B-493A-9AE5-A62B25D4F1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CACCEF1-20EC-4A52-A7A1-15EEEB87FBB0}"/>
              </a:ext>
            </a:extLst>
          </p:cNvPr>
          <p:cNvSpPr/>
          <p:nvPr userDrawn="1"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6BB852-D706-4A9C-8904-87AD81B3C355}"/>
              </a:ext>
            </a:extLst>
          </p:cNvPr>
          <p:cNvSpPr/>
          <p:nvPr userDrawn="1"/>
        </p:nvSpPr>
        <p:spPr>
          <a:xfrm flipV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7E3A92-47B8-4167-85B4-4C55CAFC49AB}"/>
              </a:ext>
            </a:extLst>
          </p:cNvPr>
          <p:cNvSpPr txBox="1"/>
          <p:nvPr userDrawn="1"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400" b="1" dirty="0">
                <a:solidFill>
                  <a:schemeClr val="accent1"/>
                </a:solidFill>
              </a:rPr>
              <a:t>Slide </a:t>
            </a:r>
            <a:fld id="{F7E43D5E-19EF-489C-A403-232B1D029F8F}" type="slidenum">
              <a:rPr lang="en-AU" sz="1400" b="1" smtClean="0">
                <a:solidFill>
                  <a:schemeClr val="accent1"/>
                </a:solidFill>
              </a:rPr>
              <a:t>‹#›</a:t>
            </a:fld>
            <a:endParaRPr lang="en-AU" sz="1400" b="1" dirty="0">
              <a:solidFill>
                <a:schemeClr val="accent1"/>
              </a:solidFill>
            </a:endParaRPr>
          </a:p>
        </p:txBody>
      </p:sp>
      <p:sp>
        <p:nvSpPr>
          <p:cNvPr id="9" name="Title 15">
            <a:extLst>
              <a:ext uri="{FF2B5EF4-FFF2-40B4-BE49-F238E27FC236}">
                <a16:creationId xmlns:a16="http://schemas.microsoft.com/office/drawing/2014/main" id="{80E5D011-DA18-4024-AF86-86894ACB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933C90-27D3-4335-96E2-DF82191298C9}"/>
              </a:ext>
            </a:extLst>
          </p:cNvPr>
          <p:cNvSpPr txBox="1"/>
          <p:nvPr userDrawn="1"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chemeClr val="accent1"/>
                </a:solidFill>
              </a:rPr>
              <a:t>CEOS Plenary, 1-4  November 2021</a:t>
            </a:r>
          </a:p>
        </p:txBody>
      </p:sp>
    </p:spTree>
    <p:extLst>
      <p:ext uri="{BB962C8B-B14F-4D97-AF65-F5344CB8AC3E}">
        <p14:creationId xmlns:p14="http://schemas.microsoft.com/office/powerpoint/2010/main" val="1129268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3EBEE52-12B2-4089-AD9F-FE36914DD282}"/>
              </a:ext>
            </a:extLst>
          </p:cNvPr>
          <p:cNvSpPr/>
          <p:nvPr userDrawn="1"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D315F3E-F0DF-4865-AC4F-47E0A13B27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6593D5-A5A7-4DB6-A71A-5D767C08A4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C563EC-D185-47AB-844E-F7F56F0C4870}"/>
              </a:ext>
            </a:extLst>
          </p:cNvPr>
          <p:cNvSpPr/>
          <p:nvPr userDrawn="1"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42A08C-D712-41B9-8B6D-63E085A5C203}"/>
              </a:ext>
            </a:extLst>
          </p:cNvPr>
          <p:cNvSpPr/>
          <p:nvPr userDrawn="1"/>
        </p:nvSpPr>
        <p:spPr>
          <a:xfrm flipV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1F12C-5B09-41F4-BF5A-B51056894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 sz="3200"/>
            </a:lvl1pPr>
            <a:lvl2pPr marL="685800" indent="-228600">
              <a:buFont typeface="Wingdings" panose="05000000000000000000" pitchFamily="2" charset="2"/>
              <a:buChar char="§"/>
              <a:defRPr sz="2800"/>
            </a:lvl2pPr>
            <a:lvl3pPr marL="1143000" indent="-228600">
              <a:buFont typeface="Courier New" panose="02070309020205020404" pitchFamily="49" charset="0"/>
              <a:buChar char="o"/>
              <a:defRPr sz="2400"/>
            </a:lvl3pPr>
            <a:lvl4pPr marL="1600200" indent="-228600">
              <a:buFont typeface="Arial" panose="020B0604020202020204" pitchFamily="34" charset="0"/>
              <a:buChar char="•"/>
              <a:defRPr sz="2000"/>
            </a:lvl4pPr>
            <a:lvl5pPr marL="2057400" indent="-228600">
              <a:buFont typeface="Arial" panose="020B0604020202020204" pitchFamily="34" charset="0"/>
              <a:buChar char="•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D816F0-FF8F-4A31-8300-9ACA6B575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C088C0-51B0-4546-B072-388AE9218637}"/>
              </a:ext>
            </a:extLst>
          </p:cNvPr>
          <p:cNvSpPr txBox="1"/>
          <p:nvPr userDrawn="1"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400" b="1" dirty="0">
                <a:solidFill>
                  <a:schemeClr val="accent1"/>
                </a:solidFill>
              </a:rPr>
              <a:t>Slide </a:t>
            </a:r>
            <a:fld id="{F7E43D5E-19EF-489C-A403-232B1D029F8F}" type="slidenum">
              <a:rPr lang="en-AU" sz="1400" b="1" smtClean="0">
                <a:solidFill>
                  <a:schemeClr val="accent1"/>
                </a:solidFill>
              </a:rPr>
              <a:t>‹#›</a:t>
            </a:fld>
            <a:endParaRPr lang="en-AU" sz="1400" b="1" dirty="0">
              <a:solidFill>
                <a:schemeClr val="accent1"/>
              </a:solidFill>
            </a:endParaRPr>
          </a:p>
        </p:txBody>
      </p:sp>
      <p:sp>
        <p:nvSpPr>
          <p:cNvPr id="11" name="Title 15">
            <a:extLst>
              <a:ext uri="{FF2B5EF4-FFF2-40B4-BE49-F238E27FC236}">
                <a16:creationId xmlns:a16="http://schemas.microsoft.com/office/drawing/2014/main" id="{52871787-E01A-4060-A748-A06B35391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B93411-C6A7-4058-A682-89D0693D66D9}"/>
              </a:ext>
            </a:extLst>
          </p:cNvPr>
          <p:cNvSpPr txBox="1"/>
          <p:nvPr userDrawn="1"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chemeClr val="accent1"/>
                </a:solidFill>
              </a:rPr>
              <a:t>CEOS Plenary, 1-4  November 2021</a:t>
            </a:r>
          </a:p>
        </p:txBody>
      </p:sp>
    </p:spTree>
    <p:extLst>
      <p:ext uri="{BB962C8B-B14F-4D97-AF65-F5344CB8AC3E}">
        <p14:creationId xmlns:p14="http://schemas.microsoft.com/office/powerpoint/2010/main" val="3458980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804064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822DA-562F-468B-8BC8-476982F0C342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F11AC-1D56-44F6-8579-B45133B96E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41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BB3F54E-9A4B-4920-8D77-4695B8ABE8DC}"/>
              </a:ext>
            </a:extLst>
          </p:cNvPr>
          <p:cNvSpPr/>
          <p:nvPr userDrawn="1"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22C5D0-A59F-4D59-9AE0-98B49D48F7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3F94B4-13EA-4151-AFBF-F80C398EB19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C0AD3EB-C7FF-4C12-981F-BF2C7DE74266}"/>
              </a:ext>
            </a:extLst>
          </p:cNvPr>
          <p:cNvSpPr/>
          <p:nvPr userDrawn="1"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223A0C-8F12-4568-8E11-A3F2ECF21C84}"/>
              </a:ext>
            </a:extLst>
          </p:cNvPr>
          <p:cNvSpPr/>
          <p:nvPr userDrawn="1"/>
        </p:nvSpPr>
        <p:spPr>
          <a:xfrm flipV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221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  <p:sldLayoutId id="2147483678" r:id="rId4"/>
    <p:sldLayoutId id="2147483680" r:id="rId5"/>
    <p:sldLayoutId id="2147483683" r:id="rId6"/>
    <p:sldLayoutId id="214748368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eos.org/?p=76" TargetMode="External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tm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10" Type="http://schemas.openxmlformats.org/officeDocument/2006/relationships/image" Target="../media/image65.pn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6.jpeg"/><Relationship Id="rId3" Type="http://schemas.openxmlformats.org/officeDocument/2006/relationships/image" Target="../media/image66.gif"/><Relationship Id="rId7" Type="http://schemas.openxmlformats.org/officeDocument/2006/relationships/image" Target="../media/image70.jpeg"/><Relationship Id="rId12" Type="http://schemas.openxmlformats.org/officeDocument/2006/relationships/image" Target="../media/image75.jpeg"/><Relationship Id="rId17" Type="http://schemas.openxmlformats.org/officeDocument/2006/relationships/image" Target="../media/image80.jp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5" Type="http://schemas.openxmlformats.org/officeDocument/2006/relationships/image" Target="../media/image78.jpeg"/><Relationship Id="rId10" Type="http://schemas.openxmlformats.org/officeDocument/2006/relationships/image" Target="../media/image73.jpeg"/><Relationship Id="rId4" Type="http://schemas.openxmlformats.org/officeDocument/2006/relationships/image" Target="../media/image67.jpg"/><Relationship Id="rId9" Type="http://schemas.openxmlformats.org/officeDocument/2006/relationships/image" Target="../media/image72.jpeg"/><Relationship Id="rId14" Type="http://schemas.openxmlformats.org/officeDocument/2006/relationships/image" Target="../media/image7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pn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gif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5" Type="http://schemas.openxmlformats.org/officeDocument/2006/relationships/image" Target="../media/image31.pn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CB7B97-9416-452B-84EA-699E6AA45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749" y="563395"/>
            <a:ext cx="7714488" cy="2187553"/>
          </a:xfrm>
        </p:spPr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Agency 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Nomination for 2023 CEOS Chair </a:t>
            </a:r>
            <a:endParaRPr lang="en-A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6" name="Shape 11">
            <a:extLst>
              <a:ext uri="{FF2B5EF4-FFF2-40B4-BE49-F238E27FC236}">
                <a16:creationId xmlns:a16="http://schemas.microsoft.com/office/drawing/2014/main" id="{75A0D59D-8C5C-48CF-A49D-9DE235F8CED6}"/>
              </a:ext>
            </a:extLst>
          </p:cNvPr>
          <p:cNvSpPr/>
          <p:nvPr/>
        </p:nvSpPr>
        <p:spPr>
          <a:xfrm>
            <a:off x="6204857" y="4857060"/>
            <a:ext cx="5809862" cy="2187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rgbClr val="002569"/>
                </a:solidFill>
              </a:defRPr>
            </a:lvl1pPr>
            <a:lvl2pPr indent="457200" defTabSz="457200">
              <a:defRPr>
                <a:solidFill>
                  <a:srgbClr val="002569"/>
                </a:solidFill>
              </a:defRPr>
            </a:lvl2pPr>
            <a:lvl3pPr indent="914400" defTabSz="457200">
              <a:defRPr>
                <a:solidFill>
                  <a:srgbClr val="002569"/>
                </a:solidFill>
              </a:defRPr>
            </a:lvl3pPr>
            <a:lvl4pPr indent="1371600" defTabSz="457200">
              <a:defRPr>
                <a:solidFill>
                  <a:srgbClr val="002569"/>
                </a:solidFill>
              </a:defRPr>
            </a:lvl4pPr>
            <a:lvl5pPr indent="1828800" defTabSz="457200">
              <a:defRPr>
                <a:solidFill>
                  <a:srgbClr val="002569"/>
                </a:solidFill>
              </a:defRPr>
            </a:lvl5pPr>
            <a:lvl6pPr indent="2286000" defTabSz="457200">
              <a:defRPr>
                <a:solidFill>
                  <a:srgbClr val="002569"/>
                </a:solidFill>
              </a:defRPr>
            </a:lvl6pPr>
            <a:lvl7pPr indent="2743200" defTabSz="457200">
              <a:defRPr>
                <a:solidFill>
                  <a:srgbClr val="002569"/>
                </a:solidFill>
              </a:defRPr>
            </a:lvl7pPr>
            <a:lvl8pPr indent="3200400" defTabSz="457200">
              <a:defRPr>
                <a:solidFill>
                  <a:srgbClr val="002569"/>
                </a:solidFill>
              </a:defRPr>
            </a:lvl8pPr>
            <a:lvl9pPr indent="3657600" defTabSz="457200">
              <a:defRPr>
                <a:solidFill>
                  <a:srgbClr val="002569"/>
                </a:solidFill>
              </a:defRPr>
            </a:lvl9pPr>
          </a:lstStyle>
          <a:p>
            <a:pPr algn="r"/>
            <a:r>
              <a:rPr lang="en-GB" sz="3200" b="1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Pakorn</a:t>
            </a:r>
            <a:r>
              <a:rPr lang="en-GB" sz="32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 </a:t>
            </a:r>
            <a:r>
              <a:rPr lang="en-GB" sz="3200" b="1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Apaphant</a:t>
            </a:r>
            <a:r>
              <a:rPr lang="en-GB" sz="32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, Ph.D.</a:t>
            </a:r>
            <a:r>
              <a:rPr lang="en-A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ea typeface="Arial Bold"/>
                <a:cs typeface="JasmineUPC" panose="02020603050405020304" pitchFamily="18" charset="-34"/>
                <a:sym typeface="Arial Bold"/>
              </a:rPr>
              <a:t> </a:t>
            </a:r>
          </a:p>
          <a:p>
            <a:pPr algn="r"/>
            <a:r>
              <a:rPr lang="en-GB" sz="32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Executive Director</a:t>
            </a:r>
          </a:p>
          <a:p>
            <a:pPr algn="r"/>
            <a:r>
              <a:rPr lang="en-GB" sz="32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Geo-Informatics and Space Technology Development Agency (GISTDA) </a:t>
            </a:r>
            <a:endParaRPr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anose="02020603050405020304" pitchFamily="18" charset="-34"/>
              <a:ea typeface="Arial Bold"/>
              <a:cs typeface="JasmineUPC" panose="02020603050405020304" pitchFamily="18" charset="-34"/>
              <a:sym typeface="Arial Bo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A0F6B0-4D9B-47B1-927D-9C2F5BBBEF40}"/>
              </a:ext>
            </a:extLst>
          </p:cNvPr>
          <p:cNvSpPr txBox="1"/>
          <p:nvPr/>
        </p:nvSpPr>
        <p:spPr>
          <a:xfrm>
            <a:off x="1172636" y="2750948"/>
            <a:ext cx="6160576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GB" sz="2400" b="1" dirty="0">
                <a:solidFill>
                  <a:schemeClr val="bg1"/>
                </a:solidFill>
                <a:latin typeface="JasmineUPC" panose="02020603050405020304" pitchFamily="18" charset="-34"/>
                <a:ea typeface="Arial Bold"/>
                <a:cs typeface="JasmineUPC" panose="02020603050405020304" pitchFamily="18" charset="-34"/>
                <a:sym typeface="Arial Bold"/>
              </a:rPr>
              <a:t>2021 CEOS Plenary  Virtual Meeting</a:t>
            </a:r>
          </a:p>
          <a:p>
            <a:pPr lvl="0" algn="ctr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GB" sz="2400" b="1" dirty="0">
                <a:solidFill>
                  <a:schemeClr val="bg1"/>
                </a:solidFill>
                <a:latin typeface="JasmineUPC" panose="02020603050405020304" pitchFamily="18" charset="-34"/>
                <a:ea typeface="Arial Bold"/>
                <a:cs typeface="JasmineUPC" panose="02020603050405020304" pitchFamily="18" charset="-34"/>
                <a:sym typeface="Arial Bold"/>
              </a:rPr>
              <a:t>1-4 November 2021</a:t>
            </a:r>
          </a:p>
        </p:txBody>
      </p:sp>
    </p:spTree>
    <p:extLst>
      <p:ext uri="{BB962C8B-B14F-4D97-AF65-F5344CB8AC3E}">
        <p14:creationId xmlns:p14="http://schemas.microsoft.com/office/powerpoint/2010/main" val="391953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E3EF2A-6F06-4936-8C64-FEEAD172B682}"/>
              </a:ext>
            </a:extLst>
          </p:cNvPr>
          <p:cNvSpPr txBox="1"/>
          <p:nvPr/>
        </p:nvSpPr>
        <p:spPr>
          <a:xfrm>
            <a:off x="94019" y="103248"/>
            <a:ext cx="9871913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AU" sz="4400" dirty="0">
                <a:solidFill>
                  <a:schemeClr val="bg1"/>
                </a:solidFill>
                <a:effectLst>
                  <a:outerShdw blurRad="25400" dist="50800" dir="2700000" algn="tl" rotWithShape="0">
                    <a:prstClr val="black">
                      <a:alpha val="46000"/>
                    </a:prst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GISTDA Info : </a:t>
            </a:r>
            <a:r>
              <a:rPr lang="en-US" sz="4400" dirty="0">
                <a:solidFill>
                  <a:srgbClr val="FFFF00"/>
                </a:solidFill>
                <a:effectLst>
                  <a:outerShdw blurRad="25400" dist="50800" dir="2700000" algn="tl" rotWithShape="0">
                    <a:prstClr val="black">
                      <a:alpha val="46000"/>
                    </a:prst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CEOS WG and GISTDA’s products and services</a:t>
            </a:r>
            <a:endParaRPr lang="en-AU" sz="4400" dirty="0">
              <a:solidFill>
                <a:srgbClr val="FFFF00"/>
              </a:solidFill>
              <a:effectLst>
                <a:outerShdw blurRad="25400" dist="50800" dir="2700000" algn="tl" rotWithShape="0">
                  <a:prstClr val="black">
                    <a:alpha val="46000"/>
                  </a:prst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F5B438-112E-4A4C-865C-78D791EE0E8E}"/>
              </a:ext>
            </a:extLst>
          </p:cNvPr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400" b="1" dirty="0">
                <a:solidFill>
                  <a:schemeClr val="accent1"/>
                </a:solidFill>
              </a:rPr>
              <a:t>Slide </a:t>
            </a:r>
            <a:fld id="{F7E43D5E-19EF-489C-A403-232B1D029F8F}" type="slidenum">
              <a:rPr lang="en-AU" sz="1400" b="1" smtClean="0">
                <a:solidFill>
                  <a:schemeClr val="accent1"/>
                </a:solidFill>
              </a:rPr>
              <a:t>10</a:t>
            </a:fld>
            <a:endParaRPr lang="en-AU" sz="1400" b="1" dirty="0">
              <a:solidFill>
                <a:schemeClr val="accent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480708" y="911800"/>
            <a:ext cx="6249289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GB" sz="4000" u="sng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Information Systems &amp; Services </a:t>
            </a:r>
          </a:p>
          <a:p>
            <a:pPr marL="1257300" lvl="2" indent="-34290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7434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CEOS- Key Issue</a:t>
            </a:r>
          </a:p>
          <a:p>
            <a:pPr lvl="2"/>
            <a:r>
              <a:rPr lang="en-US" sz="2400" dirty="0">
                <a:solidFill>
                  <a:srgbClr val="00B050"/>
                </a:solidFill>
                <a:latin typeface="JasmineUPC" panose="02020603050405020304" pitchFamily="18" charset="-34"/>
                <a:ea typeface="AngsanaUPC"/>
                <a:cs typeface="JasmineUPC" panose="02020603050405020304" pitchFamily="18" charset="-34"/>
                <a:sym typeface="AngsanaUPC"/>
              </a:rPr>
              <a:t>	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JasmineUPC" panose="02020603050405020304" pitchFamily="18" charset="-34"/>
                <a:ea typeface="AngsanaUPC"/>
                <a:cs typeface="JasmineUPC" panose="02020603050405020304" pitchFamily="18" charset="-34"/>
                <a:sym typeface="AngsanaUPC"/>
              </a:rPr>
              <a:t>CEOS Analysis Ready Data </a:t>
            </a:r>
          </a:p>
          <a:p>
            <a:pPr lvl="2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JasmineUPC" panose="02020603050405020304" pitchFamily="18" charset="-34"/>
                <a:ea typeface="AngsanaUPC"/>
                <a:cs typeface="JasmineUPC" panose="02020603050405020304" pitchFamily="18" charset="-34"/>
                <a:sym typeface="AngsanaUPC"/>
              </a:rPr>
              <a:t>	The Open Data Cube, </a:t>
            </a:r>
          </a:p>
          <a:p>
            <a:pPr lvl="2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JasmineUPC" panose="02020603050405020304" pitchFamily="18" charset="-34"/>
                <a:ea typeface="AngsanaUPC"/>
                <a:cs typeface="JasmineUPC" panose="02020603050405020304" pitchFamily="18" charset="-34"/>
                <a:sym typeface="AngsanaUPC"/>
              </a:rPr>
              <a:t>	ESA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JasmineUPC" panose="02020603050405020304" pitchFamily="18" charset="-34"/>
                <a:ea typeface="AngsanaUPC"/>
                <a:cs typeface="JasmineUPC" panose="02020603050405020304" pitchFamily="18" charset="-34"/>
                <a:sym typeface="AngsanaUPC"/>
              </a:rPr>
              <a:t>openEO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JasmineUPC" panose="02020603050405020304" pitchFamily="18" charset="-34"/>
                <a:ea typeface="AngsanaUPC"/>
                <a:cs typeface="JasmineUPC" panose="02020603050405020304" pitchFamily="18" charset="-34"/>
                <a:sym typeface="AngsanaUPC"/>
              </a:rPr>
              <a:t> Platform</a:t>
            </a:r>
          </a:p>
          <a:p>
            <a:pPr marL="1257300" lvl="2" indent="-34290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70C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GISTDA Mission</a:t>
            </a:r>
          </a:p>
          <a:p>
            <a:pPr lvl="2"/>
            <a:r>
              <a:rPr lang="en-US" sz="2400" dirty="0">
                <a:solidFill>
                  <a:srgbClr val="0070C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              Data Cube</a:t>
            </a:r>
          </a:p>
          <a:p>
            <a:pPr marL="1257300" lvl="2" indent="-342900">
              <a:buFont typeface="Wingdings" panose="05000000000000000000" pitchFamily="2" charset="2"/>
              <a:buChar char="v"/>
            </a:pPr>
            <a:endParaRPr lang="en-GB" sz="2400" dirty="0">
              <a:solidFill>
                <a:schemeClr val="accent2">
                  <a:lumMod val="50000"/>
                </a:schemeClr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pPr lvl="2"/>
            <a:endParaRPr lang="en-US" sz="2400" dirty="0">
              <a:solidFill>
                <a:schemeClr val="accent2">
                  <a:lumMod val="50000"/>
                </a:schemeClr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20148" y="975330"/>
            <a:ext cx="35509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u="sng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  <a:hlinkClick r:id="rId3"/>
              </a:rPr>
              <a:t>Calibration &amp; Validation</a:t>
            </a:r>
            <a:endParaRPr lang="en-US" sz="4000" u="sng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05" y="3771557"/>
            <a:ext cx="3799674" cy="264431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35159" y="3370369"/>
            <a:ext cx="24641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https://datacube.gistda.or.th/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03220" y="4941110"/>
            <a:ext cx="2760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ngsanaUPC" panose="02020603050405020304" pitchFamily="18" charset="-34"/>
                <a:cs typeface="AngsanaUPC" panose="02020603050405020304" pitchFamily="18" charset="-34"/>
              </a:rPr>
              <a:t>In-house Cal/Val software development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1114" y="3354183"/>
            <a:ext cx="3637956" cy="315054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221088" y="3400275"/>
            <a:ext cx="1997240" cy="3047115"/>
            <a:chOff x="5658648" y="2418986"/>
            <a:chExt cx="2208573" cy="371010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20E9E55-A069-487E-BCB8-43A95A19B8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" r="8602"/>
            <a:stretch/>
          </p:blipFill>
          <p:spPr>
            <a:xfrm>
              <a:off x="5676993" y="4330785"/>
              <a:ext cx="2101345" cy="179830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4EAAF6C-9A39-4556-A135-117F6D3B2D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9" r="9101"/>
            <a:stretch/>
          </p:blipFill>
          <p:spPr>
            <a:xfrm>
              <a:off x="5658648" y="2418986"/>
              <a:ext cx="2119690" cy="178582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ABE41D3-6B34-44EE-ACA3-0E75F8FAC710}"/>
                </a:ext>
              </a:extLst>
            </p:cNvPr>
            <p:cNvSpPr txBox="1"/>
            <p:nvPr/>
          </p:nvSpPr>
          <p:spPr>
            <a:xfrm>
              <a:off x="6961204" y="3848506"/>
              <a:ext cx="9060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Dunhuang, China </a:t>
              </a:r>
            </a:p>
            <a:p>
              <a:pPr algn="ctr"/>
              <a:r>
                <a:rPr lang="en-US" sz="7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August 2017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336C322-E613-4D2F-B720-038F8E52B4C3}"/>
                </a:ext>
              </a:extLst>
            </p:cNvPr>
            <p:cNvSpPr txBox="1"/>
            <p:nvPr/>
          </p:nvSpPr>
          <p:spPr>
            <a:xfrm>
              <a:off x="6961204" y="5782945"/>
              <a:ext cx="8996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00" dirty="0" err="1">
                  <a:latin typeface="Arial" panose="020B0604020202020204" pitchFamily="34" charset="0"/>
                  <a:cs typeface="Arial" panose="020B0604020202020204" pitchFamily="34" charset="0"/>
                </a:rPr>
                <a:t>Tuz</a:t>
              </a:r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00" dirty="0" err="1">
                  <a:latin typeface="Arial" panose="020B0604020202020204" pitchFamily="34" charset="0"/>
                  <a:cs typeface="Arial" panose="020B0604020202020204" pitchFamily="34" charset="0"/>
                </a:rPr>
                <a:t>Golu</a:t>
              </a:r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, Turkey </a:t>
              </a:r>
            </a:p>
            <a:p>
              <a:pPr algn="ctr"/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August 2018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6683594" y="1542541"/>
            <a:ext cx="51835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2" indent="-34290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B05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CEOS- Key Issue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       To ensure long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-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term confidence in the accuracy and quality of Earth Observation data 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70C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GISTDA Mission   </a:t>
            </a:r>
            <a:r>
              <a:rPr lang="en-US" sz="2000" dirty="0">
                <a:solidFill>
                  <a:srgbClr val="0070C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In-house Cal/Val software development</a:t>
            </a:r>
          </a:p>
          <a:p>
            <a:pPr lvl="2"/>
            <a:r>
              <a:rPr lang="en-US" sz="2400" b="1" dirty="0">
                <a:solidFill>
                  <a:srgbClr val="0070C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250642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3DA46E-943B-4529-BAFE-6FE05BC948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21" t="55507" r="45058" b="19055"/>
          <a:stretch/>
        </p:blipFill>
        <p:spPr>
          <a:xfrm>
            <a:off x="8101497" y="5014128"/>
            <a:ext cx="3150590" cy="14432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1731A0-18E9-40B1-A083-EBB3BE1ABF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91" y="4004542"/>
            <a:ext cx="4191258" cy="22531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20E54F0-A211-43A5-B75C-11AEF3F131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8399" y="4010605"/>
            <a:ext cx="3422556" cy="2223168"/>
          </a:xfrm>
          <a:prstGeom prst="rect">
            <a:avLst/>
          </a:prstGeom>
        </p:spPr>
      </p:pic>
      <p:sp>
        <p:nvSpPr>
          <p:cNvPr id="20" name="Title 2">
            <a:extLst>
              <a:ext uri="{FF2B5EF4-FFF2-40B4-BE49-F238E27FC236}">
                <a16:creationId xmlns:a16="http://schemas.microsoft.com/office/drawing/2014/main" id="{EEB8620C-3D8E-4D64-85B5-40A0627951E7}"/>
              </a:ext>
            </a:extLst>
          </p:cNvPr>
          <p:cNvSpPr txBox="1">
            <a:spLocks/>
          </p:cNvSpPr>
          <p:nvPr/>
        </p:nvSpPr>
        <p:spPr>
          <a:xfrm>
            <a:off x="176047" y="175939"/>
            <a:ext cx="10190577" cy="7790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GISTDA Info : </a:t>
            </a:r>
            <a:r>
              <a:rPr lang="en-US" sz="4400" dirty="0">
                <a:solidFill>
                  <a:srgbClr val="FFFF00"/>
                </a:solidFill>
                <a:effectLst>
                  <a:outerShdw blurRad="25400" dist="50800" dir="2700000" algn="tl" rotWithShape="0">
                    <a:prstClr val="black">
                      <a:alpha val="46000"/>
                    </a:prst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CEOS WG and GISTDA’s products and services</a:t>
            </a:r>
            <a:endParaRPr lang="th-TH" dirty="0">
              <a:solidFill>
                <a:srgbClr val="FFFF0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398406" y="1044072"/>
            <a:ext cx="8050602" cy="320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2"/>
            <a:r>
              <a:rPr lang="en-US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Capacity Building</a:t>
            </a:r>
          </a:p>
          <a:p>
            <a:pPr marL="1257300" lvl="2" indent="-34290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7434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CEOS- Key Issue</a:t>
            </a:r>
          </a:p>
          <a:p>
            <a:pPr lvl="2"/>
            <a:r>
              <a:rPr lang="en-US" sz="2400" dirty="0">
                <a:solidFill>
                  <a:srgbClr val="007434"/>
                </a:solidFill>
                <a:latin typeface="JasmineUPC" panose="02020603050405020304" pitchFamily="18" charset="-34"/>
                <a:ea typeface="AngsanaUPC"/>
                <a:cs typeface="JasmineUPC" panose="02020603050405020304" pitchFamily="18" charset="-34"/>
                <a:sym typeface="AngsanaUPC"/>
              </a:rPr>
              <a:t>       Providing the Training and generate excitement program</a:t>
            </a:r>
            <a:endParaRPr lang="en-US" sz="2400" dirty="0">
              <a:solidFill>
                <a:srgbClr val="007434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pPr marL="1257300" lvl="2" indent="-34290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70C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GISTDA Mission</a:t>
            </a:r>
          </a:p>
          <a:p>
            <a:r>
              <a:rPr lang="en-US" sz="2400" dirty="0">
                <a:latin typeface="JasmineUPC" panose="02020603050405020304" pitchFamily="18" charset="-34"/>
                <a:cs typeface="JasmineUPC" panose="02020603050405020304" pitchFamily="18" charset="-34"/>
              </a:rPr>
              <a:t>	       </a:t>
            </a:r>
            <a:r>
              <a:rPr lang="en-US" sz="2400" dirty="0">
                <a:solidFill>
                  <a:srgbClr val="0070C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The Hub of Southeast Asia for Research and</a:t>
            </a:r>
            <a:r>
              <a:rPr lang="th-TH" sz="2400" dirty="0">
                <a:solidFill>
                  <a:srgbClr val="0070C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Capacity Building</a:t>
            </a:r>
          </a:p>
          <a:p>
            <a:r>
              <a:rPr lang="en-US" sz="2400" dirty="0">
                <a:solidFill>
                  <a:srgbClr val="0070C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	       Coordinator for CEOS and UNESCAP for</a:t>
            </a:r>
            <a:r>
              <a:rPr lang="th-TH" sz="2400" dirty="0">
                <a:solidFill>
                  <a:srgbClr val="0070C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Space Technology Applications</a:t>
            </a:r>
            <a:endParaRPr lang="th-TH" sz="2400" dirty="0">
              <a:solidFill>
                <a:srgbClr val="0070C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r>
              <a:rPr lang="en-US" sz="2400" dirty="0">
                <a:solidFill>
                  <a:srgbClr val="0070C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 	       International Networks</a:t>
            </a:r>
          </a:p>
          <a:p>
            <a:endParaRPr lang="en-US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9BBB09-F93B-40D0-B72E-5F5D53CA47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226" t="32363" r="24462" b="39948"/>
          <a:stretch/>
        </p:blipFill>
        <p:spPr>
          <a:xfrm>
            <a:off x="8481584" y="4004542"/>
            <a:ext cx="2890781" cy="117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57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024E91A2-A319-41F3-A110-20FA7C4DC5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93" r="1561"/>
          <a:stretch/>
        </p:blipFill>
        <p:spPr>
          <a:xfrm>
            <a:off x="2505735" y="1897160"/>
            <a:ext cx="2499579" cy="1695134"/>
          </a:xfrm>
          <a:prstGeom prst="rect">
            <a:avLst/>
          </a:prstGeom>
        </p:spPr>
      </p:pic>
      <p:sp>
        <p:nvSpPr>
          <p:cNvPr id="24" name="Title 2">
            <a:extLst>
              <a:ext uri="{FF2B5EF4-FFF2-40B4-BE49-F238E27FC236}">
                <a16:creationId xmlns:a16="http://schemas.microsoft.com/office/drawing/2014/main" id="{EEB8620C-3D8E-4D64-85B5-40A0627951E7}"/>
              </a:ext>
            </a:extLst>
          </p:cNvPr>
          <p:cNvSpPr txBox="1">
            <a:spLocks/>
          </p:cNvSpPr>
          <p:nvPr/>
        </p:nvSpPr>
        <p:spPr>
          <a:xfrm>
            <a:off x="176048" y="175939"/>
            <a:ext cx="10005642" cy="7790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GISTDA Info : </a:t>
            </a:r>
            <a:r>
              <a:rPr lang="en-US" sz="4400" dirty="0">
                <a:solidFill>
                  <a:srgbClr val="FFFF00"/>
                </a:solidFill>
                <a:effectLst>
                  <a:outerShdw blurRad="25400" dist="50800" dir="2700000" algn="tl" rotWithShape="0">
                    <a:prstClr val="black">
                      <a:alpha val="46000"/>
                    </a:prst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CEOS WG and GISTDA’s products and services</a:t>
            </a:r>
            <a:endParaRPr lang="th-TH" dirty="0">
              <a:solidFill>
                <a:srgbClr val="FFFF0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25" name="Title 2">
            <a:extLst>
              <a:ext uri="{FF2B5EF4-FFF2-40B4-BE49-F238E27FC236}">
                <a16:creationId xmlns:a16="http://schemas.microsoft.com/office/drawing/2014/main" id="{C11291BA-08AF-469E-8831-8758B586F86E}"/>
              </a:ext>
            </a:extLst>
          </p:cNvPr>
          <p:cNvSpPr txBox="1">
            <a:spLocks/>
          </p:cNvSpPr>
          <p:nvPr/>
        </p:nvSpPr>
        <p:spPr>
          <a:xfrm>
            <a:off x="445878" y="1118157"/>
            <a:ext cx="4623476" cy="7790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JasmineUPC" panose="02020603050405020304" pitchFamily="18" charset="-34"/>
                <a:cs typeface="JasmineUPC" panose="02020603050405020304" pitchFamily="18" charset="-34"/>
              </a:rPr>
              <a:t>THOES-2</a:t>
            </a:r>
            <a:r>
              <a:rPr lang="th-TH" dirty="0">
                <a:latin typeface="JasmineUPC" panose="02020603050405020304" pitchFamily="18" charset="-34"/>
                <a:cs typeface="JasmineUPC" panose="02020603050405020304" pitchFamily="18" charset="-34"/>
              </a:rPr>
              <a:t> </a:t>
            </a:r>
            <a:r>
              <a:rPr lang="en-US" dirty="0">
                <a:latin typeface="JasmineUPC" panose="02020603050405020304" pitchFamily="18" charset="-34"/>
                <a:cs typeface="JasmineUPC" panose="02020603050405020304" pitchFamily="18" charset="-34"/>
              </a:rPr>
              <a:t>: </a:t>
            </a:r>
            <a:r>
              <a:rPr lang="en-US" sz="2800" dirty="0">
                <a:latin typeface="JasmineUPC" panose="02020603050405020304" pitchFamily="18" charset="-34"/>
                <a:cs typeface="JasmineUPC" panose="02020603050405020304" pitchFamily="18" charset="-34"/>
              </a:rPr>
              <a:t>GISTDA Engineers team </a:t>
            </a:r>
            <a:endParaRPr lang="en-US" sz="4400" dirty="0"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endParaRPr lang="th-TH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pic>
        <p:nvPicPr>
          <p:cNvPr id="7" name="Picture 6" descr="Website&#10;&#10;Description automatically generated with medium confidence">
            <a:extLst>
              <a:ext uri="{FF2B5EF4-FFF2-40B4-BE49-F238E27FC236}">
                <a16:creationId xmlns:a16="http://schemas.microsoft.com/office/drawing/2014/main" id="{2AC4C978-C8F5-47B5-8E59-8B88B125A2E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20" y="3592295"/>
            <a:ext cx="4519846" cy="2542413"/>
          </a:xfrm>
          <a:prstGeom prst="rect">
            <a:avLst/>
          </a:prstGeom>
        </p:spPr>
      </p:pic>
      <p:pic>
        <p:nvPicPr>
          <p:cNvPr id="26" name="Picture 25" descr="A picture containing person&#10;&#10;Description automatically generated">
            <a:extLst>
              <a:ext uri="{FF2B5EF4-FFF2-40B4-BE49-F238E27FC236}">
                <a16:creationId xmlns:a16="http://schemas.microsoft.com/office/drawing/2014/main" id="{767EC6B8-F989-4183-9D84-7011C6D128F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20" y="1897162"/>
            <a:ext cx="2260178" cy="1695134"/>
          </a:xfrm>
          <a:prstGeom prst="rect">
            <a:avLst/>
          </a:prstGeom>
        </p:spPr>
      </p:pic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53DEAC3D-88FC-44D2-A23B-E97299740EE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639" y="4941803"/>
            <a:ext cx="2186452" cy="831802"/>
          </a:xfrm>
          <a:prstGeom prst="rect">
            <a:avLst/>
          </a:prstGeom>
        </p:spPr>
      </p:pic>
      <p:pic>
        <p:nvPicPr>
          <p:cNvPr id="30" name="Picture 29" descr="A person standing next to a robot&#10;&#10;Description automatically generated with low confidence">
            <a:extLst>
              <a:ext uri="{FF2B5EF4-FFF2-40B4-BE49-F238E27FC236}">
                <a16:creationId xmlns:a16="http://schemas.microsoft.com/office/drawing/2014/main" id="{73604956-179D-4064-B423-A93C2853F30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731" y="4572000"/>
            <a:ext cx="2343553" cy="1571408"/>
          </a:xfrm>
          <a:prstGeom prst="rect">
            <a:avLst/>
          </a:prstGeom>
        </p:spPr>
      </p:pic>
      <p:pic>
        <p:nvPicPr>
          <p:cNvPr id="31" name="Picture 30" descr="A group of people in white coats&#10;&#10;Description automatically generated with low confidence">
            <a:extLst>
              <a:ext uri="{FF2B5EF4-FFF2-40B4-BE49-F238E27FC236}">
                <a16:creationId xmlns:a16="http://schemas.microsoft.com/office/drawing/2014/main" id="{9805C8DD-B016-49B0-806B-A0346977C62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354" y="4572000"/>
            <a:ext cx="2356378" cy="157140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6A7DAA5-92EB-4502-B9CA-726CD8CCFFD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454" y="1877064"/>
            <a:ext cx="4706830" cy="2674840"/>
          </a:xfrm>
          <a:prstGeom prst="rect">
            <a:avLst/>
          </a:prstGeom>
        </p:spPr>
      </p:pic>
      <p:pic>
        <p:nvPicPr>
          <p:cNvPr id="35" name="Picture 3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BFABDF5-9222-47CC-A2B6-2C8CB3EF16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125" y="2432015"/>
            <a:ext cx="2210115" cy="132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528674"/>
      </p:ext>
    </p:extLst>
  </p:cSld>
  <p:clrMapOvr>
    <a:masterClrMapping/>
  </p:clrMapOvr>
  <p:transition advTm="36453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2F5B438-112E-4A4C-865C-78D791EE0E8E}"/>
              </a:ext>
            </a:extLst>
          </p:cNvPr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400" b="1" dirty="0">
                <a:solidFill>
                  <a:schemeClr val="accent1"/>
                </a:solidFill>
              </a:rPr>
              <a:t>Slide </a:t>
            </a:r>
            <a:fld id="{F7E43D5E-19EF-489C-A403-232B1D029F8F}" type="slidenum">
              <a:rPr lang="en-AU" sz="1400" b="1" smtClean="0">
                <a:solidFill>
                  <a:schemeClr val="accent1"/>
                </a:solidFill>
              </a:rPr>
              <a:t>13</a:t>
            </a:fld>
            <a:endParaRPr lang="en-AU" sz="1400" b="1" dirty="0">
              <a:solidFill>
                <a:schemeClr val="accent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119D10-CC11-4F91-944C-549C61D848EE}"/>
              </a:ext>
            </a:extLst>
          </p:cNvPr>
          <p:cNvSpPr txBox="1"/>
          <p:nvPr/>
        </p:nvSpPr>
        <p:spPr>
          <a:xfrm>
            <a:off x="1120853" y="1281667"/>
            <a:ext cx="8557537" cy="4896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0070C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 Future vision : Accelerate Climate Action : Go Net-Zero</a:t>
            </a:r>
            <a:endParaRPr lang="th-TH" sz="2400" b="1" dirty="0">
              <a:solidFill>
                <a:srgbClr val="0070C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 Support the current and future missions of CEOS</a:t>
            </a:r>
          </a:p>
          <a:p>
            <a:pPr marL="671513" lvl="1" indent="-214313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sz="2400" dirty="0"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 Core Business of all Working Group </a:t>
            </a:r>
            <a:endParaRPr lang="th-TH" sz="2400" dirty="0">
              <a:effectLst/>
              <a:latin typeface="JasmineUPC" panose="02020603050405020304" pitchFamily="18" charset="-34"/>
              <a:ea typeface="Calibri" panose="020F0502020204030204" pitchFamily="34" charset="0"/>
              <a:cs typeface="JasmineUPC" panose="02020603050405020304" pitchFamily="18" charset="-34"/>
            </a:endParaRPr>
          </a:p>
          <a:p>
            <a:pPr marL="671513" lvl="1" indent="-214313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sz="2400" dirty="0"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 CEOS Strategy to Support the Global Stocktake </a:t>
            </a:r>
          </a:p>
          <a:p>
            <a:pPr marL="1128713" lvl="2" indent="-214313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sz="2400" dirty="0"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 Greenhouse Gas , Agriculture, Forestry ,land use, Carbon Biomass, </a:t>
            </a:r>
          </a:p>
          <a:p>
            <a:pPr marL="1128713" lvl="2" indent="-214313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sz="2400" dirty="0"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 C</a:t>
            </a:r>
            <a:r>
              <a:rPr lang="en-GB" sz="2400" dirty="0">
                <a:latin typeface="JasmineUPC" panose="02020603050405020304" pitchFamily="18" charset="-34"/>
                <a:cs typeface="JasmineUPC" panose="02020603050405020304" pitchFamily="18" charset="-34"/>
              </a:rPr>
              <a:t>oastal research and application, Biodiversity</a:t>
            </a:r>
            <a:r>
              <a:rPr lang="en-GB" sz="2400" dirty="0"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 activity, etc</a:t>
            </a:r>
            <a:r>
              <a:rPr lang="en-GB" sz="2400" dirty="0"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.</a:t>
            </a:r>
          </a:p>
          <a:p>
            <a:pPr marL="1128713" lvl="2" indent="-214313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sz="2400" dirty="0"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 Partnering with Purpose for Open Science and Decision Support</a:t>
            </a:r>
          </a:p>
          <a:p>
            <a:pPr marL="1128713" lvl="2" indent="-214313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sz="2400" dirty="0"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 CEOS Analysis Ready Data (ARD) Strategy </a:t>
            </a:r>
          </a:p>
          <a:p>
            <a:pPr lvl="2">
              <a:lnSpc>
                <a:spcPct val="150000"/>
              </a:lnSpc>
            </a:pPr>
            <a:endParaRPr lang="en-GB" b="1" dirty="0">
              <a:effectLst/>
              <a:latin typeface="JasmineUPC" panose="02020603050405020304" pitchFamily="18" charset="-34"/>
              <a:ea typeface="Calibri" panose="020F0502020204030204" pitchFamily="34" charset="0"/>
              <a:cs typeface="JasmineUPC" panose="02020603050405020304" pitchFamily="18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E3EF2A-6F06-4936-8C64-FEEAD172B682}"/>
              </a:ext>
            </a:extLst>
          </p:cNvPr>
          <p:cNvSpPr txBox="1"/>
          <p:nvPr/>
        </p:nvSpPr>
        <p:spPr>
          <a:xfrm>
            <a:off x="93122" y="116142"/>
            <a:ext cx="10878780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AU" sz="4400" dirty="0">
                <a:solidFill>
                  <a:schemeClr val="bg1"/>
                </a:solidFill>
                <a:effectLst>
                  <a:outerShdw blurRad="25400" dist="50800" dir="2700000" algn="tl" rotWithShape="0">
                    <a:prstClr val="black">
                      <a:alpha val="46000"/>
                    </a:prst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2023 CEOS Direction</a:t>
            </a:r>
          </a:p>
        </p:txBody>
      </p:sp>
    </p:spTree>
    <p:extLst>
      <p:ext uri="{BB962C8B-B14F-4D97-AF65-F5344CB8AC3E}">
        <p14:creationId xmlns:p14="http://schemas.microsoft.com/office/powerpoint/2010/main" val="1271524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/>
          <p:cNvSpPr/>
          <p:nvPr/>
        </p:nvSpPr>
        <p:spPr>
          <a:xfrm>
            <a:off x="652870" y="1045472"/>
            <a:ext cx="3687065" cy="20201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>
            <a:off x="36397" y="3139144"/>
            <a:ext cx="5089720" cy="339699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>
            <a:off x="5167162" y="3082945"/>
            <a:ext cx="6859640" cy="339699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4720284" y="1155261"/>
            <a:ext cx="6136634" cy="183379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E3EF2A-6F06-4936-8C64-FEEAD172B682}"/>
              </a:ext>
            </a:extLst>
          </p:cNvPr>
          <p:cNvSpPr txBox="1"/>
          <p:nvPr/>
        </p:nvSpPr>
        <p:spPr>
          <a:xfrm>
            <a:off x="0" y="154729"/>
            <a:ext cx="10878780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AU" sz="4400" dirty="0">
                <a:solidFill>
                  <a:schemeClr val="bg1"/>
                </a:solidFill>
                <a:effectLst>
                  <a:outerShdw blurRad="25400" dist="50800" dir="2700000" algn="tl" rotWithShape="0">
                    <a:prstClr val="black">
                      <a:alpha val="46000"/>
                    </a:prst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2023 CEOS New direction </a:t>
            </a:r>
            <a:r>
              <a:rPr lang="en-US" sz="4400" dirty="0">
                <a:solidFill>
                  <a:schemeClr val="bg1"/>
                </a:solidFill>
                <a:effectLst>
                  <a:outerShdw blurRad="25400" dist="50800" dir="2700000" algn="tl" rotWithShape="0">
                    <a:prstClr val="black">
                      <a:alpha val="46000"/>
                    </a:prst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: </a:t>
            </a:r>
            <a:r>
              <a:rPr lang="en-US" sz="4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CEOS–GISTDA Team</a:t>
            </a:r>
            <a:endParaRPr lang="en-GB" sz="44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JasmineUPC" panose="02020603050405020304" pitchFamily="18" charset="-34"/>
              <a:ea typeface="Calibri" panose="020F0502020204030204" pitchFamily="34" charset="0"/>
              <a:cs typeface="JasmineUPC" panose="02020603050405020304" pitchFamily="18" charset="-34"/>
            </a:endParaRPr>
          </a:p>
          <a:p>
            <a:endParaRPr lang="en-AU" sz="4400" dirty="0">
              <a:solidFill>
                <a:schemeClr val="bg1"/>
              </a:solidFill>
              <a:effectLst>
                <a:outerShdw blurRad="25400" dist="50800" dir="2700000" algn="tl" rotWithShape="0">
                  <a:prstClr val="black">
                    <a:alpha val="46000"/>
                  </a:prst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99474" y="2044925"/>
            <a:ext cx="19143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Dr.Pakorn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24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Apaphant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7120" y="6026567"/>
            <a:ext cx="13516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4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Dr.Warinthorn</a:t>
            </a:r>
            <a:r>
              <a:rPr lang="en-US" sz="1400" dirty="0">
                <a:latin typeface="Angsana New" panose="02020603050405020304" pitchFamily="18" charset="-34"/>
                <a:cs typeface="Angsana New" panose="02020603050405020304" pitchFamily="18" charset="-34"/>
              </a:rPr>
              <a:t> Evans</a:t>
            </a:r>
          </a:p>
          <a:p>
            <a:pPr lvl="0" algn="ctr"/>
            <a:r>
              <a:rPr lang="en-US" sz="1400" dirty="0">
                <a:latin typeface="Angsana New" panose="02020603050405020304" pitchFamily="18" charset="-34"/>
                <a:cs typeface="Angsana New" panose="02020603050405020304" pitchFamily="18" charset="-34"/>
              </a:rPr>
              <a:t>warinthorn@gistda.or.th</a:t>
            </a:r>
          </a:p>
        </p:txBody>
      </p:sp>
      <p:pic>
        <p:nvPicPr>
          <p:cNvPr id="1028" name="Picture 4" descr="https://mail.google.com/mail/u/5/images/cleardo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4445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510902" y="1364345"/>
            <a:ext cx="14347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Principal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52" y="1134938"/>
            <a:ext cx="1246865" cy="1866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404" y="1263506"/>
            <a:ext cx="994065" cy="1296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9" name="Rectangle 48"/>
          <p:cNvSpPr/>
          <p:nvPr/>
        </p:nvSpPr>
        <p:spPr>
          <a:xfrm>
            <a:off x="5087633" y="2573764"/>
            <a:ext cx="1627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Mr.Tatiya</a:t>
            </a:r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Chuentragun</a:t>
            </a:r>
            <a:endParaRPr lang="en-US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8073008" y="2563752"/>
            <a:ext cx="1208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Dr.Tanita</a:t>
            </a:r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Suepa</a:t>
            </a:r>
            <a:endParaRPr lang="en-US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530558" y="1770395"/>
            <a:ext cx="143476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Advisor</a:t>
            </a:r>
          </a:p>
          <a:p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tatiya@gistda.or.th</a:t>
            </a:r>
          </a:p>
          <a:p>
            <a:endParaRPr lang="en-US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9422157" y="1710390"/>
            <a:ext cx="143476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Advisor</a:t>
            </a:r>
          </a:p>
          <a:p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tanita@gistda.or.th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4651" y="4897219"/>
            <a:ext cx="811675" cy="10868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Rectangle 17"/>
          <p:cNvSpPr/>
          <p:nvPr/>
        </p:nvSpPr>
        <p:spPr>
          <a:xfrm>
            <a:off x="3277836" y="4377079"/>
            <a:ext cx="1484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ngsana New" panose="02020603050405020304" pitchFamily="18" charset="-34"/>
                <a:cs typeface="Angsana New" panose="02020603050405020304" pitchFamily="18" charset="-34"/>
              </a:rPr>
              <a:t>Dr. </a:t>
            </a:r>
            <a:r>
              <a:rPr lang="en-US" sz="14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Watanyoo</a:t>
            </a:r>
            <a:r>
              <a:rPr lang="en-US" sz="14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14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Suksa-ngia</a:t>
            </a:r>
            <a:endParaRPr lang="en-US" sz="1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en-US" sz="14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watanyoo</a:t>
            </a:r>
            <a:r>
              <a:rPr lang="th-TH" sz="1400" dirty="0">
                <a:latin typeface="Angsana New" panose="02020603050405020304" pitchFamily="18" charset="-34"/>
                <a:cs typeface="Angsana New" panose="02020603050405020304" pitchFamily="18" charset="-34"/>
              </a:rPr>
              <a:t>.</a:t>
            </a:r>
            <a:r>
              <a:rPr lang="en-US" sz="14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suk@gistda</a:t>
            </a:r>
            <a:r>
              <a:rPr lang="th-TH" sz="1400" dirty="0">
                <a:latin typeface="Angsana New" panose="02020603050405020304" pitchFamily="18" charset="-34"/>
                <a:cs typeface="Angsana New" panose="02020603050405020304" pitchFamily="18" charset="-34"/>
              </a:rPr>
              <a:t>.</a:t>
            </a:r>
            <a:r>
              <a:rPr lang="en-US" sz="1400" dirty="0">
                <a:latin typeface="Angsana New" panose="02020603050405020304" pitchFamily="18" charset="-34"/>
                <a:cs typeface="Angsana New" panose="02020603050405020304" pitchFamily="18" charset="-34"/>
              </a:rPr>
              <a:t>or</a:t>
            </a:r>
            <a:r>
              <a:rPr lang="th-TH" sz="1400" dirty="0">
                <a:latin typeface="Angsana New" panose="02020603050405020304" pitchFamily="18" charset="-34"/>
                <a:cs typeface="Angsana New" panose="02020603050405020304" pitchFamily="18" charset="-34"/>
              </a:rPr>
              <a:t>.</a:t>
            </a:r>
            <a:r>
              <a:rPr lang="en-US" sz="14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th</a:t>
            </a:r>
            <a:endParaRPr lang="en-US" sz="1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51903" y="6012922"/>
            <a:ext cx="11753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400" dirty="0">
                <a:latin typeface="Angsana New" panose="02020603050405020304" pitchFamily="18" charset="-34"/>
                <a:cs typeface="Angsana New" panose="02020603050405020304" pitchFamily="18" charset="-34"/>
              </a:rPr>
              <a:t>Dr. </a:t>
            </a:r>
            <a:r>
              <a:rPr lang="en-US" sz="14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Suwat</a:t>
            </a:r>
            <a:r>
              <a:rPr lang="en-US" sz="14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14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Sreesawet</a:t>
            </a:r>
            <a:endParaRPr lang="en-US" sz="1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lvl="0" algn="ctr"/>
            <a:r>
              <a:rPr lang="en-US" sz="1400" dirty="0">
                <a:latin typeface="Angsana New" panose="02020603050405020304" pitchFamily="18" charset="-34"/>
                <a:cs typeface="Angsana New" panose="02020603050405020304" pitchFamily="18" charset="-34"/>
              </a:rPr>
              <a:t>suwat@gistda.or.th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91074" y="5994518"/>
            <a:ext cx="13292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400" dirty="0">
                <a:latin typeface="Angsana New" panose="02020603050405020304" pitchFamily="18" charset="-34"/>
                <a:cs typeface="Angsana New" panose="02020603050405020304" pitchFamily="18" charset="-34"/>
              </a:rPr>
              <a:t>Mr. </a:t>
            </a:r>
            <a:r>
              <a:rPr lang="en-US" sz="14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Peerapat</a:t>
            </a:r>
            <a:r>
              <a:rPr lang="en-US" sz="14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14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Akarakupt</a:t>
            </a:r>
            <a:endParaRPr lang="en-US" sz="1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lvl="0" algn="ctr"/>
            <a:r>
              <a:rPr lang="en-US" sz="1400" dirty="0">
                <a:latin typeface="Angsana New" panose="02020603050405020304" pitchFamily="18" charset="-34"/>
                <a:cs typeface="Angsana New" panose="02020603050405020304" pitchFamily="18" charset="-34"/>
              </a:rPr>
              <a:t>peerapat@gistda.or.th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237576" y="5980837"/>
            <a:ext cx="17171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Angsana New" panose="02020603050405020304" pitchFamily="18" charset="-34"/>
                <a:cs typeface="Angsana New" panose="02020603050405020304" pitchFamily="18" charset="-34"/>
              </a:rPr>
              <a:t>Dr. </a:t>
            </a:r>
            <a:r>
              <a:rPr lang="en-US" sz="14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Surassawadee</a:t>
            </a:r>
            <a:r>
              <a:rPr lang="en-US" sz="14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14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Phoompanich</a:t>
            </a:r>
            <a:endParaRPr lang="en-US" sz="1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en-US" sz="1400" dirty="0">
                <a:latin typeface="Angsana New" panose="02020603050405020304" pitchFamily="18" charset="-34"/>
                <a:cs typeface="Angsana New" panose="02020603050405020304" pitchFamily="18" charset="-34"/>
              </a:rPr>
              <a:t>surassa@gistda.or.th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664163" y="4360111"/>
            <a:ext cx="12394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4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Dr.Pisut</a:t>
            </a:r>
            <a:r>
              <a:rPr lang="en-US" sz="14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14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Nakmuenwai</a:t>
            </a:r>
            <a:endParaRPr lang="en-US" sz="1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lvl="0" algn="ctr"/>
            <a:r>
              <a:rPr lang="en-US" sz="1400" dirty="0">
                <a:latin typeface="Angsana New" panose="02020603050405020304" pitchFamily="18" charset="-34"/>
                <a:cs typeface="Angsana New" panose="02020603050405020304" pitchFamily="18" charset="-34"/>
              </a:rPr>
              <a:t>pisut@gistda.or.th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886420" y="5949835"/>
            <a:ext cx="15183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Mr.Yossavin</a:t>
            </a:r>
            <a:r>
              <a:rPr lang="en-US" sz="14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14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Sombutpanich</a:t>
            </a:r>
            <a:endParaRPr lang="en-US" sz="1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en-US" sz="1400" dirty="0">
                <a:latin typeface="Angsana New" panose="02020603050405020304" pitchFamily="18" charset="-34"/>
                <a:cs typeface="Angsana New" panose="02020603050405020304" pitchFamily="18" charset="-34"/>
              </a:rPr>
              <a:t>yossavin@gistda.or.th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577632" y="5949895"/>
            <a:ext cx="15279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Dr.Khruewan</a:t>
            </a:r>
            <a:r>
              <a:rPr lang="en-US" sz="14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14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Champangern</a:t>
            </a:r>
            <a:endParaRPr lang="en-US" sz="1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en-US" sz="1400" dirty="0">
                <a:latin typeface="Angsana New" panose="02020603050405020304" pitchFamily="18" charset="-34"/>
                <a:cs typeface="Angsana New" panose="02020603050405020304" pitchFamily="18" charset="-34"/>
              </a:rPr>
              <a:t>khruewan@gistda.or.th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403159" y="5949835"/>
            <a:ext cx="1417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4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Mrs.Kanjana</a:t>
            </a:r>
            <a:r>
              <a:rPr lang="en-US" sz="14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14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Koedkurang</a:t>
            </a:r>
            <a:endParaRPr lang="en-US" sz="1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lvl="0" algn="ctr"/>
            <a:r>
              <a:rPr lang="en-US" sz="1400" dirty="0">
                <a:latin typeface="Angsana New" panose="02020603050405020304" pitchFamily="18" charset="-34"/>
                <a:cs typeface="Angsana New" panose="02020603050405020304" pitchFamily="18" charset="-34"/>
              </a:rPr>
              <a:t>kanjana@gistda.or.th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38175" y="4360111"/>
            <a:ext cx="13147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Ms.Raksina</a:t>
            </a:r>
            <a:r>
              <a:rPr lang="en-US" sz="1400" dirty="0">
                <a:latin typeface="Angsana New" panose="02020603050405020304" pitchFamily="18" charset="-34"/>
                <a:cs typeface="Angsana New" panose="02020603050405020304" pitchFamily="18" charset="-34"/>
              </a:rPr>
              <a:t>  </a:t>
            </a:r>
            <a:r>
              <a:rPr lang="en-US" sz="14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Lekthanoo</a:t>
            </a:r>
            <a:endParaRPr lang="en-US" sz="1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en-US" sz="1400" dirty="0">
                <a:latin typeface="Angsana New" panose="02020603050405020304" pitchFamily="18" charset="-34"/>
                <a:cs typeface="Angsana New" panose="02020603050405020304" pitchFamily="18" charset="-34"/>
              </a:rPr>
              <a:t>raksina@gistda.or.th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9677" y="4867189"/>
            <a:ext cx="852937" cy="1137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8" name="Rectangle 37"/>
          <p:cNvSpPr/>
          <p:nvPr/>
        </p:nvSpPr>
        <p:spPr>
          <a:xfrm>
            <a:off x="6153763" y="4340473"/>
            <a:ext cx="13372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Angsana New" panose="02020603050405020304" pitchFamily="18" charset="-34"/>
                <a:cs typeface="Angsana New" panose="02020603050405020304" pitchFamily="18" charset="-34"/>
              </a:rPr>
              <a:t>Dr. </a:t>
            </a:r>
            <a:r>
              <a:rPr lang="en-US" sz="14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Sitthisak</a:t>
            </a:r>
            <a:r>
              <a:rPr lang="en-US" sz="14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14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Moukomla</a:t>
            </a:r>
            <a:endParaRPr lang="en-US" sz="1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en-US" sz="1400" dirty="0">
                <a:latin typeface="Angsana New" panose="02020603050405020304" pitchFamily="18" charset="-34"/>
                <a:cs typeface="Angsana New" panose="02020603050405020304" pitchFamily="18" charset="-34"/>
              </a:rPr>
              <a:t>sitthisak@gistda.or.th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778" y="3225217"/>
            <a:ext cx="1063515" cy="1118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875" y="4912557"/>
            <a:ext cx="1006418" cy="1047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16340" r="15787" b="9713"/>
          <a:stretch/>
        </p:blipFill>
        <p:spPr>
          <a:xfrm>
            <a:off x="7280952" y="4895021"/>
            <a:ext cx="870672" cy="10702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992" y="3265677"/>
            <a:ext cx="898944" cy="10378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" t="11604" r="14592" b="-1134"/>
          <a:stretch/>
        </p:blipFill>
        <p:spPr>
          <a:xfrm>
            <a:off x="2009577" y="4992947"/>
            <a:ext cx="884646" cy="10044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453" y="3212820"/>
            <a:ext cx="870528" cy="11588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80" y="5020974"/>
            <a:ext cx="781742" cy="976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978" y="5004934"/>
            <a:ext cx="833556" cy="10000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" t="4381" r="13384"/>
          <a:stretch/>
        </p:blipFill>
        <p:spPr>
          <a:xfrm>
            <a:off x="9764773" y="3220909"/>
            <a:ext cx="1038222" cy="1125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3" name="Rounded Rectangle 32"/>
          <p:cNvSpPr/>
          <p:nvPr/>
        </p:nvSpPr>
        <p:spPr>
          <a:xfrm>
            <a:off x="2178189" y="3249562"/>
            <a:ext cx="863669" cy="1233255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POC</a:t>
            </a:r>
          </a:p>
          <a:p>
            <a:pPr algn="ctr"/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Team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8214445" y="3224237"/>
            <a:ext cx="928430" cy="126900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Technical</a:t>
            </a:r>
          </a:p>
          <a:p>
            <a:pPr algn="ctr"/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Team</a:t>
            </a:r>
          </a:p>
        </p:txBody>
      </p:sp>
      <p:sp>
        <p:nvSpPr>
          <p:cNvPr id="3" name="Rectangle 2"/>
          <p:cNvSpPr/>
          <p:nvPr/>
        </p:nvSpPr>
        <p:spPr>
          <a:xfrm>
            <a:off x="2482473" y="2453934"/>
            <a:ext cx="15632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ceo@gistda.or.th</a:t>
            </a:r>
          </a:p>
        </p:txBody>
      </p:sp>
      <p:pic>
        <p:nvPicPr>
          <p:cNvPr id="8" name="Picture 7" descr="A person with the arms crossed&#10;&#10;Description automatically generated with medium confidence">
            <a:extLst>
              <a:ext uri="{FF2B5EF4-FFF2-40B4-BE49-F238E27FC236}">
                <a16:creationId xmlns:a16="http://schemas.microsoft.com/office/drawing/2014/main" id="{6B9C3DB6-F3F3-4555-81D8-47044EEC231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949" y="1281133"/>
            <a:ext cx="1119920" cy="125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14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B6DCBD-51A6-4C6C-AE30-A7F7A29F0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7083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6E3753-7F76-4B2F-8879-0F8A6467A88B}"/>
              </a:ext>
            </a:extLst>
          </p:cNvPr>
          <p:cNvSpPr txBox="1"/>
          <p:nvPr/>
        </p:nvSpPr>
        <p:spPr>
          <a:xfrm>
            <a:off x="198782" y="2453372"/>
            <a:ext cx="6818244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AU" sz="8000" dirty="0">
                <a:solidFill>
                  <a:schemeClr val="accent1">
                    <a:lumMod val="50000"/>
                  </a:schemeClr>
                </a:solidFill>
                <a:effectLst>
                  <a:outerShdw blurRad="25400" dist="50800" dir="2700000" algn="tl" rotWithShape="0">
                    <a:prstClr val="black">
                      <a:alpha val="46000"/>
                    </a:prst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Thank you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65C3E9F-14DD-4100-B10F-E015297E4B0A}"/>
              </a:ext>
            </a:extLst>
          </p:cNvPr>
          <p:cNvSpPr txBox="1">
            <a:spLocks/>
          </p:cNvSpPr>
          <p:nvPr/>
        </p:nvSpPr>
        <p:spPr>
          <a:xfrm>
            <a:off x="-151035" y="3667339"/>
            <a:ext cx="7517879" cy="10046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For more information, please visit us at &gt;&gt;&gt;</a:t>
            </a:r>
            <a:endParaRPr lang="th-TH" sz="2800" dirty="0">
              <a:solidFill>
                <a:schemeClr val="accent1">
                  <a:lumMod val="50000"/>
                </a:schemeClr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BCFBCB0-1ABE-410D-99AA-CF7312C7C2B1}"/>
              </a:ext>
            </a:extLst>
          </p:cNvPr>
          <p:cNvGrpSpPr/>
          <p:nvPr/>
        </p:nvGrpSpPr>
        <p:grpSpPr>
          <a:xfrm>
            <a:off x="7017027" y="1171051"/>
            <a:ext cx="4888593" cy="5575300"/>
            <a:chOff x="-826578" y="39737"/>
            <a:chExt cx="7559040" cy="9424242"/>
          </a:xfrm>
        </p:grpSpPr>
        <p:pic>
          <p:nvPicPr>
            <p:cNvPr id="6" name="Picture 5" descr="A picture containing screenshot, drawing&#10;&#10;Description automatically generated">
              <a:extLst>
                <a:ext uri="{FF2B5EF4-FFF2-40B4-BE49-F238E27FC236}">
                  <a16:creationId xmlns:a16="http://schemas.microsoft.com/office/drawing/2014/main" id="{69BF8B3B-A818-49E7-B1F8-8A0F844A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26578" y="39737"/>
              <a:ext cx="7559040" cy="1828800"/>
            </a:xfrm>
            <a:prstGeom prst="rect">
              <a:avLst/>
            </a:prstGeom>
          </p:spPr>
        </p:pic>
        <p:pic>
          <p:nvPicPr>
            <p:cNvPr id="7" name="Picture 6" descr="A picture containing screenshot, drawing&#10;&#10;Description automatically generated">
              <a:extLst>
                <a:ext uri="{FF2B5EF4-FFF2-40B4-BE49-F238E27FC236}">
                  <a16:creationId xmlns:a16="http://schemas.microsoft.com/office/drawing/2014/main" id="{18CE738E-A37B-4411-A2BA-56ED53AD0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26578" y="3792433"/>
              <a:ext cx="7559040" cy="1828800"/>
            </a:xfrm>
            <a:prstGeom prst="rect">
              <a:avLst/>
            </a:prstGeom>
          </p:spPr>
        </p:pic>
        <p:pic>
          <p:nvPicPr>
            <p:cNvPr id="8" name="Picture 7" descr="A picture containing screenshot, drawing&#10;&#10;Description automatically generated">
              <a:extLst>
                <a:ext uri="{FF2B5EF4-FFF2-40B4-BE49-F238E27FC236}">
                  <a16:creationId xmlns:a16="http://schemas.microsoft.com/office/drawing/2014/main" id="{9A549F51-D806-482B-A92D-8E9668D07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26578" y="1908274"/>
              <a:ext cx="7559040" cy="1828800"/>
            </a:xfrm>
            <a:prstGeom prst="rect">
              <a:avLst/>
            </a:prstGeom>
          </p:spPr>
        </p:pic>
        <p:pic>
          <p:nvPicPr>
            <p:cNvPr id="9" name="Picture 8" descr="A picture containing screenshot, drawing&#10;&#10;Description automatically generated">
              <a:extLst>
                <a:ext uri="{FF2B5EF4-FFF2-40B4-BE49-F238E27FC236}">
                  <a16:creationId xmlns:a16="http://schemas.microsoft.com/office/drawing/2014/main" id="{4D1980AE-B71D-48E1-8D88-4777E7281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26578" y="5713806"/>
              <a:ext cx="7559040" cy="1828800"/>
            </a:xfrm>
            <a:prstGeom prst="rect">
              <a:avLst/>
            </a:prstGeom>
          </p:spPr>
        </p:pic>
        <p:pic>
          <p:nvPicPr>
            <p:cNvPr id="10" name="Picture 9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F50BACCB-D7BF-4C9A-B2E6-72C170011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26578" y="7635179"/>
              <a:ext cx="7559040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2206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B8620C-3D8E-4D64-85B5-40A062795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77244" y="131523"/>
            <a:ext cx="6857035" cy="779002"/>
          </a:xfrm>
        </p:spPr>
        <p:txBody>
          <a:bodyPr/>
          <a:lstStyle/>
          <a:p>
            <a:pPr algn="ctr"/>
            <a:r>
              <a:rPr lang="en-US" sz="5400" dirty="0">
                <a:latin typeface="JasmineUPC" panose="02020603050405020304" pitchFamily="18" charset="-34"/>
                <a:cs typeface="JasmineUPC" panose="02020603050405020304" pitchFamily="18" charset="-34"/>
              </a:rPr>
              <a:t>GISTDA and CEOS</a:t>
            </a:r>
            <a:endParaRPr lang="th-TH" sz="5400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E9F9B8FF-19A6-4186-95DC-AE8849BC0E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5534842"/>
              </p:ext>
            </p:extLst>
          </p:nvPr>
        </p:nvGraphicFramePr>
        <p:xfrm>
          <a:off x="218232" y="1483568"/>
          <a:ext cx="11973767" cy="6950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9ECBAF1E-7E74-4975-817A-F1453454562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1194" t="50864" r="6145" b="21167"/>
          <a:stretch/>
        </p:blipFill>
        <p:spPr>
          <a:xfrm>
            <a:off x="530549" y="2665374"/>
            <a:ext cx="4041451" cy="1337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D37A2A3-208D-46D0-A9D8-6701D098E212}"/>
              </a:ext>
            </a:extLst>
          </p:cNvPr>
          <p:cNvSpPr/>
          <p:nvPr/>
        </p:nvSpPr>
        <p:spPr>
          <a:xfrm>
            <a:off x="4525512" y="2998113"/>
            <a:ext cx="5235729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&lt;&lt;&lt; Participants of the WGISS-31 meeting in Sioux falls </a:t>
            </a:r>
            <a:r>
              <a:rPr lang="en-US" sz="22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2011</a:t>
            </a:r>
            <a:endParaRPr lang="en-US" sz="2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B89EA64-57C6-4E86-99BE-55A35846CF49}"/>
              </a:ext>
            </a:extLst>
          </p:cNvPr>
          <p:cNvSpPr/>
          <p:nvPr/>
        </p:nvSpPr>
        <p:spPr>
          <a:xfrm>
            <a:off x="4441372" y="1829311"/>
            <a:ext cx="5189241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 &lt;&lt;&lt; Participants of the 23</a:t>
            </a:r>
            <a:r>
              <a:rPr lang="en-US" sz="2200" b="0" cap="none" spc="0" baseline="30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rd</a:t>
            </a:r>
            <a:r>
              <a:rPr lang="en-US" sz="2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 Plenary in Phuket,</a:t>
            </a:r>
            <a:r>
              <a:rPr lang="th-TH" sz="2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 </a:t>
            </a:r>
            <a:r>
              <a:rPr lang="en-US" sz="2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Thailand 2009</a:t>
            </a:r>
            <a:endParaRPr lang="en-US" sz="2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Picture 3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7499D8D-31E7-4EDD-BCA1-F461C0F9F6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44" y="1278296"/>
            <a:ext cx="4028587" cy="1532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2849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 descr="Image result for optemis gistda"/>
          <p:cNvSpPr>
            <a:spLocks noChangeAspect="1" noChangeArrowheads="1"/>
          </p:cNvSpPr>
          <p:nvPr/>
        </p:nvSpPr>
        <p:spPr bwMode="auto">
          <a:xfrm>
            <a:off x="1714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85" name="Title 2">
            <a:extLst>
              <a:ext uri="{FF2B5EF4-FFF2-40B4-BE49-F238E27FC236}">
                <a16:creationId xmlns:a16="http://schemas.microsoft.com/office/drawing/2014/main" id="{ACE68A57-A5E6-479E-96C1-8FB3098FB373}"/>
              </a:ext>
            </a:extLst>
          </p:cNvPr>
          <p:cNvSpPr txBox="1">
            <a:spLocks/>
          </p:cNvSpPr>
          <p:nvPr/>
        </p:nvSpPr>
        <p:spPr>
          <a:xfrm>
            <a:off x="-607440" y="92075"/>
            <a:ext cx="6857035" cy="7790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JasmineUPC" panose="02020603050405020304" pitchFamily="18" charset="-34"/>
                <a:cs typeface="JasmineUPC" panose="02020603050405020304" pitchFamily="18" charset="-34"/>
              </a:rPr>
              <a:t>GISTDA Info : </a:t>
            </a:r>
            <a:r>
              <a:rPr lang="en-US" sz="5400" dirty="0">
                <a:solidFill>
                  <a:srgbClr val="FFFF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Our Growth</a:t>
            </a:r>
            <a:endParaRPr lang="th-TH" sz="5400" dirty="0">
              <a:solidFill>
                <a:srgbClr val="FFFF0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9595D88C-4B09-4357-8EF7-288C0A9C348F}"/>
              </a:ext>
            </a:extLst>
          </p:cNvPr>
          <p:cNvGrpSpPr/>
          <p:nvPr/>
        </p:nvGrpSpPr>
        <p:grpSpPr>
          <a:xfrm>
            <a:off x="535455" y="1340594"/>
            <a:ext cx="1590675" cy="2088406"/>
            <a:chOff x="1350392" y="4031358"/>
            <a:chExt cx="1590675" cy="2088406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F38D5A14-CAD1-4E66-B51A-9899277EF33B}"/>
                </a:ext>
              </a:extLst>
            </p:cNvPr>
            <p:cNvGrpSpPr/>
            <p:nvPr/>
          </p:nvGrpSpPr>
          <p:grpSpPr>
            <a:xfrm>
              <a:off x="1683909" y="4031358"/>
              <a:ext cx="923642" cy="2088406"/>
              <a:chOff x="1683909" y="4031358"/>
              <a:chExt cx="923642" cy="2088406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A640094F-8539-42EA-8C78-9B78F0224258}"/>
                  </a:ext>
                </a:extLst>
              </p:cNvPr>
              <p:cNvSpPr/>
              <p:nvPr/>
            </p:nvSpPr>
            <p:spPr>
              <a:xfrm>
                <a:off x="1714500" y="5721962"/>
                <a:ext cx="845425" cy="397802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  <a:scene3d>
                <a:camera prst="perspectiveFront"/>
                <a:lightRig rig="threePt" dir="t"/>
              </a:scene3d>
              <a:sp3d extrusionH="190500"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2006</a:t>
                </a:r>
              </a:p>
            </p:txBody>
          </p:sp>
          <p:pic>
            <p:nvPicPr>
              <p:cNvPr id="170" name="Picture 6" descr="Image result for theos ground station">
                <a:extLst>
                  <a:ext uri="{FF2B5EF4-FFF2-40B4-BE49-F238E27FC236}">
                    <a16:creationId xmlns:a16="http://schemas.microsoft.com/office/drawing/2014/main" id="{9ADEE5E0-EBFD-4A5B-988B-F5A8D41FDB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683909" y="4031358"/>
                <a:ext cx="923642" cy="1274066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7BA924D2-B159-481F-8F92-03BCAD578932}"/>
                </a:ext>
              </a:extLst>
            </p:cNvPr>
            <p:cNvSpPr txBox="1"/>
            <p:nvPr/>
          </p:nvSpPr>
          <p:spPr>
            <a:xfrm>
              <a:off x="1350392" y="5352203"/>
              <a:ext cx="15906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JasmineUPC" panose="02020603050405020304" pitchFamily="18" charset="-34"/>
                  <a:cs typeface="JasmineUPC" panose="02020603050405020304" pitchFamily="18" charset="-34"/>
                </a:rPr>
                <a:t>Sat. Ground Station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EF87C199-30DD-459A-8456-83BE73DA8B5C}"/>
              </a:ext>
            </a:extLst>
          </p:cNvPr>
          <p:cNvGrpSpPr/>
          <p:nvPr/>
        </p:nvGrpSpPr>
        <p:grpSpPr>
          <a:xfrm>
            <a:off x="2556327" y="1427744"/>
            <a:ext cx="1465931" cy="2001256"/>
            <a:chOff x="3182318" y="4118507"/>
            <a:chExt cx="1465931" cy="2001256"/>
          </a:xfrm>
        </p:grpSpPr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D7B81A65-6D4C-4669-989D-0D1EB607BA7D}"/>
                </a:ext>
              </a:extLst>
            </p:cNvPr>
            <p:cNvSpPr/>
            <p:nvPr/>
          </p:nvSpPr>
          <p:spPr>
            <a:xfrm>
              <a:off x="3465798" y="5721961"/>
              <a:ext cx="845425" cy="397802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  <a:scene3d>
              <a:camera prst="perspectiveFront"/>
              <a:lightRig rig="threePt" dir="t"/>
            </a:scene3d>
            <a:sp3d extrusionH="190500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rPr>
                <a:t>2008</a:t>
              </a:r>
            </a:p>
          </p:txBody>
        </p:sp>
        <p:pic>
          <p:nvPicPr>
            <p:cNvPr id="171" name="Picture 4" descr="http://www.earth-observation.com/pages/images/theos_fond_transparent.gif">
              <a:extLst>
                <a:ext uri="{FF2B5EF4-FFF2-40B4-BE49-F238E27FC236}">
                  <a16:creationId xmlns:a16="http://schemas.microsoft.com/office/drawing/2014/main" id="{F886BAE3-20EB-42EA-92B5-7004CABE4A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2318" y="4118507"/>
              <a:ext cx="1412384" cy="123348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40F09991-4363-48D5-A74D-D1A3DCDF03EF}"/>
                </a:ext>
              </a:extLst>
            </p:cNvPr>
            <p:cNvSpPr txBox="1"/>
            <p:nvPr/>
          </p:nvSpPr>
          <p:spPr>
            <a:xfrm>
              <a:off x="3235865" y="5352203"/>
              <a:ext cx="14123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JasmineUPC" panose="02020603050405020304" pitchFamily="18" charset="-34"/>
                  <a:cs typeface="JasmineUPC" panose="02020603050405020304" pitchFamily="18" charset="-34"/>
                </a:rPr>
                <a:t>THOES Launch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9B8D0462-06EF-4F58-9849-277C4807D5DC}"/>
              </a:ext>
            </a:extLst>
          </p:cNvPr>
          <p:cNvGrpSpPr/>
          <p:nvPr/>
        </p:nvGrpSpPr>
        <p:grpSpPr>
          <a:xfrm>
            <a:off x="4862828" y="1528549"/>
            <a:ext cx="1758712" cy="1900451"/>
            <a:chOff x="4821524" y="4219312"/>
            <a:chExt cx="1758712" cy="1900451"/>
          </a:xfrm>
        </p:grpSpPr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A1DF4BBB-7FD7-41BF-8254-8B007615F286}"/>
                </a:ext>
              </a:extLst>
            </p:cNvPr>
            <p:cNvSpPr/>
            <p:nvPr/>
          </p:nvSpPr>
          <p:spPr>
            <a:xfrm>
              <a:off x="5217096" y="5721961"/>
              <a:ext cx="845425" cy="397802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  <a:scene3d>
              <a:camera prst="perspectiveFront"/>
              <a:lightRig rig="threePt" dir="t"/>
            </a:scene3d>
            <a:sp3d extrusionH="190500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rPr>
                <a:t>2012</a:t>
              </a:r>
            </a:p>
          </p:txBody>
        </p:sp>
        <p:pic>
          <p:nvPicPr>
            <p:cNvPr id="89" name="Picture 88" descr="A picture containing way, road, nature, highway&#10;&#10;Description automatically generated">
              <a:extLst>
                <a:ext uri="{FF2B5EF4-FFF2-40B4-BE49-F238E27FC236}">
                  <a16:creationId xmlns:a16="http://schemas.microsoft.com/office/drawing/2014/main" id="{2FCC6070-05F7-44CF-91BA-34A477A1B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1524" y="4219312"/>
              <a:ext cx="1758712" cy="98927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4BE344CE-2557-456E-81C9-F85E0E7DC56F}"/>
                </a:ext>
              </a:extLst>
            </p:cNvPr>
            <p:cNvSpPr txBox="1"/>
            <p:nvPr/>
          </p:nvSpPr>
          <p:spPr>
            <a:xfrm>
              <a:off x="4994688" y="5352203"/>
              <a:ext cx="14123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JasmineUPC" panose="02020603050405020304" pitchFamily="18" charset="-34"/>
                  <a:cs typeface="JasmineUPC" panose="02020603050405020304" pitchFamily="18" charset="-34"/>
                </a:rPr>
                <a:t>SKP Established</a:t>
              </a:r>
            </a:p>
          </p:txBody>
        </p:sp>
      </p:grpSp>
      <p:sp>
        <p:nvSpPr>
          <p:cNvPr id="168" name="Rectangle 167">
            <a:extLst>
              <a:ext uri="{FF2B5EF4-FFF2-40B4-BE49-F238E27FC236}">
                <a16:creationId xmlns:a16="http://schemas.microsoft.com/office/drawing/2014/main" id="{25EAAD3C-5307-494B-B0D4-9771F9DD28C4}"/>
              </a:ext>
            </a:extLst>
          </p:cNvPr>
          <p:cNvSpPr/>
          <p:nvPr/>
        </p:nvSpPr>
        <p:spPr>
          <a:xfrm>
            <a:off x="7606537" y="3031198"/>
            <a:ext cx="845425" cy="39780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scene3d>
            <a:camera prst="perspectiveFront"/>
            <a:lightRig rig="threePt" dir="t"/>
          </a:scene3d>
          <a:sp3d extrusionH="190500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2013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E5AF41A7-D85B-4C88-880E-14B09062C41D}"/>
              </a:ext>
            </a:extLst>
          </p:cNvPr>
          <p:cNvSpPr txBox="1"/>
          <p:nvPr/>
        </p:nvSpPr>
        <p:spPr>
          <a:xfrm>
            <a:off x="7218012" y="2661227"/>
            <a:ext cx="1757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JasmineUPC" panose="02020603050405020304" pitchFamily="18" charset="-34"/>
                <a:cs typeface="JasmineUPC" panose="02020603050405020304" pitchFamily="18" charset="-34"/>
              </a:rPr>
              <a:t>Aerospace Promotion</a:t>
            </a:r>
          </a:p>
        </p:txBody>
      </p:sp>
      <p:pic>
        <p:nvPicPr>
          <p:cNvPr id="177" name="Picture 176" descr="A group of people in a lab&#10;&#10;Description automatically generated with medium confidence">
            <a:extLst>
              <a:ext uri="{FF2B5EF4-FFF2-40B4-BE49-F238E27FC236}">
                <a16:creationId xmlns:a16="http://schemas.microsoft.com/office/drawing/2014/main" id="{F4E2E272-D15B-4604-A031-0D1BC1FD6D7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512" y="1516636"/>
            <a:ext cx="1481932" cy="989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9" name="Rectangle 168">
            <a:extLst>
              <a:ext uri="{FF2B5EF4-FFF2-40B4-BE49-F238E27FC236}">
                <a16:creationId xmlns:a16="http://schemas.microsoft.com/office/drawing/2014/main" id="{3D74C0DD-3726-4925-85C3-6388A31E9E60}"/>
              </a:ext>
            </a:extLst>
          </p:cNvPr>
          <p:cNvSpPr/>
          <p:nvPr/>
        </p:nvSpPr>
        <p:spPr>
          <a:xfrm>
            <a:off x="10097443" y="3031198"/>
            <a:ext cx="845425" cy="39780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scene3d>
            <a:camera prst="perspectiveFront"/>
            <a:lightRig rig="threePt" dir="t"/>
          </a:scene3d>
          <a:sp3d extrusionH="190500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2015</a:t>
            </a: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34DDD15B-25A4-4D45-981D-507FDCDCFEF0}"/>
              </a:ext>
            </a:extLst>
          </p:cNvPr>
          <p:cNvSpPr/>
          <p:nvPr/>
        </p:nvSpPr>
        <p:spPr>
          <a:xfrm>
            <a:off x="10097443" y="5417203"/>
            <a:ext cx="845425" cy="39780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scene3d>
            <a:camera prst="perspectiveFront"/>
            <a:lightRig rig="threePt" dir="t"/>
          </a:scene3d>
          <a:sp3d extrusionH="190500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2025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EB6E30E1-0FC8-4570-9B9D-E64536A07DB3}"/>
              </a:ext>
            </a:extLst>
          </p:cNvPr>
          <p:cNvSpPr txBox="1"/>
          <p:nvPr/>
        </p:nvSpPr>
        <p:spPr>
          <a:xfrm>
            <a:off x="8578129" y="5815005"/>
            <a:ext cx="3662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Open Innovation Center Application &amp; Solution Platform@ Space </a:t>
            </a:r>
            <a:r>
              <a:rPr lang="en-US" sz="1800" b="1" dirty="0" err="1">
                <a:latin typeface="JasmineUPC" panose="02020603050405020304" pitchFamily="18" charset="-34"/>
                <a:cs typeface="JasmineUPC" panose="02020603050405020304" pitchFamily="18" charset="-34"/>
              </a:rPr>
              <a:t>Krenovapolis</a:t>
            </a:r>
            <a:endParaRPr lang="en-US" sz="1800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ED35D02B-A81F-417F-8311-E2CD03237208}"/>
              </a:ext>
            </a:extLst>
          </p:cNvPr>
          <p:cNvSpPr/>
          <p:nvPr/>
        </p:nvSpPr>
        <p:spPr>
          <a:xfrm>
            <a:off x="7551433" y="5423524"/>
            <a:ext cx="845425" cy="39780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scene3d>
            <a:camera prst="perspectiveFront"/>
            <a:lightRig rig="threePt" dir="t"/>
          </a:scene3d>
          <a:sp3d extrusionH="190500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2022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8B7E8FE2-F7F1-4818-9B36-6F78A16C2D01}"/>
              </a:ext>
            </a:extLst>
          </p:cNvPr>
          <p:cNvSpPr txBox="1"/>
          <p:nvPr/>
        </p:nvSpPr>
        <p:spPr>
          <a:xfrm>
            <a:off x="7533093" y="5054192"/>
            <a:ext cx="1099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THEOS-2</a:t>
            </a:r>
          </a:p>
        </p:txBody>
      </p: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C5904481-DBEC-4152-B79A-C4002BBFB618}"/>
              </a:ext>
            </a:extLst>
          </p:cNvPr>
          <p:cNvGrpSpPr/>
          <p:nvPr/>
        </p:nvGrpSpPr>
        <p:grpSpPr>
          <a:xfrm>
            <a:off x="4599519" y="5047871"/>
            <a:ext cx="2126354" cy="767134"/>
            <a:chOff x="8452167" y="5351990"/>
            <a:chExt cx="2126354" cy="767134"/>
          </a:xfrm>
        </p:grpSpPr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C5460C6B-3660-4F0D-A151-3BA2423669A2}"/>
                </a:ext>
              </a:extLst>
            </p:cNvPr>
            <p:cNvSpPr/>
            <p:nvPr/>
          </p:nvSpPr>
          <p:spPr>
            <a:xfrm>
              <a:off x="9091610" y="5721322"/>
              <a:ext cx="845425" cy="397802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  <a:scene3d>
              <a:camera prst="perspectiveFront"/>
              <a:lightRig rig="threePt" dir="t"/>
            </a:scene3d>
            <a:sp3d extrusionH="190500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rPr>
                <a:t>2018</a:t>
              </a:r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0D1DA735-26C6-4C15-8CF8-7FCD32AED3F5}"/>
                </a:ext>
              </a:extLst>
            </p:cNvPr>
            <p:cNvSpPr txBox="1"/>
            <p:nvPr/>
          </p:nvSpPr>
          <p:spPr>
            <a:xfrm>
              <a:off x="8452167" y="5351990"/>
              <a:ext cx="21263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JasmineUPC" panose="02020603050405020304" pitchFamily="18" charset="-34"/>
                  <a:cs typeface="JasmineUPC" panose="02020603050405020304" pitchFamily="18" charset="-34"/>
                </a:rPr>
                <a:t>THEOS-2 / AIT</a:t>
              </a:r>
            </a:p>
          </p:txBody>
        </p: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5884177F-63A8-49F9-BFBF-28DC43457F38}"/>
              </a:ext>
            </a:extLst>
          </p:cNvPr>
          <p:cNvGrpSpPr/>
          <p:nvPr/>
        </p:nvGrpSpPr>
        <p:grpSpPr>
          <a:xfrm>
            <a:off x="2714974" y="5059903"/>
            <a:ext cx="1757919" cy="767134"/>
            <a:chOff x="8977017" y="5351990"/>
            <a:chExt cx="1757919" cy="767134"/>
          </a:xfrm>
        </p:grpSpPr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989006F7-CECF-4BF2-B125-94068FE155FA}"/>
                </a:ext>
              </a:extLst>
            </p:cNvPr>
            <p:cNvSpPr/>
            <p:nvPr/>
          </p:nvSpPr>
          <p:spPr>
            <a:xfrm>
              <a:off x="9091610" y="5721322"/>
              <a:ext cx="845425" cy="397802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  <a:scene3d>
              <a:camera prst="perspectiveFront"/>
              <a:lightRig rig="threePt" dir="t"/>
            </a:scene3d>
            <a:sp3d extrusionH="190500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rPr>
                <a:t>2017</a:t>
              </a:r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45F0FA80-B270-4814-A044-BCFDF2065093}"/>
                </a:ext>
              </a:extLst>
            </p:cNvPr>
            <p:cNvSpPr txBox="1"/>
            <p:nvPr/>
          </p:nvSpPr>
          <p:spPr>
            <a:xfrm>
              <a:off x="8977017" y="5351990"/>
              <a:ext cx="17579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JasmineUPC" panose="02020603050405020304" pitchFamily="18" charset="-34"/>
                  <a:cs typeface="JasmineUPC" panose="02020603050405020304" pitchFamily="18" charset="-34"/>
                </a:rPr>
                <a:t>EECI Kick-off</a:t>
              </a:r>
            </a:p>
          </p:txBody>
        </p:sp>
      </p:grpSp>
      <p:sp>
        <p:nvSpPr>
          <p:cNvPr id="200" name="Rectangle 199">
            <a:extLst>
              <a:ext uri="{FF2B5EF4-FFF2-40B4-BE49-F238E27FC236}">
                <a16:creationId xmlns:a16="http://schemas.microsoft.com/office/drawing/2014/main" id="{0205187F-EF1A-47A7-93DD-C0BF8082BDB4}"/>
              </a:ext>
            </a:extLst>
          </p:cNvPr>
          <p:cNvSpPr/>
          <p:nvPr/>
        </p:nvSpPr>
        <p:spPr>
          <a:xfrm>
            <a:off x="844959" y="5423524"/>
            <a:ext cx="845425" cy="39780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scene3d>
            <a:camera prst="perspectiveFront"/>
            <a:lightRig rig="threePt" dir="t"/>
          </a:scene3d>
          <a:sp3d extrusionH="190500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2016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1CCD3F78-78D6-49DB-818F-7D53EE91D990}"/>
              </a:ext>
            </a:extLst>
          </p:cNvPr>
          <p:cNvSpPr txBox="1"/>
          <p:nvPr/>
        </p:nvSpPr>
        <p:spPr>
          <a:xfrm>
            <a:off x="646142" y="5054192"/>
            <a:ext cx="1757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JasmineUPC" panose="02020603050405020304" pitchFamily="18" charset="-34"/>
                <a:cs typeface="JasmineUPC" panose="02020603050405020304" pitchFamily="18" charset="-34"/>
              </a:rPr>
              <a:t>Space </a:t>
            </a:r>
            <a:r>
              <a:rPr lang="en-US" b="1" dirty="0" err="1">
                <a:latin typeface="JasmineUPC" panose="02020603050405020304" pitchFamily="18" charset="-34"/>
                <a:cs typeface="JasmineUPC" panose="02020603050405020304" pitchFamily="18" charset="-34"/>
              </a:rPr>
              <a:t>Inspirium</a:t>
            </a:r>
            <a:endParaRPr lang="en-US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ABA50F9D-108A-4FA2-AFAA-975CADBD7EE2}"/>
              </a:ext>
            </a:extLst>
          </p:cNvPr>
          <p:cNvSpPr txBox="1"/>
          <p:nvPr/>
        </p:nvSpPr>
        <p:spPr>
          <a:xfrm>
            <a:off x="9898626" y="2661227"/>
            <a:ext cx="1412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JasmineUPC" panose="02020603050405020304" pitchFamily="18" charset="-34"/>
                <a:cs typeface="JasmineUPC" panose="02020603050405020304" pitchFamily="18" charset="-34"/>
              </a:rPr>
              <a:t>SCGI Opening</a:t>
            </a:r>
          </a:p>
        </p:txBody>
      </p:sp>
      <p:pic>
        <p:nvPicPr>
          <p:cNvPr id="207" name="Picture 206" descr="A picture containing text, pink, colonnade&#10;&#10;Description automatically generated">
            <a:extLst>
              <a:ext uri="{FF2B5EF4-FFF2-40B4-BE49-F238E27FC236}">
                <a16:creationId xmlns:a16="http://schemas.microsoft.com/office/drawing/2014/main" id="{E10773C6-2735-4AF1-A0D6-2CBAF38E4F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985" y="1512996"/>
            <a:ext cx="2316808" cy="10203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9" name="Picture 208" descr="A picture containing calendar&#10;&#10;Description automatically generated">
            <a:extLst>
              <a:ext uri="{FF2B5EF4-FFF2-40B4-BE49-F238E27FC236}">
                <a16:creationId xmlns:a16="http://schemas.microsoft.com/office/drawing/2014/main" id="{41603494-FBB3-48D0-BB0B-60383137AB3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93" y="3888504"/>
            <a:ext cx="1575985" cy="1051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1" name="Picture 210" descr="A group of people holding a banner&#10;&#10;Description automatically generated with medium confidence">
            <a:extLst>
              <a:ext uri="{FF2B5EF4-FFF2-40B4-BE49-F238E27FC236}">
                <a16:creationId xmlns:a16="http://schemas.microsoft.com/office/drawing/2014/main" id="{3EB302A0-6EFD-4425-AC06-DB04A6ABC66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369" y="3886736"/>
            <a:ext cx="1599838" cy="10665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3" name="Picture 212" descr="A large building with a pool in front of it&#10;&#10;Description automatically generated with low confidence">
            <a:extLst>
              <a:ext uri="{FF2B5EF4-FFF2-40B4-BE49-F238E27FC236}">
                <a16:creationId xmlns:a16="http://schemas.microsoft.com/office/drawing/2014/main" id="{C6D059CD-3C6C-4A49-B64E-E8877A924B2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04" y="3886736"/>
            <a:ext cx="1599838" cy="10665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7" name="Picture 216" descr="A satellite in space above earth&#10;&#10;Description automatically generated with medium confidence">
            <a:extLst>
              <a:ext uri="{FF2B5EF4-FFF2-40B4-BE49-F238E27FC236}">
                <a16:creationId xmlns:a16="http://schemas.microsoft.com/office/drawing/2014/main" id="{7169EB76-B88D-4596-B195-012EE259DB5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464" y="3874704"/>
            <a:ext cx="1089079" cy="10890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0" name="Picture 11">
            <a:extLst>
              <a:ext uri="{FF2B5EF4-FFF2-40B4-BE49-F238E27FC236}">
                <a16:creationId xmlns:a16="http://schemas.microsoft.com/office/drawing/2014/main" id="{80B0D46F-9316-424C-A3F2-F286F1BC0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46147" y="3846198"/>
            <a:ext cx="2010483" cy="10935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6132876"/>
      </p:ext>
    </p:extLst>
  </p:cSld>
  <p:clrMapOvr>
    <a:masterClrMapping/>
  </p:clrMapOvr>
  <p:transition advTm="103828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Content Placeholder 16">
            <a:extLst>
              <a:ext uri="{FF2B5EF4-FFF2-40B4-BE49-F238E27FC236}">
                <a16:creationId xmlns:a16="http://schemas.microsoft.com/office/drawing/2014/main" id="{B97601EE-97B9-4EED-B33B-7BD4144AFD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8" y="1253666"/>
            <a:ext cx="5417197" cy="3457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Title 2">
            <a:extLst>
              <a:ext uri="{FF2B5EF4-FFF2-40B4-BE49-F238E27FC236}">
                <a16:creationId xmlns:a16="http://schemas.microsoft.com/office/drawing/2014/main" id="{7EFFE086-5DEE-4EB5-99D2-C53FD71DF4F8}"/>
              </a:ext>
            </a:extLst>
          </p:cNvPr>
          <p:cNvSpPr txBox="1">
            <a:spLocks/>
          </p:cNvSpPr>
          <p:nvPr/>
        </p:nvSpPr>
        <p:spPr>
          <a:xfrm>
            <a:off x="-1942953" y="92075"/>
            <a:ext cx="13192473" cy="7790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JasmineUPC" panose="02020603050405020304" pitchFamily="18" charset="-34"/>
                <a:cs typeface="JasmineUPC" panose="02020603050405020304" pitchFamily="18" charset="-34"/>
              </a:rPr>
              <a:t>GISTDA Info : </a:t>
            </a:r>
            <a:r>
              <a:rPr lang="en-US" altLang="ko-KR" sz="3600" dirty="0">
                <a:solidFill>
                  <a:srgbClr val="FFFF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Infrastructure for Space Industry and Innovation</a:t>
            </a:r>
            <a:endParaRPr lang="th-TH" sz="5400" dirty="0">
              <a:solidFill>
                <a:srgbClr val="FFFF0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8F1878E-1709-4ECE-89CB-C02846321ADC}"/>
              </a:ext>
            </a:extLst>
          </p:cNvPr>
          <p:cNvSpPr txBox="1"/>
          <p:nvPr/>
        </p:nvSpPr>
        <p:spPr>
          <a:xfrm>
            <a:off x="-631653" y="4829037"/>
            <a:ext cx="693219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“Space </a:t>
            </a:r>
            <a:r>
              <a:rPr lang="en-US" sz="2000" b="1" dirty="0" err="1">
                <a:latin typeface="JasmineUPC" panose="02020603050405020304" pitchFamily="18" charset="-34"/>
                <a:cs typeface="JasmineUPC" panose="02020603050405020304" pitchFamily="18" charset="-34"/>
              </a:rPr>
              <a:t>Krenovation</a:t>
            </a:r>
            <a:r>
              <a:rPr lang="en-US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 Park” </a:t>
            </a:r>
            <a:r>
              <a:rPr lang="en-US" sz="2000" b="1" spc="-30" dirty="0">
                <a:latin typeface="JasmineUPC" panose="02020603050405020304" pitchFamily="18" charset="-34"/>
                <a:cs typeface="JasmineUPC" panose="02020603050405020304" pitchFamily="18" charset="-34"/>
              </a:rPr>
              <a:t>has been endorsed by BOI </a:t>
            </a:r>
            <a:br>
              <a:rPr lang="en-US" sz="2000" b="1" spc="-30" dirty="0">
                <a:latin typeface="JasmineUPC" panose="02020603050405020304" pitchFamily="18" charset="-34"/>
                <a:cs typeface="JasmineUPC" panose="02020603050405020304" pitchFamily="18" charset="-34"/>
              </a:rPr>
            </a:br>
            <a:r>
              <a:rPr lang="en-US" sz="2000" b="1" spc="-30" dirty="0">
                <a:latin typeface="JasmineUPC" panose="02020603050405020304" pitchFamily="18" charset="-34"/>
                <a:cs typeface="JasmineUPC" panose="02020603050405020304" pitchFamily="18" charset="-34"/>
              </a:rPr>
              <a:t>as Science and Technology Park </a:t>
            </a:r>
            <a:br>
              <a:rPr lang="en-US" sz="2000" b="1" spc="-30" dirty="0">
                <a:latin typeface="JasmineUPC" panose="02020603050405020304" pitchFamily="18" charset="-34"/>
                <a:cs typeface="JasmineUPC" panose="02020603050405020304" pitchFamily="18" charset="-34"/>
              </a:rPr>
            </a:br>
            <a:r>
              <a:rPr lang="en-US" sz="2000" b="1" spc="-30" dirty="0">
                <a:latin typeface="JasmineUPC" panose="02020603050405020304" pitchFamily="18" charset="-34"/>
                <a:cs typeface="JasmineUPC" panose="02020603050405020304" pitchFamily="18" charset="-34"/>
              </a:rPr>
              <a:t>and Eastern Economic Corridor Digital Innovation Zone </a:t>
            </a:r>
            <a:br>
              <a:rPr lang="th-TH" sz="2000" b="1" spc="-30" dirty="0">
                <a:latin typeface="JasmineUPC" panose="02020603050405020304" pitchFamily="18" charset="-34"/>
                <a:cs typeface="JasmineUPC" panose="02020603050405020304" pitchFamily="18" charset="-34"/>
              </a:rPr>
            </a:br>
            <a:r>
              <a:rPr lang="th-TH" sz="2000" b="1" spc="-30" dirty="0">
                <a:latin typeface="JasmineUPC" panose="02020603050405020304" pitchFamily="18" charset="-34"/>
                <a:cs typeface="JasmineUPC" panose="02020603050405020304" pitchFamily="18" charset="-34"/>
              </a:rPr>
              <a:t>(</a:t>
            </a:r>
            <a:r>
              <a:rPr lang="en-US" sz="2000" b="1" spc="-30" dirty="0" err="1">
                <a:latin typeface="JasmineUPC" panose="02020603050405020304" pitchFamily="18" charset="-34"/>
                <a:cs typeface="JasmineUPC" panose="02020603050405020304" pitchFamily="18" charset="-34"/>
              </a:rPr>
              <a:t>EECd</a:t>
            </a:r>
            <a:r>
              <a:rPr lang="en-US" sz="2000" b="1" spc="-30" dirty="0">
                <a:latin typeface="JasmineUPC" panose="02020603050405020304" pitchFamily="18" charset="-34"/>
                <a:cs typeface="JasmineUPC" panose="02020603050405020304" pitchFamily="18" charset="-34"/>
              </a:rPr>
              <a:t>)</a:t>
            </a:r>
          </a:p>
        </p:txBody>
      </p:sp>
      <p:pic>
        <p:nvPicPr>
          <p:cNvPr id="41" name="Picture 40" descr="Logo&#10;&#10;Description automatically generated">
            <a:extLst>
              <a:ext uri="{FF2B5EF4-FFF2-40B4-BE49-F238E27FC236}">
                <a16:creationId xmlns:a16="http://schemas.microsoft.com/office/drawing/2014/main" id="{BE164C63-DAB3-449E-A613-9DBD936B4F8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474" y="1698519"/>
            <a:ext cx="1014663" cy="386013"/>
          </a:xfrm>
          <a:prstGeom prst="rect">
            <a:avLst/>
          </a:prstGeom>
        </p:spPr>
      </p:pic>
      <p:pic>
        <p:nvPicPr>
          <p:cNvPr id="43" name="Picture 42" descr="A person standing next to a robot&#10;&#10;Description automatically generated with low confidence">
            <a:extLst>
              <a:ext uri="{FF2B5EF4-FFF2-40B4-BE49-F238E27FC236}">
                <a16:creationId xmlns:a16="http://schemas.microsoft.com/office/drawing/2014/main" id="{07D2F11A-97DB-445C-BAD3-3C57DE5F020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137" y="1412783"/>
            <a:ext cx="1463851" cy="981547"/>
          </a:xfrm>
          <a:prstGeom prst="rect">
            <a:avLst/>
          </a:prstGeom>
        </p:spPr>
      </p:pic>
      <p:pic>
        <p:nvPicPr>
          <p:cNvPr id="45" name="Picture 44" descr="A group of people in white coats&#10;&#10;Description automatically generated with low confidence">
            <a:extLst>
              <a:ext uri="{FF2B5EF4-FFF2-40B4-BE49-F238E27FC236}">
                <a16:creationId xmlns:a16="http://schemas.microsoft.com/office/drawing/2014/main" id="{AB25A52D-6662-43DC-BA50-ED52006F433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676" y="1407190"/>
            <a:ext cx="1471862" cy="981547"/>
          </a:xfrm>
          <a:prstGeom prst="rect">
            <a:avLst/>
          </a:prstGeom>
        </p:spPr>
      </p:pic>
      <p:pic>
        <p:nvPicPr>
          <p:cNvPr id="47" name="Picture 46" descr="A picture containing text, person, computer, electronics&#10;&#10;Description automatically generated">
            <a:extLst>
              <a:ext uri="{FF2B5EF4-FFF2-40B4-BE49-F238E27FC236}">
                <a16:creationId xmlns:a16="http://schemas.microsoft.com/office/drawing/2014/main" id="{AD77970E-00A4-4144-BB79-81D1A38DDC8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799" y="1418588"/>
            <a:ext cx="1463614" cy="975742"/>
          </a:xfrm>
          <a:prstGeom prst="rect">
            <a:avLst/>
          </a:prstGeom>
        </p:spPr>
      </p:pic>
      <p:pic>
        <p:nvPicPr>
          <p:cNvPr id="53" name="Picture 52" descr="Logo, company name&#10;&#10;Description automatically generated">
            <a:extLst>
              <a:ext uri="{FF2B5EF4-FFF2-40B4-BE49-F238E27FC236}">
                <a16:creationId xmlns:a16="http://schemas.microsoft.com/office/drawing/2014/main" id="{4D5B495A-A30E-4736-9E91-D38B6D69B3B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473" y="2670047"/>
            <a:ext cx="1103453" cy="653796"/>
          </a:xfrm>
          <a:prstGeom prst="rect">
            <a:avLst/>
          </a:prstGeom>
        </p:spPr>
      </p:pic>
      <p:pic>
        <p:nvPicPr>
          <p:cNvPr id="55" name="Picture 5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2FE25B87-57A6-44EF-BF4C-55EF5077993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" b="10288"/>
          <a:stretch/>
        </p:blipFill>
        <p:spPr>
          <a:xfrm>
            <a:off x="6212822" y="2521771"/>
            <a:ext cx="1476684" cy="998616"/>
          </a:xfrm>
          <a:prstGeom prst="rect">
            <a:avLst/>
          </a:prstGeom>
        </p:spPr>
      </p:pic>
      <p:pic>
        <p:nvPicPr>
          <p:cNvPr id="57" name="Picture 56" descr="A picture containing text, indoor, electronics, computer&#10;&#10;Description automatically generated">
            <a:extLst>
              <a:ext uri="{FF2B5EF4-FFF2-40B4-BE49-F238E27FC236}">
                <a16:creationId xmlns:a16="http://schemas.microsoft.com/office/drawing/2014/main" id="{0CC94E77-65EC-44DC-BAF7-A2F28EE5304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" b="10288"/>
          <a:stretch/>
        </p:blipFill>
        <p:spPr>
          <a:xfrm>
            <a:off x="7690106" y="2516178"/>
            <a:ext cx="1471862" cy="1004209"/>
          </a:xfrm>
          <a:prstGeom prst="rect">
            <a:avLst/>
          </a:prstGeom>
        </p:spPr>
      </p:pic>
      <p:pic>
        <p:nvPicPr>
          <p:cNvPr id="61" name="Picture 60" descr="A picture containing text, indoor, desk, computer&#10;&#10;Description automatically generated">
            <a:extLst>
              <a:ext uri="{FF2B5EF4-FFF2-40B4-BE49-F238E27FC236}">
                <a16:creationId xmlns:a16="http://schemas.microsoft.com/office/drawing/2014/main" id="{6817D078-DFF0-4388-8EC0-0F373C46525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956" b="10288"/>
          <a:stretch/>
        </p:blipFill>
        <p:spPr>
          <a:xfrm>
            <a:off x="9144943" y="2516179"/>
            <a:ext cx="1522191" cy="1004208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DC814C17-ADD6-4F01-8F2B-91D3E7513C28}"/>
              </a:ext>
            </a:extLst>
          </p:cNvPr>
          <p:cNvGrpSpPr/>
          <p:nvPr/>
        </p:nvGrpSpPr>
        <p:grpSpPr>
          <a:xfrm>
            <a:off x="6200897" y="3690318"/>
            <a:ext cx="4466237" cy="994266"/>
            <a:chOff x="6197401" y="3810157"/>
            <a:chExt cx="4466237" cy="994266"/>
          </a:xfrm>
        </p:grpSpPr>
        <p:pic>
          <p:nvPicPr>
            <p:cNvPr id="63" name="Picture 62" descr="A picture containing text, indoor&#10;&#10;Description automatically generated">
              <a:extLst>
                <a:ext uri="{FF2B5EF4-FFF2-40B4-BE49-F238E27FC236}">
                  <a16:creationId xmlns:a16="http://schemas.microsoft.com/office/drawing/2014/main" id="{2CEC0AFF-E5D9-4F48-BAD4-022B5FA17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2239" y="3810157"/>
              <a:ext cx="1491399" cy="994266"/>
            </a:xfrm>
            <a:prstGeom prst="rect">
              <a:avLst/>
            </a:prstGeom>
          </p:spPr>
        </p:pic>
        <p:pic>
          <p:nvPicPr>
            <p:cNvPr id="65" name="Picture 64" descr="A picture containing text, display&#10;&#10;Description automatically generated">
              <a:extLst>
                <a:ext uri="{FF2B5EF4-FFF2-40B4-BE49-F238E27FC236}">
                  <a16:creationId xmlns:a16="http://schemas.microsoft.com/office/drawing/2014/main" id="{9F5A4EAC-4E9B-4740-8A39-426143A5E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8074" y="3810157"/>
              <a:ext cx="1564932" cy="990443"/>
            </a:xfrm>
            <a:prstGeom prst="rect">
              <a:avLst/>
            </a:prstGeom>
          </p:spPr>
        </p:pic>
        <p:pic>
          <p:nvPicPr>
            <p:cNvPr id="67" name="Picture 66" descr="A person looking at a screen&#10;&#10;Description automatically generated with low confidence">
              <a:extLst>
                <a:ext uri="{FF2B5EF4-FFF2-40B4-BE49-F238E27FC236}">
                  <a16:creationId xmlns:a16="http://schemas.microsoft.com/office/drawing/2014/main" id="{F6E4789B-B650-4005-B559-32946E505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7401" y="3810157"/>
              <a:ext cx="1485665" cy="990443"/>
            </a:xfrm>
            <a:prstGeom prst="rect">
              <a:avLst/>
            </a:prstGeom>
          </p:spPr>
        </p:pic>
      </p:grpSp>
      <p:pic>
        <p:nvPicPr>
          <p:cNvPr id="71" name="Picture 70" descr="Icon&#10;&#10;Description automatically generated with medium confidence">
            <a:extLst>
              <a:ext uri="{FF2B5EF4-FFF2-40B4-BE49-F238E27FC236}">
                <a16:creationId xmlns:a16="http://schemas.microsoft.com/office/drawing/2014/main" id="{B72BF441-3142-4999-B702-4B81A00A9A27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435" y="3803008"/>
            <a:ext cx="1122491" cy="631401"/>
          </a:xfrm>
          <a:prstGeom prst="rect">
            <a:avLst/>
          </a:prstGeom>
        </p:spPr>
      </p:pic>
      <p:pic>
        <p:nvPicPr>
          <p:cNvPr id="73" name="Picture 72" descr="A large building with a pool in front of it&#10;&#10;Description automatically generated with low confidence">
            <a:extLst>
              <a:ext uri="{FF2B5EF4-FFF2-40B4-BE49-F238E27FC236}">
                <a16:creationId xmlns:a16="http://schemas.microsoft.com/office/drawing/2014/main" id="{CD1651D3-7AF7-4920-ACC5-77634DFAEAB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63" r="1423" b="20425"/>
          <a:stretch/>
        </p:blipFill>
        <p:spPr>
          <a:xfrm>
            <a:off x="6200897" y="4734953"/>
            <a:ext cx="4466237" cy="1522667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D1E63AD5-2B52-45D5-AEBB-3E7C9E87CE36}"/>
              </a:ext>
            </a:extLst>
          </p:cNvPr>
          <p:cNvSpPr txBox="1"/>
          <p:nvPr/>
        </p:nvSpPr>
        <p:spPr>
          <a:xfrm>
            <a:off x="10684041" y="4964941"/>
            <a:ext cx="13435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Satellite AIT</a:t>
            </a:r>
          </a:p>
          <a:p>
            <a:endParaRPr lang="en-US" sz="3200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30484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4" y="1808331"/>
            <a:ext cx="7954775" cy="4522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EB8620C-3D8E-4D64-85B5-40A0627951E7}"/>
              </a:ext>
            </a:extLst>
          </p:cNvPr>
          <p:cNvSpPr txBox="1">
            <a:spLocks/>
          </p:cNvSpPr>
          <p:nvPr/>
        </p:nvSpPr>
        <p:spPr>
          <a:xfrm>
            <a:off x="38634" y="163759"/>
            <a:ext cx="10259542" cy="7790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GISTDA Info : 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Space Technology Development</a:t>
            </a:r>
            <a:endParaRPr lang="th-TH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3" b="11138"/>
          <a:stretch/>
        </p:blipFill>
        <p:spPr>
          <a:xfrm>
            <a:off x="8675644" y="1596768"/>
            <a:ext cx="3167795" cy="1922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F000C1-FE2A-48CF-9049-238E1C3FE747}"/>
              </a:ext>
            </a:extLst>
          </p:cNvPr>
          <p:cNvSpPr txBox="1"/>
          <p:nvPr/>
        </p:nvSpPr>
        <p:spPr>
          <a:xfrm>
            <a:off x="8248895" y="3455308"/>
            <a:ext cx="374842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THEOS2</a:t>
            </a:r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 </a:t>
            </a:r>
            <a:r>
              <a:rPr lang="en-US" sz="2400" b="1" dirty="0" err="1">
                <a:latin typeface="JasmineUPC" panose="02020603050405020304" pitchFamily="18" charset="-34"/>
                <a:cs typeface="JasmineUPC" panose="02020603050405020304" pitchFamily="18" charset="-34"/>
              </a:rPr>
              <a:t>MainSAT</a:t>
            </a:r>
            <a:endParaRPr lang="en-US" sz="2400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JasmineUPC" panose="02020603050405020304" pitchFamily="18" charset="-34"/>
                <a:cs typeface="JasmineUPC" panose="02020603050405020304" pitchFamily="18" charset="-34"/>
              </a:rPr>
              <a:t>Altitude  : 621 Km Spectra Bands , Pan, Blue, Green, Red, Near Infrared Mission Lifetime 10 years</a:t>
            </a:r>
            <a:endParaRPr lang="en-GB" sz="2000" dirty="0"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JasmineUPC" panose="02020603050405020304" pitchFamily="18" charset="-34"/>
                <a:cs typeface="JasmineUPC" panose="02020603050405020304" pitchFamily="18" charset="-34"/>
              </a:rPr>
              <a:t>GSD 	Panchromatic 0.5m,    Multispectral 2m</a:t>
            </a:r>
          </a:p>
        </p:txBody>
      </p:sp>
      <p:sp>
        <p:nvSpPr>
          <p:cNvPr id="5" name="Rectangle 4"/>
          <p:cNvSpPr/>
          <p:nvPr/>
        </p:nvSpPr>
        <p:spPr>
          <a:xfrm>
            <a:off x="3239044" y="1106995"/>
            <a:ext cx="14766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THEOS-</a:t>
            </a:r>
            <a:r>
              <a:rPr lang="th-TH" sz="32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1</a:t>
            </a:r>
            <a:endParaRPr lang="en-US" sz="3200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7" t="7273" r="5909" b="20000"/>
          <a:stretch/>
        </p:blipFill>
        <p:spPr>
          <a:xfrm>
            <a:off x="8248434" y="4845132"/>
            <a:ext cx="1188878" cy="14860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9512028" y="1106995"/>
            <a:ext cx="14766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THEOS-2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F000C1-FE2A-48CF-9049-238E1C3FE747}"/>
              </a:ext>
            </a:extLst>
          </p:cNvPr>
          <p:cNvSpPr txBox="1"/>
          <p:nvPr/>
        </p:nvSpPr>
        <p:spPr>
          <a:xfrm>
            <a:off x="9437312" y="4759137"/>
            <a:ext cx="2362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THEOS2</a:t>
            </a:r>
            <a:r>
              <a:rPr lang="th-TH" sz="28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 </a:t>
            </a:r>
            <a:r>
              <a:rPr lang="en-US" sz="2800" b="1" dirty="0" err="1">
                <a:latin typeface="JasmineUPC" panose="02020603050405020304" pitchFamily="18" charset="-34"/>
                <a:cs typeface="JasmineUPC" panose="02020603050405020304" pitchFamily="18" charset="-34"/>
              </a:rPr>
              <a:t>SmallSAT</a:t>
            </a:r>
            <a:endParaRPr lang="en-US" sz="2800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461934" y="5249623"/>
            <a:ext cx="22216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JasmineUPC" panose="02020603050405020304" pitchFamily="18" charset="-34"/>
                <a:cs typeface="JasmineUPC" panose="02020603050405020304" pitchFamily="18" charset="-34"/>
              </a:rPr>
              <a:t>Altitude 590 km</a:t>
            </a:r>
          </a:p>
          <a:p>
            <a:r>
              <a:rPr lang="en-US" dirty="0">
                <a:latin typeface="JasmineUPC" panose="02020603050405020304" pitchFamily="18" charset="-34"/>
                <a:cs typeface="JasmineUPC" panose="02020603050405020304" pitchFamily="18" charset="-34"/>
              </a:rPr>
              <a:t>camera GSD 1.18 m</a:t>
            </a:r>
          </a:p>
          <a:p>
            <a:r>
              <a:rPr lang="en-US" dirty="0">
                <a:latin typeface="JasmineUPC" panose="02020603050405020304" pitchFamily="18" charset="-34"/>
                <a:cs typeface="JasmineUPC" panose="02020603050405020304" pitchFamily="18" charset="-34"/>
              </a:rPr>
              <a:t>spectra band: Red green blue</a:t>
            </a:r>
          </a:p>
          <a:p>
            <a:r>
              <a:rPr lang="en-US" dirty="0">
                <a:latin typeface="JasmineUPC" panose="02020603050405020304" pitchFamily="18" charset="-34"/>
                <a:cs typeface="JasmineUPC" panose="02020603050405020304" pitchFamily="18" charset="-34"/>
              </a:rPr>
              <a:t>life time 3 years</a:t>
            </a:r>
          </a:p>
        </p:txBody>
      </p:sp>
    </p:spTree>
    <p:extLst>
      <p:ext uri="{BB962C8B-B14F-4D97-AF65-F5344CB8AC3E}">
        <p14:creationId xmlns:p14="http://schemas.microsoft.com/office/powerpoint/2010/main" val="815674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5273" y="1139133"/>
            <a:ext cx="5387180" cy="2889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EB8620C-3D8E-4D64-85B5-40A0627951E7}"/>
              </a:ext>
            </a:extLst>
          </p:cNvPr>
          <p:cNvSpPr txBox="1">
            <a:spLocks/>
          </p:cNvSpPr>
          <p:nvPr/>
        </p:nvSpPr>
        <p:spPr>
          <a:xfrm>
            <a:off x="176048" y="175939"/>
            <a:ext cx="9386864" cy="7790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GISTDA Info</a:t>
            </a:r>
            <a:r>
              <a:rPr lang="th-TH" dirty="0">
                <a:solidFill>
                  <a:schemeClr val="bg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: </a:t>
            </a:r>
            <a:r>
              <a:rPr lang="en-US" dirty="0">
                <a:solidFill>
                  <a:srgbClr val="FFFF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National Space Policy  </a:t>
            </a:r>
            <a:endParaRPr lang="th-TH" dirty="0">
              <a:solidFill>
                <a:srgbClr val="FFFF0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F000C1-FE2A-48CF-9049-238E1C3FE747}"/>
              </a:ext>
            </a:extLst>
          </p:cNvPr>
          <p:cNvSpPr txBox="1"/>
          <p:nvPr/>
        </p:nvSpPr>
        <p:spPr>
          <a:xfrm>
            <a:off x="8822453" y="2166729"/>
            <a:ext cx="32508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 Space Economy lifting off</a:t>
            </a:r>
            <a:endParaRPr lang="en-US" sz="2400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927" y="4271978"/>
            <a:ext cx="5780200" cy="2021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176048" y="4817270"/>
            <a:ext cx="325922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 National Space Master Plan  </a:t>
            </a:r>
            <a:endParaRPr lang="en-GB" sz="2400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21858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E3EF2A-6F06-4936-8C64-FEEAD172B682}"/>
              </a:ext>
            </a:extLst>
          </p:cNvPr>
          <p:cNvSpPr txBox="1"/>
          <p:nvPr/>
        </p:nvSpPr>
        <p:spPr>
          <a:xfrm>
            <a:off x="94020" y="103248"/>
            <a:ext cx="9964380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AU" sz="4400" dirty="0">
                <a:solidFill>
                  <a:schemeClr val="bg1"/>
                </a:solidFill>
                <a:effectLst>
                  <a:outerShdw blurRad="25400" dist="50800" dir="2700000" algn="tl" rotWithShape="0">
                    <a:prstClr val="black">
                      <a:alpha val="46000"/>
                    </a:prst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GISTDA Info : </a:t>
            </a:r>
            <a:r>
              <a:rPr lang="en-US" sz="4400" dirty="0">
                <a:solidFill>
                  <a:srgbClr val="FFFF00"/>
                </a:solidFill>
                <a:effectLst>
                  <a:outerShdw blurRad="25400" dist="50800" dir="2700000" algn="tl" rotWithShape="0">
                    <a:prstClr val="black">
                      <a:alpha val="46000"/>
                    </a:prst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CEOS WG and GISTDA’s products and services</a:t>
            </a:r>
            <a:endParaRPr lang="en-AU" sz="4400" dirty="0">
              <a:solidFill>
                <a:srgbClr val="FFFF00"/>
              </a:solidFill>
              <a:effectLst>
                <a:outerShdw blurRad="25400" dist="50800" dir="2700000" algn="tl" rotWithShape="0">
                  <a:prstClr val="black">
                    <a:alpha val="46000"/>
                  </a:prst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F5B438-112E-4A4C-865C-78D791EE0E8E}"/>
              </a:ext>
            </a:extLst>
          </p:cNvPr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400" b="1" dirty="0">
                <a:solidFill>
                  <a:schemeClr val="accent1"/>
                </a:solidFill>
              </a:rPr>
              <a:t>Slide </a:t>
            </a:r>
            <a:fld id="{F7E43D5E-19EF-489C-A403-232B1D029F8F}" type="slidenum">
              <a:rPr lang="en-AU" sz="1400" b="1" smtClean="0">
                <a:solidFill>
                  <a:schemeClr val="accent1"/>
                </a:solidFill>
              </a:rPr>
              <a:t>7</a:t>
            </a:fld>
            <a:endParaRPr lang="en-AU" sz="1400" b="1" dirty="0">
              <a:solidFill>
                <a:schemeClr val="accent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495849" y="1385465"/>
            <a:ext cx="2691147" cy="4262237"/>
            <a:chOff x="6530299" y="1111667"/>
            <a:chExt cx="2111005" cy="3341135"/>
          </a:xfrm>
        </p:grpSpPr>
        <p:pic>
          <p:nvPicPr>
            <p:cNvPr id="40" name="Picture 39" descr="A close up of a map&#10;&#10;Description automatically generated">
              <a:extLst>
                <a:ext uri="{FF2B5EF4-FFF2-40B4-BE49-F238E27FC236}">
                  <a16:creationId xmlns:a16="http://schemas.microsoft.com/office/drawing/2014/main" id="{65612B73-6E64-4D0B-BFF2-9928C9927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0299" y="1111667"/>
              <a:ext cx="2111005" cy="299946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" name="TextBox 1"/>
            <p:cNvSpPr txBox="1"/>
            <p:nvPr/>
          </p:nvSpPr>
          <p:spPr>
            <a:xfrm>
              <a:off x="7106656" y="4163285"/>
              <a:ext cx="667950" cy="289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PM 2.5, 10 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021256" y="4566393"/>
            <a:ext cx="4640313" cy="1543736"/>
            <a:chOff x="3895458" y="4398449"/>
            <a:chExt cx="7385914" cy="1996302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grpSpPr>
        <p:pic>
          <p:nvPicPr>
            <p:cNvPr id="35" name="Picture 34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A3AA35B6-FBD2-4F6F-8555-B6F082A5D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554" y="4398449"/>
              <a:ext cx="3313818" cy="199630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pic>
        <p:pic>
          <p:nvPicPr>
            <p:cNvPr id="36" name="Picture 2" descr="B:\projects\oilspill\Map\oilspill_rd_20130727.jpg">
              <a:extLst>
                <a:ext uri="{FF2B5EF4-FFF2-40B4-BE49-F238E27FC236}">
                  <a16:creationId xmlns:a16="http://schemas.microsoft.com/office/drawing/2014/main" id="{04BEE76E-5900-4980-882A-0FFDCAEB77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6816" y="4706574"/>
              <a:ext cx="2272279" cy="160521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pic>
        <p:sp>
          <p:nvSpPr>
            <p:cNvPr id="14" name="TextBox 13"/>
            <p:cNvSpPr txBox="1"/>
            <p:nvPr/>
          </p:nvSpPr>
          <p:spPr>
            <a:xfrm>
              <a:off x="3895458" y="5396600"/>
              <a:ext cx="1024886" cy="477606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>
                  <a:latin typeface="JasmineUPC" panose="02020603050405020304" pitchFamily="18" charset="-34"/>
                  <a:cs typeface="JasmineUPC" panose="02020603050405020304" pitchFamily="18" charset="-34"/>
                </a:rPr>
                <a:t>Ocean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-581348" y="973070"/>
            <a:ext cx="5209987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Climate Change</a:t>
            </a:r>
          </a:p>
          <a:p>
            <a:pPr marL="1257300" lvl="2" indent="-34290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7434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CEOS- Key Issue</a:t>
            </a:r>
          </a:p>
          <a:p>
            <a:pPr lvl="2"/>
            <a:r>
              <a:rPr lang="en-US" sz="2400" dirty="0">
                <a:solidFill>
                  <a:srgbClr val="007434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        Essential Climate Variable (ECV)</a:t>
            </a:r>
            <a:endParaRPr lang="th-TH" sz="2400" dirty="0">
              <a:solidFill>
                <a:srgbClr val="007434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pPr marL="1257300" lvl="2" indent="-34290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70C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GISTDA Mission</a:t>
            </a:r>
          </a:p>
          <a:p>
            <a:pPr marL="1714500" lvl="3" indent="-34290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70C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Atmosphere</a:t>
            </a:r>
            <a:r>
              <a:rPr lang="en-GB" sz="2400" dirty="0">
                <a:solidFill>
                  <a:srgbClr val="0070C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 </a:t>
            </a:r>
          </a:p>
          <a:p>
            <a:pPr marL="1714500" lvl="3" indent="-342900">
              <a:buFont typeface="Wingdings" panose="05000000000000000000" pitchFamily="2" charset="2"/>
              <a:buChar char="v"/>
            </a:pPr>
            <a:r>
              <a:rPr lang="en-GB" sz="2000" dirty="0">
                <a:solidFill>
                  <a:srgbClr val="0070C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Air quality : PM2.5, PM10 , pollution , hotspot, forest fire risk monitoring</a:t>
            </a:r>
            <a:endParaRPr lang="th-TH" sz="2000" dirty="0">
              <a:solidFill>
                <a:srgbClr val="0070C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pPr marL="1714500" lvl="3" indent="-34290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70C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Land</a:t>
            </a:r>
          </a:p>
          <a:p>
            <a:pPr marL="1714500" lvl="3" indent="-342900">
              <a:buFont typeface="Wingdings" panose="05000000000000000000" pitchFamily="2" charset="2"/>
              <a:buChar char="v"/>
            </a:pPr>
            <a:r>
              <a:rPr lang="en-GB" sz="2000" dirty="0">
                <a:solidFill>
                  <a:srgbClr val="0070C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Agriculture : Near real time monitoring of Economic crop</a:t>
            </a:r>
          </a:p>
          <a:p>
            <a:pPr marL="1714500" lvl="3" indent="-342900">
              <a:buFont typeface="Wingdings" panose="05000000000000000000" pitchFamily="2" charset="2"/>
              <a:buChar char="v"/>
            </a:pPr>
            <a:r>
              <a:rPr lang="en-GB" sz="2000" dirty="0">
                <a:solidFill>
                  <a:srgbClr val="0070C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Forrest : Detecting and warning</a:t>
            </a:r>
          </a:p>
          <a:p>
            <a:pPr marL="1714500" lvl="3" indent="-342900">
              <a:buFont typeface="Wingdings" panose="05000000000000000000" pitchFamily="2" charset="2"/>
              <a:buChar char="v"/>
            </a:pPr>
            <a:r>
              <a:rPr lang="en-GB" sz="2000" dirty="0">
                <a:solidFill>
                  <a:srgbClr val="0070C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Floods and droughts : Monitoring and support</a:t>
            </a:r>
          </a:p>
          <a:p>
            <a:pPr marL="1714500" lvl="3" indent="-34290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70C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Ocean</a:t>
            </a:r>
          </a:p>
          <a:p>
            <a:pPr marL="1714500" lvl="3" indent="-342900">
              <a:buFont typeface="Wingdings" panose="05000000000000000000" pitchFamily="2" charset="2"/>
              <a:buChar char="v"/>
            </a:pPr>
            <a:r>
              <a:rPr lang="en-GB" sz="2000" dirty="0">
                <a:solidFill>
                  <a:srgbClr val="0070C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Marine debris   Coastal radar station</a:t>
            </a:r>
          </a:p>
          <a:p>
            <a:pPr marL="1714500" lvl="3" indent="-342900">
              <a:buFont typeface="Wingdings" panose="05000000000000000000" pitchFamily="2" charset="2"/>
              <a:buChar char="v"/>
            </a:pPr>
            <a:r>
              <a:rPr lang="en-GB" sz="2000" dirty="0">
                <a:solidFill>
                  <a:srgbClr val="0070C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Oil spills and marine pollution</a:t>
            </a:r>
            <a:endParaRPr lang="en-GB" sz="2400" dirty="0">
              <a:solidFill>
                <a:srgbClr val="0070C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pPr lvl="2"/>
            <a:endParaRPr lang="en-US" sz="2400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2920" y="1592759"/>
            <a:ext cx="4684844" cy="229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166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2F5B438-112E-4A4C-865C-78D791EE0E8E}"/>
              </a:ext>
            </a:extLst>
          </p:cNvPr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400" b="1" dirty="0">
                <a:solidFill>
                  <a:schemeClr val="accent1"/>
                </a:solidFill>
              </a:rPr>
              <a:t>Slide </a:t>
            </a:r>
            <a:fld id="{F7E43D5E-19EF-489C-A403-232B1D029F8F}" type="slidenum">
              <a:rPr lang="en-AU" sz="1400" b="1" smtClean="0">
                <a:solidFill>
                  <a:schemeClr val="accent1"/>
                </a:solidFill>
              </a:rPr>
              <a:t>8</a:t>
            </a:fld>
            <a:endParaRPr lang="en-AU" sz="1400" b="1" dirty="0">
              <a:solidFill>
                <a:schemeClr val="accent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BDCE939-B147-45BF-9B6A-1B0E991546A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554" y="4213592"/>
            <a:ext cx="3585821" cy="2017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884490-1A22-4F9A-B89F-25EEC8B725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0" r="-1194" b="18688"/>
          <a:stretch/>
        </p:blipFill>
        <p:spPr>
          <a:xfrm>
            <a:off x="9652448" y="1261750"/>
            <a:ext cx="1960927" cy="284327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C6B9C1-1129-4C51-B34D-8A6DEA09A3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291" y="4222355"/>
            <a:ext cx="4415290" cy="20177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6020E76-9739-4701-9A58-A14FACBF00A1}"/>
              </a:ext>
            </a:extLst>
          </p:cNvPr>
          <p:cNvGrpSpPr/>
          <p:nvPr/>
        </p:nvGrpSpPr>
        <p:grpSpPr>
          <a:xfrm>
            <a:off x="6531429" y="1261750"/>
            <a:ext cx="3045929" cy="2903618"/>
            <a:chOff x="3979138" y="1343608"/>
            <a:chExt cx="4614912" cy="369652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C9B00A6-5B49-41FA-AA70-C29A2CD0B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2245" t="14150" r="23622" b="10884"/>
            <a:stretch/>
          </p:blipFill>
          <p:spPr>
            <a:xfrm>
              <a:off x="4024656" y="1343608"/>
              <a:ext cx="4569393" cy="300445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389B32D-872B-4437-B3CB-6ACAC15D5B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3622" t="41768" r="45816" b="11973"/>
            <a:stretch/>
          </p:blipFill>
          <p:spPr>
            <a:xfrm>
              <a:off x="3979138" y="2079623"/>
              <a:ext cx="4614912" cy="296051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6C619DA-23CF-4F58-BF4B-E41CC2746CEC}"/>
              </a:ext>
            </a:extLst>
          </p:cNvPr>
          <p:cNvGrpSpPr/>
          <p:nvPr/>
        </p:nvGrpSpPr>
        <p:grpSpPr>
          <a:xfrm>
            <a:off x="4692581" y="4218881"/>
            <a:ext cx="3272933" cy="2017791"/>
            <a:chOff x="140485" y="858415"/>
            <a:chExt cx="3621007" cy="184746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1069C4F-733F-4319-A97D-0A14A3C74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4337" t="31293" r="26148" b="20418"/>
            <a:stretch/>
          </p:blipFill>
          <p:spPr>
            <a:xfrm>
              <a:off x="140485" y="858415"/>
              <a:ext cx="3621007" cy="184746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3606F2F-11FD-48A3-8168-36939A7E5F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3586" t="80408" r="34873" b="5034"/>
            <a:stretch/>
          </p:blipFill>
          <p:spPr>
            <a:xfrm>
              <a:off x="1558123" y="2133839"/>
              <a:ext cx="2203369" cy="572037"/>
            </a:xfrm>
            <a:prstGeom prst="rect">
              <a:avLst/>
            </a:prstGeom>
          </p:spPr>
        </p:pic>
      </p:grpSp>
      <p:sp>
        <p:nvSpPr>
          <p:cNvPr id="22" name="Rectangle 21"/>
          <p:cNvSpPr/>
          <p:nvPr/>
        </p:nvSpPr>
        <p:spPr>
          <a:xfrm>
            <a:off x="-417792" y="1261750"/>
            <a:ext cx="560561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Disasters</a:t>
            </a:r>
          </a:p>
          <a:p>
            <a:pPr marL="1257300" lvl="2" indent="-34290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7434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CEOS- Key Issue</a:t>
            </a:r>
          </a:p>
          <a:p>
            <a:pPr lvl="2"/>
            <a:r>
              <a:rPr lang="en-US" sz="2400" dirty="0">
                <a:solidFill>
                  <a:srgbClr val="007434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        </a:t>
            </a:r>
            <a:r>
              <a:rPr lang="en-US" sz="2400" dirty="0">
                <a:solidFill>
                  <a:srgbClr val="007434"/>
                </a:solidFill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Disaster Risk Management(DRM)</a:t>
            </a:r>
          </a:p>
          <a:p>
            <a:pPr marL="1257300" lvl="2" indent="-34290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0070C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GISTDA Mission</a:t>
            </a:r>
          </a:p>
          <a:p>
            <a:pPr lvl="2"/>
            <a:r>
              <a:rPr lang="en-US" sz="2400" b="1" dirty="0">
                <a:solidFill>
                  <a:srgbClr val="0070C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       Current situating in Thailand: Flooding </a:t>
            </a:r>
          </a:p>
          <a:p>
            <a:pPr marL="1128713" lvl="2" indent="-214313">
              <a:buFont typeface="Wingdings" panose="05000000000000000000" pitchFamily="2" charset="2"/>
              <a:buChar char="v"/>
            </a:pPr>
            <a:endParaRPr lang="en-US" sz="2400" dirty="0">
              <a:solidFill>
                <a:srgbClr val="00B050"/>
              </a:solidFill>
              <a:latin typeface="JasmineUPC" panose="02020603050405020304" pitchFamily="18" charset="-34"/>
              <a:ea typeface="Calibri" panose="020F0502020204030204" pitchFamily="34" charset="0"/>
              <a:cs typeface="JasmineUPC" panose="02020603050405020304" pitchFamily="18" charset="-34"/>
            </a:endParaRPr>
          </a:p>
          <a:p>
            <a:pPr lvl="2"/>
            <a:endParaRPr lang="en-US" sz="2400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E3EF2A-6F06-4936-8C64-FEEAD172B682}"/>
              </a:ext>
            </a:extLst>
          </p:cNvPr>
          <p:cNvSpPr txBox="1"/>
          <p:nvPr/>
        </p:nvSpPr>
        <p:spPr>
          <a:xfrm>
            <a:off x="94019" y="103248"/>
            <a:ext cx="10005477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AU" sz="4400" dirty="0">
                <a:solidFill>
                  <a:schemeClr val="bg1"/>
                </a:solidFill>
                <a:effectLst>
                  <a:outerShdw blurRad="25400" dist="50800" dir="2700000" algn="tl" rotWithShape="0">
                    <a:prstClr val="black">
                      <a:alpha val="46000"/>
                    </a:prst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GISTDA Info : </a:t>
            </a:r>
            <a:r>
              <a:rPr lang="en-US" sz="4400" dirty="0">
                <a:solidFill>
                  <a:srgbClr val="FFFF00"/>
                </a:solidFill>
                <a:effectLst>
                  <a:outerShdw blurRad="25400" dist="50800" dir="2700000" algn="tl" rotWithShape="0">
                    <a:prstClr val="black">
                      <a:alpha val="46000"/>
                    </a:prst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CEOS WG and GISTDA’s products and services</a:t>
            </a:r>
            <a:endParaRPr lang="en-AU" sz="4400" dirty="0">
              <a:solidFill>
                <a:srgbClr val="FFFF00"/>
              </a:solidFill>
              <a:effectLst>
                <a:outerShdw blurRad="25400" dist="50800" dir="2700000" algn="tl" rotWithShape="0">
                  <a:prstClr val="black">
                    <a:alpha val="46000"/>
                  </a:prst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91509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2F5B438-112E-4A4C-865C-78D791EE0E8E}"/>
              </a:ext>
            </a:extLst>
          </p:cNvPr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400" b="1" dirty="0">
                <a:solidFill>
                  <a:schemeClr val="accent1"/>
                </a:solidFill>
              </a:rPr>
              <a:t>Slide </a:t>
            </a:r>
            <a:fld id="{F7E43D5E-19EF-489C-A403-232B1D029F8F}" type="slidenum">
              <a:rPr lang="en-AU" sz="1400" b="1" smtClean="0">
                <a:solidFill>
                  <a:schemeClr val="accent1"/>
                </a:solidFill>
              </a:rPr>
              <a:t>9</a:t>
            </a:fld>
            <a:endParaRPr lang="en-AU" sz="1400" b="1" dirty="0">
              <a:solidFill>
                <a:schemeClr val="accent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682230" y="1167416"/>
            <a:ext cx="7220198" cy="5210389"/>
            <a:chOff x="7210672" y="1963106"/>
            <a:chExt cx="4695413" cy="4033661"/>
          </a:xfrm>
        </p:grpSpPr>
        <p:pic>
          <p:nvPicPr>
            <p:cNvPr id="18" name="Picture 17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E27B0A98-8093-4E3A-B723-A2681FD6B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0672" y="2873846"/>
              <a:ext cx="4695413" cy="3122921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44671" y="1963106"/>
              <a:ext cx="3627417" cy="69035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DF000C1-FE2A-48CF-9049-238E1C3FE747}"/>
              </a:ext>
            </a:extLst>
          </p:cNvPr>
          <p:cNvSpPr txBox="1"/>
          <p:nvPr/>
        </p:nvSpPr>
        <p:spPr>
          <a:xfrm>
            <a:off x="94020" y="3549580"/>
            <a:ext cx="46408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Global pandemic and situation in Thailand</a:t>
            </a:r>
          </a:p>
          <a:p>
            <a:pPr lvl="1"/>
            <a:endParaRPr lang="th-TH" sz="24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E3EF2A-6F06-4936-8C64-FEEAD172B682}"/>
              </a:ext>
            </a:extLst>
          </p:cNvPr>
          <p:cNvSpPr txBox="1"/>
          <p:nvPr/>
        </p:nvSpPr>
        <p:spPr>
          <a:xfrm>
            <a:off x="94019" y="103248"/>
            <a:ext cx="9913009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AU" sz="4400" dirty="0">
                <a:solidFill>
                  <a:schemeClr val="bg1"/>
                </a:solidFill>
                <a:effectLst>
                  <a:outerShdw blurRad="25400" dist="50800" dir="2700000" algn="tl" rotWithShape="0">
                    <a:prstClr val="black">
                      <a:alpha val="46000"/>
                    </a:prst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GISTDA Info : </a:t>
            </a:r>
            <a:r>
              <a:rPr lang="en-US" sz="4400" dirty="0">
                <a:solidFill>
                  <a:srgbClr val="FFFF00"/>
                </a:solidFill>
                <a:effectLst>
                  <a:outerShdw blurRad="25400" dist="50800" dir="2700000" algn="tl" rotWithShape="0">
                    <a:prstClr val="black">
                      <a:alpha val="46000"/>
                    </a:prst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CEOS WG and GISTDA’s products and services</a:t>
            </a:r>
            <a:endParaRPr lang="en-AU" sz="4400" dirty="0">
              <a:solidFill>
                <a:srgbClr val="FFFF00"/>
              </a:solidFill>
              <a:effectLst>
                <a:outerShdw blurRad="25400" dist="50800" dir="2700000" algn="tl" rotWithShape="0">
                  <a:prstClr val="black">
                    <a:alpha val="46000"/>
                  </a:prst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27551553"/>
      </p:ext>
    </p:extLst>
  </p:cSld>
  <p:clrMapOvr>
    <a:masterClrMapping/>
  </p:clrMapOvr>
</p:sld>
</file>

<file path=ppt/theme/theme1.xml><?xml version="1.0" encoding="utf-8"?>
<a:theme xmlns:a="http://schemas.openxmlformats.org/drawingml/2006/main" name="ceos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CEOS">
      <a:majorFont>
        <a:latin typeface="Quire Sans"/>
        <a:ea typeface=""/>
        <a:cs typeface=""/>
      </a:majorFont>
      <a:minorFont>
        <a:latin typeface="Quir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os" id="{E7D9A4C2-EA9B-46A3-AF73-4DA54540FCD7}" vid="{58CD55DC-BA9F-4DF6-8B47-4DD589337F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ceos</Template>
  <TotalTime>4049</TotalTime>
  <Words>829</Words>
  <Application>Microsoft Office PowerPoint</Application>
  <PresentationFormat>Widescreen</PresentationFormat>
  <Paragraphs>176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Angsana New</vt:lpstr>
      <vt:lpstr>AngsanaUPC</vt:lpstr>
      <vt:lpstr>Arial</vt:lpstr>
      <vt:lpstr>Calibri</vt:lpstr>
      <vt:lpstr>Courier New</vt:lpstr>
      <vt:lpstr>JasmineUPC</vt:lpstr>
      <vt:lpstr>Quire Sans</vt:lpstr>
      <vt:lpstr>Wingdings</vt:lpstr>
      <vt:lpstr>ceos</vt:lpstr>
      <vt:lpstr>Agency Nomination for 2023 CEOS Chair </vt:lpstr>
      <vt:lpstr>GISTDA and CEOS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Marion Rose</dc:creator>
  <cp:lastModifiedBy>Office365</cp:lastModifiedBy>
  <cp:revision>233</cp:revision>
  <cp:lastPrinted>2021-10-27T07:36:46Z</cp:lastPrinted>
  <dcterms:created xsi:type="dcterms:W3CDTF">2021-10-07T09:33:41Z</dcterms:created>
  <dcterms:modified xsi:type="dcterms:W3CDTF">2021-10-29T09:25:00Z</dcterms:modified>
</cp:coreProperties>
</file>