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showSpecialPlsOnTitleSld="0">
  <p:sldMasterIdLst>
    <p:sldMasterId id="2147483650" r:id="rId4"/>
  </p:sldMasterIdLst>
  <p:notesMasterIdLst>
    <p:notesMasterId r:id="rId5"/>
  </p:notesMasterIdLst>
  <p:sldIdLst>
    <p:sldId id="256" r:id="rId6"/>
    <p:sldId id="257" r:id="rId7"/>
  </p:sldIdLst>
  <p:sldSz cy="6858000" cx="9144000"/>
  <p:notesSz cx="6858000" cy="9144000"/>
  <p:embeddedFontLst>
    <p:embeddedFont>
      <p:font typeface="Helvetica Neue"/>
      <p:regular r:id="rId8"/>
      <p:bold r:id="rId9"/>
      <p:italic r:id="rId10"/>
      <p:boldItalic r:id="rId1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font" Target="fonts/HelveticaNeue-boldItalic.fntdata"/><Relationship Id="rId10" Type="http://schemas.openxmlformats.org/officeDocument/2006/relationships/font" Target="fonts/HelveticaNeue-italic.fntdata"/><Relationship Id="rId9" Type="http://schemas.openxmlformats.org/officeDocument/2006/relationships/font" Target="fonts/HelveticaNeue-bold.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font" Target="fonts/HelveticaNeue-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 name="Google Shape;4;n"/>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25000"/>
              </a:lnSpc>
              <a:spcBef>
                <a:spcPts val="0"/>
              </a:spcBef>
              <a:spcAft>
                <a:spcPts val="0"/>
              </a:spcAft>
              <a:buClr>
                <a:srgbClr val="000000"/>
              </a:buClr>
              <a:buSzPts val="1400"/>
              <a:buFont typeface="Arial"/>
              <a:buNone/>
              <a:defRPr b="0" i="0" sz="2400" u="none" cap="none" strike="noStrike">
                <a:solidFill>
                  <a:srgbClr val="000000"/>
                </a:solidFill>
                <a:latin typeface="Avenir"/>
                <a:ea typeface="Avenir"/>
                <a:cs typeface="Avenir"/>
                <a:sym typeface="Avenir"/>
              </a:defRPr>
            </a:lvl1pPr>
            <a:lvl2pPr indent="-228600" lvl="1" marL="914400" marR="0" rtl="0" algn="l">
              <a:lnSpc>
                <a:spcPct val="125000"/>
              </a:lnSpc>
              <a:spcBef>
                <a:spcPts val="0"/>
              </a:spcBef>
              <a:spcAft>
                <a:spcPts val="0"/>
              </a:spcAft>
              <a:buClr>
                <a:srgbClr val="000000"/>
              </a:buClr>
              <a:buSzPts val="1400"/>
              <a:buFont typeface="Arial"/>
              <a:buNone/>
              <a:defRPr b="0" i="0" sz="2400" u="none" cap="none" strike="noStrike">
                <a:solidFill>
                  <a:srgbClr val="000000"/>
                </a:solidFill>
                <a:latin typeface="Avenir"/>
                <a:ea typeface="Avenir"/>
                <a:cs typeface="Avenir"/>
                <a:sym typeface="Avenir"/>
              </a:defRPr>
            </a:lvl2pPr>
            <a:lvl3pPr indent="-228600" lvl="2" marL="1371600" marR="0" rtl="0" algn="l">
              <a:lnSpc>
                <a:spcPct val="125000"/>
              </a:lnSpc>
              <a:spcBef>
                <a:spcPts val="0"/>
              </a:spcBef>
              <a:spcAft>
                <a:spcPts val="0"/>
              </a:spcAft>
              <a:buClr>
                <a:srgbClr val="000000"/>
              </a:buClr>
              <a:buSzPts val="1400"/>
              <a:buFont typeface="Arial"/>
              <a:buNone/>
              <a:defRPr b="0" i="0" sz="2400" u="none" cap="none" strike="noStrike">
                <a:solidFill>
                  <a:srgbClr val="000000"/>
                </a:solidFill>
                <a:latin typeface="Avenir"/>
                <a:ea typeface="Avenir"/>
                <a:cs typeface="Avenir"/>
                <a:sym typeface="Avenir"/>
              </a:defRPr>
            </a:lvl3pPr>
            <a:lvl4pPr indent="-228600" lvl="3" marL="1828800" marR="0" rtl="0" algn="l">
              <a:lnSpc>
                <a:spcPct val="125000"/>
              </a:lnSpc>
              <a:spcBef>
                <a:spcPts val="0"/>
              </a:spcBef>
              <a:spcAft>
                <a:spcPts val="0"/>
              </a:spcAft>
              <a:buClr>
                <a:srgbClr val="000000"/>
              </a:buClr>
              <a:buSzPts val="1400"/>
              <a:buFont typeface="Arial"/>
              <a:buNone/>
              <a:defRPr b="0" i="0" sz="2400" u="none" cap="none" strike="noStrike">
                <a:solidFill>
                  <a:srgbClr val="000000"/>
                </a:solidFill>
                <a:latin typeface="Avenir"/>
                <a:ea typeface="Avenir"/>
                <a:cs typeface="Avenir"/>
                <a:sym typeface="Avenir"/>
              </a:defRPr>
            </a:lvl4pPr>
            <a:lvl5pPr indent="-228600" lvl="4" marL="2286000" marR="0" rtl="0" algn="l">
              <a:lnSpc>
                <a:spcPct val="125000"/>
              </a:lnSpc>
              <a:spcBef>
                <a:spcPts val="0"/>
              </a:spcBef>
              <a:spcAft>
                <a:spcPts val="0"/>
              </a:spcAft>
              <a:buClr>
                <a:srgbClr val="000000"/>
              </a:buClr>
              <a:buSzPts val="1400"/>
              <a:buFont typeface="Arial"/>
              <a:buNone/>
              <a:defRPr b="0" i="0" sz="2400" u="none" cap="none" strike="noStrike">
                <a:solidFill>
                  <a:srgbClr val="000000"/>
                </a:solidFill>
                <a:latin typeface="Avenir"/>
                <a:ea typeface="Avenir"/>
                <a:cs typeface="Avenir"/>
                <a:sym typeface="Avenir"/>
              </a:defRPr>
            </a:lvl5pPr>
            <a:lvl6pPr indent="-228600" lvl="5" marL="2743200" marR="0" rtl="0" algn="l">
              <a:lnSpc>
                <a:spcPct val="125000"/>
              </a:lnSpc>
              <a:spcBef>
                <a:spcPts val="0"/>
              </a:spcBef>
              <a:spcAft>
                <a:spcPts val="0"/>
              </a:spcAft>
              <a:buClr>
                <a:srgbClr val="000000"/>
              </a:buClr>
              <a:buSzPts val="1400"/>
              <a:buFont typeface="Arial"/>
              <a:buNone/>
              <a:defRPr b="0" i="0" sz="2400" u="none" cap="none" strike="noStrike">
                <a:solidFill>
                  <a:srgbClr val="000000"/>
                </a:solidFill>
                <a:latin typeface="Avenir"/>
                <a:ea typeface="Avenir"/>
                <a:cs typeface="Avenir"/>
                <a:sym typeface="Avenir"/>
              </a:defRPr>
            </a:lvl6pPr>
            <a:lvl7pPr indent="-228600" lvl="6" marL="3200400" marR="0" rtl="0" algn="l">
              <a:lnSpc>
                <a:spcPct val="125000"/>
              </a:lnSpc>
              <a:spcBef>
                <a:spcPts val="0"/>
              </a:spcBef>
              <a:spcAft>
                <a:spcPts val="0"/>
              </a:spcAft>
              <a:buClr>
                <a:srgbClr val="000000"/>
              </a:buClr>
              <a:buSzPts val="1400"/>
              <a:buFont typeface="Arial"/>
              <a:buNone/>
              <a:defRPr b="0" i="0" sz="2400" u="none" cap="none" strike="noStrike">
                <a:solidFill>
                  <a:srgbClr val="000000"/>
                </a:solidFill>
                <a:latin typeface="Avenir"/>
                <a:ea typeface="Avenir"/>
                <a:cs typeface="Avenir"/>
                <a:sym typeface="Avenir"/>
              </a:defRPr>
            </a:lvl7pPr>
            <a:lvl8pPr indent="-228600" lvl="7" marL="3657600" marR="0" rtl="0" algn="l">
              <a:lnSpc>
                <a:spcPct val="125000"/>
              </a:lnSpc>
              <a:spcBef>
                <a:spcPts val="0"/>
              </a:spcBef>
              <a:spcAft>
                <a:spcPts val="0"/>
              </a:spcAft>
              <a:buClr>
                <a:srgbClr val="000000"/>
              </a:buClr>
              <a:buSzPts val="1400"/>
              <a:buFont typeface="Arial"/>
              <a:buNone/>
              <a:defRPr b="0" i="0" sz="2400" u="none" cap="none" strike="noStrike">
                <a:solidFill>
                  <a:srgbClr val="000000"/>
                </a:solidFill>
                <a:latin typeface="Avenir"/>
                <a:ea typeface="Avenir"/>
                <a:cs typeface="Avenir"/>
                <a:sym typeface="Avenir"/>
              </a:defRPr>
            </a:lvl8pPr>
            <a:lvl9pPr indent="-228600" lvl="8" marL="4114800" marR="0" rtl="0" algn="l">
              <a:lnSpc>
                <a:spcPct val="125000"/>
              </a:lnSpc>
              <a:spcBef>
                <a:spcPts val="0"/>
              </a:spcBef>
              <a:spcAft>
                <a:spcPts val="0"/>
              </a:spcAft>
              <a:buClr>
                <a:srgbClr val="000000"/>
              </a:buClr>
              <a:buSzPts val="1400"/>
              <a:buFont typeface="Arial"/>
              <a:buNone/>
              <a:defRPr b="0" i="0" sz="2400" u="none" cap="none" strike="noStrike">
                <a:solidFill>
                  <a:srgbClr val="000000"/>
                </a:solidFill>
                <a:latin typeface="Avenir"/>
                <a:ea typeface="Avenir"/>
                <a:cs typeface="Avenir"/>
                <a:sym typeface="Avenir"/>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 name="Shape 13"/>
        <p:cNvGrpSpPr/>
        <p:nvPr/>
      </p:nvGrpSpPr>
      <p:grpSpPr>
        <a:xfrm>
          <a:off x="0" y="0"/>
          <a:ext cx="0" cy="0"/>
          <a:chOff x="0" y="0"/>
          <a:chExt cx="0" cy="0"/>
        </a:xfrm>
      </p:grpSpPr>
      <p:sp>
        <p:nvSpPr>
          <p:cNvPr id="14" name="Google Shape;14;p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25000"/>
              </a:lnSpc>
              <a:spcBef>
                <a:spcPts val="0"/>
              </a:spcBef>
              <a:spcAft>
                <a:spcPts val="0"/>
              </a:spcAft>
              <a:buSzPts val="1400"/>
              <a:buNone/>
            </a:pPr>
            <a:r>
              <a:t/>
            </a:r>
            <a:endParaRPr/>
          </a:p>
        </p:txBody>
      </p:sp>
      <p:sp>
        <p:nvSpPr>
          <p:cNvPr id="15" name="Google Shape;15;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 name="Shape 21"/>
        <p:cNvGrpSpPr/>
        <p:nvPr/>
      </p:nvGrpSpPr>
      <p:grpSpPr>
        <a:xfrm>
          <a:off x="0" y="0"/>
          <a:ext cx="0" cy="0"/>
          <a:chOff x="0" y="0"/>
          <a:chExt cx="0" cy="0"/>
        </a:xfrm>
      </p:grpSpPr>
      <p:sp>
        <p:nvSpPr>
          <p:cNvPr id="22" name="Google Shape;22;p2: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25000"/>
              </a:lnSpc>
              <a:spcBef>
                <a:spcPts val="0"/>
              </a:spcBef>
              <a:spcAft>
                <a:spcPts val="0"/>
              </a:spcAft>
              <a:buSzPts val="1400"/>
              <a:buNone/>
            </a:pPr>
            <a:r>
              <a:t/>
            </a:r>
            <a:endParaRPr/>
          </a:p>
        </p:txBody>
      </p:sp>
      <p:sp>
        <p:nvSpPr>
          <p:cNvPr id="23" name="Google Shape;23;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x">
  <p:cSld name="TITLE_AND_BODY">
    <p:bg>
      <p:bgPr>
        <a:blipFill>
          <a:blip r:embed="rId2">
            <a:alphaModFix/>
          </a:blip>
          <a:stretch>
            <a:fillRect/>
          </a:stretch>
        </a:blipFill>
      </p:bgPr>
    </p:bg>
    <p:spTree>
      <p:nvGrpSpPr>
        <p:cNvPr id="7" name="Shape 7"/>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howMasterSp="0">
  <p:cSld name="Blank">
    <p:spTree>
      <p:nvGrpSpPr>
        <p:cNvPr id="8" name="Shape 8"/>
        <p:cNvGrpSpPr/>
        <p:nvPr/>
      </p:nvGrpSpPr>
      <p:grpSpPr>
        <a:xfrm>
          <a:off x="0" y="0"/>
          <a:ext cx="0" cy="0"/>
          <a:chOff x="0" y="0"/>
          <a:chExt cx="0" cy="0"/>
        </a:xfrm>
      </p:grpSpPr>
      <p:sp>
        <p:nvSpPr>
          <p:cNvPr id="9" name="Google Shape;9;p3"/>
          <p:cNvSpPr/>
          <p:nvPr>
            <p:ph idx="12" type="sldNum"/>
          </p:nvPr>
        </p:nvSpPr>
        <p:spPr>
          <a:xfrm>
            <a:off x="8763000" y="6629400"/>
            <a:ext cx="304800" cy="187285"/>
          </a:xfrm>
          <a:prstGeom prst="roundRect">
            <a:avLst>
              <a:gd fmla="val 16667" name="adj"/>
            </a:avLst>
          </a:prstGeom>
          <a:solidFill>
            <a:schemeClr val="lt1">
              <a:alpha val="48235"/>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1pPr>
            <a:lvl2pPr indent="0" lvl="1"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2pPr>
            <a:lvl3pPr indent="0" lvl="2"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3pPr>
            <a:lvl4pPr indent="0" lvl="3"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4pPr>
            <a:lvl5pPr indent="0" lvl="4"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5pPr>
            <a:lvl6pPr indent="0" lvl="5"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6pPr>
            <a:lvl7pPr indent="0" lvl="6"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7pPr>
            <a:lvl8pPr indent="0" lvl="7"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8pPr>
            <a:lvl9pPr indent="0" lvl="8" marL="0" marR="0" algn="ctr">
              <a:lnSpc>
                <a:spcPct val="100000"/>
              </a:lnSpc>
              <a:spcBef>
                <a:spcPts val="0"/>
              </a:spcBef>
              <a:spcAft>
                <a:spcPts val="0"/>
              </a:spcAft>
              <a:buClr>
                <a:srgbClr val="000000"/>
              </a:buClr>
              <a:buSzPts val="1100"/>
              <a:buFont typeface="Arial"/>
              <a:buNone/>
              <a:defRPr b="0" i="1" sz="1100" u="none" cap="none" strike="noStrike">
                <a:solidFill>
                  <a:schemeClr val="dk2"/>
                </a:solidFill>
                <a:latin typeface="Helvetica Neue"/>
                <a:ea typeface="Helvetica Neue"/>
                <a:cs typeface="Helvetica Neue"/>
                <a:sym typeface="Helvetica Neue"/>
              </a:defRPr>
            </a:lvl9pPr>
          </a:lstStyle>
          <a:p>
            <a:pPr indent="0" lvl="0" marL="0" rtl="0" algn="ctr">
              <a:spcBef>
                <a:spcPts val="0"/>
              </a:spcBef>
              <a:spcAft>
                <a:spcPts val="0"/>
              </a:spcAft>
              <a:buNone/>
            </a:pPr>
            <a:fld id="{00000000-1234-1234-1234-123412341234}" type="slidenum">
              <a:rPr lang="en-US"/>
              <a:t>‹#›</a:t>
            </a:fld>
            <a:endParaRPr/>
          </a:p>
        </p:txBody>
      </p:sp>
      <p:sp>
        <p:nvSpPr>
          <p:cNvPr id="10" name="Google Shape;10;p3"/>
          <p:cNvSpPr txBox="1"/>
          <p:nvPr>
            <p:ph idx="1" type="body"/>
          </p:nvPr>
        </p:nvSpPr>
        <p:spPr>
          <a:xfrm>
            <a:off x="457200" y="1600200"/>
            <a:ext cx="8153400" cy="4724400"/>
          </a:xfrm>
          <a:prstGeom prst="rect">
            <a:avLst/>
          </a:prstGeom>
          <a:noFill/>
          <a:ln>
            <a:noFill/>
          </a:ln>
        </p:spPr>
        <p:txBody>
          <a:bodyPr anchorCtr="0" anchor="t" bIns="45700" lIns="91425" spcFirstLastPara="1" rIns="91425" wrap="square" tIns="45700">
            <a:noAutofit/>
          </a:bodyPr>
          <a:lstStyle>
            <a:lvl1pPr indent="-355600" lvl="0" marL="457200" marR="0" rtl="0" algn="l">
              <a:lnSpc>
                <a:spcPct val="100000"/>
              </a:lnSpc>
              <a:spcBef>
                <a:spcPts val="500"/>
              </a:spcBef>
              <a:spcAft>
                <a:spcPts val="0"/>
              </a:spcAft>
              <a:buClr>
                <a:srgbClr val="002569"/>
              </a:buClr>
              <a:buSzPts val="2000"/>
              <a:buFont typeface="Arial"/>
              <a:buChar char="•"/>
              <a:defRPr b="0" i="0" sz="2000" u="none" cap="none" strike="noStrike">
                <a:solidFill>
                  <a:srgbClr val="002569"/>
                </a:solidFill>
                <a:latin typeface="Helvetica Neue"/>
                <a:ea typeface="Helvetica Neue"/>
                <a:cs typeface="Helvetica Neue"/>
                <a:sym typeface="Helvetica Neue"/>
              </a:defRPr>
            </a:lvl1pPr>
            <a:lvl2pPr indent="-355600" lvl="1" marL="914400" marR="0" rtl="0" algn="l">
              <a:lnSpc>
                <a:spcPct val="100000"/>
              </a:lnSpc>
              <a:spcBef>
                <a:spcPts val="500"/>
              </a:spcBef>
              <a:spcAft>
                <a:spcPts val="0"/>
              </a:spcAft>
              <a:buClr>
                <a:srgbClr val="002569"/>
              </a:buClr>
              <a:buSzPts val="2000"/>
              <a:buFont typeface="Courier New"/>
              <a:buChar char="o"/>
              <a:defRPr b="0" i="0" sz="2000" u="none" cap="none" strike="noStrike">
                <a:solidFill>
                  <a:srgbClr val="002569"/>
                </a:solidFill>
                <a:latin typeface="Helvetica Neue"/>
                <a:ea typeface="Helvetica Neue"/>
                <a:cs typeface="Helvetica Neue"/>
                <a:sym typeface="Helvetica Neue"/>
              </a:defRPr>
            </a:lvl2pPr>
            <a:lvl3pPr indent="-355600" lvl="2" marL="1371600" marR="0" rtl="0" algn="l">
              <a:lnSpc>
                <a:spcPct val="100000"/>
              </a:lnSpc>
              <a:spcBef>
                <a:spcPts val="500"/>
              </a:spcBef>
              <a:spcAft>
                <a:spcPts val="0"/>
              </a:spcAft>
              <a:buClr>
                <a:srgbClr val="002569"/>
              </a:buClr>
              <a:buSzPts val="2000"/>
              <a:buFont typeface="Noto Sans Symbols"/>
              <a:buChar char="▪"/>
              <a:defRPr b="0" i="0" sz="2000" u="none" cap="none" strike="noStrike">
                <a:solidFill>
                  <a:srgbClr val="002569"/>
                </a:solidFill>
                <a:latin typeface="Helvetica Neue"/>
                <a:ea typeface="Helvetica Neue"/>
                <a:cs typeface="Helvetica Neue"/>
                <a:sym typeface="Helvetica Neue"/>
              </a:defRPr>
            </a:lvl3pPr>
            <a:lvl4pPr indent="-355600" lvl="3" marL="1828800" marR="0" rtl="0" algn="l">
              <a:lnSpc>
                <a:spcPct val="100000"/>
              </a:lnSpc>
              <a:spcBef>
                <a:spcPts val="500"/>
              </a:spcBef>
              <a:spcAft>
                <a:spcPts val="0"/>
              </a:spcAft>
              <a:buClr>
                <a:srgbClr val="002569"/>
              </a:buClr>
              <a:buSzPts val="2000"/>
              <a:buFont typeface="Arial"/>
              <a:buChar char="▪"/>
              <a:defRPr b="0" i="0" sz="2000" u="none" cap="none" strike="noStrike">
                <a:solidFill>
                  <a:srgbClr val="002569"/>
                </a:solidFill>
                <a:latin typeface="Helvetica Neue"/>
                <a:ea typeface="Helvetica Neue"/>
                <a:cs typeface="Helvetica Neue"/>
                <a:sym typeface="Helvetica Neue"/>
              </a:defRPr>
            </a:lvl4pPr>
            <a:lvl5pPr indent="-355600" lvl="4" marL="2286000" marR="0" rtl="0" algn="l">
              <a:lnSpc>
                <a:spcPct val="100000"/>
              </a:lnSpc>
              <a:spcBef>
                <a:spcPts val="500"/>
              </a:spcBef>
              <a:spcAft>
                <a:spcPts val="0"/>
              </a:spcAft>
              <a:buClr>
                <a:srgbClr val="002569"/>
              </a:buClr>
              <a:buSzPts val="2000"/>
              <a:buFont typeface="Arial"/>
              <a:buChar char="•"/>
              <a:defRPr b="0" i="0" sz="2000" u="none" cap="none" strike="noStrike">
                <a:solidFill>
                  <a:srgbClr val="002569"/>
                </a:solidFill>
                <a:latin typeface="Helvetica Neue"/>
                <a:ea typeface="Helvetica Neue"/>
                <a:cs typeface="Helvetica Neue"/>
                <a:sym typeface="Helvetica Neue"/>
              </a:defRPr>
            </a:lvl5pPr>
            <a:lvl6pPr indent="-228600" lvl="5" marL="27432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6pPr>
            <a:lvl7pPr indent="-228600" lvl="6" marL="32004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7pPr>
            <a:lvl8pPr indent="-228600" lvl="7" marL="36576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8pPr>
            <a:lvl9pPr indent="-228600" lvl="8" marL="41148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9pPr>
          </a:lstStyle>
          <a:p/>
        </p:txBody>
      </p:sp>
      <p:sp>
        <p:nvSpPr>
          <p:cNvPr id="11" name="Google Shape;11;p3"/>
          <p:cNvSpPr/>
          <p:nvPr/>
        </p:nvSpPr>
        <p:spPr>
          <a:xfrm>
            <a:off x="76200" y="6629400"/>
            <a:ext cx="2362200" cy="187285"/>
          </a:xfrm>
          <a:prstGeom prst="roundRect">
            <a:avLst>
              <a:gd fmla="val 16667" name="adj"/>
            </a:avLst>
          </a:prstGeom>
          <a:solidFill>
            <a:schemeClr val="lt1">
              <a:alpha val="48235"/>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p>
            <a:pPr indent="0" lvl="0" marL="0" marR="0" rtl="0" algn="ctr">
              <a:lnSpc>
                <a:spcPct val="100000"/>
              </a:lnSpc>
              <a:spcBef>
                <a:spcPts val="0"/>
              </a:spcBef>
              <a:spcAft>
                <a:spcPts val="0"/>
              </a:spcAft>
              <a:buClr>
                <a:srgbClr val="000000"/>
              </a:buClr>
              <a:buSzPts val="1100"/>
              <a:buFont typeface="Arial"/>
              <a:buNone/>
            </a:pPr>
            <a:r>
              <a:rPr b="0" i="1" lang="en-US" sz="1100" u="none" cap="none" strike="noStrike">
                <a:solidFill>
                  <a:schemeClr val="dk2"/>
                </a:solidFill>
                <a:latin typeface="Helvetica Neue"/>
                <a:ea typeface="Helvetica Neue"/>
                <a:cs typeface="Helvetica Neue"/>
                <a:sym typeface="Helvetica Neue"/>
              </a:rPr>
              <a:t>CEOS Plenary 2020, 20-22 October</a:t>
            </a:r>
            <a:endParaRPr b="0" i="1" sz="1100" u="none" cap="none" strike="noStrike">
              <a:solidFill>
                <a:schemeClr val="dk2"/>
              </a:solidFill>
              <a:latin typeface="Helvetica Neue"/>
              <a:ea typeface="Helvetica Neue"/>
              <a:cs typeface="Helvetica Neue"/>
              <a:sym typeface="Helvetica Neue"/>
            </a:endParaRPr>
          </a:p>
        </p:txBody>
      </p:sp>
      <p:sp>
        <p:nvSpPr>
          <p:cNvPr id="12" name="Google Shape;12;p3"/>
          <p:cNvSpPr txBox="1"/>
          <p:nvPr>
            <p:ph idx="2" type="body"/>
          </p:nvPr>
        </p:nvSpPr>
        <p:spPr>
          <a:xfrm>
            <a:off x="2057400" y="304800"/>
            <a:ext cx="4953000" cy="5334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500"/>
              </a:spcBef>
              <a:spcAft>
                <a:spcPts val="0"/>
              </a:spcAft>
              <a:buClr>
                <a:schemeClr val="lt1"/>
              </a:buClr>
              <a:buSzPts val="2400"/>
              <a:buFont typeface="Arial"/>
              <a:buNone/>
              <a:defRPr b="0" i="0" sz="2400" u="none" cap="none" strike="noStrike">
                <a:solidFill>
                  <a:schemeClr val="lt1"/>
                </a:solidFill>
                <a:latin typeface="Helvetica Neue"/>
                <a:ea typeface="Helvetica Neue"/>
                <a:cs typeface="Helvetica Neue"/>
                <a:sym typeface="Helvetica Neue"/>
              </a:defRPr>
            </a:lvl1pPr>
            <a:lvl2pPr indent="-381000" lvl="1" marL="914400" marR="0" rtl="0" algn="l">
              <a:lnSpc>
                <a:spcPct val="100000"/>
              </a:lnSpc>
              <a:spcBef>
                <a:spcPts val="500"/>
              </a:spcBef>
              <a:spcAft>
                <a:spcPts val="0"/>
              </a:spcAft>
              <a:buClr>
                <a:srgbClr val="002569"/>
              </a:buClr>
              <a:buSzPts val="2400"/>
              <a:buFont typeface="Arial"/>
              <a:buChar char="•"/>
              <a:defRPr b="0" i="0" sz="2400" u="none" cap="none" strike="noStrike">
                <a:solidFill>
                  <a:srgbClr val="002569"/>
                </a:solidFill>
                <a:latin typeface="Arial"/>
                <a:ea typeface="Arial"/>
                <a:cs typeface="Arial"/>
                <a:sym typeface="Arial"/>
              </a:defRPr>
            </a:lvl2pPr>
            <a:lvl3pPr indent="-381000" lvl="2" marL="1371600" marR="0" rtl="0" algn="l">
              <a:lnSpc>
                <a:spcPct val="100000"/>
              </a:lnSpc>
              <a:spcBef>
                <a:spcPts val="500"/>
              </a:spcBef>
              <a:spcAft>
                <a:spcPts val="0"/>
              </a:spcAft>
              <a:buClr>
                <a:srgbClr val="002569"/>
              </a:buClr>
              <a:buSzPts val="2400"/>
              <a:buFont typeface="Arial"/>
              <a:buChar char="o"/>
              <a:defRPr b="0" i="0" sz="2400" u="none" cap="none" strike="noStrike">
                <a:solidFill>
                  <a:srgbClr val="002569"/>
                </a:solidFill>
                <a:latin typeface="Arial"/>
                <a:ea typeface="Arial"/>
                <a:cs typeface="Arial"/>
                <a:sym typeface="Arial"/>
              </a:defRPr>
            </a:lvl3pPr>
            <a:lvl4pPr indent="-381000" lvl="3" marL="1828800" marR="0" rtl="0" algn="l">
              <a:lnSpc>
                <a:spcPct val="100000"/>
              </a:lnSpc>
              <a:spcBef>
                <a:spcPts val="500"/>
              </a:spcBef>
              <a:spcAft>
                <a:spcPts val="0"/>
              </a:spcAft>
              <a:buClr>
                <a:srgbClr val="002569"/>
              </a:buClr>
              <a:buSzPts val="2400"/>
              <a:buFont typeface="Arial"/>
              <a:buChar char="▪"/>
              <a:defRPr b="0" i="0" sz="2400" u="none" cap="none" strike="noStrike">
                <a:solidFill>
                  <a:srgbClr val="002569"/>
                </a:solidFill>
                <a:latin typeface="Arial"/>
                <a:ea typeface="Arial"/>
                <a:cs typeface="Arial"/>
                <a:sym typeface="Arial"/>
              </a:defRPr>
            </a:lvl4pPr>
            <a:lvl5pPr indent="-381000" lvl="4" marL="2286000" marR="0" rtl="0" algn="l">
              <a:lnSpc>
                <a:spcPct val="100000"/>
              </a:lnSpc>
              <a:spcBef>
                <a:spcPts val="500"/>
              </a:spcBef>
              <a:spcAft>
                <a:spcPts val="0"/>
              </a:spcAft>
              <a:buClr>
                <a:srgbClr val="002569"/>
              </a:buClr>
              <a:buSzPts val="2400"/>
              <a:buFont typeface="Arial"/>
              <a:buChar char="•"/>
              <a:defRPr b="0" i="0" sz="2400" u="none" cap="none" strike="noStrike">
                <a:solidFill>
                  <a:srgbClr val="002569"/>
                </a:solidFill>
                <a:latin typeface="Arial"/>
                <a:ea typeface="Arial"/>
                <a:cs typeface="Arial"/>
                <a:sym typeface="Arial"/>
              </a:defRPr>
            </a:lvl5pPr>
            <a:lvl6pPr indent="-228600" lvl="5" marL="27432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6pPr>
            <a:lvl7pPr indent="-228600" lvl="6" marL="32004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7pPr>
            <a:lvl8pPr indent="-228600" lvl="7" marL="36576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8pPr>
            <a:lvl9pPr indent="-228600" lvl="8" marL="4114800" marR="0" rtl="0" algn="l">
              <a:lnSpc>
                <a:spcPct val="100000"/>
              </a:lnSpc>
              <a:spcBef>
                <a:spcPts val="500"/>
              </a:spcBef>
              <a:spcAft>
                <a:spcPts val="0"/>
              </a:spcAft>
              <a:buClr>
                <a:srgbClr val="000000"/>
              </a:buClr>
              <a:buSzPts val="1400"/>
              <a:buFont typeface="Arial"/>
              <a:buNone/>
              <a:defRPr b="0" i="0" sz="2400" u="none" cap="none" strike="noStrike">
                <a:solidFill>
                  <a:srgbClr val="002569"/>
                </a:solidFill>
                <a:latin typeface="Arial"/>
                <a:ea typeface="Arial"/>
                <a:cs typeface="Arial"/>
                <a:sym typeface="Arial"/>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1"/>
          <p:cNvSpPr txBox="1"/>
          <p:nvPr>
            <p:ph idx="12" type="sldNum"/>
          </p:nvPr>
        </p:nvSpPr>
        <p:spPr>
          <a:xfrm>
            <a:off x="7239000" y="6546850"/>
            <a:ext cx="1905000" cy="256540"/>
          </a:xfrm>
          <a:prstGeom prst="rect">
            <a:avLst/>
          </a:prstGeom>
          <a:noFill/>
          <a:ln>
            <a:noFill/>
          </a:ln>
        </p:spPr>
        <p:txBody>
          <a:bodyPr anchorCtr="0" anchor="t" bIns="45700" lIns="45700" spcFirstLastPara="1" rIns="45700" wrap="square" tIns="45700">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rgbClr val="00256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drive.google.com/drive/folders/1t1T1R2KidlY479Bje4FjLqNHCFNmFcKJ?usp=sharing" TargetMode="External"/><Relationship Id="rId4" Type="http://schemas.openxmlformats.org/officeDocument/2006/relationships/hyperlink" Target="mailto:matthew@symbioscomms.com"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 name="Shape 16"/>
        <p:cNvGrpSpPr/>
        <p:nvPr/>
      </p:nvGrpSpPr>
      <p:grpSpPr>
        <a:xfrm>
          <a:off x="0" y="0"/>
          <a:ext cx="0" cy="0"/>
          <a:chOff x="0" y="0"/>
          <a:chExt cx="0" cy="0"/>
        </a:xfrm>
      </p:grpSpPr>
      <p:sp>
        <p:nvSpPr>
          <p:cNvPr id="17" name="Google Shape;17;p4"/>
          <p:cNvSpPr txBox="1"/>
          <p:nvPr>
            <p:ph type="title"/>
          </p:nvPr>
        </p:nvSpPr>
        <p:spPr>
          <a:xfrm>
            <a:off x="622789" y="2514600"/>
            <a:ext cx="5746243" cy="993131"/>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4200"/>
              <a:buFont typeface="Arial"/>
              <a:buNone/>
            </a:pPr>
            <a:r>
              <a:rPr b="1" i="0" lang="en-US" sz="4200" u="none" cap="none" strike="noStrike">
                <a:solidFill>
                  <a:srgbClr val="FFFFFF"/>
                </a:solidFill>
                <a:latin typeface="Helvetica Neue"/>
                <a:ea typeface="Helvetica Neue"/>
                <a:cs typeface="Helvetica Neue"/>
                <a:sym typeface="Helvetica Neue"/>
              </a:rPr>
              <a:t>Title Goes Here</a:t>
            </a:r>
            <a:endParaRPr b="0" i="0" sz="1400" u="none" cap="none" strike="noStrike">
              <a:solidFill>
                <a:srgbClr val="000000"/>
              </a:solidFill>
              <a:latin typeface="Arial"/>
              <a:ea typeface="Arial"/>
              <a:cs typeface="Arial"/>
              <a:sym typeface="Arial"/>
            </a:endParaRPr>
          </a:p>
        </p:txBody>
      </p:sp>
      <p:sp>
        <p:nvSpPr>
          <p:cNvPr id="18" name="Google Shape;18;p4"/>
          <p:cNvSpPr/>
          <p:nvPr/>
        </p:nvSpPr>
        <p:spPr>
          <a:xfrm>
            <a:off x="622789" y="3759200"/>
            <a:ext cx="4810858" cy="2541589"/>
          </a:xfrm>
          <a:prstGeom prst="rect">
            <a:avLst/>
          </a:prstGeom>
          <a:noFill/>
          <a:ln>
            <a:noFill/>
          </a:ln>
        </p:spPr>
        <p:txBody>
          <a:bodyPr anchorCtr="0" anchor="t" bIns="0" lIns="0" spcFirstLastPara="1" rIns="0" wrap="square" tIns="0">
            <a:noAutofit/>
          </a:bodyPr>
          <a:lstStyle/>
          <a:p>
            <a:pPr indent="0" lvl="0" marL="0" marR="0" rtl="0" algn="l">
              <a:lnSpc>
                <a:spcPct val="150000"/>
              </a:lnSpc>
              <a:spcBef>
                <a:spcPts val="0"/>
              </a:spcBef>
              <a:spcAft>
                <a:spcPts val="0"/>
              </a:spcAft>
              <a:buClr>
                <a:srgbClr val="000000"/>
              </a:buClr>
              <a:buSzPts val="1800"/>
              <a:buFont typeface="Arial"/>
              <a:buNone/>
            </a:pPr>
            <a:r>
              <a:rPr b="0" i="0" lang="en-US" sz="1800" u="none" cap="none" strike="noStrike">
                <a:solidFill>
                  <a:schemeClr val="lt1"/>
                </a:solidFill>
                <a:latin typeface="Helvetica Neue"/>
                <a:ea typeface="Helvetica Neue"/>
                <a:cs typeface="Helvetica Neue"/>
                <a:sym typeface="Helvetica Neue"/>
              </a:rPr>
              <a:t>Organization</a:t>
            </a:r>
            <a:endParaRPr b="0" i="0" sz="1400" u="none" cap="none" strike="noStrike">
              <a:solidFill>
                <a:srgbClr val="000000"/>
              </a:solidFill>
              <a:latin typeface="Arial"/>
              <a:ea typeface="Arial"/>
              <a:cs typeface="Arial"/>
              <a:sym typeface="Arial"/>
            </a:endParaRPr>
          </a:p>
          <a:p>
            <a:pPr indent="0" lvl="0" marL="0" marR="0" rtl="0" algn="l">
              <a:lnSpc>
                <a:spcPct val="150000"/>
              </a:lnSpc>
              <a:spcBef>
                <a:spcPts val="0"/>
              </a:spcBef>
              <a:spcAft>
                <a:spcPts val="0"/>
              </a:spcAft>
              <a:buClr>
                <a:srgbClr val="000000"/>
              </a:buClr>
              <a:buSzPts val="1800"/>
              <a:buFont typeface="Arial"/>
              <a:buNone/>
            </a:pPr>
            <a:r>
              <a:rPr b="0" i="0" lang="en-US" sz="1800" u="none" cap="none" strike="noStrike">
                <a:solidFill>
                  <a:schemeClr val="lt1"/>
                </a:solidFill>
                <a:latin typeface="Helvetica Neue"/>
                <a:ea typeface="Helvetica Neue"/>
                <a:cs typeface="Helvetica Neue"/>
                <a:sym typeface="Helvetica Neue"/>
              </a:rPr>
              <a:t>CEOS Plenary 2020</a:t>
            </a:r>
            <a:endParaRPr b="0" i="0" sz="1400" u="none" cap="none" strike="noStrike">
              <a:solidFill>
                <a:srgbClr val="000000"/>
              </a:solidFill>
              <a:latin typeface="Arial"/>
              <a:ea typeface="Arial"/>
              <a:cs typeface="Arial"/>
              <a:sym typeface="Arial"/>
            </a:endParaRPr>
          </a:p>
          <a:p>
            <a:pPr indent="0" lvl="0" marL="0" marR="0" rtl="0" algn="l">
              <a:lnSpc>
                <a:spcPct val="150000"/>
              </a:lnSpc>
              <a:spcBef>
                <a:spcPts val="0"/>
              </a:spcBef>
              <a:spcAft>
                <a:spcPts val="0"/>
              </a:spcAft>
              <a:buClr>
                <a:srgbClr val="000000"/>
              </a:buClr>
              <a:buSzPts val="1800"/>
              <a:buFont typeface="Arial"/>
              <a:buNone/>
            </a:pPr>
            <a:r>
              <a:rPr b="0" i="0" lang="en-US" sz="1800" u="none" cap="none" strike="noStrike">
                <a:solidFill>
                  <a:schemeClr val="lt1"/>
                </a:solidFill>
                <a:latin typeface="Helvetica Neue"/>
                <a:ea typeface="Helvetica Neue"/>
                <a:cs typeface="Helvetica Neue"/>
                <a:sym typeface="Helvetica Neue"/>
              </a:rPr>
              <a:t>Agenda Item #</a:t>
            </a:r>
            <a:endParaRPr b="0" i="0" sz="1400" u="none" cap="none" strike="noStrike">
              <a:solidFill>
                <a:srgbClr val="000000"/>
              </a:solidFill>
              <a:latin typeface="Arial"/>
              <a:ea typeface="Arial"/>
              <a:cs typeface="Arial"/>
              <a:sym typeface="Arial"/>
            </a:endParaRPr>
          </a:p>
          <a:p>
            <a:pPr indent="0" lvl="0" marL="0" marR="0" rtl="0" algn="l">
              <a:lnSpc>
                <a:spcPct val="150000"/>
              </a:lnSpc>
              <a:spcBef>
                <a:spcPts val="0"/>
              </a:spcBef>
              <a:spcAft>
                <a:spcPts val="0"/>
              </a:spcAft>
              <a:buClr>
                <a:srgbClr val="000000"/>
              </a:buClr>
              <a:buSzPts val="1800"/>
              <a:buFont typeface="Arial"/>
              <a:buNone/>
            </a:pPr>
            <a:r>
              <a:rPr b="0" i="0" lang="en-US" sz="1800" u="none" cap="none" strike="noStrike">
                <a:solidFill>
                  <a:schemeClr val="lt1"/>
                </a:solidFill>
                <a:latin typeface="Helvetica Neue"/>
                <a:ea typeface="Helvetica Neue"/>
                <a:cs typeface="Helvetica Neue"/>
                <a:sym typeface="Helvetica Neue"/>
              </a:rPr>
              <a:t>20 – 22 October 2020</a:t>
            </a:r>
            <a:endParaRPr b="0" i="0" sz="1800" u="none" cap="none" strike="noStrike">
              <a:solidFill>
                <a:schemeClr val="lt1"/>
              </a:solidFill>
              <a:latin typeface="Helvetica Neue"/>
              <a:ea typeface="Helvetica Neue"/>
              <a:cs typeface="Helvetica Neue"/>
              <a:sym typeface="Helvetica Neue"/>
            </a:endParaRPr>
          </a:p>
        </p:txBody>
      </p:sp>
      <p:pic>
        <p:nvPicPr>
          <p:cNvPr id="19" name="Google Shape;19;p4"/>
          <p:cNvPicPr preferRelativeResize="0"/>
          <p:nvPr/>
        </p:nvPicPr>
        <p:blipFill rotWithShape="1">
          <a:blip r:embed="rId3">
            <a:alphaModFix/>
          </a:blip>
          <a:srcRect b="0" l="0" r="0" t="0"/>
          <a:stretch/>
        </p:blipFill>
        <p:spPr>
          <a:xfrm>
            <a:off x="622789" y="1217405"/>
            <a:ext cx="2507906" cy="993132"/>
          </a:xfrm>
          <a:prstGeom prst="rect">
            <a:avLst/>
          </a:prstGeom>
          <a:noFill/>
          <a:ln>
            <a:noFill/>
          </a:ln>
        </p:spPr>
      </p:pic>
      <p:sp>
        <p:nvSpPr>
          <p:cNvPr id="20" name="Google Shape;20;p4"/>
          <p:cNvSpPr txBox="1"/>
          <p:nvPr/>
        </p:nvSpPr>
        <p:spPr>
          <a:xfrm>
            <a:off x="622789" y="2246634"/>
            <a:ext cx="2806211" cy="210183"/>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50"/>
              <a:buFont typeface="Arial"/>
              <a:buNone/>
            </a:pPr>
            <a:r>
              <a:rPr b="1" i="0" lang="en-US" sz="1050" u="none" cap="none" strike="noStrike">
                <a:solidFill>
                  <a:schemeClr val="lt1"/>
                </a:solidFill>
                <a:latin typeface="Helvetica Neue"/>
                <a:ea typeface="Helvetica Neue"/>
                <a:cs typeface="Helvetica Neue"/>
                <a:sym typeface="Helvetica Neue"/>
              </a:rPr>
              <a:t>Committee on Earth Observation Satellites</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 name="Shape 24"/>
        <p:cNvGrpSpPr/>
        <p:nvPr/>
      </p:nvGrpSpPr>
      <p:grpSpPr>
        <a:xfrm>
          <a:off x="0" y="0"/>
          <a:ext cx="0" cy="0"/>
          <a:chOff x="0" y="0"/>
          <a:chExt cx="0" cy="0"/>
        </a:xfrm>
      </p:grpSpPr>
      <p:sp>
        <p:nvSpPr>
          <p:cNvPr id="25" name="Google Shape;25;p5"/>
          <p:cNvSpPr txBox="1"/>
          <p:nvPr>
            <p:ph idx="1" type="body"/>
          </p:nvPr>
        </p:nvSpPr>
        <p:spPr>
          <a:xfrm>
            <a:off x="457200" y="1600200"/>
            <a:ext cx="8153400" cy="47244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rgbClr val="002569"/>
              </a:buClr>
              <a:buSzPts val="1400"/>
              <a:buChar char="•"/>
            </a:pPr>
            <a:r>
              <a:rPr lang="en-US" sz="1400"/>
              <a:t>Presenters should name their files using the following convention:</a:t>
            </a:r>
            <a:endParaRPr/>
          </a:p>
          <a:p>
            <a:pPr indent="-311727" lvl="1" marL="768927" rtl="0" algn="l">
              <a:lnSpc>
                <a:spcPct val="100000"/>
              </a:lnSpc>
              <a:spcBef>
                <a:spcPts val="1200"/>
              </a:spcBef>
              <a:spcAft>
                <a:spcPts val="0"/>
              </a:spcAft>
              <a:buClr>
                <a:srgbClr val="002569"/>
              </a:buClr>
              <a:buSzPts val="1400"/>
              <a:buChar char="o"/>
            </a:pPr>
            <a:r>
              <a:rPr lang="en-US" sz="1400"/>
              <a:t>AgendaItemNumber_LastName_Subject_Version.pptx </a:t>
            </a:r>
            <a:r>
              <a:rPr i="1" lang="en-US" sz="1400"/>
              <a:t>(e.g., 1.5_Holloway_Communications_v2.pptx)</a:t>
            </a:r>
            <a:endParaRPr/>
          </a:p>
          <a:p>
            <a:pPr indent="-342900" lvl="0" marL="342900" rtl="0" algn="l">
              <a:lnSpc>
                <a:spcPct val="100000"/>
              </a:lnSpc>
              <a:spcBef>
                <a:spcPts val="1200"/>
              </a:spcBef>
              <a:spcAft>
                <a:spcPts val="0"/>
              </a:spcAft>
              <a:buClr>
                <a:srgbClr val="002569"/>
              </a:buClr>
              <a:buSzPts val="1400"/>
              <a:buChar char="•"/>
            </a:pPr>
            <a:r>
              <a:rPr b="1" i="1" lang="en-US" sz="1400"/>
              <a:t>Reporting to support discussion or decision is encouraged</a:t>
            </a:r>
            <a:r>
              <a:rPr lang="en-US" sz="1400"/>
              <a:t>, but historical context and detailed reporting should be provided as pre-meeting reading material or in background slides.</a:t>
            </a:r>
            <a:endParaRPr/>
          </a:p>
          <a:p>
            <a:pPr indent="-342900" lvl="0" marL="342900" rtl="0" algn="l">
              <a:lnSpc>
                <a:spcPct val="100000"/>
              </a:lnSpc>
              <a:spcBef>
                <a:spcPts val="1200"/>
              </a:spcBef>
              <a:spcAft>
                <a:spcPts val="0"/>
              </a:spcAft>
              <a:buClr>
                <a:srgbClr val="002569"/>
              </a:buClr>
              <a:buSzPts val="1400"/>
              <a:buChar char="•"/>
            </a:pPr>
            <a:r>
              <a:rPr lang="en-US" sz="1400"/>
              <a:t>Materials should explicitly highlight the decisions, endorsements, outcomes, or actions you are seeking at Plenary. The more explicit you are with the required actions, the better. Do feel free to propose draft action text for consideration – it may be revised, but will help with the efficient preparation of the Plenary actions record.</a:t>
            </a:r>
            <a:endParaRPr/>
          </a:p>
          <a:p>
            <a:pPr indent="-342900" lvl="0" marL="342900" rtl="0" algn="l">
              <a:lnSpc>
                <a:spcPct val="100000"/>
              </a:lnSpc>
              <a:spcBef>
                <a:spcPts val="1200"/>
              </a:spcBef>
              <a:spcAft>
                <a:spcPts val="0"/>
              </a:spcAft>
              <a:buClr>
                <a:srgbClr val="002569"/>
              </a:buClr>
              <a:buSzPts val="1400"/>
              <a:buChar char="•"/>
            </a:pPr>
            <a:r>
              <a:rPr lang="en-US" sz="1400"/>
              <a:t>Materials should be added to the </a:t>
            </a:r>
            <a:r>
              <a:rPr lang="en-US" sz="1400" u="sng">
                <a:solidFill>
                  <a:schemeClr val="hlink"/>
                </a:solidFill>
                <a:hlinkClick r:id="rId3"/>
              </a:rPr>
              <a:t>Google Drive</a:t>
            </a:r>
            <a:r>
              <a:rPr lang="en-US" sz="1400"/>
              <a:t> or sent to </a:t>
            </a:r>
            <a:r>
              <a:rPr lang="en-US" sz="1400" u="sng">
                <a:solidFill>
                  <a:schemeClr val="hlink"/>
                </a:solidFill>
                <a:hlinkClick r:id="rId4"/>
              </a:rPr>
              <a:t>matthew@symbioscomms.com</a:t>
            </a:r>
            <a:endParaRPr sz="1400"/>
          </a:p>
          <a:p>
            <a:pPr indent="-311727" lvl="1" marL="768927" rtl="0" algn="l">
              <a:lnSpc>
                <a:spcPct val="100000"/>
              </a:lnSpc>
              <a:spcBef>
                <a:spcPts val="1200"/>
              </a:spcBef>
              <a:spcAft>
                <a:spcPts val="0"/>
              </a:spcAft>
              <a:buClr>
                <a:srgbClr val="002569"/>
              </a:buClr>
              <a:buSzPts val="1400"/>
              <a:buChar char="o"/>
            </a:pPr>
            <a:r>
              <a:rPr b="1" lang="en-US" sz="1400"/>
              <a:t>Documents for endorsement: </a:t>
            </a:r>
            <a:r>
              <a:rPr lang="en-US" sz="1400"/>
              <a:t>no later than </a:t>
            </a:r>
            <a:r>
              <a:rPr b="1" lang="en-US" sz="1400" u="sng"/>
              <a:t>October 6</a:t>
            </a:r>
            <a:endParaRPr b="1" sz="1400" u="sng"/>
          </a:p>
          <a:p>
            <a:pPr indent="-311727" lvl="1" marL="768927" rtl="0" algn="l">
              <a:lnSpc>
                <a:spcPct val="100000"/>
              </a:lnSpc>
              <a:spcBef>
                <a:spcPts val="1200"/>
              </a:spcBef>
              <a:spcAft>
                <a:spcPts val="0"/>
              </a:spcAft>
              <a:buClr>
                <a:srgbClr val="002569"/>
              </a:buClr>
              <a:buSzPts val="1400"/>
              <a:buChar char="o"/>
            </a:pPr>
            <a:r>
              <a:rPr b="1" lang="en-US" sz="1400"/>
              <a:t>Presentations: </a:t>
            </a:r>
            <a:r>
              <a:rPr lang="en-US" sz="1400"/>
              <a:t>no later than </a:t>
            </a:r>
            <a:r>
              <a:rPr b="1" lang="en-US" sz="1400" u="sng"/>
              <a:t>October 13</a:t>
            </a:r>
            <a:endParaRPr b="1" sz="1400" u="sng"/>
          </a:p>
        </p:txBody>
      </p:sp>
      <p:sp>
        <p:nvSpPr>
          <p:cNvPr id="26" name="Google Shape;26;p5"/>
          <p:cNvSpPr/>
          <p:nvPr>
            <p:ph idx="12" type="sldNum"/>
          </p:nvPr>
        </p:nvSpPr>
        <p:spPr>
          <a:xfrm>
            <a:off x="8763000" y="6629400"/>
            <a:ext cx="304800" cy="187285"/>
          </a:xfrm>
          <a:prstGeom prst="roundRect">
            <a:avLst>
              <a:gd fmla="val 16667" name="adj"/>
            </a:avLst>
          </a:prstGeom>
          <a:solidFill>
            <a:schemeClr val="lt1">
              <a:alpha val="48235"/>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p>
            <a:pPr indent="0" lvl="0" marL="0" rtl="0" algn="ctr">
              <a:lnSpc>
                <a:spcPct val="100000"/>
              </a:lnSpc>
              <a:spcBef>
                <a:spcPts val="0"/>
              </a:spcBef>
              <a:spcAft>
                <a:spcPts val="0"/>
              </a:spcAft>
              <a:buSzPts val="1100"/>
              <a:buNone/>
            </a:pPr>
            <a:fld id="{00000000-1234-1234-1234-123412341234}" type="slidenum">
              <a:rPr lang="en-US"/>
              <a:t>‹#›</a:t>
            </a:fld>
            <a:endParaRPr/>
          </a:p>
        </p:txBody>
      </p:sp>
      <p:sp>
        <p:nvSpPr>
          <p:cNvPr id="27" name="Google Shape;27;p5"/>
          <p:cNvSpPr txBox="1"/>
          <p:nvPr>
            <p:ph idx="2" type="body"/>
          </p:nvPr>
        </p:nvSpPr>
        <p:spPr>
          <a:xfrm>
            <a:off x="2057400" y="304800"/>
            <a:ext cx="4953000" cy="5334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lt1"/>
              </a:buClr>
              <a:buSzPts val="2400"/>
              <a:buNone/>
            </a:pPr>
            <a:r>
              <a:rPr lang="en-US"/>
              <a:t>Presenter Guidance</a:t>
            </a:r>
            <a:endParaRPr/>
          </a:p>
        </p:txBody>
      </p:sp>
    </p:spTree>
  </p:cSld>
  <p:clrMapOvr>
    <a:masterClrMapping/>
  </p:clrMapOvr>
</p:sld>
</file>

<file path=ppt/theme/theme1.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Default">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