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27" r:id="rId5"/>
    <p:sldMasterId id="2147483728" r:id="rId6"/>
    <p:sldMasterId id="2147483729" r:id="rId7"/>
    <p:sldMasterId id="2147483730" r:id="rId8"/>
    <p:sldMasterId id="2147483731" r:id="rId9"/>
    <p:sldMasterId id="2147483732" r:id="rId10"/>
    <p:sldMasterId id="2147483733" r:id="rId11"/>
    <p:sldMasterId id="2147483734" r:id="rId12"/>
    <p:sldMasterId id="2147483735" r:id="rId13"/>
    <p:sldMasterId id="2147483736"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Lst>
  <p:sldSz cy="6858000" cx="9144000"/>
  <p:notesSz cx="6858000" cy="9144000"/>
  <p:embeddedFontLst>
    <p:embeddedFont>
      <p:font typeface="Arial Narrow"/>
      <p:regular r:id="rId46"/>
      <p:bold r:id="rId47"/>
      <p:italic r:id="rId48"/>
      <p:boldItalic r:id="rId49"/>
    </p:embeddedFont>
    <p:embeddedFont>
      <p:font typeface="Tahoma"/>
      <p:regular r:id="rId50"/>
      <p:bold r:id="rId51"/>
    </p:embeddedFont>
    <p:embeddedFont>
      <p:font typeface="Helvetica Neue"/>
      <p:regular r:id="rId52"/>
      <p:bold r:id="rId53"/>
      <p:italic r:id="rId54"/>
      <p:boldItalic r:id="rId55"/>
    </p:embeddedFont>
    <p:embeddedFont>
      <p:font typeface="Century Gothic"/>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E6A7DF8-A06C-4507-B49C-861FB9F65A32}">
  <a:tblStyle styleId="{0E6A7DF8-A06C-4507-B49C-861FB9F65A3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font" Target="fonts/ArialNarrow-regular.fntdata"/><Relationship Id="rId45" Type="http://schemas.openxmlformats.org/officeDocument/2006/relationships/slide" Target="slides/slide30.xml"/><Relationship Id="rId1" Type="http://schemas.openxmlformats.org/officeDocument/2006/relationships/theme" Target="theme/theme8.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ArialNarrow-italic.fntdata"/><Relationship Id="rId47" Type="http://schemas.openxmlformats.org/officeDocument/2006/relationships/font" Target="fonts/ArialNarrow-bold.fntdata"/><Relationship Id="rId49" Type="http://schemas.openxmlformats.org/officeDocument/2006/relationships/font" Target="fonts/ArialNarrow-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32" Type="http://schemas.openxmlformats.org/officeDocument/2006/relationships/slide" Target="slides/slide17.xml"/><Relationship Id="rId35" Type="http://schemas.openxmlformats.org/officeDocument/2006/relationships/slide" Target="slides/slide20.xml"/><Relationship Id="rId34" Type="http://schemas.openxmlformats.org/officeDocument/2006/relationships/slide" Target="slides/slide19.xml"/><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51" Type="http://schemas.openxmlformats.org/officeDocument/2006/relationships/font" Target="fonts/Tahoma-bold.fntdata"/><Relationship Id="rId50" Type="http://schemas.openxmlformats.org/officeDocument/2006/relationships/font" Target="fonts/Tahoma-regular.fntdata"/><Relationship Id="rId53" Type="http://schemas.openxmlformats.org/officeDocument/2006/relationships/font" Target="fonts/HelveticaNeue-bold.fntdata"/><Relationship Id="rId52" Type="http://schemas.openxmlformats.org/officeDocument/2006/relationships/font" Target="fonts/HelveticaNeue-regular.fntdata"/><Relationship Id="rId11" Type="http://schemas.openxmlformats.org/officeDocument/2006/relationships/slideMaster" Target="slideMasters/slideMaster7.xml"/><Relationship Id="rId55" Type="http://schemas.openxmlformats.org/officeDocument/2006/relationships/font" Target="fonts/HelveticaNeue-boldItalic.fntdata"/><Relationship Id="rId10" Type="http://schemas.openxmlformats.org/officeDocument/2006/relationships/slideMaster" Target="slideMasters/slideMaster6.xml"/><Relationship Id="rId54" Type="http://schemas.openxmlformats.org/officeDocument/2006/relationships/font" Target="fonts/HelveticaNeue-italic.fntdata"/><Relationship Id="rId13" Type="http://schemas.openxmlformats.org/officeDocument/2006/relationships/slideMaster" Target="slideMasters/slideMaster9.xml"/><Relationship Id="rId57" Type="http://schemas.openxmlformats.org/officeDocument/2006/relationships/font" Target="fonts/CenturyGothic-bold.fntdata"/><Relationship Id="rId12" Type="http://schemas.openxmlformats.org/officeDocument/2006/relationships/slideMaster" Target="slideMasters/slideMaster8.xml"/><Relationship Id="rId56" Type="http://schemas.openxmlformats.org/officeDocument/2006/relationships/font" Target="fonts/CenturyGothic-regular.fntdata"/><Relationship Id="rId15" Type="http://schemas.openxmlformats.org/officeDocument/2006/relationships/notesMaster" Target="notesMasters/notesMaster1.xml"/><Relationship Id="rId59" Type="http://schemas.openxmlformats.org/officeDocument/2006/relationships/font" Target="fonts/CenturyGothic-boldItalic.fntdata"/><Relationship Id="rId14" Type="http://schemas.openxmlformats.org/officeDocument/2006/relationships/slideMaster" Target="slideMasters/slideMaster10.xml"/><Relationship Id="rId58" Type="http://schemas.openxmlformats.org/officeDocument/2006/relationships/font" Target="fonts/CenturyGothic-italic.fntdata"/><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1pPr>
            <a:lvl2pPr indent="-228600" lvl="1" marL="914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2pPr>
            <a:lvl3pPr indent="-228600" lvl="2" marL="1371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3pPr>
            <a:lvl4pPr indent="-228600" lvl="3" marL="1828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4pPr>
            <a:lvl5pPr indent="-228600" lvl="4" marL="22860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5pPr>
            <a:lvl6pPr indent="-228600" lvl="5" marL="2743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6pPr>
            <a:lvl7pPr indent="-228600" lvl="6" marL="3200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7pPr>
            <a:lvl8pPr indent="-228600" lvl="7" marL="3657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8pPr>
            <a:lvl9pPr indent="-228600" lvl="8" marL="4114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65" name="Google Shape;106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a3ab915339_1_6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5" name="Google Shape;1205;ga3ab915339_1_699: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a3ab915339_1_6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2" name="Google Shape;1272;ga3ab915339_1_692: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a414eca7d8_1_2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0" name="Google Shape;1280;ga414eca7d8_1_276:notes"/>
          <p:cNvSpPr/>
          <p:nvPr>
            <p:ph idx="2" type="sldImg"/>
          </p:nvPr>
        </p:nvSpPr>
        <p:spPr>
          <a:xfrm>
            <a:off x="1714763" y="685800"/>
            <a:ext cx="3429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a3e17371d4_1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a3e17371d4_1_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a3e17371d4_1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a3e17371d4_1_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a3e17371d4_1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9" name="Google Shape;1309;ga3e17371d4_1_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a3f54c76c6_2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17" name="Google Shape;1317;ga3f54c76c6_2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Clr>
                <a:srgbClr val="000000"/>
              </a:buClr>
              <a:buSzPts val="1400"/>
              <a:buFont typeface="Arial"/>
              <a:buNone/>
            </a:pPr>
            <a:r>
              <a:rPr lang="en-US"/>
              <a:t>Current Status of NOAA’s observing constellation</a:t>
            </a:r>
            <a:endParaRPr/>
          </a:p>
          <a:p>
            <a:pPr indent="-228600" lvl="0" marL="457200" marR="0" rtl="0" algn="l">
              <a:lnSpc>
                <a:spcPct val="125000"/>
              </a:lnSpc>
              <a:spcBef>
                <a:spcPts val="0"/>
              </a:spcBef>
              <a:spcAft>
                <a:spcPts val="0"/>
              </a:spcAft>
              <a:buClr>
                <a:srgbClr val="000000"/>
              </a:buClr>
              <a:buSzPts val="1400"/>
              <a:buFont typeface="Arial"/>
              <a:buNone/>
            </a:pPr>
            <a:r>
              <a:t/>
            </a:r>
            <a:endParaRPr/>
          </a:p>
          <a:p>
            <a:pPr indent="-228600" lvl="0" marL="457200" marR="0" rtl="0" algn="l">
              <a:lnSpc>
                <a:spcPct val="125000"/>
              </a:lnSpc>
              <a:spcBef>
                <a:spcPts val="0"/>
              </a:spcBef>
              <a:spcAft>
                <a:spcPts val="0"/>
              </a:spcAft>
              <a:buClr>
                <a:srgbClr val="000000"/>
              </a:buClr>
              <a:buSzPts val="1400"/>
              <a:buFont typeface="Arial"/>
              <a:buNone/>
            </a:pPr>
            <a:r>
              <a:rPr lang="en-US"/>
              <a:t>Upcoming launches:</a:t>
            </a:r>
            <a:endParaRPr/>
          </a:p>
          <a:p>
            <a:pPr indent="-228600" lvl="0" marL="457200" marR="0" rtl="0" algn="l">
              <a:lnSpc>
                <a:spcPct val="125000"/>
              </a:lnSpc>
              <a:spcBef>
                <a:spcPts val="0"/>
              </a:spcBef>
              <a:spcAft>
                <a:spcPts val="0"/>
              </a:spcAft>
              <a:buClr>
                <a:srgbClr val="000000"/>
              </a:buClr>
              <a:buSzPts val="1400"/>
              <a:buFont typeface="Arial"/>
              <a:buNone/>
            </a:pPr>
            <a:r>
              <a:t/>
            </a:r>
            <a:endParaRPr/>
          </a:p>
          <a:p>
            <a:pPr indent="-228600" lvl="0" marL="457200" marR="0" rtl="0" algn="l">
              <a:lnSpc>
                <a:spcPct val="125000"/>
              </a:lnSpc>
              <a:spcBef>
                <a:spcPts val="0"/>
              </a:spcBef>
              <a:spcAft>
                <a:spcPts val="0"/>
              </a:spcAft>
              <a:buClr>
                <a:srgbClr val="000000"/>
              </a:buClr>
              <a:buSzPts val="1400"/>
              <a:buFont typeface="Arial"/>
              <a:buNone/>
            </a:pPr>
            <a:r>
              <a:rPr lang="en-US"/>
              <a:t>November 10 (VAFB) Sentinel -6 Michael Freilich - Although not formally part of our NOAA program, the next launch we look forward to will provide continuity of the JASON –series of missions.</a:t>
            </a:r>
            <a:endParaRPr/>
          </a:p>
          <a:p>
            <a:pPr indent="-228600" lvl="0" marL="457200" marR="0" rtl="0" algn="l">
              <a:lnSpc>
                <a:spcPct val="125000"/>
              </a:lnSpc>
              <a:spcBef>
                <a:spcPts val="0"/>
              </a:spcBef>
              <a:spcAft>
                <a:spcPts val="0"/>
              </a:spcAft>
              <a:buClr>
                <a:srgbClr val="000000"/>
              </a:buClr>
              <a:buSzPts val="1400"/>
              <a:buFont typeface="Arial"/>
              <a:buNone/>
            </a:pPr>
            <a:r>
              <a:t/>
            </a:r>
            <a:endParaRPr/>
          </a:p>
          <a:p>
            <a:pPr indent="-228600" lvl="0" marL="457200" marR="0" rtl="0" algn="l">
              <a:lnSpc>
                <a:spcPct val="125000"/>
              </a:lnSpc>
              <a:spcBef>
                <a:spcPts val="0"/>
              </a:spcBef>
              <a:spcAft>
                <a:spcPts val="0"/>
              </a:spcAft>
              <a:buClr>
                <a:srgbClr val="000000"/>
              </a:buClr>
              <a:buSzPts val="1400"/>
              <a:buFont typeface="Arial"/>
              <a:buNone/>
            </a:pPr>
            <a:r>
              <a:rPr lang="en-US"/>
              <a:t>For our two main observing systems there will be several years before next launches:</a:t>
            </a:r>
            <a:endParaRPr/>
          </a:p>
          <a:p>
            <a:pPr indent="-228600" lvl="0" marL="457200" marR="0" rtl="0" algn="l">
              <a:lnSpc>
                <a:spcPct val="125000"/>
              </a:lnSpc>
              <a:spcBef>
                <a:spcPts val="0"/>
              </a:spcBef>
              <a:spcAft>
                <a:spcPts val="0"/>
              </a:spcAft>
              <a:buClr>
                <a:srgbClr val="000000"/>
              </a:buClr>
              <a:buSzPts val="1400"/>
              <a:buFont typeface="Arial"/>
              <a:buNone/>
            </a:pPr>
            <a:r>
              <a:rPr lang="en-US"/>
              <a:t>FY 2022 GOES-T</a:t>
            </a:r>
            <a:endParaRPr/>
          </a:p>
          <a:p>
            <a:pPr indent="-228600" lvl="0" marL="457200" marR="0" rtl="0" algn="l">
              <a:lnSpc>
                <a:spcPct val="125000"/>
              </a:lnSpc>
              <a:spcBef>
                <a:spcPts val="0"/>
              </a:spcBef>
              <a:spcAft>
                <a:spcPts val="0"/>
              </a:spcAft>
              <a:buClr>
                <a:srgbClr val="000000"/>
              </a:buClr>
              <a:buSzPts val="1400"/>
              <a:buFont typeface="Arial"/>
              <a:buNone/>
            </a:pPr>
            <a:r>
              <a:rPr lang="en-US"/>
              <a:t>FY2023 – JPSS-2</a:t>
            </a:r>
            <a:endParaRPr/>
          </a:p>
          <a:p>
            <a:pPr indent="-228600" lvl="0" marL="457200" marR="0" rtl="0" algn="l">
              <a:lnSpc>
                <a:spcPct val="125000"/>
              </a:lnSpc>
              <a:spcBef>
                <a:spcPts val="0"/>
              </a:spcBef>
              <a:spcAft>
                <a:spcPts val="0"/>
              </a:spcAft>
              <a:buClr>
                <a:srgbClr val="000000"/>
              </a:buClr>
              <a:buSzPts val="1400"/>
              <a:buFont typeface="Arial"/>
              <a:buNone/>
            </a:pPr>
            <a:r>
              <a:t/>
            </a:r>
            <a:endParaRPr/>
          </a:p>
          <a:p>
            <a:pPr indent="-228600" lvl="0" marL="457200" marR="0" rtl="0" algn="l">
              <a:lnSpc>
                <a:spcPct val="125000"/>
              </a:lnSpc>
              <a:spcBef>
                <a:spcPts val="0"/>
              </a:spcBef>
              <a:spcAft>
                <a:spcPts val="0"/>
              </a:spcAft>
              <a:buClr>
                <a:srgbClr val="000000"/>
              </a:buClr>
              <a:buSzPts val="1400"/>
              <a:buFont typeface="Arial"/>
              <a:buNone/>
            </a:pPr>
            <a:r>
              <a:rPr lang="en-US"/>
              <a:t>Several years ago NOAA initiated it’s future satellite architecture studies after GOES-R and JPSS series.  In this regard, a major Community Satellite Meeting was held by NOAA in late September with robust international participation.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a3f54c76c6_2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5" name="Google Shape;1325;ga3f54c76c6_20_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Clr>
                <a:srgbClr val="000000"/>
              </a:buClr>
              <a:buSzPts val="2400"/>
              <a:buFont typeface="Times New Roman"/>
              <a:buNone/>
            </a:pPr>
            <a:r>
              <a:rPr lang="en-US">
                <a:latin typeface="Times New Roman"/>
                <a:ea typeface="Times New Roman"/>
                <a:cs typeface="Times New Roman"/>
                <a:sym typeface="Times New Roman"/>
              </a:rPr>
              <a:t>One Key Focus Area for NOAA in CEOS currently the COAST initiative.   NOAA has many Coastal programs and users. NOAA is pleased that Plenary approved the Ad hoc Team which will be co-chaired by NOAA with ISRO.</a:t>
            </a:r>
            <a:endParaRPr>
              <a:latin typeface="Times New Roman"/>
              <a:ea typeface="Times New Roman"/>
              <a:cs typeface="Times New Roman"/>
              <a:sym typeface="Times New Roman"/>
            </a:endParaRPr>
          </a:p>
          <a:p>
            <a:pPr indent="0" lvl="0" marL="0" marR="0" rtl="0" algn="l">
              <a:lnSpc>
                <a:spcPct val="125000"/>
              </a:lnSpc>
              <a:spcBef>
                <a:spcPts val="0"/>
              </a:spcBef>
              <a:spcAft>
                <a:spcPts val="0"/>
              </a:spcAft>
              <a:buClr>
                <a:srgbClr val="000000"/>
              </a:buClr>
              <a:buSzPts val="2400"/>
              <a:buFont typeface="Avenir"/>
              <a:buNone/>
            </a:pPr>
            <a:r>
              <a:t/>
            </a:r>
            <a:endParaRPr>
              <a:latin typeface="Times New Roman"/>
              <a:ea typeface="Times New Roman"/>
              <a:cs typeface="Times New Roman"/>
              <a:sym typeface="Times New Roman"/>
            </a:endParaRPr>
          </a:p>
          <a:p>
            <a:pPr indent="0" lvl="0" marL="0" marR="0" rtl="0" algn="l">
              <a:lnSpc>
                <a:spcPct val="125000"/>
              </a:lnSpc>
              <a:spcBef>
                <a:spcPts val="0"/>
              </a:spcBef>
              <a:spcAft>
                <a:spcPts val="0"/>
              </a:spcAft>
              <a:buClr>
                <a:srgbClr val="000000"/>
              </a:buClr>
              <a:buSzPts val="2400"/>
              <a:buFont typeface="Avenir"/>
              <a:buNone/>
            </a:pPr>
            <a:r>
              <a:t/>
            </a:r>
            <a:endParaRPr>
              <a:latin typeface="Times New Roman"/>
              <a:ea typeface="Times New Roman"/>
              <a:cs typeface="Times New Roman"/>
              <a:sym typeface="Times New Roman"/>
            </a:endParaRPr>
          </a:p>
          <a:p>
            <a:pPr indent="0" lvl="0" marL="0" marR="0" rtl="0" algn="l">
              <a:lnSpc>
                <a:spcPct val="125000"/>
              </a:lnSpc>
              <a:spcBef>
                <a:spcPts val="0"/>
              </a:spcBef>
              <a:spcAft>
                <a:spcPts val="0"/>
              </a:spcAft>
              <a:buClr>
                <a:srgbClr val="000000"/>
              </a:buClr>
              <a:buSzPts val="2400"/>
              <a:buFont typeface="Times New Roman"/>
              <a:buNone/>
            </a:pPr>
            <a:r>
              <a:rPr lang="en-US">
                <a:latin typeface="Times New Roman"/>
                <a:ea typeface="Times New Roman"/>
                <a:cs typeface="Times New Roman"/>
                <a:sym typeface="Times New Roman"/>
              </a:rPr>
              <a:t>Upper image: Cyclone Amphan in the Bay of Benegal</a:t>
            </a:r>
            <a:endParaRPr>
              <a:latin typeface="Times New Roman"/>
              <a:ea typeface="Times New Roman"/>
              <a:cs typeface="Times New Roman"/>
              <a:sym typeface="Times New Roman"/>
            </a:endParaRPr>
          </a:p>
          <a:p>
            <a:pPr indent="0" lvl="0" marL="0" marR="0" rtl="0" algn="l">
              <a:lnSpc>
                <a:spcPct val="125000"/>
              </a:lnSpc>
              <a:spcBef>
                <a:spcPts val="0"/>
              </a:spcBef>
              <a:spcAft>
                <a:spcPts val="0"/>
              </a:spcAft>
              <a:buClr>
                <a:srgbClr val="000000"/>
              </a:buClr>
              <a:buSzPts val="2400"/>
              <a:buFont typeface="Times New Roman"/>
              <a:buNone/>
            </a:pPr>
            <a:r>
              <a:rPr lang="en-US">
                <a:latin typeface="Times New Roman"/>
                <a:ea typeface="Times New Roman"/>
                <a:cs typeface="Times New Roman"/>
                <a:sym typeface="Times New Roman"/>
              </a:rPr>
              <a:t>Lower image: </a:t>
            </a:r>
            <a:r>
              <a:rPr lang="en-US" sz="2400">
                <a:solidFill>
                  <a:srgbClr val="000000"/>
                </a:solidFill>
                <a:latin typeface="Calibri"/>
                <a:ea typeface="Calibri"/>
                <a:cs typeface="Calibri"/>
                <a:sym typeface="Calibri"/>
              </a:rPr>
              <a:t>Bathymetric map for the Bahamas derived from NOAA VIIRS-SNPP ocean color data, using the newly developed spectral optimization algorithm by Wei and Wang (NESDIS-STAR) – allows for weekly and better global coastal zone bathymetry at 750 m resolution. </a:t>
            </a:r>
            <a:endParaRPr/>
          </a:p>
          <a:p>
            <a:pPr indent="-228600" lvl="0" marL="45720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1326" name="Google Shape;1326;ga3f54c76c6_20_7: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1327" name="Google Shape;1327;ga3f54c76c6_20_7: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9d58bb57d4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1" name="Google Shape;1341;g9d58bb57d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a446e81ea9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a446e81ea9_0_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73" name="Google Shape;107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a446e81ea9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62" name="Google Shape;1362;ga446e81ea9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a446e81ea9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a446e81ea9_0_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9e91083e9e_3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74" name="Google Shape;1374;g9e91083e9e_3_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a446e81ea9_0_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0" name="Google Shape;1380;ga446e81ea9_0_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a446e81ea9_9_74:notes"/>
          <p:cNvSpPr/>
          <p:nvPr>
            <p:ph idx="2" type="sldImg"/>
          </p:nvPr>
        </p:nvSpPr>
        <p:spPr>
          <a:xfrm>
            <a:off x="2882912" y="473798"/>
            <a:ext cx="3459300" cy="236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9" name="Google Shape;1389;ga446e81ea9_9_74:notes"/>
          <p:cNvSpPr txBox="1"/>
          <p:nvPr>
            <p:ph idx="1" type="body"/>
          </p:nvPr>
        </p:nvSpPr>
        <p:spPr>
          <a:xfrm>
            <a:off x="685801" y="4343406"/>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0" name="Google Shape;1390;ga446e81ea9_9_74:notes"/>
          <p:cNvSpPr txBox="1"/>
          <p:nvPr>
            <p:ph idx="12" type="sldNum"/>
          </p:nvPr>
        </p:nvSpPr>
        <p:spPr>
          <a:xfrm>
            <a:off x="3884614" y="8685225"/>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9e91083e9e_11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27" name="Google Shape;1427;g9e91083e9e_11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9e91083e9e_32_6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4" name="Google Shape;1434;g9e91083e9e_32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5" name="Google Shape;1435;g9e91083e9e_32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g9e91083e9e_32_6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1" name="Google Shape;1451;g9e91083e9e_32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Moved PACE to 2024</a:t>
            </a:r>
            <a:endParaRPr/>
          </a:p>
          <a:p>
            <a:pPr indent="0" lvl="0" marL="0" rtl="0" algn="l">
              <a:spcBef>
                <a:spcPts val="0"/>
              </a:spcBef>
              <a:spcAft>
                <a:spcPts val="0"/>
              </a:spcAft>
              <a:buNone/>
            </a:pPr>
            <a:r>
              <a:rPr lang="en-US"/>
              <a:t>Moved JPSS-3 to 2027, added Libera 2027</a:t>
            </a:r>
            <a:endParaRPr/>
          </a:p>
          <a:p>
            <a:pPr indent="0" lvl="0" marL="0" rtl="0" algn="l">
              <a:spcBef>
                <a:spcPts val="0"/>
              </a:spcBef>
              <a:spcAft>
                <a:spcPts val="0"/>
              </a:spcAft>
              <a:buNone/>
            </a:pPr>
            <a:r>
              <a:rPr lang="en-US"/>
              <a:t>Dele SORCE</a:t>
            </a:r>
            <a:endParaRPr/>
          </a:p>
          <a:p>
            <a:pPr indent="0" lvl="0" marL="0" rtl="0" algn="l">
              <a:spcBef>
                <a:spcPts val="0"/>
              </a:spcBef>
              <a:spcAft>
                <a:spcPts val="0"/>
              </a:spcAft>
              <a:buNone/>
            </a:pPr>
            <a:r>
              <a:rPr lang="en-US"/>
              <a:t>Updated S6MF name</a:t>
            </a:r>
            <a:endParaRPr/>
          </a:p>
        </p:txBody>
      </p:sp>
      <p:sp>
        <p:nvSpPr>
          <p:cNvPr id="1452" name="Google Shape;1452;g9e91083e9e_32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9e91083e9e_32_8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8" name="Google Shape;1688;g9e91083e9e_32_8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9" name="Google Shape;1689;g9e91083e9e_32_8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9e91083e9e_32_8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0" name="Google Shape;1700;g9e91083e9e_32_8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efficiently handle storage and compute needs for the large SWOT and NISAR data volumes, new data management technologies and architectures are needed.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NASA’s  Earth Observing System Data and Information System (EOSDIS) acquires, processes, preserves, and distributes observational data from various sources (satellites, aircraft, field measurements, and various other programs) to support Earth Science research focus areas. From its current size of approximately 30 petabytes (PB), </a:t>
            </a:r>
            <a:r>
              <a:rPr b="1" i="1" lang="en-US"/>
              <a:t>the volume of data in the EOSDIS archive is expected to increase to approximately 250 PB by 2025.</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Growth of Mission Data &amp; Processing</a:t>
            </a:r>
            <a:r>
              <a:rPr lang="en-US"/>
              <a:t>: Projected rapid archive growth and the need to effectively process significantly larger volumes of new mission data requires rethinking existing architectures.  Estimating 132 TB daily ingest by 2022</a:t>
            </a:r>
            <a:endParaRPr/>
          </a:p>
          <a:p>
            <a:pPr indent="0" lvl="0" marL="0" rtl="0" algn="l">
              <a:spcBef>
                <a:spcPts val="0"/>
              </a:spcBef>
              <a:spcAft>
                <a:spcPts val="0"/>
              </a:spcAft>
              <a:buNone/>
            </a:pPr>
            <a:r>
              <a:rPr b="1" lang="en-US"/>
              <a:t>Data Systems</a:t>
            </a:r>
            <a:r>
              <a:rPr lang="en-US"/>
              <a:t>: More cost effective, flexible, and scalable data system ingest, archive, and distribution solutions are needed to keep pace with new mission advancement and capabilities</a:t>
            </a:r>
            <a:endParaRPr/>
          </a:p>
          <a:p>
            <a:pPr indent="0" lvl="0" marL="0" rtl="0" algn="l">
              <a:spcBef>
                <a:spcPts val="0"/>
              </a:spcBef>
              <a:spcAft>
                <a:spcPts val="0"/>
              </a:spcAft>
              <a:buNone/>
            </a:pPr>
            <a:r>
              <a:rPr b="1" lang="en-US"/>
              <a:t>Science Users</a:t>
            </a:r>
            <a:r>
              <a:rPr lang="en-US"/>
              <a:t>: Significantly larger data volumes requires additional ways to access and utilize these data, with “Data Close to Compute” </a:t>
            </a:r>
            <a:endParaRPr/>
          </a:p>
          <a:p>
            <a:pPr indent="0" lvl="0" marL="0" rtl="0" algn="l">
              <a:spcBef>
                <a:spcPts val="0"/>
              </a:spcBef>
              <a:spcAft>
                <a:spcPts val="0"/>
              </a:spcAft>
              <a:buNone/>
            </a:pPr>
            <a:r>
              <a:t/>
            </a:r>
            <a:endParaRPr/>
          </a:p>
        </p:txBody>
      </p:sp>
      <p:sp>
        <p:nvSpPr>
          <p:cNvPr id="1701" name="Google Shape;1701;g9e91083e9e_32_8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a3ab915339_0_174:notes"/>
          <p:cNvSpPr/>
          <p:nvPr>
            <p:ph idx="2" type="sldImg"/>
          </p:nvPr>
        </p:nvSpPr>
        <p:spPr>
          <a:xfrm>
            <a:off x="974170" y="681450"/>
            <a:ext cx="4970400" cy="3404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80" name="Google Shape;1080;ga3ab915339_0_174:notes"/>
          <p:cNvSpPr txBox="1"/>
          <p:nvPr>
            <p:ph idx="1" type="body"/>
          </p:nvPr>
        </p:nvSpPr>
        <p:spPr>
          <a:xfrm>
            <a:off x="883603" y="4356816"/>
            <a:ext cx="5078400" cy="4085400"/>
          </a:xfrm>
          <a:prstGeom prst="rect">
            <a:avLst/>
          </a:prstGeom>
          <a:noFill/>
          <a:ln>
            <a:noFill/>
          </a:ln>
        </p:spPr>
        <p:txBody>
          <a:bodyPr anchorCtr="0" anchor="t" bIns="44100" lIns="88225" spcFirstLastPara="1" rIns="88225" wrap="square" tIns="44100">
            <a:noAutofit/>
          </a:bodyPr>
          <a:lstStyle/>
          <a:p>
            <a:pPr indent="0" lvl="0" marL="0" rtl="0" algn="l">
              <a:spcBef>
                <a:spcPts val="0"/>
              </a:spcBef>
              <a:spcAft>
                <a:spcPts val="0"/>
              </a:spcAft>
              <a:buNone/>
            </a:pPr>
            <a:r>
              <a:t/>
            </a:r>
            <a:endParaRPr/>
          </a:p>
        </p:txBody>
      </p:sp>
      <p:sp>
        <p:nvSpPr>
          <p:cNvPr id="1081" name="Google Shape;1081;ga3ab915339_0_174:notes"/>
          <p:cNvSpPr txBox="1"/>
          <p:nvPr>
            <p:ph idx="12" type="sldNum"/>
          </p:nvPr>
        </p:nvSpPr>
        <p:spPr>
          <a:xfrm>
            <a:off x="3901807" y="8713634"/>
            <a:ext cx="2943600" cy="408300"/>
          </a:xfrm>
          <a:prstGeom prst="rect">
            <a:avLst/>
          </a:prstGeom>
          <a:noFill/>
          <a:ln>
            <a:noFill/>
          </a:ln>
        </p:spPr>
        <p:txBody>
          <a:bodyPr anchorCtr="0" anchor="b" bIns="44100" lIns="88225" spcFirstLastPara="1" rIns="88225" wrap="square" tIns="44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g9e91083e9e_35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10" name="Google Shape;1710;g9e91083e9e_35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a3ab915339_0_210:notes"/>
          <p:cNvSpPr/>
          <p:nvPr>
            <p:ph idx="2" type="sldImg"/>
          </p:nvPr>
        </p:nvSpPr>
        <p:spPr>
          <a:xfrm>
            <a:off x="974170" y="681450"/>
            <a:ext cx="4970400" cy="3404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7" name="Google Shape;1117;ga3ab915339_0_210:notes"/>
          <p:cNvSpPr txBox="1"/>
          <p:nvPr>
            <p:ph idx="1" type="body"/>
          </p:nvPr>
        </p:nvSpPr>
        <p:spPr>
          <a:xfrm>
            <a:off x="883603" y="4356816"/>
            <a:ext cx="5078400" cy="4085400"/>
          </a:xfrm>
          <a:prstGeom prst="rect">
            <a:avLst/>
          </a:prstGeom>
          <a:noFill/>
          <a:ln>
            <a:noFill/>
          </a:ln>
        </p:spPr>
        <p:txBody>
          <a:bodyPr anchorCtr="0" anchor="t" bIns="44100" lIns="88225" spcFirstLastPara="1" rIns="88225" wrap="square" tIns="44100">
            <a:noAutofit/>
          </a:bodyPr>
          <a:lstStyle/>
          <a:p>
            <a:pPr indent="-171450" lvl="0" marL="171450" rtl="0" algn="l">
              <a:spcBef>
                <a:spcPts val="0"/>
              </a:spcBef>
              <a:spcAft>
                <a:spcPts val="0"/>
              </a:spcAft>
              <a:buClr>
                <a:schemeClr val="dk1"/>
              </a:buClr>
              <a:buSzPts val="1200"/>
              <a:buFont typeface="Arial"/>
              <a:buChar char="•"/>
            </a:pPr>
            <a:r>
              <a:rPr b="0" i="0" lang="en-US" sz="1200">
                <a:solidFill>
                  <a:schemeClr val="dk1"/>
                </a:solidFill>
                <a:latin typeface="Calibri"/>
                <a:ea typeface="Calibri"/>
                <a:cs typeface="Calibri"/>
                <a:sym typeface="Calibri"/>
              </a:rPr>
              <a:t>SEOSAT–Ingenio will provide high-resolution multispectral images of the environment for applications such as cartography, monitoring land use, urban management, water management, risk management and security. </a:t>
            </a:r>
            <a:endParaRPr/>
          </a:p>
          <a:p>
            <a:pPr indent="-171450" lvl="0" marL="171450" rtl="0" algn="l">
              <a:spcBef>
                <a:spcPts val="360"/>
              </a:spcBef>
              <a:spcAft>
                <a:spcPts val="0"/>
              </a:spcAft>
              <a:buClr>
                <a:schemeClr val="dk1"/>
              </a:buClr>
              <a:buSzPts val="1200"/>
              <a:buFont typeface="Arial"/>
              <a:buChar char="•"/>
            </a:pPr>
            <a:r>
              <a:rPr b="0" i="0" lang="en-US" sz="1200">
                <a:solidFill>
                  <a:schemeClr val="dk1"/>
                </a:solidFill>
                <a:latin typeface="Calibri"/>
                <a:ea typeface="Calibri"/>
                <a:cs typeface="Calibri"/>
                <a:sym typeface="Calibri"/>
              </a:rPr>
              <a:t>While SEOSAT–Ingenio is a Spanish national mission, it has resulted thanks to an international collaborative effort. </a:t>
            </a:r>
            <a:endParaRPr/>
          </a:p>
          <a:p>
            <a:pPr indent="-171450" lvl="0" marL="171450" rtl="0" algn="l">
              <a:spcBef>
                <a:spcPts val="360"/>
              </a:spcBef>
              <a:spcAft>
                <a:spcPts val="0"/>
              </a:spcAft>
              <a:buClr>
                <a:schemeClr val="dk1"/>
              </a:buClr>
              <a:buSzPts val="1200"/>
              <a:buFont typeface="Arial"/>
              <a:buChar char="•"/>
            </a:pPr>
            <a:r>
              <a:rPr b="0" i="0" lang="en-US" sz="1200">
                <a:solidFill>
                  <a:schemeClr val="dk1"/>
                </a:solidFill>
                <a:latin typeface="Calibri"/>
                <a:ea typeface="Calibri"/>
                <a:cs typeface="Calibri"/>
                <a:sym typeface="Calibri"/>
              </a:rPr>
              <a:t>The mission is funded by Spain’s Centre for the Development of Industrial Technology (CDTI) but developed and managed by ESA in the context of the European Earth Observation Architecture.</a:t>
            </a:r>
            <a:endParaRPr/>
          </a:p>
          <a:p>
            <a:pPr indent="0" lvl="0" marL="0" rtl="0" algn="l">
              <a:spcBef>
                <a:spcPts val="360"/>
              </a:spcBef>
              <a:spcAft>
                <a:spcPts val="0"/>
              </a:spcAft>
              <a:buNone/>
            </a:pPr>
            <a:r>
              <a:t/>
            </a:r>
            <a:endParaRPr/>
          </a:p>
        </p:txBody>
      </p:sp>
      <p:sp>
        <p:nvSpPr>
          <p:cNvPr id="1118" name="Google Shape;1118;ga3ab915339_0_210:notes"/>
          <p:cNvSpPr txBox="1"/>
          <p:nvPr>
            <p:ph idx="12" type="sldNum"/>
          </p:nvPr>
        </p:nvSpPr>
        <p:spPr>
          <a:xfrm>
            <a:off x="3901807" y="8713634"/>
            <a:ext cx="2943600" cy="408300"/>
          </a:xfrm>
          <a:prstGeom prst="rect">
            <a:avLst/>
          </a:prstGeom>
          <a:noFill/>
          <a:ln>
            <a:noFill/>
          </a:ln>
        </p:spPr>
        <p:txBody>
          <a:bodyPr anchorCtr="0" anchor="b" bIns="44100" lIns="88225" spcFirstLastPara="1" rIns="88225" wrap="square" tIns="44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a3908b77a8_148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a3908b77a8_148_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a3908b77a8_155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75" name="Google Shape;1175;ga3908b77a8_155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a3908b77a8_155_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82" name="Google Shape;1182;ga3908b77a8_155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a3ab91516b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0" name="Google Shape;1190;ga3ab91516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a3ab915339_0_3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6" name="Google Shape;1196;ga3ab915339_0_3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20" Type="http://schemas.openxmlformats.org/officeDocument/2006/relationships/image" Target="../media/image51.png"/><Relationship Id="rId22" Type="http://schemas.openxmlformats.org/officeDocument/2006/relationships/image" Target="../media/image50.png"/><Relationship Id="rId21" Type="http://schemas.openxmlformats.org/officeDocument/2006/relationships/image" Target="../media/image47.png"/><Relationship Id="rId24" Type="http://schemas.openxmlformats.org/officeDocument/2006/relationships/image" Target="../media/image56.png"/><Relationship Id="rId23" Type="http://schemas.openxmlformats.org/officeDocument/2006/relationships/image" Target="../media/image53.png"/><Relationship Id="rId1" Type="http://schemas.openxmlformats.org/officeDocument/2006/relationships/slideMaster" Target="../slideMasters/slideMaster3.xml"/><Relationship Id="rId2" Type="http://schemas.openxmlformats.org/officeDocument/2006/relationships/image" Target="../media/image30.jpg"/><Relationship Id="rId3" Type="http://schemas.openxmlformats.org/officeDocument/2006/relationships/image" Target="../media/image25.png"/><Relationship Id="rId4" Type="http://schemas.openxmlformats.org/officeDocument/2006/relationships/image" Target="../media/image32.png"/><Relationship Id="rId9" Type="http://schemas.openxmlformats.org/officeDocument/2006/relationships/image" Target="../media/image40.png"/><Relationship Id="rId26" Type="http://schemas.openxmlformats.org/officeDocument/2006/relationships/image" Target="../media/image52.png"/><Relationship Id="rId25" Type="http://schemas.openxmlformats.org/officeDocument/2006/relationships/image" Target="../media/image46.png"/><Relationship Id="rId28" Type="http://schemas.openxmlformats.org/officeDocument/2006/relationships/image" Target="../media/image58.png"/><Relationship Id="rId27" Type="http://schemas.openxmlformats.org/officeDocument/2006/relationships/image" Target="../media/image45.png"/><Relationship Id="rId5" Type="http://schemas.openxmlformats.org/officeDocument/2006/relationships/image" Target="../media/image29.png"/><Relationship Id="rId6" Type="http://schemas.openxmlformats.org/officeDocument/2006/relationships/image" Target="../media/image7.png"/><Relationship Id="rId29" Type="http://schemas.openxmlformats.org/officeDocument/2006/relationships/image" Target="../media/image57.png"/><Relationship Id="rId7" Type="http://schemas.openxmlformats.org/officeDocument/2006/relationships/image" Target="../media/image39.png"/><Relationship Id="rId8" Type="http://schemas.openxmlformats.org/officeDocument/2006/relationships/image" Target="../media/image33.png"/><Relationship Id="rId11" Type="http://schemas.openxmlformats.org/officeDocument/2006/relationships/image" Target="../media/image41.png"/><Relationship Id="rId10" Type="http://schemas.openxmlformats.org/officeDocument/2006/relationships/image" Target="../media/image38.png"/><Relationship Id="rId13" Type="http://schemas.openxmlformats.org/officeDocument/2006/relationships/image" Target="../media/image42.png"/><Relationship Id="rId12" Type="http://schemas.openxmlformats.org/officeDocument/2006/relationships/image" Target="../media/image37.png"/><Relationship Id="rId15" Type="http://schemas.openxmlformats.org/officeDocument/2006/relationships/image" Target="../media/image49.png"/><Relationship Id="rId14" Type="http://schemas.openxmlformats.org/officeDocument/2006/relationships/image" Target="../media/image43.png"/><Relationship Id="rId17" Type="http://schemas.openxmlformats.org/officeDocument/2006/relationships/image" Target="../media/image48.png"/><Relationship Id="rId16" Type="http://schemas.openxmlformats.org/officeDocument/2006/relationships/image" Target="../media/image55.png"/><Relationship Id="rId19" Type="http://schemas.openxmlformats.org/officeDocument/2006/relationships/image" Target="../media/image44.png"/><Relationship Id="rId18" Type="http://schemas.openxmlformats.org/officeDocument/2006/relationships/image" Target="../media/image6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64.png"/><Relationship Id="rId5" Type="http://schemas.openxmlformats.org/officeDocument/2006/relationships/image" Target="../media/image66.png"/><Relationship Id="rId6" Type="http://schemas.openxmlformats.org/officeDocument/2006/relationships/image" Target="../media/image63.png"/><Relationship Id="rId7" Type="http://schemas.openxmlformats.org/officeDocument/2006/relationships/image" Target="../media/image60.png"/><Relationship Id="rId8" Type="http://schemas.openxmlformats.org/officeDocument/2006/relationships/image" Target="../media/image71.png"/><Relationship Id="rId10" Type="http://schemas.openxmlformats.org/officeDocument/2006/relationships/image" Target="../media/image7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69.png"/><Relationship Id="rId9" Type="http://schemas.openxmlformats.org/officeDocument/2006/relationships/image" Target="../media/image79.png"/><Relationship Id="rId5" Type="http://schemas.openxmlformats.org/officeDocument/2006/relationships/image" Target="../media/image73.png"/><Relationship Id="rId6" Type="http://schemas.openxmlformats.org/officeDocument/2006/relationships/image" Target="../media/image70.png"/><Relationship Id="rId7" Type="http://schemas.openxmlformats.org/officeDocument/2006/relationships/image" Target="../media/image72.png"/><Relationship Id="rId8" Type="http://schemas.openxmlformats.org/officeDocument/2006/relationships/image" Target="../media/image77.png"/><Relationship Id="rId10" Type="http://schemas.openxmlformats.org/officeDocument/2006/relationships/image" Target="../media/image7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5.jpg"/><Relationship Id="rId3" Type="http://schemas.openxmlformats.org/officeDocument/2006/relationships/image" Target="../media/image8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2.png"/><Relationship Id="rId3" Type="http://schemas.openxmlformats.org/officeDocument/2006/relationships/image" Target="../media/image89.png"/><Relationship Id="rId4" Type="http://schemas.openxmlformats.org/officeDocument/2006/relationships/image" Target="../media/image8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4.jpg"/><Relationship Id="rId3" Type="http://schemas.openxmlformats.org/officeDocument/2006/relationships/image" Target="../media/image9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7.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0.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1.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4.jpg"/><Relationship Id="rId3" Type="http://schemas.openxmlformats.org/officeDocument/2006/relationships/image" Target="../media/image9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4.jpg"/><Relationship Id="rId3" Type="http://schemas.openxmlformats.org/officeDocument/2006/relationships/image" Target="../media/image9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0.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1.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8.png"/><Relationship Id="rId3" Type="http://schemas.openxmlformats.org/officeDocument/2006/relationships/image" Target="../media/image94.jpg"/><Relationship Id="rId4" Type="http://schemas.openxmlformats.org/officeDocument/2006/relationships/image" Target="../media/image9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2.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7" name="Shape 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68" name="Shape 68"/>
        <p:cNvGrpSpPr/>
        <p:nvPr/>
      </p:nvGrpSpPr>
      <p:grpSpPr>
        <a:xfrm>
          <a:off x="0" y="0"/>
          <a:ext cx="0" cy="0"/>
          <a:chOff x="0" y="0"/>
          <a:chExt cx="0" cy="0"/>
        </a:xfrm>
      </p:grpSpPr>
      <p:pic>
        <p:nvPicPr>
          <p:cNvPr descr="16950723446_e7d8e1bfb9_o.jpg" id="69" name="Google Shape;69;p13"/>
          <p:cNvPicPr preferRelativeResize="0"/>
          <p:nvPr/>
        </p:nvPicPr>
        <p:blipFill rotWithShape="1">
          <a:blip r:embed="rId2">
            <a:alphaModFix/>
          </a:blip>
          <a:srcRect b="48266" l="28850" r="0" t="0"/>
          <a:stretch/>
        </p:blipFill>
        <p:spPr>
          <a:xfrm rot="5400000">
            <a:off x="1143000" y="-1143000"/>
            <a:ext cx="6858001" cy="9143999"/>
          </a:xfrm>
          <a:prstGeom prst="rect">
            <a:avLst/>
          </a:prstGeom>
          <a:noFill/>
          <a:ln>
            <a:noFill/>
          </a:ln>
        </p:spPr>
      </p:pic>
      <p:sp>
        <p:nvSpPr>
          <p:cNvPr id="70" name="Google Shape;70;p13"/>
          <p:cNvSpPr txBox="1"/>
          <p:nvPr/>
        </p:nvSpPr>
        <p:spPr>
          <a:xfrm>
            <a:off x="38556" y="6231798"/>
            <a:ext cx="3459900" cy="30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chemeClr val="lt1"/>
                </a:solidFill>
                <a:latin typeface="Arial"/>
                <a:ea typeface="Arial"/>
                <a:cs typeface="Arial"/>
                <a:sym typeface="Arial"/>
              </a:rPr>
              <a:t>ESA UNCLASSIFIED – For Official Use </a:t>
            </a:r>
            <a:endParaRPr/>
          </a:p>
        </p:txBody>
      </p:sp>
      <p:grpSp>
        <p:nvGrpSpPr>
          <p:cNvPr id="71" name="Google Shape;71;p13"/>
          <p:cNvGrpSpPr/>
          <p:nvPr/>
        </p:nvGrpSpPr>
        <p:grpSpPr>
          <a:xfrm>
            <a:off x="166053" y="6552753"/>
            <a:ext cx="6328660" cy="98272"/>
            <a:chOff x="226688" y="6572055"/>
            <a:chExt cx="9280921" cy="144115"/>
          </a:xfrm>
        </p:grpSpPr>
        <p:pic>
          <p:nvPicPr>
            <p:cNvPr descr="at.png" id="72" name="Google Shape;72;p13"/>
            <p:cNvPicPr preferRelativeResize="0"/>
            <p:nvPr/>
          </p:nvPicPr>
          <p:blipFill rotWithShape="1">
            <a:blip r:embed="rId3">
              <a:alphaModFix/>
            </a:blip>
            <a:srcRect b="0" l="0" r="0" t="0"/>
            <a:stretch/>
          </p:blipFill>
          <p:spPr>
            <a:xfrm>
              <a:off x="226688" y="6572055"/>
              <a:ext cx="217977" cy="144114"/>
            </a:xfrm>
            <a:prstGeom prst="rect">
              <a:avLst/>
            </a:prstGeom>
            <a:noFill/>
            <a:ln>
              <a:noFill/>
            </a:ln>
          </p:spPr>
        </p:pic>
        <p:pic>
          <p:nvPicPr>
            <p:cNvPr descr="be.png" id="73" name="Google Shape;73;p13"/>
            <p:cNvPicPr preferRelativeResize="0"/>
            <p:nvPr/>
          </p:nvPicPr>
          <p:blipFill rotWithShape="1">
            <a:blip r:embed="rId4">
              <a:alphaModFix/>
            </a:blip>
            <a:srcRect b="0" l="0" r="0" t="0"/>
            <a:stretch/>
          </p:blipFill>
          <p:spPr>
            <a:xfrm>
              <a:off x="597100" y="6572055"/>
              <a:ext cx="217977" cy="144114"/>
            </a:xfrm>
            <a:prstGeom prst="rect">
              <a:avLst/>
            </a:prstGeom>
            <a:noFill/>
            <a:ln>
              <a:noFill/>
            </a:ln>
          </p:spPr>
        </p:pic>
        <p:pic>
          <p:nvPicPr>
            <p:cNvPr descr="ch.png" id="74" name="Google Shape;74;p13"/>
            <p:cNvPicPr preferRelativeResize="0"/>
            <p:nvPr/>
          </p:nvPicPr>
          <p:blipFill rotWithShape="1">
            <a:blip r:embed="rId5">
              <a:alphaModFix/>
            </a:blip>
            <a:srcRect b="0" l="0" r="0" t="0"/>
            <a:stretch/>
          </p:blipFill>
          <p:spPr>
            <a:xfrm>
              <a:off x="7652002" y="6572055"/>
              <a:ext cx="217977" cy="144114"/>
            </a:xfrm>
            <a:prstGeom prst="rect">
              <a:avLst/>
            </a:prstGeom>
            <a:noFill/>
            <a:ln>
              <a:noFill/>
            </a:ln>
          </p:spPr>
        </p:pic>
        <p:pic>
          <p:nvPicPr>
            <p:cNvPr descr="cz.png" id="75" name="Google Shape;75;p13"/>
            <p:cNvPicPr preferRelativeResize="0"/>
            <p:nvPr/>
          </p:nvPicPr>
          <p:blipFill rotWithShape="1">
            <a:blip r:embed="rId6">
              <a:alphaModFix/>
            </a:blip>
            <a:srcRect b="0" l="0" r="0" t="0"/>
            <a:stretch/>
          </p:blipFill>
          <p:spPr>
            <a:xfrm>
              <a:off x="970446" y="6572055"/>
              <a:ext cx="217977" cy="144114"/>
            </a:xfrm>
            <a:prstGeom prst="rect">
              <a:avLst/>
            </a:prstGeom>
            <a:noFill/>
            <a:ln>
              <a:noFill/>
            </a:ln>
          </p:spPr>
        </p:pic>
        <p:pic>
          <p:nvPicPr>
            <p:cNvPr descr="de.png" id="76" name="Google Shape;76;p13"/>
            <p:cNvPicPr preferRelativeResize="0"/>
            <p:nvPr/>
          </p:nvPicPr>
          <p:blipFill rotWithShape="1">
            <a:blip r:embed="rId7">
              <a:alphaModFix/>
            </a:blip>
            <a:srcRect b="0" l="0" r="0" t="0"/>
            <a:stretch/>
          </p:blipFill>
          <p:spPr>
            <a:xfrm>
              <a:off x="2830886" y="6572055"/>
              <a:ext cx="217977" cy="144114"/>
            </a:xfrm>
            <a:prstGeom prst="rect">
              <a:avLst/>
            </a:prstGeom>
            <a:noFill/>
            <a:ln>
              <a:noFill/>
            </a:ln>
          </p:spPr>
        </p:pic>
        <p:pic>
          <p:nvPicPr>
            <p:cNvPr descr="dk.png" id="77" name="Google Shape;77;p13"/>
            <p:cNvPicPr preferRelativeResize="0"/>
            <p:nvPr/>
          </p:nvPicPr>
          <p:blipFill rotWithShape="1">
            <a:blip r:embed="rId8">
              <a:alphaModFix/>
            </a:blip>
            <a:srcRect b="0" l="0" r="0" t="0"/>
            <a:stretch/>
          </p:blipFill>
          <p:spPr>
            <a:xfrm>
              <a:off x="1340468" y="6572055"/>
              <a:ext cx="217977" cy="144114"/>
            </a:xfrm>
            <a:prstGeom prst="rect">
              <a:avLst/>
            </a:prstGeom>
            <a:noFill/>
            <a:ln>
              <a:noFill/>
            </a:ln>
          </p:spPr>
        </p:pic>
        <p:pic>
          <p:nvPicPr>
            <p:cNvPr descr="ee.png" id="78" name="Google Shape;78;p13"/>
            <p:cNvPicPr preferRelativeResize="0"/>
            <p:nvPr/>
          </p:nvPicPr>
          <p:blipFill rotWithShape="1">
            <a:blip r:embed="rId9">
              <a:alphaModFix/>
            </a:blip>
            <a:srcRect b="0" l="0" r="0" t="0"/>
            <a:stretch/>
          </p:blipFill>
          <p:spPr>
            <a:xfrm>
              <a:off x="1710886" y="6572055"/>
              <a:ext cx="217977" cy="144114"/>
            </a:xfrm>
            <a:prstGeom prst="rect">
              <a:avLst/>
            </a:prstGeom>
            <a:noFill/>
            <a:ln>
              <a:noFill/>
            </a:ln>
          </p:spPr>
        </p:pic>
        <p:pic>
          <p:nvPicPr>
            <p:cNvPr descr="es.png" id="79" name="Google Shape;79;p13"/>
            <p:cNvPicPr preferRelativeResize="0"/>
            <p:nvPr/>
          </p:nvPicPr>
          <p:blipFill rotWithShape="1">
            <a:blip r:embed="rId10">
              <a:alphaModFix/>
            </a:blip>
            <a:srcRect b="0" l="0" r="0" t="0"/>
            <a:stretch/>
          </p:blipFill>
          <p:spPr>
            <a:xfrm>
              <a:off x="6909231" y="6572055"/>
              <a:ext cx="217977" cy="144114"/>
            </a:xfrm>
            <a:prstGeom prst="rect">
              <a:avLst/>
            </a:prstGeom>
            <a:noFill/>
            <a:ln>
              <a:noFill/>
            </a:ln>
          </p:spPr>
        </p:pic>
        <p:pic>
          <p:nvPicPr>
            <p:cNvPr descr="fi.png" id="80" name="Google Shape;80;p13"/>
            <p:cNvPicPr preferRelativeResize="0"/>
            <p:nvPr/>
          </p:nvPicPr>
          <p:blipFill rotWithShape="1">
            <a:blip r:embed="rId11">
              <a:alphaModFix/>
            </a:blip>
            <a:srcRect b="0" l="0" r="0" t="0"/>
            <a:stretch/>
          </p:blipFill>
          <p:spPr>
            <a:xfrm>
              <a:off x="2088120" y="6572055"/>
              <a:ext cx="217977" cy="144114"/>
            </a:xfrm>
            <a:prstGeom prst="rect">
              <a:avLst/>
            </a:prstGeom>
            <a:noFill/>
            <a:ln>
              <a:noFill/>
            </a:ln>
          </p:spPr>
        </p:pic>
        <p:pic>
          <p:nvPicPr>
            <p:cNvPr descr="fr.png" id="81" name="Google Shape;81;p13"/>
            <p:cNvPicPr preferRelativeResize="0"/>
            <p:nvPr/>
          </p:nvPicPr>
          <p:blipFill rotWithShape="1">
            <a:blip r:embed="rId12">
              <a:alphaModFix/>
            </a:blip>
            <a:srcRect b="0" l="0" r="0" t="0"/>
            <a:stretch/>
          </p:blipFill>
          <p:spPr>
            <a:xfrm>
              <a:off x="2456977" y="6572055"/>
              <a:ext cx="217977" cy="144114"/>
            </a:xfrm>
            <a:prstGeom prst="rect">
              <a:avLst/>
            </a:prstGeom>
            <a:noFill/>
            <a:ln>
              <a:noFill/>
            </a:ln>
          </p:spPr>
        </p:pic>
        <p:pic>
          <p:nvPicPr>
            <p:cNvPr descr="gr.png" id="82" name="Google Shape;82;p13"/>
            <p:cNvPicPr preferRelativeResize="0"/>
            <p:nvPr/>
          </p:nvPicPr>
          <p:blipFill rotWithShape="1">
            <a:blip r:embed="rId13">
              <a:alphaModFix/>
            </a:blip>
            <a:srcRect b="0" l="0" r="0" t="0"/>
            <a:stretch/>
          </p:blipFill>
          <p:spPr>
            <a:xfrm>
              <a:off x="3199746" y="6572055"/>
              <a:ext cx="217977" cy="144114"/>
            </a:xfrm>
            <a:prstGeom prst="rect">
              <a:avLst/>
            </a:prstGeom>
            <a:noFill/>
            <a:ln>
              <a:noFill/>
            </a:ln>
          </p:spPr>
        </p:pic>
        <p:pic>
          <p:nvPicPr>
            <p:cNvPr descr="hu.png" id="83" name="Google Shape;83;p13"/>
            <p:cNvPicPr preferRelativeResize="0"/>
            <p:nvPr/>
          </p:nvPicPr>
          <p:blipFill rotWithShape="1">
            <a:blip r:embed="rId14">
              <a:alphaModFix/>
            </a:blip>
            <a:srcRect b="0" l="0" r="0" t="0"/>
            <a:stretch/>
          </p:blipFill>
          <p:spPr>
            <a:xfrm>
              <a:off x="3568607" y="6572055"/>
              <a:ext cx="217977" cy="144114"/>
            </a:xfrm>
            <a:prstGeom prst="rect">
              <a:avLst/>
            </a:prstGeom>
            <a:noFill/>
            <a:ln>
              <a:noFill/>
            </a:ln>
          </p:spPr>
        </p:pic>
        <p:pic>
          <p:nvPicPr>
            <p:cNvPr descr="ie.png" id="84" name="Google Shape;84;p13"/>
            <p:cNvPicPr preferRelativeResize="0"/>
            <p:nvPr/>
          </p:nvPicPr>
          <p:blipFill rotWithShape="1">
            <a:blip r:embed="rId15">
              <a:alphaModFix/>
            </a:blip>
            <a:srcRect b="0" l="0" r="0" t="0"/>
            <a:stretch/>
          </p:blipFill>
          <p:spPr>
            <a:xfrm>
              <a:off x="3937466" y="6572055"/>
              <a:ext cx="217977" cy="144114"/>
            </a:xfrm>
            <a:prstGeom prst="rect">
              <a:avLst/>
            </a:prstGeom>
            <a:noFill/>
            <a:ln>
              <a:noFill/>
            </a:ln>
          </p:spPr>
        </p:pic>
        <p:pic>
          <p:nvPicPr>
            <p:cNvPr descr="it.png" id="85" name="Google Shape;85;p13"/>
            <p:cNvPicPr preferRelativeResize="0"/>
            <p:nvPr/>
          </p:nvPicPr>
          <p:blipFill rotWithShape="1">
            <a:blip r:embed="rId16">
              <a:alphaModFix/>
            </a:blip>
            <a:srcRect b="0" l="0" r="0" t="0"/>
            <a:stretch/>
          </p:blipFill>
          <p:spPr>
            <a:xfrm>
              <a:off x="4306322" y="6572055"/>
              <a:ext cx="217977" cy="144114"/>
            </a:xfrm>
            <a:prstGeom prst="rect">
              <a:avLst/>
            </a:prstGeom>
            <a:noFill/>
            <a:ln>
              <a:noFill/>
            </a:ln>
          </p:spPr>
        </p:pic>
        <p:pic>
          <p:nvPicPr>
            <p:cNvPr descr="lu.png" id="86" name="Google Shape;86;p13"/>
            <p:cNvPicPr preferRelativeResize="0"/>
            <p:nvPr/>
          </p:nvPicPr>
          <p:blipFill rotWithShape="1">
            <a:blip r:embed="rId17">
              <a:alphaModFix/>
            </a:blip>
            <a:srcRect b="0" l="0" r="0" t="0"/>
            <a:stretch/>
          </p:blipFill>
          <p:spPr>
            <a:xfrm>
              <a:off x="4676775" y="6572055"/>
              <a:ext cx="217977" cy="144114"/>
            </a:xfrm>
            <a:prstGeom prst="rect">
              <a:avLst/>
            </a:prstGeom>
            <a:noFill/>
            <a:ln>
              <a:noFill/>
            </a:ln>
          </p:spPr>
        </p:pic>
        <p:pic>
          <p:nvPicPr>
            <p:cNvPr descr="nl.png" id="87" name="Google Shape;87;p13"/>
            <p:cNvPicPr preferRelativeResize="0"/>
            <p:nvPr/>
          </p:nvPicPr>
          <p:blipFill rotWithShape="1">
            <a:blip r:embed="rId18">
              <a:alphaModFix/>
            </a:blip>
            <a:srcRect b="0" l="0" r="0" t="0"/>
            <a:stretch/>
          </p:blipFill>
          <p:spPr>
            <a:xfrm>
              <a:off x="5050684" y="6572055"/>
              <a:ext cx="217977" cy="144114"/>
            </a:xfrm>
            <a:prstGeom prst="rect">
              <a:avLst/>
            </a:prstGeom>
            <a:noFill/>
            <a:ln>
              <a:noFill/>
            </a:ln>
          </p:spPr>
        </p:pic>
        <p:pic>
          <p:nvPicPr>
            <p:cNvPr descr="no.png" id="88" name="Google Shape;88;p13"/>
            <p:cNvPicPr preferRelativeResize="0"/>
            <p:nvPr/>
          </p:nvPicPr>
          <p:blipFill rotWithShape="1">
            <a:blip r:embed="rId19">
              <a:alphaModFix/>
            </a:blip>
            <a:srcRect b="0" l="0" r="0" t="0"/>
            <a:stretch/>
          </p:blipFill>
          <p:spPr>
            <a:xfrm>
              <a:off x="5428051" y="6572055"/>
              <a:ext cx="217977" cy="144114"/>
            </a:xfrm>
            <a:prstGeom prst="rect">
              <a:avLst/>
            </a:prstGeom>
            <a:noFill/>
            <a:ln>
              <a:noFill/>
            </a:ln>
          </p:spPr>
        </p:pic>
        <p:pic>
          <p:nvPicPr>
            <p:cNvPr descr="pl.png" id="89" name="Google Shape;89;p13"/>
            <p:cNvPicPr preferRelativeResize="0"/>
            <p:nvPr/>
          </p:nvPicPr>
          <p:blipFill rotWithShape="1">
            <a:blip r:embed="rId20">
              <a:alphaModFix/>
            </a:blip>
            <a:srcRect b="0" l="0" r="0" t="0"/>
            <a:stretch/>
          </p:blipFill>
          <p:spPr>
            <a:xfrm>
              <a:off x="5795181" y="6572055"/>
              <a:ext cx="217977" cy="144114"/>
            </a:xfrm>
            <a:prstGeom prst="rect">
              <a:avLst/>
            </a:prstGeom>
            <a:noFill/>
            <a:ln>
              <a:noFill/>
            </a:ln>
          </p:spPr>
        </p:pic>
        <p:pic>
          <p:nvPicPr>
            <p:cNvPr descr="pt.png" id="90" name="Google Shape;90;p13"/>
            <p:cNvPicPr preferRelativeResize="0"/>
            <p:nvPr/>
          </p:nvPicPr>
          <p:blipFill rotWithShape="1">
            <a:blip r:embed="rId21">
              <a:alphaModFix/>
            </a:blip>
            <a:srcRect b="0" l="0" r="0" t="0"/>
            <a:stretch/>
          </p:blipFill>
          <p:spPr>
            <a:xfrm>
              <a:off x="6167359" y="6572055"/>
              <a:ext cx="217977" cy="144114"/>
            </a:xfrm>
            <a:prstGeom prst="rect">
              <a:avLst/>
            </a:prstGeom>
            <a:noFill/>
            <a:ln>
              <a:noFill/>
            </a:ln>
          </p:spPr>
        </p:pic>
        <p:pic>
          <p:nvPicPr>
            <p:cNvPr descr="ro.png" id="91" name="Google Shape;91;p13"/>
            <p:cNvPicPr preferRelativeResize="0"/>
            <p:nvPr/>
          </p:nvPicPr>
          <p:blipFill rotWithShape="1">
            <a:blip r:embed="rId22">
              <a:alphaModFix/>
            </a:blip>
            <a:srcRect b="0" l="0" r="0" t="0"/>
            <a:stretch/>
          </p:blipFill>
          <p:spPr>
            <a:xfrm>
              <a:off x="6541267" y="6572055"/>
              <a:ext cx="217977" cy="144114"/>
            </a:xfrm>
            <a:prstGeom prst="rect">
              <a:avLst/>
            </a:prstGeom>
            <a:noFill/>
            <a:ln>
              <a:noFill/>
            </a:ln>
          </p:spPr>
        </p:pic>
        <p:pic>
          <p:nvPicPr>
            <p:cNvPr descr="se.png" id="92" name="Google Shape;92;p13"/>
            <p:cNvPicPr preferRelativeResize="0"/>
            <p:nvPr/>
          </p:nvPicPr>
          <p:blipFill rotWithShape="1">
            <a:blip r:embed="rId23">
              <a:alphaModFix/>
            </a:blip>
            <a:srcRect b="0" l="0" r="0" t="0"/>
            <a:stretch/>
          </p:blipFill>
          <p:spPr>
            <a:xfrm>
              <a:off x="7279811" y="6572055"/>
              <a:ext cx="217977" cy="144114"/>
            </a:xfrm>
            <a:prstGeom prst="rect">
              <a:avLst/>
            </a:prstGeom>
            <a:noFill/>
            <a:ln>
              <a:noFill/>
            </a:ln>
          </p:spPr>
        </p:pic>
        <p:pic>
          <p:nvPicPr>
            <p:cNvPr descr="uk.png" id="93" name="Google Shape;93;p13"/>
            <p:cNvPicPr preferRelativeResize="0"/>
            <p:nvPr/>
          </p:nvPicPr>
          <p:blipFill rotWithShape="1">
            <a:blip r:embed="rId24">
              <a:alphaModFix/>
            </a:blip>
            <a:srcRect b="0" l="0" r="0" t="0"/>
            <a:stretch/>
          </p:blipFill>
          <p:spPr>
            <a:xfrm>
              <a:off x="8017547" y="6572055"/>
              <a:ext cx="217977" cy="144114"/>
            </a:xfrm>
            <a:prstGeom prst="rect">
              <a:avLst/>
            </a:prstGeom>
            <a:noFill/>
            <a:ln>
              <a:noFill/>
            </a:ln>
          </p:spPr>
        </p:pic>
        <p:pic>
          <p:nvPicPr>
            <p:cNvPr descr="ca.png" id="94" name="Google Shape;94;p13"/>
            <p:cNvPicPr preferRelativeResize="0"/>
            <p:nvPr/>
          </p:nvPicPr>
          <p:blipFill rotWithShape="1">
            <a:blip r:embed="rId25">
              <a:alphaModFix/>
            </a:blip>
            <a:srcRect b="0" l="0" r="0" t="0"/>
            <a:stretch/>
          </p:blipFill>
          <p:spPr>
            <a:xfrm>
              <a:off x="9291609" y="6573362"/>
              <a:ext cx="216000" cy="142807"/>
            </a:xfrm>
            <a:prstGeom prst="rect">
              <a:avLst/>
            </a:prstGeom>
            <a:noFill/>
            <a:ln>
              <a:noFill/>
            </a:ln>
          </p:spPr>
        </p:pic>
        <p:pic>
          <p:nvPicPr>
            <p:cNvPr id="95" name="Google Shape;95;p13"/>
            <p:cNvPicPr preferRelativeResize="0"/>
            <p:nvPr/>
          </p:nvPicPr>
          <p:blipFill rotWithShape="1">
            <a:blip r:embed="rId26">
              <a:alphaModFix/>
            </a:blip>
            <a:srcRect b="0" l="0" r="0" t="0"/>
            <a:stretch/>
          </p:blipFill>
          <p:spPr>
            <a:xfrm>
              <a:off x="8555553" y="6572169"/>
              <a:ext cx="216000" cy="144000"/>
            </a:xfrm>
            <a:prstGeom prst="rect">
              <a:avLst/>
            </a:prstGeom>
            <a:noFill/>
            <a:ln>
              <a:noFill/>
            </a:ln>
          </p:spPr>
        </p:pic>
        <p:pic>
          <p:nvPicPr>
            <p:cNvPr descr="si.png" id="96" name="Google Shape;96;p13"/>
            <p:cNvPicPr preferRelativeResize="0"/>
            <p:nvPr/>
          </p:nvPicPr>
          <p:blipFill rotWithShape="1">
            <a:blip r:embed="rId27">
              <a:alphaModFix/>
            </a:blip>
            <a:srcRect b="0" l="0" r="0" t="0"/>
            <a:stretch/>
          </p:blipFill>
          <p:spPr>
            <a:xfrm>
              <a:off x="8928090" y="6572513"/>
              <a:ext cx="217284" cy="143656"/>
            </a:xfrm>
            <a:prstGeom prst="rect">
              <a:avLst/>
            </a:prstGeom>
            <a:noFill/>
            <a:ln>
              <a:noFill/>
            </a:ln>
          </p:spPr>
        </p:pic>
      </p:grpSp>
      <p:pic>
        <p:nvPicPr>
          <p:cNvPr id="97" name="Google Shape;97;p13"/>
          <p:cNvPicPr preferRelativeResize="0"/>
          <p:nvPr/>
        </p:nvPicPr>
        <p:blipFill rotWithShape="1">
          <a:blip r:embed="rId28">
            <a:alphaModFix/>
          </a:blip>
          <a:srcRect b="0" l="0" r="0" t="0"/>
          <a:stretch/>
        </p:blipFill>
        <p:spPr>
          <a:xfrm>
            <a:off x="7227603" y="6556081"/>
            <a:ext cx="1636919" cy="141224"/>
          </a:xfrm>
          <a:prstGeom prst="rect">
            <a:avLst/>
          </a:prstGeom>
          <a:noFill/>
          <a:ln>
            <a:noFill/>
          </a:ln>
        </p:spPr>
      </p:pic>
      <p:pic>
        <p:nvPicPr>
          <p:cNvPr id="98" name="Google Shape;98;p13"/>
          <p:cNvPicPr preferRelativeResize="0"/>
          <p:nvPr/>
        </p:nvPicPr>
        <p:blipFill rotWithShape="1">
          <a:blip r:embed="rId29">
            <a:alphaModFix/>
          </a:blip>
          <a:srcRect b="0" l="0" r="0" t="0"/>
          <a:stretch/>
        </p:blipFill>
        <p:spPr>
          <a:xfrm>
            <a:off x="8026399" y="121919"/>
            <a:ext cx="1057285" cy="41656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 name="Shape 99"/>
        <p:cNvGrpSpPr/>
        <p:nvPr/>
      </p:nvGrpSpPr>
      <p:grpSpPr>
        <a:xfrm>
          <a:off x="0" y="0"/>
          <a:ext cx="0" cy="0"/>
          <a:chOff x="0" y="0"/>
          <a:chExt cx="0" cy="0"/>
        </a:xfrm>
      </p:grpSpPr>
      <p:sp>
        <p:nvSpPr>
          <p:cNvPr id="100" name="Google Shape;100;p14"/>
          <p:cNvSpPr txBox="1"/>
          <p:nvPr>
            <p:ph type="title"/>
          </p:nvPr>
        </p:nvSpPr>
        <p:spPr>
          <a:xfrm>
            <a:off x="143086" y="198867"/>
            <a:ext cx="7174800" cy="57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4"/>
          <p:cNvSpPr txBox="1"/>
          <p:nvPr>
            <p:ph idx="1" type="body"/>
          </p:nvPr>
        </p:nvSpPr>
        <p:spPr>
          <a:xfrm>
            <a:off x="172800" y="969600"/>
            <a:ext cx="8748000" cy="5097600"/>
          </a:xfrm>
          <a:prstGeom prst="rect">
            <a:avLst/>
          </a:prstGeom>
          <a:noFill/>
          <a:ln>
            <a:noFill/>
          </a:ln>
        </p:spPr>
        <p:txBody>
          <a:bodyPr anchorCtr="0" anchor="t" bIns="45700" lIns="91425" spcFirstLastPara="1" rIns="91425" wrap="square" tIns="45700">
            <a:noAutofit/>
          </a:bodyPr>
          <a:lstStyle>
            <a:lvl1pPr indent="-228600" lvl="0" marL="457200" rtl="0" algn="l">
              <a:lnSpc>
                <a:spcPct val="119000"/>
              </a:lnSpc>
              <a:spcBef>
                <a:spcPts val="320"/>
              </a:spcBef>
              <a:spcAft>
                <a:spcPts val="0"/>
              </a:spcAft>
              <a:buSzPts val="1600"/>
              <a:buFont typeface="Verdana"/>
              <a:buNone/>
              <a:defRPr/>
            </a:lvl1pPr>
            <a:lvl2pPr indent="-228600" lvl="1" marL="914400" rtl="0" algn="l">
              <a:lnSpc>
                <a:spcPct val="119000"/>
              </a:lnSpc>
              <a:spcBef>
                <a:spcPts val="360"/>
              </a:spcBef>
              <a:spcAft>
                <a:spcPts val="0"/>
              </a:spcAft>
              <a:buSzPts val="1800"/>
              <a:buNone/>
              <a:defRPr/>
            </a:lvl2pPr>
            <a:lvl3pPr indent="-228600" lvl="2" marL="1371600" rtl="0" algn="l">
              <a:lnSpc>
                <a:spcPct val="119000"/>
              </a:lnSpc>
              <a:spcBef>
                <a:spcPts val="360"/>
              </a:spcBef>
              <a:spcAft>
                <a:spcPts val="0"/>
              </a:spcAft>
              <a:buSzPts val="1800"/>
              <a:buNone/>
              <a:defRPr/>
            </a:lvl3pPr>
            <a:lvl4pPr indent="-228600" lvl="3" marL="1828800" rtl="0" algn="l">
              <a:lnSpc>
                <a:spcPct val="119000"/>
              </a:lnSpc>
              <a:spcBef>
                <a:spcPts val="360"/>
              </a:spcBef>
              <a:spcAft>
                <a:spcPts val="0"/>
              </a:spcAft>
              <a:buSzPts val="1800"/>
              <a:buNone/>
              <a:defRPr/>
            </a:lvl4pPr>
            <a:lvl5pPr indent="-228600" lvl="4" marL="2286000" rtl="0" algn="l">
              <a:lnSpc>
                <a:spcPct val="119000"/>
              </a:lnSpc>
              <a:spcBef>
                <a:spcPts val="360"/>
              </a:spcBef>
              <a:spcAft>
                <a:spcPts val="0"/>
              </a:spcAft>
              <a:buSzPts val="1800"/>
              <a:buNone/>
              <a:defRPr/>
            </a:lvl5pPr>
            <a:lvl6pPr indent="-342900" lvl="5" marL="2743200" rtl="0" algn="l">
              <a:lnSpc>
                <a:spcPct val="119000"/>
              </a:lnSpc>
              <a:spcBef>
                <a:spcPts val="360"/>
              </a:spcBef>
              <a:spcAft>
                <a:spcPts val="0"/>
              </a:spcAft>
              <a:buSzPts val="1800"/>
              <a:buChar char="–"/>
              <a:defRPr/>
            </a:lvl6pPr>
            <a:lvl7pPr indent="-342900" lvl="6" marL="3200400" rtl="0" algn="l">
              <a:lnSpc>
                <a:spcPct val="119000"/>
              </a:lnSpc>
              <a:spcBef>
                <a:spcPts val="360"/>
              </a:spcBef>
              <a:spcAft>
                <a:spcPts val="0"/>
              </a:spcAft>
              <a:buSzPts val="1800"/>
              <a:buChar char="–"/>
              <a:defRPr/>
            </a:lvl7pPr>
            <a:lvl8pPr indent="-342900" lvl="7" marL="3657600" rtl="0" algn="l">
              <a:lnSpc>
                <a:spcPct val="119000"/>
              </a:lnSpc>
              <a:spcBef>
                <a:spcPts val="360"/>
              </a:spcBef>
              <a:spcAft>
                <a:spcPts val="0"/>
              </a:spcAft>
              <a:buSzPts val="1800"/>
              <a:buChar char="–"/>
              <a:defRPr/>
            </a:lvl8pPr>
            <a:lvl9pPr indent="-342900" lvl="8" marL="4114800" rtl="0" algn="l">
              <a:lnSpc>
                <a:spcPct val="119000"/>
              </a:lnSpc>
              <a:spcBef>
                <a:spcPts val="360"/>
              </a:spcBef>
              <a:spcAft>
                <a:spcPts val="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5"/>
          <p:cNvSpPr txBox="1"/>
          <p:nvPr>
            <p:ph type="title"/>
          </p:nvPr>
        </p:nvSpPr>
        <p:spPr>
          <a:xfrm>
            <a:off x="612000" y="3296483"/>
            <a:ext cx="7788900" cy="1764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b="0" sz="4000" cap="none">
                <a:solidFill>
                  <a:srgbClr val="0098DB"/>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15"/>
          <p:cNvSpPr txBox="1"/>
          <p:nvPr>
            <p:ph idx="1" type="body"/>
          </p:nvPr>
        </p:nvSpPr>
        <p:spPr>
          <a:xfrm>
            <a:off x="612000" y="1796295"/>
            <a:ext cx="7788900" cy="1500000"/>
          </a:xfrm>
          <a:prstGeom prst="rect">
            <a:avLst/>
          </a:prstGeom>
          <a:noFill/>
          <a:ln>
            <a:noFill/>
          </a:ln>
        </p:spPr>
        <p:txBody>
          <a:bodyPr anchorCtr="0" anchor="b" bIns="45700" lIns="91425" spcFirstLastPara="1" rIns="91425" wrap="square" tIns="45700">
            <a:noAutofit/>
          </a:bodyPr>
          <a:lstStyle>
            <a:lvl1pPr indent="-228600" lvl="0" marL="457200" rtl="0" algn="l">
              <a:lnSpc>
                <a:spcPct val="119000"/>
              </a:lnSpc>
              <a:spcBef>
                <a:spcPts val="400"/>
              </a:spcBef>
              <a:spcAft>
                <a:spcPts val="0"/>
              </a:spcAft>
              <a:buSzPts val="2000"/>
              <a:buFont typeface="Verdana"/>
              <a:buNone/>
              <a:defRPr sz="2000"/>
            </a:lvl1pPr>
            <a:lvl2pPr indent="-228600" lvl="1" marL="914400" rtl="0" algn="l">
              <a:lnSpc>
                <a:spcPct val="119000"/>
              </a:lnSpc>
              <a:spcBef>
                <a:spcPts val="360"/>
              </a:spcBef>
              <a:spcAft>
                <a:spcPts val="0"/>
              </a:spcAft>
              <a:buSzPts val="1800"/>
              <a:buNone/>
              <a:defRPr sz="1800"/>
            </a:lvl2pPr>
            <a:lvl3pPr indent="-228600" lvl="2" marL="1371600" rtl="0" algn="l">
              <a:lnSpc>
                <a:spcPct val="119000"/>
              </a:lnSpc>
              <a:spcBef>
                <a:spcPts val="320"/>
              </a:spcBef>
              <a:spcAft>
                <a:spcPts val="0"/>
              </a:spcAft>
              <a:buSzPts val="1600"/>
              <a:buNone/>
              <a:defRPr sz="1600"/>
            </a:lvl3pPr>
            <a:lvl4pPr indent="-228600" lvl="3" marL="1828800" rtl="0" algn="l">
              <a:lnSpc>
                <a:spcPct val="119000"/>
              </a:lnSpc>
              <a:spcBef>
                <a:spcPts val="280"/>
              </a:spcBef>
              <a:spcAft>
                <a:spcPts val="0"/>
              </a:spcAft>
              <a:buSzPts val="1400"/>
              <a:buNone/>
              <a:defRPr sz="1400"/>
            </a:lvl4pPr>
            <a:lvl5pPr indent="-228600" lvl="4" marL="2286000" rtl="0" algn="l">
              <a:lnSpc>
                <a:spcPct val="119000"/>
              </a:lnSpc>
              <a:spcBef>
                <a:spcPts val="280"/>
              </a:spcBef>
              <a:spcAft>
                <a:spcPts val="0"/>
              </a:spcAft>
              <a:buSzPts val="1400"/>
              <a:buNone/>
              <a:defRPr sz="1400"/>
            </a:lvl5pPr>
            <a:lvl6pPr indent="-228600" lvl="5" marL="2743200" rtl="0" algn="l">
              <a:lnSpc>
                <a:spcPct val="119000"/>
              </a:lnSpc>
              <a:spcBef>
                <a:spcPts val="280"/>
              </a:spcBef>
              <a:spcAft>
                <a:spcPts val="0"/>
              </a:spcAft>
              <a:buSzPts val="1400"/>
              <a:buNone/>
              <a:defRPr sz="1400"/>
            </a:lvl6pPr>
            <a:lvl7pPr indent="-228600" lvl="6" marL="3200400" rtl="0" algn="l">
              <a:lnSpc>
                <a:spcPct val="119000"/>
              </a:lnSpc>
              <a:spcBef>
                <a:spcPts val="280"/>
              </a:spcBef>
              <a:spcAft>
                <a:spcPts val="0"/>
              </a:spcAft>
              <a:buSzPts val="1400"/>
              <a:buNone/>
              <a:defRPr sz="1400"/>
            </a:lvl7pPr>
            <a:lvl8pPr indent="-228600" lvl="7" marL="3657600" rtl="0" algn="l">
              <a:lnSpc>
                <a:spcPct val="119000"/>
              </a:lnSpc>
              <a:spcBef>
                <a:spcPts val="280"/>
              </a:spcBef>
              <a:spcAft>
                <a:spcPts val="0"/>
              </a:spcAft>
              <a:buSzPts val="1400"/>
              <a:buNone/>
              <a:defRPr sz="1400"/>
            </a:lvl8pPr>
            <a:lvl9pPr indent="-228600" lvl="8" marL="4114800" rtl="0" algn="l">
              <a:lnSpc>
                <a:spcPct val="119000"/>
              </a:lnSpc>
              <a:spcBef>
                <a:spcPts val="280"/>
              </a:spcBef>
              <a:spcAft>
                <a:spcPts val="0"/>
              </a:spcAft>
              <a:buSzPts val="1400"/>
              <a:buNone/>
              <a:defRPr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5" name="Shape 105"/>
        <p:cNvGrpSpPr/>
        <p:nvPr/>
      </p:nvGrpSpPr>
      <p:grpSpPr>
        <a:xfrm>
          <a:off x="0" y="0"/>
          <a:ext cx="0" cy="0"/>
          <a:chOff x="0" y="0"/>
          <a:chExt cx="0" cy="0"/>
        </a:xfrm>
      </p:grpSpPr>
      <p:sp>
        <p:nvSpPr>
          <p:cNvPr id="106" name="Google Shape;106;p16"/>
          <p:cNvSpPr txBox="1"/>
          <p:nvPr>
            <p:ph type="title"/>
          </p:nvPr>
        </p:nvSpPr>
        <p:spPr>
          <a:xfrm>
            <a:off x="143086" y="198867"/>
            <a:ext cx="7174800" cy="57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6"/>
          <p:cNvSpPr txBox="1"/>
          <p:nvPr>
            <p:ph idx="1" type="body"/>
          </p:nvPr>
        </p:nvSpPr>
        <p:spPr>
          <a:xfrm>
            <a:off x="615950" y="1673225"/>
            <a:ext cx="3889500" cy="4317900"/>
          </a:xfrm>
          <a:prstGeom prst="rect">
            <a:avLst/>
          </a:prstGeom>
          <a:noFill/>
          <a:ln>
            <a:noFill/>
          </a:ln>
        </p:spPr>
        <p:txBody>
          <a:bodyPr anchorCtr="0" anchor="t" bIns="45700" lIns="91425" spcFirstLastPara="1" rIns="91425" wrap="square" tIns="45700">
            <a:noAutofit/>
          </a:bodyPr>
          <a:lstStyle>
            <a:lvl1pPr indent="-228600" lvl="0" marL="457200" rtl="0" algn="l">
              <a:lnSpc>
                <a:spcPct val="119000"/>
              </a:lnSpc>
              <a:spcBef>
                <a:spcPts val="240"/>
              </a:spcBef>
              <a:spcAft>
                <a:spcPts val="0"/>
              </a:spcAft>
              <a:buSzPts val="1200"/>
              <a:buFont typeface="Verdana"/>
              <a:buNone/>
              <a:defRPr sz="1200"/>
            </a:lvl1pPr>
            <a:lvl2pPr indent="-228600" lvl="1" marL="914400" rtl="0" algn="l">
              <a:lnSpc>
                <a:spcPct val="119000"/>
              </a:lnSpc>
              <a:spcBef>
                <a:spcPts val="240"/>
              </a:spcBef>
              <a:spcAft>
                <a:spcPts val="0"/>
              </a:spcAft>
              <a:buSzPts val="1200"/>
              <a:buNone/>
              <a:defRPr sz="1200"/>
            </a:lvl2pPr>
            <a:lvl3pPr indent="-228600" lvl="2" marL="1371600" rtl="0" algn="l">
              <a:lnSpc>
                <a:spcPct val="119000"/>
              </a:lnSpc>
              <a:spcBef>
                <a:spcPts val="240"/>
              </a:spcBef>
              <a:spcAft>
                <a:spcPts val="0"/>
              </a:spcAft>
              <a:buSzPts val="1200"/>
              <a:buNone/>
              <a:defRPr sz="1200"/>
            </a:lvl3pPr>
            <a:lvl4pPr indent="-228600" lvl="3" marL="1828800" rtl="0" algn="l">
              <a:lnSpc>
                <a:spcPct val="119000"/>
              </a:lnSpc>
              <a:spcBef>
                <a:spcPts val="240"/>
              </a:spcBef>
              <a:spcAft>
                <a:spcPts val="0"/>
              </a:spcAft>
              <a:buSzPts val="1200"/>
              <a:buNone/>
              <a:defRPr sz="1200"/>
            </a:lvl4pPr>
            <a:lvl5pPr indent="-228600" lvl="4" marL="2286000" rtl="0" algn="l">
              <a:lnSpc>
                <a:spcPct val="119000"/>
              </a:lnSpc>
              <a:spcBef>
                <a:spcPts val="240"/>
              </a:spcBef>
              <a:spcAft>
                <a:spcPts val="0"/>
              </a:spcAft>
              <a:buSzPts val="1200"/>
              <a:buNone/>
              <a:defRPr sz="1200"/>
            </a:lvl5pPr>
            <a:lvl6pPr indent="-342900" lvl="5" marL="2743200" rtl="0" algn="l">
              <a:lnSpc>
                <a:spcPct val="119000"/>
              </a:lnSpc>
              <a:spcBef>
                <a:spcPts val="360"/>
              </a:spcBef>
              <a:spcAft>
                <a:spcPts val="0"/>
              </a:spcAft>
              <a:buSzPts val="1800"/>
              <a:buChar char="–"/>
              <a:defRPr sz="1800"/>
            </a:lvl6pPr>
            <a:lvl7pPr indent="-342900" lvl="6" marL="3200400" rtl="0" algn="l">
              <a:lnSpc>
                <a:spcPct val="119000"/>
              </a:lnSpc>
              <a:spcBef>
                <a:spcPts val="360"/>
              </a:spcBef>
              <a:spcAft>
                <a:spcPts val="0"/>
              </a:spcAft>
              <a:buSzPts val="1800"/>
              <a:buChar char="–"/>
              <a:defRPr sz="1800"/>
            </a:lvl7pPr>
            <a:lvl8pPr indent="-342900" lvl="7" marL="3657600" rtl="0" algn="l">
              <a:lnSpc>
                <a:spcPct val="119000"/>
              </a:lnSpc>
              <a:spcBef>
                <a:spcPts val="360"/>
              </a:spcBef>
              <a:spcAft>
                <a:spcPts val="0"/>
              </a:spcAft>
              <a:buSzPts val="1800"/>
              <a:buChar char="–"/>
              <a:defRPr sz="1800"/>
            </a:lvl8pPr>
            <a:lvl9pPr indent="-342900" lvl="8" marL="4114800" rtl="0" algn="l">
              <a:lnSpc>
                <a:spcPct val="119000"/>
              </a:lnSpc>
              <a:spcBef>
                <a:spcPts val="360"/>
              </a:spcBef>
              <a:spcAft>
                <a:spcPts val="0"/>
              </a:spcAft>
              <a:buSzPts val="1800"/>
              <a:buChar char="–"/>
              <a:defRPr sz="1800"/>
            </a:lvl9pPr>
          </a:lstStyle>
          <a:p/>
        </p:txBody>
      </p:sp>
      <p:sp>
        <p:nvSpPr>
          <p:cNvPr id="108" name="Google Shape;108;p16"/>
          <p:cNvSpPr txBox="1"/>
          <p:nvPr>
            <p:ph idx="2" type="body"/>
          </p:nvPr>
        </p:nvSpPr>
        <p:spPr>
          <a:xfrm>
            <a:off x="4657723" y="1673225"/>
            <a:ext cx="3888000" cy="4317900"/>
          </a:xfrm>
          <a:prstGeom prst="rect">
            <a:avLst/>
          </a:prstGeom>
          <a:noFill/>
          <a:ln>
            <a:noFill/>
          </a:ln>
        </p:spPr>
        <p:txBody>
          <a:bodyPr anchorCtr="0" anchor="t" bIns="45700" lIns="91425" spcFirstLastPara="1" rIns="91425" wrap="square" tIns="45700">
            <a:noAutofit/>
          </a:bodyPr>
          <a:lstStyle>
            <a:lvl1pPr indent="-228600" lvl="0" marL="457200" rtl="0" algn="l">
              <a:lnSpc>
                <a:spcPct val="119000"/>
              </a:lnSpc>
              <a:spcBef>
                <a:spcPts val="240"/>
              </a:spcBef>
              <a:spcAft>
                <a:spcPts val="0"/>
              </a:spcAft>
              <a:buSzPts val="1200"/>
              <a:buFont typeface="Verdana"/>
              <a:buNone/>
              <a:defRPr sz="1200"/>
            </a:lvl1pPr>
            <a:lvl2pPr indent="-228600" lvl="1" marL="914400" rtl="0" algn="l">
              <a:lnSpc>
                <a:spcPct val="119000"/>
              </a:lnSpc>
              <a:spcBef>
                <a:spcPts val="240"/>
              </a:spcBef>
              <a:spcAft>
                <a:spcPts val="0"/>
              </a:spcAft>
              <a:buSzPts val="1200"/>
              <a:buNone/>
              <a:defRPr sz="1200"/>
            </a:lvl2pPr>
            <a:lvl3pPr indent="-228600" lvl="2" marL="1371600" rtl="0" algn="l">
              <a:lnSpc>
                <a:spcPct val="119000"/>
              </a:lnSpc>
              <a:spcBef>
                <a:spcPts val="240"/>
              </a:spcBef>
              <a:spcAft>
                <a:spcPts val="0"/>
              </a:spcAft>
              <a:buSzPts val="1200"/>
              <a:buNone/>
              <a:defRPr sz="1200"/>
            </a:lvl3pPr>
            <a:lvl4pPr indent="-228600" lvl="3" marL="1828800" rtl="0" algn="l">
              <a:lnSpc>
                <a:spcPct val="119000"/>
              </a:lnSpc>
              <a:spcBef>
                <a:spcPts val="240"/>
              </a:spcBef>
              <a:spcAft>
                <a:spcPts val="0"/>
              </a:spcAft>
              <a:buSzPts val="1200"/>
              <a:buNone/>
              <a:defRPr sz="1200"/>
            </a:lvl4pPr>
            <a:lvl5pPr indent="-228600" lvl="4" marL="2286000" rtl="0" algn="l">
              <a:lnSpc>
                <a:spcPct val="119000"/>
              </a:lnSpc>
              <a:spcBef>
                <a:spcPts val="240"/>
              </a:spcBef>
              <a:spcAft>
                <a:spcPts val="0"/>
              </a:spcAft>
              <a:buSzPts val="1200"/>
              <a:buNone/>
              <a:defRPr sz="1200"/>
            </a:lvl5pPr>
            <a:lvl6pPr indent="-342900" lvl="5" marL="2743200" rtl="0" algn="l">
              <a:lnSpc>
                <a:spcPct val="119000"/>
              </a:lnSpc>
              <a:spcBef>
                <a:spcPts val="360"/>
              </a:spcBef>
              <a:spcAft>
                <a:spcPts val="0"/>
              </a:spcAft>
              <a:buSzPts val="1800"/>
              <a:buChar char="–"/>
              <a:defRPr sz="1800"/>
            </a:lvl6pPr>
            <a:lvl7pPr indent="-342900" lvl="6" marL="3200400" rtl="0" algn="l">
              <a:lnSpc>
                <a:spcPct val="119000"/>
              </a:lnSpc>
              <a:spcBef>
                <a:spcPts val="360"/>
              </a:spcBef>
              <a:spcAft>
                <a:spcPts val="0"/>
              </a:spcAft>
              <a:buSzPts val="1800"/>
              <a:buChar char="–"/>
              <a:defRPr sz="1800"/>
            </a:lvl7pPr>
            <a:lvl8pPr indent="-342900" lvl="7" marL="3657600" rtl="0" algn="l">
              <a:lnSpc>
                <a:spcPct val="119000"/>
              </a:lnSpc>
              <a:spcBef>
                <a:spcPts val="360"/>
              </a:spcBef>
              <a:spcAft>
                <a:spcPts val="0"/>
              </a:spcAft>
              <a:buSzPts val="1800"/>
              <a:buChar char="–"/>
              <a:defRPr sz="1800"/>
            </a:lvl8pPr>
            <a:lvl9pPr indent="-342900" lvl="8" marL="4114800" rtl="0" algn="l">
              <a:lnSpc>
                <a:spcPct val="119000"/>
              </a:lnSpc>
              <a:spcBef>
                <a:spcPts val="360"/>
              </a:spcBef>
              <a:spcAft>
                <a:spcPts val="0"/>
              </a:spcAft>
              <a:buSzPts val="1800"/>
              <a:buChar char="–"/>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09" name="Shape 109"/>
        <p:cNvGrpSpPr/>
        <p:nvPr/>
      </p:nvGrpSpPr>
      <p:grpSpPr>
        <a:xfrm>
          <a:off x="0" y="0"/>
          <a:ext cx="0" cy="0"/>
          <a:chOff x="0" y="0"/>
          <a:chExt cx="0" cy="0"/>
        </a:xfrm>
      </p:grpSpPr>
      <p:sp>
        <p:nvSpPr>
          <p:cNvPr id="110" name="Google Shape;110;p17"/>
          <p:cNvSpPr txBox="1"/>
          <p:nvPr>
            <p:ph idx="1" type="body"/>
          </p:nvPr>
        </p:nvSpPr>
        <p:spPr>
          <a:xfrm>
            <a:off x="619123" y="1666800"/>
            <a:ext cx="3895200" cy="496800"/>
          </a:xfrm>
          <a:prstGeom prst="rect">
            <a:avLst/>
          </a:prstGeom>
          <a:noFill/>
          <a:ln>
            <a:noFill/>
          </a:ln>
        </p:spPr>
        <p:txBody>
          <a:bodyPr anchorCtr="0" anchor="b" bIns="45700" lIns="91425" spcFirstLastPara="1" rIns="91425" wrap="square" tIns="45700">
            <a:noAutofit/>
          </a:bodyPr>
          <a:lstStyle>
            <a:lvl1pPr indent="-228600" lvl="0" marL="457200" rtl="0" algn="l">
              <a:lnSpc>
                <a:spcPct val="119000"/>
              </a:lnSpc>
              <a:spcBef>
                <a:spcPts val="320"/>
              </a:spcBef>
              <a:spcAft>
                <a:spcPts val="0"/>
              </a:spcAft>
              <a:buSzPts val="1600"/>
              <a:buFont typeface="Verdana"/>
              <a:buNone/>
              <a:defRPr b="1" sz="1600"/>
            </a:lvl1pPr>
            <a:lvl2pPr indent="-228600" lvl="1" marL="914400" rtl="0" algn="l">
              <a:lnSpc>
                <a:spcPct val="119000"/>
              </a:lnSpc>
              <a:spcBef>
                <a:spcPts val="400"/>
              </a:spcBef>
              <a:spcAft>
                <a:spcPts val="0"/>
              </a:spcAft>
              <a:buSzPts val="2000"/>
              <a:buNone/>
              <a:defRPr b="1" sz="2000"/>
            </a:lvl2pPr>
            <a:lvl3pPr indent="-228600" lvl="2" marL="1371600" rtl="0" algn="l">
              <a:lnSpc>
                <a:spcPct val="119000"/>
              </a:lnSpc>
              <a:spcBef>
                <a:spcPts val="360"/>
              </a:spcBef>
              <a:spcAft>
                <a:spcPts val="0"/>
              </a:spcAft>
              <a:buSzPts val="1800"/>
              <a:buNone/>
              <a:defRPr b="1" sz="1800"/>
            </a:lvl3pPr>
            <a:lvl4pPr indent="-228600" lvl="3" marL="1828800" rtl="0" algn="l">
              <a:lnSpc>
                <a:spcPct val="119000"/>
              </a:lnSpc>
              <a:spcBef>
                <a:spcPts val="320"/>
              </a:spcBef>
              <a:spcAft>
                <a:spcPts val="0"/>
              </a:spcAft>
              <a:buSzPts val="1600"/>
              <a:buNone/>
              <a:defRPr b="1" sz="1600"/>
            </a:lvl4pPr>
            <a:lvl5pPr indent="-228600" lvl="4" marL="2286000" rtl="0" algn="l">
              <a:lnSpc>
                <a:spcPct val="119000"/>
              </a:lnSpc>
              <a:spcBef>
                <a:spcPts val="320"/>
              </a:spcBef>
              <a:spcAft>
                <a:spcPts val="0"/>
              </a:spcAft>
              <a:buSzPts val="1600"/>
              <a:buNone/>
              <a:defRPr b="1" sz="1600"/>
            </a:lvl5pPr>
            <a:lvl6pPr indent="-228600" lvl="5" marL="2743200" rtl="0" algn="l">
              <a:lnSpc>
                <a:spcPct val="119000"/>
              </a:lnSpc>
              <a:spcBef>
                <a:spcPts val="320"/>
              </a:spcBef>
              <a:spcAft>
                <a:spcPts val="0"/>
              </a:spcAft>
              <a:buSzPts val="1600"/>
              <a:buNone/>
              <a:defRPr b="1" sz="1600"/>
            </a:lvl6pPr>
            <a:lvl7pPr indent="-228600" lvl="6" marL="3200400" rtl="0" algn="l">
              <a:lnSpc>
                <a:spcPct val="119000"/>
              </a:lnSpc>
              <a:spcBef>
                <a:spcPts val="320"/>
              </a:spcBef>
              <a:spcAft>
                <a:spcPts val="0"/>
              </a:spcAft>
              <a:buSzPts val="1600"/>
              <a:buNone/>
              <a:defRPr b="1" sz="1600"/>
            </a:lvl7pPr>
            <a:lvl8pPr indent="-228600" lvl="7" marL="3657600" rtl="0" algn="l">
              <a:lnSpc>
                <a:spcPct val="119000"/>
              </a:lnSpc>
              <a:spcBef>
                <a:spcPts val="320"/>
              </a:spcBef>
              <a:spcAft>
                <a:spcPts val="0"/>
              </a:spcAft>
              <a:buSzPts val="1600"/>
              <a:buNone/>
              <a:defRPr b="1" sz="1600"/>
            </a:lvl8pPr>
            <a:lvl9pPr indent="-228600" lvl="8" marL="4114800" rtl="0" algn="l">
              <a:lnSpc>
                <a:spcPct val="119000"/>
              </a:lnSpc>
              <a:spcBef>
                <a:spcPts val="320"/>
              </a:spcBef>
              <a:spcAft>
                <a:spcPts val="0"/>
              </a:spcAft>
              <a:buSzPts val="1600"/>
              <a:buNone/>
              <a:defRPr b="1" sz="1600"/>
            </a:lvl9pPr>
          </a:lstStyle>
          <a:p/>
        </p:txBody>
      </p:sp>
      <p:sp>
        <p:nvSpPr>
          <p:cNvPr id="111" name="Google Shape;111;p17"/>
          <p:cNvSpPr txBox="1"/>
          <p:nvPr>
            <p:ph idx="2" type="body"/>
          </p:nvPr>
        </p:nvSpPr>
        <p:spPr>
          <a:xfrm>
            <a:off x="4645025" y="1666875"/>
            <a:ext cx="3896400" cy="495300"/>
          </a:xfrm>
          <a:prstGeom prst="rect">
            <a:avLst/>
          </a:prstGeom>
          <a:noFill/>
          <a:ln>
            <a:noFill/>
          </a:ln>
        </p:spPr>
        <p:txBody>
          <a:bodyPr anchorCtr="0" anchor="b" bIns="45700" lIns="91425" spcFirstLastPara="1" rIns="91425" wrap="square" tIns="45700">
            <a:noAutofit/>
          </a:bodyPr>
          <a:lstStyle>
            <a:lvl1pPr indent="-228600" lvl="0" marL="457200" rtl="0" algn="l">
              <a:lnSpc>
                <a:spcPct val="119000"/>
              </a:lnSpc>
              <a:spcBef>
                <a:spcPts val="320"/>
              </a:spcBef>
              <a:spcAft>
                <a:spcPts val="0"/>
              </a:spcAft>
              <a:buSzPts val="1600"/>
              <a:buFont typeface="Verdana"/>
              <a:buNone/>
              <a:defRPr b="1" sz="1600"/>
            </a:lvl1pPr>
            <a:lvl2pPr indent="-228600" lvl="1" marL="914400" rtl="0" algn="l">
              <a:lnSpc>
                <a:spcPct val="119000"/>
              </a:lnSpc>
              <a:spcBef>
                <a:spcPts val="400"/>
              </a:spcBef>
              <a:spcAft>
                <a:spcPts val="0"/>
              </a:spcAft>
              <a:buSzPts val="2000"/>
              <a:buNone/>
              <a:defRPr b="1" sz="2000"/>
            </a:lvl2pPr>
            <a:lvl3pPr indent="-228600" lvl="2" marL="1371600" rtl="0" algn="l">
              <a:lnSpc>
                <a:spcPct val="119000"/>
              </a:lnSpc>
              <a:spcBef>
                <a:spcPts val="360"/>
              </a:spcBef>
              <a:spcAft>
                <a:spcPts val="0"/>
              </a:spcAft>
              <a:buSzPts val="1800"/>
              <a:buNone/>
              <a:defRPr b="1" sz="1800"/>
            </a:lvl3pPr>
            <a:lvl4pPr indent="-228600" lvl="3" marL="1828800" rtl="0" algn="l">
              <a:lnSpc>
                <a:spcPct val="119000"/>
              </a:lnSpc>
              <a:spcBef>
                <a:spcPts val="320"/>
              </a:spcBef>
              <a:spcAft>
                <a:spcPts val="0"/>
              </a:spcAft>
              <a:buSzPts val="1600"/>
              <a:buNone/>
              <a:defRPr b="1" sz="1600"/>
            </a:lvl4pPr>
            <a:lvl5pPr indent="-228600" lvl="4" marL="2286000" rtl="0" algn="l">
              <a:lnSpc>
                <a:spcPct val="119000"/>
              </a:lnSpc>
              <a:spcBef>
                <a:spcPts val="320"/>
              </a:spcBef>
              <a:spcAft>
                <a:spcPts val="0"/>
              </a:spcAft>
              <a:buSzPts val="1600"/>
              <a:buNone/>
              <a:defRPr b="1" sz="1600"/>
            </a:lvl5pPr>
            <a:lvl6pPr indent="-228600" lvl="5" marL="2743200" rtl="0" algn="l">
              <a:lnSpc>
                <a:spcPct val="119000"/>
              </a:lnSpc>
              <a:spcBef>
                <a:spcPts val="320"/>
              </a:spcBef>
              <a:spcAft>
                <a:spcPts val="0"/>
              </a:spcAft>
              <a:buSzPts val="1600"/>
              <a:buNone/>
              <a:defRPr b="1" sz="1600"/>
            </a:lvl6pPr>
            <a:lvl7pPr indent="-228600" lvl="6" marL="3200400" rtl="0" algn="l">
              <a:lnSpc>
                <a:spcPct val="119000"/>
              </a:lnSpc>
              <a:spcBef>
                <a:spcPts val="320"/>
              </a:spcBef>
              <a:spcAft>
                <a:spcPts val="0"/>
              </a:spcAft>
              <a:buSzPts val="1600"/>
              <a:buNone/>
              <a:defRPr b="1" sz="1600"/>
            </a:lvl7pPr>
            <a:lvl8pPr indent="-228600" lvl="7" marL="3657600" rtl="0" algn="l">
              <a:lnSpc>
                <a:spcPct val="119000"/>
              </a:lnSpc>
              <a:spcBef>
                <a:spcPts val="320"/>
              </a:spcBef>
              <a:spcAft>
                <a:spcPts val="0"/>
              </a:spcAft>
              <a:buSzPts val="1600"/>
              <a:buNone/>
              <a:defRPr b="1" sz="1600"/>
            </a:lvl8pPr>
            <a:lvl9pPr indent="-228600" lvl="8" marL="4114800" rtl="0" algn="l">
              <a:lnSpc>
                <a:spcPct val="119000"/>
              </a:lnSpc>
              <a:spcBef>
                <a:spcPts val="320"/>
              </a:spcBef>
              <a:spcAft>
                <a:spcPts val="0"/>
              </a:spcAft>
              <a:buSzPts val="1600"/>
              <a:buNone/>
              <a:defRPr b="1" sz="1600"/>
            </a:lvl9pPr>
          </a:lstStyle>
          <a:p/>
        </p:txBody>
      </p:sp>
      <p:sp>
        <p:nvSpPr>
          <p:cNvPr id="112" name="Google Shape;112;p17"/>
          <p:cNvSpPr txBox="1"/>
          <p:nvPr>
            <p:ph idx="3" type="body"/>
          </p:nvPr>
        </p:nvSpPr>
        <p:spPr>
          <a:xfrm>
            <a:off x="4645026" y="2174876"/>
            <a:ext cx="3898800" cy="3816300"/>
          </a:xfrm>
          <a:prstGeom prst="rect">
            <a:avLst/>
          </a:prstGeom>
          <a:noFill/>
          <a:ln>
            <a:noFill/>
          </a:ln>
        </p:spPr>
        <p:txBody>
          <a:bodyPr anchorCtr="0" anchor="t" bIns="45700" lIns="91425" spcFirstLastPara="1" rIns="91425" wrap="square" tIns="45700">
            <a:noAutofit/>
          </a:bodyPr>
          <a:lstStyle>
            <a:lvl1pPr indent="-228600" lvl="0" marL="457200" rtl="0" algn="l">
              <a:lnSpc>
                <a:spcPct val="119000"/>
              </a:lnSpc>
              <a:spcBef>
                <a:spcPts val="240"/>
              </a:spcBef>
              <a:spcAft>
                <a:spcPts val="0"/>
              </a:spcAft>
              <a:buSzPts val="1200"/>
              <a:buFont typeface="Verdana"/>
              <a:buNone/>
              <a:defRPr sz="1200"/>
            </a:lvl1pPr>
            <a:lvl2pPr indent="-228600" lvl="1" marL="914400" rtl="0" algn="l">
              <a:lnSpc>
                <a:spcPct val="119000"/>
              </a:lnSpc>
              <a:spcBef>
                <a:spcPts val="240"/>
              </a:spcBef>
              <a:spcAft>
                <a:spcPts val="0"/>
              </a:spcAft>
              <a:buSzPts val="1200"/>
              <a:buNone/>
              <a:defRPr sz="1200"/>
            </a:lvl2pPr>
            <a:lvl3pPr indent="-228600" lvl="2" marL="1371600" rtl="0" algn="l">
              <a:lnSpc>
                <a:spcPct val="119000"/>
              </a:lnSpc>
              <a:spcBef>
                <a:spcPts val="240"/>
              </a:spcBef>
              <a:spcAft>
                <a:spcPts val="0"/>
              </a:spcAft>
              <a:buSzPts val="1200"/>
              <a:buNone/>
              <a:defRPr sz="1200"/>
            </a:lvl3pPr>
            <a:lvl4pPr indent="-228600" lvl="3" marL="1828800" rtl="0" algn="l">
              <a:lnSpc>
                <a:spcPct val="119000"/>
              </a:lnSpc>
              <a:spcBef>
                <a:spcPts val="240"/>
              </a:spcBef>
              <a:spcAft>
                <a:spcPts val="0"/>
              </a:spcAft>
              <a:buSzPts val="1200"/>
              <a:buNone/>
              <a:defRPr sz="1200"/>
            </a:lvl4pPr>
            <a:lvl5pPr indent="-228600" lvl="4" marL="2286000" rtl="0" algn="l">
              <a:lnSpc>
                <a:spcPct val="119000"/>
              </a:lnSpc>
              <a:spcBef>
                <a:spcPts val="240"/>
              </a:spcBef>
              <a:spcAft>
                <a:spcPts val="0"/>
              </a:spcAft>
              <a:buSzPts val="1200"/>
              <a:buNone/>
              <a:defRPr sz="1200"/>
            </a:lvl5pPr>
            <a:lvl6pPr indent="-330200" lvl="5" marL="2743200" rtl="0" algn="l">
              <a:lnSpc>
                <a:spcPct val="119000"/>
              </a:lnSpc>
              <a:spcBef>
                <a:spcPts val="320"/>
              </a:spcBef>
              <a:spcAft>
                <a:spcPts val="0"/>
              </a:spcAft>
              <a:buSzPts val="1600"/>
              <a:buChar char="–"/>
              <a:defRPr sz="1600"/>
            </a:lvl6pPr>
            <a:lvl7pPr indent="-330200" lvl="6" marL="3200400" rtl="0" algn="l">
              <a:lnSpc>
                <a:spcPct val="119000"/>
              </a:lnSpc>
              <a:spcBef>
                <a:spcPts val="320"/>
              </a:spcBef>
              <a:spcAft>
                <a:spcPts val="0"/>
              </a:spcAft>
              <a:buSzPts val="1600"/>
              <a:buChar char="–"/>
              <a:defRPr sz="1600"/>
            </a:lvl7pPr>
            <a:lvl8pPr indent="-330200" lvl="7" marL="3657600" rtl="0" algn="l">
              <a:lnSpc>
                <a:spcPct val="119000"/>
              </a:lnSpc>
              <a:spcBef>
                <a:spcPts val="320"/>
              </a:spcBef>
              <a:spcAft>
                <a:spcPts val="0"/>
              </a:spcAft>
              <a:buSzPts val="1600"/>
              <a:buChar char="–"/>
              <a:defRPr sz="1600"/>
            </a:lvl8pPr>
            <a:lvl9pPr indent="-330200" lvl="8" marL="4114800" rtl="0" algn="l">
              <a:lnSpc>
                <a:spcPct val="119000"/>
              </a:lnSpc>
              <a:spcBef>
                <a:spcPts val="320"/>
              </a:spcBef>
              <a:spcAft>
                <a:spcPts val="0"/>
              </a:spcAft>
              <a:buSzPts val="1600"/>
              <a:buChar char="–"/>
              <a:defRPr sz="1600"/>
            </a:lvl9pPr>
          </a:lstStyle>
          <a:p/>
        </p:txBody>
      </p:sp>
      <p:sp>
        <p:nvSpPr>
          <p:cNvPr id="113" name="Google Shape;113;p17"/>
          <p:cNvSpPr txBox="1"/>
          <p:nvPr>
            <p:ph idx="4" type="body"/>
          </p:nvPr>
        </p:nvSpPr>
        <p:spPr>
          <a:xfrm>
            <a:off x="619200" y="2174401"/>
            <a:ext cx="3898800" cy="3816300"/>
          </a:xfrm>
          <a:prstGeom prst="rect">
            <a:avLst/>
          </a:prstGeom>
          <a:noFill/>
          <a:ln>
            <a:noFill/>
          </a:ln>
        </p:spPr>
        <p:txBody>
          <a:bodyPr anchorCtr="0" anchor="t" bIns="45700" lIns="91425" spcFirstLastPara="1" rIns="91425" wrap="square" tIns="45700">
            <a:noAutofit/>
          </a:bodyPr>
          <a:lstStyle>
            <a:lvl1pPr indent="-228600" lvl="0" marL="457200" rtl="0" algn="l">
              <a:lnSpc>
                <a:spcPct val="119000"/>
              </a:lnSpc>
              <a:spcBef>
                <a:spcPts val="240"/>
              </a:spcBef>
              <a:spcAft>
                <a:spcPts val="0"/>
              </a:spcAft>
              <a:buSzPts val="1200"/>
              <a:buFont typeface="Verdana"/>
              <a:buNone/>
              <a:defRPr sz="1200"/>
            </a:lvl1pPr>
            <a:lvl2pPr indent="-228600" lvl="1" marL="914400" rtl="0" algn="l">
              <a:lnSpc>
                <a:spcPct val="119000"/>
              </a:lnSpc>
              <a:spcBef>
                <a:spcPts val="240"/>
              </a:spcBef>
              <a:spcAft>
                <a:spcPts val="0"/>
              </a:spcAft>
              <a:buSzPts val="1200"/>
              <a:buNone/>
              <a:defRPr sz="1200"/>
            </a:lvl2pPr>
            <a:lvl3pPr indent="-228600" lvl="2" marL="1371600" rtl="0" algn="l">
              <a:lnSpc>
                <a:spcPct val="119000"/>
              </a:lnSpc>
              <a:spcBef>
                <a:spcPts val="240"/>
              </a:spcBef>
              <a:spcAft>
                <a:spcPts val="0"/>
              </a:spcAft>
              <a:buSzPts val="1200"/>
              <a:buNone/>
              <a:defRPr sz="1200"/>
            </a:lvl3pPr>
            <a:lvl4pPr indent="-228600" lvl="3" marL="1828800" rtl="0" algn="l">
              <a:lnSpc>
                <a:spcPct val="119000"/>
              </a:lnSpc>
              <a:spcBef>
                <a:spcPts val="240"/>
              </a:spcBef>
              <a:spcAft>
                <a:spcPts val="0"/>
              </a:spcAft>
              <a:buSzPts val="1200"/>
              <a:buNone/>
              <a:defRPr sz="1200"/>
            </a:lvl4pPr>
            <a:lvl5pPr indent="-228600" lvl="4" marL="2286000" rtl="0" algn="l">
              <a:lnSpc>
                <a:spcPct val="119000"/>
              </a:lnSpc>
              <a:spcBef>
                <a:spcPts val="240"/>
              </a:spcBef>
              <a:spcAft>
                <a:spcPts val="0"/>
              </a:spcAft>
              <a:buSzPts val="1200"/>
              <a:buNone/>
              <a:defRPr sz="1200"/>
            </a:lvl5pPr>
            <a:lvl6pPr indent="-330200" lvl="5" marL="2743200" rtl="0" algn="l">
              <a:lnSpc>
                <a:spcPct val="119000"/>
              </a:lnSpc>
              <a:spcBef>
                <a:spcPts val="320"/>
              </a:spcBef>
              <a:spcAft>
                <a:spcPts val="0"/>
              </a:spcAft>
              <a:buSzPts val="1600"/>
              <a:buChar char="–"/>
              <a:defRPr sz="1600"/>
            </a:lvl6pPr>
            <a:lvl7pPr indent="-330200" lvl="6" marL="3200400" rtl="0" algn="l">
              <a:lnSpc>
                <a:spcPct val="119000"/>
              </a:lnSpc>
              <a:spcBef>
                <a:spcPts val="320"/>
              </a:spcBef>
              <a:spcAft>
                <a:spcPts val="0"/>
              </a:spcAft>
              <a:buSzPts val="1600"/>
              <a:buChar char="–"/>
              <a:defRPr sz="1600"/>
            </a:lvl7pPr>
            <a:lvl8pPr indent="-330200" lvl="7" marL="3657600" rtl="0" algn="l">
              <a:lnSpc>
                <a:spcPct val="119000"/>
              </a:lnSpc>
              <a:spcBef>
                <a:spcPts val="320"/>
              </a:spcBef>
              <a:spcAft>
                <a:spcPts val="0"/>
              </a:spcAft>
              <a:buSzPts val="1600"/>
              <a:buChar char="–"/>
              <a:defRPr sz="1600"/>
            </a:lvl8pPr>
            <a:lvl9pPr indent="-330200" lvl="8" marL="4114800" rtl="0" algn="l">
              <a:lnSpc>
                <a:spcPct val="119000"/>
              </a:lnSpc>
              <a:spcBef>
                <a:spcPts val="320"/>
              </a:spcBef>
              <a:spcAft>
                <a:spcPts val="0"/>
              </a:spcAft>
              <a:buSzPts val="1600"/>
              <a:buChar char="–"/>
              <a:defRPr sz="1600"/>
            </a:lvl9pPr>
          </a:lstStyle>
          <a:p/>
        </p:txBody>
      </p:sp>
      <p:sp>
        <p:nvSpPr>
          <p:cNvPr id="114" name="Google Shape;114;p17"/>
          <p:cNvSpPr txBox="1"/>
          <p:nvPr>
            <p:ph type="title"/>
          </p:nvPr>
        </p:nvSpPr>
        <p:spPr>
          <a:xfrm>
            <a:off x="143086" y="198867"/>
            <a:ext cx="7174800" cy="57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5" name="Shape 115"/>
        <p:cNvGrpSpPr/>
        <p:nvPr/>
      </p:nvGrpSpPr>
      <p:grpSpPr>
        <a:xfrm>
          <a:off x="0" y="0"/>
          <a:ext cx="0" cy="0"/>
          <a:chOff x="0" y="0"/>
          <a:chExt cx="0" cy="0"/>
        </a:xfrm>
      </p:grpSpPr>
      <p:sp>
        <p:nvSpPr>
          <p:cNvPr id="116" name="Google Shape;116;p18"/>
          <p:cNvSpPr txBox="1"/>
          <p:nvPr>
            <p:ph type="title"/>
          </p:nvPr>
        </p:nvSpPr>
        <p:spPr>
          <a:xfrm>
            <a:off x="143086" y="198867"/>
            <a:ext cx="7174800" cy="57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sz="2200">
                <a:solidFill>
                  <a:srgbClr val="0070C0"/>
                </a:solidFill>
                <a:latin typeface="Verdana"/>
                <a:ea typeface="Verdana"/>
                <a:cs typeface="Verdana"/>
                <a:sym typeface="Verdana"/>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7" name="Shape 117"/>
        <p:cNvGrpSpPr/>
        <p:nvPr/>
      </p:nvGrpSpPr>
      <p:grpSpPr>
        <a:xfrm>
          <a:off x="0" y="0"/>
          <a:ext cx="0" cy="0"/>
          <a:chOff x="0" y="0"/>
          <a:chExt cx="0" cy="0"/>
        </a:xfrm>
      </p:grpSpPr>
      <p:sp>
        <p:nvSpPr>
          <p:cNvPr id="118" name="Google Shape;118;p19"/>
          <p:cNvSpPr txBox="1"/>
          <p:nvPr>
            <p:ph idx="1" type="body"/>
          </p:nvPr>
        </p:nvSpPr>
        <p:spPr>
          <a:xfrm>
            <a:off x="3575053" y="1666876"/>
            <a:ext cx="4968900" cy="4324500"/>
          </a:xfrm>
          <a:prstGeom prst="rect">
            <a:avLst/>
          </a:prstGeom>
          <a:noFill/>
          <a:ln>
            <a:noFill/>
          </a:ln>
        </p:spPr>
        <p:txBody>
          <a:bodyPr anchorCtr="0" anchor="t" bIns="45700" lIns="91425" spcFirstLastPara="1" rIns="91425" wrap="square" tIns="45700">
            <a:noAutofit/>
          </a:bodyPr>
          <a:lstStyle>
            <a:lvl1pPr indent="-228600" lvl="0" marL="457200" rtl="0" algn="l">
              <a:lnSpc>
                <a:spcPct val="119000"/>
              </a:lnSpc>
              <a:spcBef>
                <a:spcPts val="280"/>
              </a:spcBef>
              <a:spcAft>
                <a:spcPts val="0"/>
              </a:spcAft>
              <a:buSzPts val="1400"/>
              <a:buFont typeface="Verdana"/>
              <a:buNone/>
              <a:defRPr sz="1400"/>
            </a:lvl1pPr>
            <a:lvl2pPr indent="-228600" lvl="1" marL="914400" rtl="0" algn="l">
              <a:lnSpc>
                <a:spcPct val="119000"/>
              </a:lnSpc>
              <a:spcBef>
                <a:spcPts val="280"/>
              </a:spcBef>
              <a:spcAft>
                <a:spcPts val="0"/>
              </a:spcAft>
              <a:buSzPts val="1400"/>
              <a:buNone/>
              <a:defRPr sz="1400"/>
            </a:lvl2pPr>
            <a:lvl3pPr indent="-228600" lvl="2" marL="1371600" rtl="0" algn="l">
              <a:lnSpc>
                <a:spcPct val="119000"/>
              </a:lnSpc>
              <a:spcBef>
                <a:spcPts val="280"/>
              </a:spcBef>
              <a:spcAft>
                <a:spcPts val="0"/>
              </a:spcAft>
              <a:buSzPts val="1400"/>
              <a:buNone/>
              <a:defRPr sz="1400"/>
            </a:lvl3pPr>
            <a:lvl4pPr indent="-228600" lvl="3" marL="1828800" rtl="0" algn="l">
              <a:lnSpc>
                <a:spcPct val="119000"/>
              </a:lnSpc>
              <a:spcBef>
                <a:spcPts val="280"/>
              </a:spcBef>
              <a:spcAft>
                <a:spcPts val="0"/>
              </a:spcAft>
              <a:buSzPts val="1400"/>
              <a:buNone/>
              <a:defRPr sz="1400"/>
            </a:lvl4pPr>
            <a:lvl5pPr indent="-228600" lvl="4" marL="2286000" rtl="0" algn="l">
              <a:lnSpc>
                <a:spcPct val="119000"/>
              </a:lnSpc>
              <a:spcBef>
                <a:spcPts val="280"/>
              </a:spcBef>
              <a:spcAft>
                <a:spcPts val="0"/>
              </a:spcAft>
              <a:buSzPts val="1400"/>
              <a:buNone/>
              <a:defRPr sz="1400"/>
            </a:lvl5pPr>
            <a:lvl6pPr indent="-355600" lvl="5" marL="2743200" rtl="0" algn="l">
              <a:lnSpc>
                <a:spcPct val="119000"/>
              </a:lnSpc>
              <a:spcBef>
                <a:spcPts val="400"/>
              </a:spcBef>
              <a:spcAft>
                <a:spcPts val="0"/>
              </a:spcAft>
              <a:buSzPts val="2000"/>
              <a:buChar char="–"/>
              <a:defRPr sz="2000"/>
            </a:lvl6pPr>
            <a:lvl7pPr indent="-355600" lvl="6" marL="3200400" rtl="0" algn="l">
              <a:lnSpc>
                <a:spcPct val="119000"/>
              </a:lnSpc>
              <a:spcBef>
                <a:spcPts val="400"/>
              </a:spcBef>
              <a:spcAft>
                <a:spcPts val="0"/>
              </a:spcAft>
              <a:buSzPts val="2000"/>
              <a:buChar char="–"/>
              <a:defRPr sz="2000"/>
            </a:lvl7pPr>
            <a:lvl8pPr indent="-355600" lvl="7" marL="3657600" rtl="0" algn="l">
              <a:lnSpc>
                <a:spcPct val="119000"/>
              </a:lnSpc>
              <a:spcBef>
                <a:spcPts val="400"/>
              </a:spcBef>
              <a:spcAft>
                <a:spcPts val="0"/>
              </a:spcAft>
              <a:buSzPts val="2000"/>
              <a:buChar char="–"/>
              <a:defRPr sz="2000"/>
            </a:lvl8pPr>
            <a:lvl9pPr indent="-355600" lvl="8" marL="4114800" rtl="0" algn="l">
              <a:lnSpc>
                <a:spcPct val="119000"/>
              </a:lnSpc>
              <a:spcBef>
                <a:spcPts val="400"/>
              </a:spcBef>
              <a:spcAft>
                <a:spcPts val="0"/>
              </a:spcAft>
              <a:buSzPts val="2000"/>
              <a:buChar char="–"/>
              <a:defRPr sz="2000"/>
            </a:lvl9pPr>
          </a:lstStyle>
          <a:p/>
        </p:txBody>
      </p:sp>
      <p:sp>
        <p:nvSpPr>
          <p:cNvPr id="119" name="Google Shape;119;p19"/>
          <p:cNvSpPr txBox="1"/>
          <p:nvPr>
            <p:ph idx="2" type="body"/>
          </p:nvPr>
        </p:nvSpPr>
        <p:spPr>
          <a:xfrm>
            <a:off x="619125" y="1666801"/>
            <a:ext cx="2846400" cy="4324500"/>
          </a:xfrm>
          <a:prstGeom prst="rect">
            <a:avLst/>
          </a:prstGeom>
          <a:noFill/>
          <a:ln>
            <a:noFill/>
          </a:ln>
        </p:spPr>
        <p:txBody>
          <a:bodyPr anchorCtr="0" anchor="t" bIns="45700" lIns="91425" spcFirstLastPara="1" rIns="91425" wrap="square" tIns="45700">
            <a:noAutofit/>
          </a:bodyPr>
          <a:lstStyle>
            <a:lvl1pPr indent="-228600" lvl="0" marL="457200" rtl="0" algn="l">
              <a:lnSpc>
                <a:spcPct val="119000"/>
              </a:lnSpc>
              <a:spcBef>
                <a:spcPts val="280"/>
              </a:spcBef>
              <a:spcAft>
                <a:spcPts val="0"/>
              </a:spcAft>
              <a:buSzPts val="1400"/>
              <a:buFont typeface="Verdana"/>
              <a:buNone/>
              <a:defRPr sz="1400"/>
            </a:lvl1pPr>
            <a:lvl2pPr indent="-228600" lvl="1" marL="914400" rtl="0" algn="l">
              <a:lnSpc>
                <a:spcPct val="119000"/>
              </a:lnSpc>
              <a:spcBef>
                <a:spcPts val="240"/>
              </a:spcBef>
              <a:spcAft>
                <a:spcPts val="0"/>
              </a:spcAft>
              <a:buSzPts val="1200"/>
              <a:buNone/>
              <a:defRPr sz="1200"/>
            </a:lvl2pPr>
            <a:lvl3pPr indent="-228600" lvl="2" marL="1371600" rtl="0" algn="l">
              <a:lnSpc>
                <a:spcPct val="119000"/>
              </a:lnSpc>
              <a:spcBef>
                <a:spcPts val="200"/>
              </a:spcBef>
              <a:spcAft>
                <a:spcPts val="0"/>
              </a:spcAft>
              <a:buSzPts val="1000"/>
              <a:buNone/>
              <a:defRPr sz="1000"/>
            </a:lvl3pPr>
            <a:lvl4pPr indent="-228600" lvl="3" marL="1828800" rtl="0" algn="l">
              <a:lnSpc>
                <a:spcPct val="119000"/>
              </a:lnSpc>
              <a:spcBef>
                <a:spcPts val="180"/>
              </a:spcBef>
              <a:spcAft>
                <a:spcPts val="0"/>
              </a:spcAft>
              <a:buSzPts val="900"/>
              <a:buNone/>
              <a:defRPr sz="900"/>
            </a:lvl4pPr>
            <a:lvl5pPr indent="-228600" lvl="4" marL="2286000" rtl="0" algn="l">
              <a:lnSpc>
                <a:spcPct val="119000"/>
              </a:lnSpc>
              <a:spcBef>
                <a:spcPts val="180"/>
              </a:spcBef>
              <a:spcAft>
                <a:spcPts val="0"/>
              </a:spcAft>
              <a:buSzPts val="900"/>
              <a:buNone/>
              <a:defRPr sz="900"/>
            </a:lvl5pPr>
            <a:lvl6pPr indent="-228600" lvl="5" marL="2743200" rtl="0" algn="l">
              <a:lnSpc>
                <a:spcPct val="119000"/>
              </a:lnSpc>
              <a:spcBef>
                <a:spcPts val="180"/>
              </a:spcBef>
              <a:spcAft>
                <a:spcPts val="0"/>
              </a:spcAft>
              <a:buSzPts val="900"/>
              <a:buNone/>
              <a:defRPr sz="900"/>
            </a:lvl6pPr>
            <a:lvl7pPr indent="-228600" lvl="6" marL="3200400" rtl="0" algn="l">
              <a:lnSpc>
                <a:spcPct val="119000"/>
              </a:lnSpc>
              <a:spcBef>
                <a:spcPts val="180"/>
              </a:spcBef>
              <a:spcAft>
                <a:spcPts val="0"/>
              </a:spcAft>
              <a:buSzPts val="900"/>
              <a:buNone/>
              <a:defRPr sz="900"/>
            </a:lvl7pPr>
            <a:lvl8pPr indent="-228600" lvl="7" marL="3657600" rtl="0" algn="l">
              <a:lnSpc>
                <a:spcPct val="119000"/>
              </a:lnSpc>
              <a:spcBef>
                <a:spcPts val="180"/>
              </a:spcBef>
              <a:spcAft>
                <a:spcPts val="0"/>
              </a:spcAft>
              <a:buSzPts val="900"/>
              <a:buNone/>
              <a:defRPr sz="900"/>
            </a:lvl8pPr>
            <a:lvl9pPr indent="-228600" lvl="8" marL="4114800" rtl="0" algn="l">
              <a:lnSpc>
                <a:spcPct val="119000"/>
              </a:lnSpc>
              <a:spcBef>
                <a:spcPts val="180"/>
              </a:spcBef>
              <a:spcAft>
                <a:spcPts val="0"/>
              </a:spcAft>
              <a:buSzPts val="900"/>
              <a:buNone/>
              <a:defRPr sz="900"/>
            </a:lvl9pPr>
          </a:lstStyle>
          <a:p/>
        </p:txBody>
      </p:sp>
      <p:sp>
        <p:nvSpPr>
          <p:cNvPr id="120" name="Google Shape;120;p19"/>
          <p:cNvSpPr txBox="1"/>
          <p:nvPr>
            <p:ph type="title"/>
          </p:nvPr>
        </p:nvSpPr>
        <p:spPr>
          <a:xfrm>
            <a:off x="143086" y="198867"/>
            <a:ext cx="7174800" cy="57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1" name="Shape 121"/>
        <p:cNvGrpSpPr/>
        <p:nvPr/>
      </p:nvGrpSpPr>
      <p:grpSpPr>
        <a:xfrm>
          <a:off x="0" y="0"/>
          <a:ext cx="0" cy="0"/>
          <a:chOff x="0" y="0"/>
          <a:chExt cx="0" cy="0"/>
        </a:xfrm>
      </p:grpSpPr>
      <p:sp>
        <p:nvSpPr>
          <p:cNvPr id="122" name="Google Shape;122;p20"/>
          <p:cNvSpPr txBox="1"/>
          <p:nvPr>
            <p:ph type="title"/>
          </p:nvPr>
        </p:nvSpPr>
        <p:spPr>
          <a:xfrm>
            <a:off x="1602000" y="4966496"/>
            <a:ext cx="5932800" cy="4104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1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20"/>
          <p:cNvSpPr/>
          <p:nvPr>
            <p:ph idx="2" type="pic"/>
          </p:nvPr>
        </p:nvSpPr>
        <p:spPr>
          <a:xfrm>
            <a:off x="1601787" y="1666875"/>
            <a:ext cx="5932500" cy="3390900"/>
          </a:xfrm>
          <a:prstGeom prst="rect">
            <a:avLst/>
          </a:prstGeom>
          <a:noFill/>
          <a:ln>
            <a:noFill/>
          </a:ln>
        </p:spPr>
        <p:txBody>
          <a:bodyPr anchorCtr="0" anchor="t" bIns="45700" lIns="91425" spcFirstLastPara="1" rIns="91425" wrap="square" tIns="45700">
            <a:noAutofit/>
          </a:bodyPr>
          <a:lstStyle>
            <a:lvl1pPr lvl="0" marR="0" rtl="0" algn="l">
              <a:lnSpc>
                <a:spcPct val="119000"/>
              </a:lnSpc>
              <a:spcBef>
                <a:spcPts val="280"/>
              </a:spcBef>
              <a:spcAft>
                <a:spcPts val="0"/>
              </a:spcAft>
              <a:buClr>
                <a:schemeClr val="accent1"/>
              </a:buClr>
              <a:buSzPts val="1400"/>
              <a:buFont typeface="Verdana"/>
              <a:buNone/>
              <a:defRPr b="0" i="0" sz="1400" u="none" cap="none" strike="noStrike">
                <a:solidFill>
                  <a:schemeClr val="lt2"/>
                </a:solidFill>
                <a:latin typeface="Verdana"/>
                <a:ea typeface="Verdana"/>
                <a:cs typeface="Verdana"/>
                <a:sym typeface="Verdana"/>
              </a:defRPr>
            </a:lvl1pPr>
            <a:lvl2pPr lvl="1" marR="0" rtl="0" algn="l">
              <a:lnSpc>
                <a:spcPct val="119000"/>
              </a:lnSpc>
              <a:spcBef>
                <a:spcPts val="560"/>
              </a:spcBef>
              <a:spcAft>
                <a:spcPts val="0"/>
              </a:spcAft>
              <a:buClr>
                <a:schemeClr val="accent1"/>
              </a:buClr>
              <a:buSzPts val="2800"/>
              <a:buFont typeface="Verdana"/>
              <a:buNone/>
              <a:defRPr b="0" i="0" sz="2800" u="none" cap="none" strike="noStrike">
                <a:solidFill>
                  <a:schemeClr val="lt2"/>
                </a:solidFill>
                <a:latin typeface="Verdana"/>
                <a:ea typeface="Verdana"/>
                <a:cs typeface="Verdana"/>
                <a:sym typeface="Verdana"/>
              </a:defRPr>
            </a:lvl2pPr>
            <a:lvl3pPr lvl="2" marR="0" rtl="0" algn="l">
              <a:lnSpc>
                <a:spcPct val="119000"/>
              </a:lnSpc>
              <a:spcBef>
                <a:spcPts val="480"/>
              </a:spcBef>
              <a:spcAft>
                <a:spcPts val="0"/>
              </a:spcAft>
              <a:buClr>
                <a:schemeClr val="accent1"/>
              </a:buClr>
              <a:buSzPts val="2400"/>
              <a:buFont typeface="Verdana"/>
              <a:buNone/>
              <a:defRPr b="0" i="0" sz="2400" u="none" cap="none" strike="noStrike">
                <a:solidFill>
                  <a:schemeClr val="lt2"/>
                </a:solidFill>
                <a:latin typeface="Verdana"/>
                <a:ea typeface="Verdana"/>
                <a:cs typeface="Verdana"/>
                <a:sym typeface="Verdana"/>
              </a:defRPr>
            </a:lvl3pPr>
            <a:lvl4pPr lvl="3"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4pPr>
            <a:lvl5pPr lvl="4"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5pPr>
            <a:lvl6pPr lvl="5"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6pPr>
            <a:lvl7pPr lvl="6"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7pPr>
            <a:lvl8pPr lvl="7"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8pPr>
            <a:lvl9pPr lvl="8"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9pPr>
          </a:lstStyle>
          <a:p/>
        </p:txBody>
      </p:sp>
      <p:sp>
        <p:nvSpPr>
          <p:cNvPr id="124" name="Google Shape;124;p20"/>
          <p:cNvSpPr txBox="1"/>
          <p:nvPr>
            <p:ph idx="1" type="body"/>
          </p:nvPr>
        </p:nvSpPr>
        <p:spPr>
          <a:xfrm>
            <a:off x="1602000" y="5372102"/>
            <a:ext cx="5932800" cy="619200"/>
          </a:xfrm>
          <a:prstGeom prst="rect">
            <a:avLst/>
          </a:prstGeom>
          <a:noFill/>
          <a:ln>
            <a:noFill/>
          </a:ln>
        </p:spPr>
        <p:txBody>
          <a:bodyPr anchorCtr="0" anchor="t" bIns="45700" lIns="91425" spcFirstLastPara="1" rIns="91425" wrap="square" tIns="45700">
            <a:noAutofit/>
          </a:bodyPr>
          <a:lstStyle>
            <a:lvl1pPr indent="-228600" lvl="0" marL="457200" rtl="0" algn="l">
              <a:lnSpc>
                <a:spcPct val="119000"/>
              </a:lnSpc>
              <a:spcBef>
                <a:spcPts val="280"/>
              </a:spcBef>
              <a:spcAft>
                <a:spcPts val="0"/>
              </a:spcAft>
              <a:buSzPts val="1400"/>
              <a:buFont typeface="Verdana"/>
              <a:buNone/>
              <a:defRPr sz="1400"/>
            </a:lvl1pPr>
            <a:lvl2pPr indent="-228600" lvl="1" marL="914400" rtl="0" algn="l">
              <a:lnSpc>
                <a:spcPct val="119000"/>
              </a:lnSpc>
              <a:spcBef>
                <a:spcPts val="240"/>
              </a:spcBef>
              <a:spcAft>
                <a:spcPts val="0"/>
              </a:spcAft>
              <a:buSzPts val="1200"/>
              <a:buNone/>
              <a:defRPr sz="1200"/>
            </a:lvl2pPr>
            <a:lvl3pPr indent="-228600" lvl="2" marL="1371600" rtl="0" algn="l">
              <a:lnSpc>
                <a:spcPct val="119000"/>
              </a:lnSpc>
              <a:spcBef>
                <a:spcPts val="200"/>
              </a:spcBef>
              <a:spcAft>
                <a:spcPts val="0"/>
              </a:spcAft>
              <a:buSzPts val="1000"/>
              <a:buNone/>
              <a:defRPr sz="1000"/>
            </a:lvl3pPr>
            <a:lvl4pPr indent="-228600" lvl="3" marL="1828800" rtl="0" algn="l">
              <a:lnSpc>
                <a:spcPct val="119000"/>
              </a:lnSpc>
              <a:spcBef>
                <a:spcPts val="180"/>
              </a:spcBef>
              <a:spcAft>
                <a:spcPts val="0"/>
              </a:spcAft>
              <a:buSzPts val="900"/>
              <a:buNone/>
              <a:defRPr sz="900"/>
            </a:lvl4pPr>
            <a:lvl5pPr indent="-228600" lvl="4" marL="2286000" rtl="0" algn="l">
              <a:lnSpc>
                <a:spcPct val="119000"/>
              </a:lnSpc>
              <a:spcBef>
                <a:spcPts val="180"/>
              </a:spcBef>
              <a:spcAft>
                <a:spcPts val="0"/>
              </a:spcAft>
              <a:buSzPts val="900"/>
              <a:buNone/>
              <a:defRPr sz="900"/>
            </a:lvl5pPr>
            <a:lvl6pPr indent="-228600" lvl="5" marL="2743200" rtl="0" algn="l">
              <a:lnSpc>
                <a:spcPct val="119000"/>
              </a:lnSpc>
              <a:spcBef>
                <a:spcPts val="180"/>
              </a:spcBef>
              <a:spcAft>
                <a:spcPts val="0"/>
              </a:spcAft>
              <a:buSzPts val="900"/>
              <a:buNone/>
              <a:defRPr sz="900"/>
            </a:lvl6pPr>
            <a:lvl7pPr indent="-228600" lvl="6" marL="3200400" rtl="0" algn="l">
              <a:lnSpc>
                <a:spcPct val="119000"/>
              </a:lnSpc>
              <a:spcBef>
                <a:spcPts val="180"/>
              </a:spcBef>
              <a:spcAft>
                <a:spcPts val="0"/>
              </a:spcAft>
              <a:buSzPts val="900"/>
              <a:buNone/>
              <a:defRPr sz="900"/>
            </a:lvl7pPr>
            <a:lvl8pPr indent="-228600" lvl="7" marL="3657600" rtl="0" algn="l">
              <a:lnSpc>
                <a:spcPct val="119000"/>
              </a:lnSpc>
              <a:spcBef>
                <a:spcPts val="180"/>
              </a:spcBef>
              <a:spcAft>
                <a:spcPts val="0"/>
              </a:spcAft>
              <a:buSzPts val="900"/>
              <a:buNone/>
              <a:defRPr sz="900"/>
            </a:lvl8pPr>
            <a:lvl9pPr indent="-228600" lvl="8" marL="4114800" rtl="0" algn="l">
              <a:lnSpc>
                <a:spcPct val="119000"/>
              </a:lnSpc>
              <a:spcBef>
                <a:spcPts val="180"/>
              </a:spcBef>
              <a:spcAft>
                <a:spcPts val="0"/>
              </a:spcAft>
              <a:buSzPts val="900"/>
              <a:buNone/>
              <a:defRPr sz="9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2"/>
          <p:cNvSpPr txBox="1"/>
          <p:nvPr>
            <p:ph type="title"/>
          </p:nvPr>
        </p:nvSpPr>
        <p:spPr>
          <a:xfrm>
            <a:off x="0" y="1"/>
            <a:ext cx="9144000" cy="1020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2"/>
          <p:cNvSpPr txBox="1"/>
          <p:nvPr>
            <p:ph idx="1" type="body"/>
          </p:nvPr>
        </p:nvSpPr>
        <p:spPr>
          <a:xfrm>
            <a:off x="246186" y="1237127"/>
            <a:ext cx="8720400" cy="5262600"/>
          </a:xfrm>
          <a:prstGeom prst="rect">
            <a:avLst/>
          </a:prstGeom>
          <a:noFill/>
          <a:ln>
            <a:noFill/>
          </a:ln>
        </p:spPr>
        <p:txBody>
          <a:bodyPr anchorCtr="0" anchor="t" bIns="45700" lIns="91425" spcFirstLastPara="1" rIns="91425" wrap="square" tIns="45700">
            <a:noAutofit/>
          </a:bodyPr>
          <a:lstStyle>
            <a:lvl1pPr indent="-509968" lvl="0" marL="457200" rtl="0" algn="l">
              <a:spcBef>
                <a:spcPts val="0"/>
              </a:spcBef>
              <a:spcAft>
                <a:spcPts val="0"/>
              </a:spcAft>
              <a:buClr>
                <a:schemeClr val="dk2"/>
              </a:buClr>
              <a:buSzPts val="4431"/>
              <a:buChar char="•"/>
              <a:defRPr/>
            </a:lvl1pPr>
            <a:lvl2pPr indent="-478726" lvl="1" marL="914400" rtl="0" algn="l">
              <a:spcBef>
                <a:spcPts val="788"/>
              </a:spcBef>
              <a:spcAft>
                <a:spcPts val="0"/>
              </a:spcAft>
              <a:buClr>
                <a:schemeClr val="dk2"/>
              </a:buClr>
              <a:buSzPts val="3939"/>
              <a:buChar char="•"/>
              <a:defRPr/>
            </a:lvl2pPr>
            <a:lvl3pPr indent="-447420" lvl="2" marL="1371600" rtl="0" algn="l">
              <a:spcBef>
                <a:spcPts val="689"/>
              </a:spcBef>
              <a:spcAft>
                <a:spcPts val="0"/>
              </a:spcAft>
              <a:buClr>
                <a:schemeClr val="dk2"/>
              </a:buClr>
              <a:buSzPts val="3446"/>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228600" lvl="5" marL="2743200" rtl="0" algn="l">
              <a:spcBef>
                <a:spcPts val="360"/>
              </a:spcBef>
              <a:spcAft>
                <a:spcPts val="0"/>
              </a:spcAft>
              <a:buSzPts val="1400"/>
              <a:buNone/>
              <a:defRPr/>
            </a:lvl6pPr>
            <a:lvl7pPr indent="-228600" lvl="6" marL="3200400" rtl="0" algn="l">
              <a:spcBef>
                <a:spcPts val="360"/>
              </a:spcBef>
              <a:spcAft>
                <a:spcPts val="0"/>
              </a:spcAft>
              <a:buSzPts val="1400"/>
              <a:buNone/>
              <a:defRPr/>
            </a:lvl7pPr>
            <a:lvl8pPr indent="-228600" lvl="7" marL="3657600" rtl="0" algn="l">
              <a:spcBef>
                <a:spcPts val="360"/>
              </a:spcBef>
              <a:spcAft>
                <a:spcPts val="0"/>
              </a:spcAft>
              <a:buSzPts val="1400"/>
              <a:buNone/>
              <a:defRPr/>
            </a:lvl8pPr>
            <a:lvl9pPr indent="-228600" lvl="8" marL="4114800" rtl="0" algn="l">
              <a:spcBef>
                <a:spcPts val="36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23"/>
          <p:cNvSpPr/>
          <p:nvPr/>
        </p:nvSpPr>
        <p:spPr>
          <a:xfrm>
            <a:off x="6069905" y="230589"/>
            <a:ext cx="3074100" cy="1129200"/>
          </a:xfrm>
          <a:prstGeom prst="rect">
            <a:avLst/>
          </a:prstGeom>
          <a:solidFill>
            <a:schemeClr val="lt1"/>
          </a:solidFill>
          <a:ln>
            <a:noFill/>
          </a:ln>
        </p:spPr>
        <p:txBody>
          <a:bodyPr anchorCtr="0" anchor="t" bIns="44300" lIns="44300" spcFirstLastPara="1" rIns="44300" wrap="square" tIns="44300">
            <a:noAutofit/>
          </a:bodyPr>
          <a:lstStyle/>
          <a:p>
            <a:pPr indent="0" lvl="0" marL="0" marR="0" rtl="0" algn="l">
              <a:lnSpc>
                <a:spcPct val="100000"/>
              </a:lnSpc>
              <a:spcBef>
                <a:spcPts val="0"/>
              </a:spcBef>
              <a:spcAft>
                <a:spcPts val="0"/>
              </a:spcAft>
              <a:buClr>
                <a:schemeClr val="dk1"/>
              </a:buClr>
              <a:buSzPts val="1108"/>
              <a:buFont typeface="Tahoma"/>
              <a:buNone/>
            </a:pPr>
            <a:r>
              <a:t/>
            </a:r>
            <a:endParaRPr b="1" i="0" sz="1108" u="none" cap="none" strike="noStrike">
              <a:solidFill>
                <a:schemeClr val="lt1"/>
              </a:solidFill>
              <a:latin typeface="Tahoma"/>
              <a:ea typeface="Tahoma"/>
              <a:cs typeface="Tahoma"/>
              <a:sym typeface="Tahoma"/>
            </a:endParaRPr>
          </a:p>
        </p:txBody>
      </p:sp>
      <p:grpSp>
        <p:nvGrpSpPr>
          <p:cNvPr id="137" name="Google Shape;137;p23"/>
          <p:cNvGrpSpPr/>
          <p:nvPr/>
        </p:nvGrpSpPr>
        <p:grpSpPr>
          <a:xfrm>
            <a:off x="6073212" y="6144956"/>
            <a:ext cx="2893957" cy="402181"/>
            <a:chOff x="369889" y="5092790"/>
            <a:chExt cx="3135042" cy="402181"/>
          </a:xfrm>
        </p:grpSpPr>
        <p:grpSp>
          <p:nvGrpSpPr>
            <p:cNvPr id="138" name="Google Shape;138;p23"/>
            <p:cNvGrpSpPr/>
            <p:nvPr/>
          </p:nvGrpSpPr>
          <p:grpSpPr>
            <a:xfrm>
              <a:off x="2061240" y="5298398"/>
              <a:ext cx="165065" cy="109011"/>
              <a:chOff x="4182" y="1087"/>
              <a:chExt cx="238" cy="162"/>
            </a:xfrm>
          </p:grpSpPr>
          <p:sp>
            <p:nvSpPr>
              <p:cNvPr id="139" name="Google Shape;139;p23"/>
              <p:cNvSpPr/>
              <p:nvPr/>
            </p:nvSpPr>
            <p:spPr>
              <a:xfrm>
                <a:off x="4182" y="1087"/>
                <a:ext cx="238" cy="162"/>
              </a:xfrm>
              <a:custGeom>
                <a:rect b="b" l="l" r="r" t="t"/>
                <a:pathLst>
                  <a:path extrusionOk="0" h="162" w="250">
                    <a:moveTo>
                      <a:pt x="250" y="162"/>
                    </a:moveTo>
                    <a:lnTo>
                      <a:pt x="250" y="0"/>
                    </a:lnTo>
                    <a:lnTo>
                      <a:pt x="0" y="0"/>
                    </a:lnTo>
                    <a:lnTo>
                      <a:pt x="0" y="162"/>
                    </a:lnTo>
                    <a:lnTo>
                      <a:pt x="250" y="162"/>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40" name="Google Shape;140;p23"/>
              <p:cNvSpPr/>
              <p:nvPr/>
            </p:nvSpPr>
            <p:spPr>
              <a:xfrm>
                <a:off x="4182" y="1087"/>
                <a:ext cx="238" cy="53"/>
              </a:xfrm>
              <a:custGeom>
                <a:rect b="b" l="l" r="r" t="t"/>
                <a:pathLst>
                  <a:path extrusionOk="0" h="51" w="250">
                    <a:moveTo>
                      <a:pt x="250" y="51"/>
                    </a:moveTo>
                    <a:lnTo>
                      <a:pt x="250" y="0"/>
                    </a:lnTo>
                    <a:lnTo>
                      <a:pt x="0" y="0"/>
                    </a:lnTo>
                    <a:lnTo>
                      <a:pt x="0" y="51"/>
                    </a:lnTo>
                    <a:lnTo>
                      <a:pt x="250" y="5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41" name="Google Shape;141;p23"/>
              <p:cNvSpPr/>
              <p:nvPr/>
            </p:nvSpPr>
            <p:spPr>
              <a:xfrm>
                <a:off x="4182" y="1198"/>
                <a:ext cx="238" cy="51"/>
              </a:xfrm>
              <a:custGeom>
                <a:rect b="b" l="l" r="r" t="t"/>
                <a:pathLst>
                  <a:path extrusionOk="0" h="50" w="250">
                    <a:moveTo>
                      <a:pt x="250" y="50"/>
                    </a:moveTo>
                    <a:lnTo>
                      <a:pt x="250" y="0"/>
                    </a:lnTo>
                    <a:lnTo>
                      <a:pt x="0" y="0"/>
                    </a:lnTo>
                    <a:lnTo>
                      <a:pt x="0" y="50"/>
                    </a:lnTo>
                    <a:lnTo>
                      <a:pt x="250" y="50"/>
                    </a:lnTo>
                    <a:close/>
                  </a:path>
                </a:pathLst>
              </a:custGeom>
              <a:solidFill>
                <a:srgbClr val="FF1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42" name="Google Shape;142;p23"/>
              <p:cNvSpPr/>
              <p:nvPr/>
            </p:nvSpPr>
            <p:spPr>
              <a:xfrm>
                <a:off x="4182" y="1087"/>
                <a:ext cx="238" cy="162"/>
              </a:xfrm>
              <a:custGeom>
                <a:rect b="b" l="l" r="r" t="t"/>
                <a:pathLst>
                  <a:path extrusionOk="0" h="162" w="250">
                    <a:moveTo>
                      <a:pt x="250" y="162"/>
                    </a:moveTo>
                    <a:lnTo>
                      <a:pt x="0" y="162"/>
                    </a:lnTo>
                    <a:lnTo>
                      <a:pt x="0" y="0"/>
                    </a:lnTo>
                    <a:lnTo>
                      <a:pt x="250" y="0"/>
                    </a:lnTo>
                    <a:lnTo>
                      <a:pt x="250" y="162"/>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43" name="Google Shape;143;p23"/>
              <p:cNvSpPr/>
              <p:nvPr/>
            </p:nvSpPr>
            <p:spPr>
              <a:xfrm>
                <a:off x="4237" y="1132"/>
                <a:ext cx="71" cy="83"/>
              </a:xfrm>
              <a:custGeom>
                <a:rect b="b" l="l" r="r" t="t"/>
                <a:pathLst>
                  <a:path extrusionOk="0" h="84" w="72">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44" name="Google Shape;144;p23"/>
              <p:cNvSpPr/>
              <p:nvPr/>
            </p:nvSpPr>
            <p:spPr>
              <a:xfrm>
                <a:off x="4267" y="1140"/>
                <a:ext cx="4" cy="49"/>
              </a:xfrm>
              <a:custGeom>
                <a:rect b="b" l="l" r="r" t="t"/>
                <a:pathLst>
                  <a:path extrusionOk="0" h="50" w="6">
                    <a:moveTo>
                      <a:pt x="6" y="50"/>
                    </a:moveTo>
                    <a:lnTo>
                      <a:pt x="0" y="50"/>
                    </a:lnTo>
                    <a:lnTo>
                      <a:pt x="0" y="0"/>
                    </a:lnTo>
                    <a:lnTo>
                      <a:pt x="6" y="0"/>
                    </a:lnTo>
                    <a:lnTo>
                      <a:pt x="6" y="5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45" name="Google Shape;145;p23"/>
              <p:cNvSpPr/>
              <p:nvPr/>
            </p:nvSpPr>
            <p:spPr>
              <a:xfrm>
                <a:off x="4257" y="1150"/>
                <a:ext cx="33" cy="4"/>
              </a:xfrm>
              <a:custGeom>
                <a:rect b="b" l="l" r="r" t="t"/>
                <a:pathLst>
                  <a:path extrusionOk="0" h="5" w="36">
                    <a:moveTo>
                      <a:pt x="36" y="5"/>
                    </a:moveTo>
                    <a:lnTo>
                      <a:pt x="0" y="5"/>
                    </a:lnTo>
                    <a:lnTo>
                      <a:pt x="0" y="0"/>
                    </a:lnTo>
                    <a:lnTo>
                      <a:pt x="36" y="0"/>
                    </a:lnTo>
                    <a:lnTo>
                      <a:pt x="36" y="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46" name="Google Shape;146;p23"/>
              <p:cNvSpPr/>
              <p:nvPr/>
            </p:nvSpPr>
            <p:spPr>
              <a:xfrm>
                <a:off x="4251" y="1164"/>
                <a:ext cx="39" cy="6"/>
              </a:xfrm>
              <a:custGeom>
                <a:rect b="b" l="l" r="r" t="t"/>
                <a:pathLst>
                  <a:path extrusionOk="0" h="6" w="42">
                    <a:moveTo>
                      <a:pt x="42" y="6"/>
                    </a:moveTo>
                    <a:lnTo>
                      <a:pt x="0" y="6"/>
                    </a:lnTo>
                    <a:lnTo>
                      <a:pt x="0" y="0"/>
                    </a:lnTo>
                    <a:lnTo>
                      <a:pt x="42" y="0"/>
                    </a:lnTo>
                    <a:lnTo>
                      <a:pt x="42" y="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47" name="Google Shape;147;p23"/>
              <p:cNvSpPr/>
              <p:nvPr/>
            </p:nvSpPr>
            <p:spPr>
              <a:xfrm>
                <a:off x="4245" y="1182"/>
                <a:ext cx="57" cy="32"/>
              </a:xfrm>
              <a:custGeom>
                <a:rect b="b" l="l" r="r" t="t"/>
                <a:pathLst>
                  <a:path extrusionOk="0" h="34" w="60">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48" name="Google Shape;148;p23"/>
              <p:cNvSpPr/>
              <p:nvPr/>
            </p:nvSpPr>
            <p:spPr>
              <a:xfrm>
                <a:off x="4237" y="1132"/>
                <a:ext cx="71" cy="83"/>
              </a:xfrm>
              <a:custGeom>
                <a:rect b="b" l="l" r="r" t="t"/>
                <a:pathLst>
                  <a:path extrusionOk="0" h="84" w="72">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149" name="Google Shape;149;p23"/>
            <p:cNvGrpSpPr/>
            <p:nvPr/>
          </p:nvGrpSpPr>
          <p:grpSpPr>
            <a:xfrm>
              <a:off x="3338572" y="5298398"/>
              <a:ext cx="166359" cy="105273"/>
              <a:chOff x="1592" y="2897"/>
              <a:chExt cx="247" cy="156"/>
            </a:xfrm>
          </p:grpSpPr>
          <p:sp>
            <p:nvSpPr>
              <p:cNvPr id="150" name="Google Shape;150;p23"/>
              <p:cNvSpPr/>
              <p:nvPr/>
            </p:nvSpPr>
            <p:spPr>
              <a:xfrm>
                <a:off x="1592" y="2897"/>
                <a:ext cx="247" cy="155"/>
              </a:xfrm>
              <a:custGeom>
                <a:rect b="b" l="l" r="r" t="t"/>
                <a:pathLst>
                  <a:path extrusionOk="0" h="156" w="245">
                    <a:moveTo>
                      <a:pt x="0" y="156"/>
                    </a:moveTo>
                    <a:lnTo>
                      <a:pt x="0" y="0"/>
                    </a:lnTo>
                    <a:lnTo>
                      <a:pt x="245" y="0"/>
                    </a:lnTo>
                    <a:lnTo>
                      <a:pt x="245" y="156"/>
                    </a:lnTo>
                    <a:lnTo>
                      <a:pt x="0"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51" name="Google Shape;151;p23"/>
              <p:cNvSpPr/>
              <p:nvPr/>
            </p:nvSpPr>
            <p:spPr>
              <a:xfrm>
                <a:off x="1592" y="2897"/>
                <a:ext cx="247" cy="155"/>
              </a:xfrm>
              <a:custGeom>
                <a:rect b="b" l="l" r="r" t="t"/>
                <a:pathLst>
                  <a:path extrusionOk="0" h="156" w="245">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52" name="Google Shape;152;p23"/>
              <p:cNvSpPr/>
              <p:nvPr/>
            </p:nvSpPr>
            <p:spPr>
              <a:xfrm>
                <a:off x="1742" y="2897"/>
                <a:ext cx="67" cy="50"/>
              </a:xfrm>
              <a:custGeom>
                <a:rect b="b" l="l" r="r" t="t"/>
                <a:pathLst>
                  <a:path extrusionOk="0" h="50" w="66">
                    <a:moveTo>
                      <a:pt x="0" y="0"/>
                    </a:moveTo>
                    <a:lnTo>
                      <a:pt x="0" y="50"/>
                    </a:lnTo>
                    <a:lnTo>
                      <a:pt x="66" y="0"/>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53" name="Google Shape;153;p23"/>
              <p:cNvSpPr/>
              <p:nvPr/>
            </p:nvSpPr>
            <p:spPr>
              <a:xfrm>
                <a:off x="1778" y="2913"/>
                <a:ext cx="61" cy="40"/>
              </a:xfrm>
              <a:custGeom>
                <a:rect b="b" l="l" r="r" t="t"/>
                <a:pathLst>
                  <a:path extrusionOk="0" h="39" w="60">
                    <a:moveTo>
                      <a:pt x="0" y="39"/>
                    </a:moveTo>
                    <a:lnTo>
                      <a:pt x="60" y="39"/>
                    </a:lnTo>
                    <a:lnTo>
                      <a:pt x="60" y="0"/>
                    </a:lnTo>
                    <a:lnTo>
                      <a:pt x="0" y="39"/>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54" name="Google Shape;154;p23"/>
              <p:cNvSpPr/>
              <p:nvPr/>
            </p:nvSpPr>
            <p:spPr>
              <a:xfrm>
                <a:off x="1742" y="2897"/>
                <a:ext cx="97" cy="57"/>
              </a:xfrm>
              <a:custGeom>
                <a:rect b="b" l="l" r="r" t="t"/>
                <a:pathLst>
                  <a:path extrusionOk="0" h="56" w="96">
                    <a:moveTo>
                      <a:pt x="0" y="56"/>
                    </a:moveTo>
                    <a:lnTo>
                      <a:pt x="78" y="0"/>
                    </a:lnTo>
                    <a:lnTo>
                      <a:pt x="96" y="0"/>
                    </a:lnTo>
                    <a:lnTo>
                      <a:pt x="18" y="56"/>
                    </a:lnTo>
                    <a:lnTo>
                      <a:pt x="0" y="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55" name="Google Shape;155;p23"/>
              <p:cNvSpPr/>
              <p:nvPr/>
            </p:nvSpPr>
            <p:spPr>
              <a:xfrm>
                <a:off x="1616" y="2897"/>
                <a:ext cx="77" cy="44"/>
              </a:xfrm>
              <a:custGeom>
                <a:rect b="b" l="l" r="r" t="t"/>
                <a:pathLst>
                  <a:path extrusionOk="0" h="45" w="78">
                    <a:moveTo>
                      <a:pt x="78" y="0"/>
                    </a:moveTo>
                    <a:lnTo>
                      <a:pt x="78" y="45"/>
                    </a:lnTo>
                    <a:lnTo>
                      <a:pt x="0" y="0"/>
                    </a:lnTo>
                    <a:lnTo>
                      <a:pt x="78"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56" name="Google Shape;156;p23"/>
              <p:cNvSpPr/>
              <p:nvPr/>
            </p:nvSpPr>
            <p:spPr>
              <a:xfrm>
                <a:off x="1592" y="2913"/>
                <a:ext cx="61" cy="40"/>
              </a:xfrm>
              <a:custGeom>
                <a:rect b="b" l="l" r="r" t="t"/>
                <a:pathLst>
                  <a:path extrusionOk="0" h="39" w="60">
                    <a:moveTo>
                      <a:pt x="60" y="39"/>
                    </a:moveTo>
                    <a:lnTo>
                      <a:pt x="0" y="39"/>
                    </a:lnTo>
                    <a:lnTo>
                      <a:pt x="0" y="0"/>
                    </a:lnTo>
                    <a:lnTo>
                      <a:pt x="60" y="39"/>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57" name="Google Shape;157;p23"/>
              <p:cNvSpPr/>
              <p:nvPr/>
            </p:nvSpPr>
            <p:spPr>
              <a:xfrm>
                <a:off x="1592" y="2897"/>
                <a:ext cx="95" cy="57"/>
              </a:xfrm>
              <a:custGeom>
                <a:rect b="b" l="l" r="r" t="t"/>
                <a:pathLst>
                  <a:path extrusionOk="0" h="56" w="96">
                    <a:moveTo>
                      <a:pt x="96" y="56"/>
                    </a:moveTo>
                    <a:lnTo>
                      <a:pt x="0" y="0"/>
                    </a:lnTo>
                    <a:lnTo>
                      <a:pt x="6" y="11"/>
                    </a:lnTo>
                    <a:lnTo>
                      <a:pt x="78" y="56"/>
                    </a:lnTo>
                    <a:lnTo>
                      <a:pt x="96" y="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58" name="Google Shape;158;p23"/>
              <p:cNvSpPr/>
              <p:nvPr/>
            </p:nvSpPr>
            <p:spPr>
              <a:xfrm>
                <a:off x="1742" y="3008"/>
                <a:ext cx="73" cy="44"/>
              </a:xfrm>
              <a:custGeom>
                <a:rect b="b" l="l" r="r" t="t"/>
                <a:pathLst>
                  <a:path extrusionOk="0" h="44" w="72">
                    <a:moveTo>
                      <a:pt x="0" y="44"/>
                    </a:moveTo>
                    <a:lnTo>
                      <a:pt x="0" y="0"/>
                    </a:lnTo>
                    <a:lnTo>
                      <a:pt x="72" y="44"/>
                    </a:lnTo>
                    <a:lnTo>
                      <a:pt x="0" y="44"/>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59" name="Google Shape;159;p23"/>
              <p:cNvSpPr/>
              <p:nvPr/>
            </p:nvSpPr>
            <p:spPr>
              <a:xfrm>
                <a:off x="1778" y="2998"/>
                <a:ext cx="61" cy="38"/>
              </a:xfrm>
              <a:custGeom>
                <a:rect b="b" l="l" r="r" t="t"/>
                <a:pathLst>
                  <a:path extrusionOk="0" h="39" w="60">
                    <a:moveTo>
                      <a:pt x="0" y="0"/>
                    </a:moveTo>
                    <a:lnTo>
                      <a:pt x="60" y="0"/>
                    </a:lnTo>
                    <a:lnTo>
                      <a:pt x="60" y="39"/>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60" name="Google Shape;160;p23"/>
              <p:cNvSpPr/>
              <p:nvPr/>
            </p:nvSpPr>
            <p:spPr>
              <a:xfrm>
                <a:off x="1754" y="2998"/>
                <a:ext cx="85" cy="55"/>
              </a:xfrm>
              <a:custGeom>
                <a:rect b="b" l="l" r="r" t="t"/>
                <a:pathLst>
                  <a:path extrusionOk="0" h="55" w="84">
                    <a:moveTo>
                      <a:pt x="0" y="0"/>
                    </a:moveTo>
                    <a:lnTo>
                      <a:pt x="84" y="55"/>
                    </a:lnTo>
                    <a:lnTo>
                      <a:pt x="84" y="44"/>
                    </a:lnTo>
                    <a:lnTo>
                      <a:pt x="18" y="0"/>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61" name="Google Shape;161;p23"/>
              <p:cNvSpPr/>
              <p:nvPr/>
            </p:nvSpPr>
            <p:spPr>
              <a:xfrm>
                <a:off x="1622" y="3002"/>
                <a:ext cx="71" cy="50"/>
              </a:xfrm>
              <a:custGeom>
                <a:rect b="b" l="l" r="r" t="t"/>
                <a:pathLst>
                  <a:path extrusionOk="0" h="50" w="72">
                    <a:moveTo>
                      <a:pt x="72" y="50"/>
                    </a:moveTo>
                    <a:lnTo>
                      <a:pt x="72" y="0"/>
                    </a:lnTo>
                    <a:lnTo>
                      <a:pt x="0" y="50"/>
                    </a:lnTo>
                    <a:lnTo>
                      <a:pt x="72" y="5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62" name="Google Shape;162;p23"/>
              <p:cNvSpPr/>
              <p:nvPr/>
            </p:nvSpPr>
            <p:spPr>
              <a:xfrm>
                <a:off x="1592" y="2998"/>
                <a:ext cx="55" cy="38"/>
              </a:xfrm>
              <a:custGeom>
                <a:rect b="b" l="l" r="r" t="t"/>
                <a:pathLst>
                  <a:path extrusionOk="0" h="39" w="54">
                    <a:moveTo>
                      <a:pt x="54" y="0"/>
                    </a:moveTo>
                    <a:lnTo>
                      <a:pt x="0" y="0"/>
                    </a:lnTo>
                    <a:lnTo>
                      <a:pt x="0" y="39"/>
                    </a:lnTo>
                    <a:lnTo>
                      <a:pt x="54"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63" name="Google Shape;163;p23"/>
              <p:cNvSpPr/>
              <p:nvPr/>
            </p:nvSpPr>
            <p:spPr>
              <a:xfrm>
                <a:off x="1598" y="2998"/>
                <a:ext cx="95" cy="55"/>
              </a:xfrm>
              <a:custGeom>
                <a:rect b="b" l="l" r="r" t="t"/>
                <a:pathLst>
                  <a:path extrusionOk="0" h="55" w="96">
                    <a:moveTo>
                      <a:pt x="96" y="0"/>
                    </a:moveTo>
                    <a:lnTo>
                      <a:pt x="18" y="55"/>
                    </a:lnTo>
                    <a:lnTo>
                      <a:pt x="0" y="55"/>
                    </a:lnTo>
                    <a:lnTo>
                      <a:pt x="78" y="0"/>
                    </a:lnTo>
                    <a:lnTo>
                      <a:pt x="96"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64" name="Google Shape;164;p23"/>
              <p:cNvSpPr/>
              <p:nvPr/>
            </p:nvSpPr>
            <p:spPr>
              <a:xfrm>
                <a:off x="1592" y="2897"/>
                <a:ext cx="247" cy="155"/>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165" name="Google Shape;165;p23"/>
            <p:cNvGrpSpPr/>
            <p:nvPr/>
          </p:nvGrpSpPr>
          <p:grpSpPr>
            <a:xfrm>
              <a:off x="2910190" y="5298398"/>
              <a:ext cx="164780" cy="104540"/>
              <a:chOff x="1778" y="2004"/>
              <a:chExt cx="246" cy="156"/>
            </a:xfrm>
          </p:grpSpPr>
          <p:sp>
            <p:nvSpPr>
              <p:cNvPr id="166" name="Google Shape;166;p23"/>
              <p:cNvSpPr/>
              <p:nvPr/>
            </p:nvSpPr>
            <p:spPr>
              <a:xfrm>
                <a:off x="1778" y="2004"/>
                <a:ext cx="246" cy="156"/>
              </a:xfrm>
              <a:custGeom>
                <a:rect b="b" l="l" r="r" t="t"/>
                <a:pathLst>
                  <a:path extrusionOk="0" h="151" w="239">
                    <a:moveTo>
                      <a:pt x="239" y="151"/>
                    </a:moveTo>
                    <a:lnTo>
                      <a:pt x="239" y="0"/>
                    </a:lnTo>
                    <a:lnTo>
                      <a:pt x="0" y="0"/>
                    </a:lnTo>
                    <a:lnTo>
                      <a:pt x="0" y="151"/>
                    </a:lnTo>
                    <a:lnTo>
                      <a:pt x="239" y="1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67" name="Google Shape;167;p23"/>
              <p:cNvSpPr/>
              <p:nvPr/>
            </p:nvSpPr>
            <p:spPr>
              <a:xfrm>
                <a:off x="1845" y="2026"/>
                <a:ext cx="120" cy="118"/>
              </a:xfrm>
              <a:custGeom>
                <a:rect b="b" l="l" r="r" t="t"/>
                <a:pathLst>
                  <a:path extrusionOk="0" h="117" w="119">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68" name="Google Shape;168;p23"/>
              <p:cNvSpPr/>
              <p:nvPr/>
            </p:nvSpPr>
            <p:spPr>
              <a:xfrm>
                <a:off x="1778" y="2004"/>
                <a:ext cx="246"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169" name="Google Shape;169;p23"/>
            <p:cNvGrpSpPr/>
            <p:nvPr/>
          </p:nvGrpSpPr>
          <p:grpSpPr>
            <a:xfrm>
              <a:off x="2698061" y="5298398"/>
              <a:ext cx="164349" cy="105273"/>
              <a:chOff x="1592" y="2143"/>
              <a:chExt cx="247" cy="156"/>
            </a:xfrm>
          </p:grpSpPr>
          <p:sp>
            <p:nvSpPr>
              <p:cNvPr id="170" name="Google Shape;170;p23"/>
              <p:cNvSpPr/>
              <p:nvPr/>
            </p:nvSpPr>
            <p:spPr>
              <a:xfrm>
                <a:off x="1592" y="2143"/>
                <a:ext cx="246" cy="155"/>
              </a:xfrm>
              <a:custGeom>
                <a:rect b="b" l="l" r="r" t="t"/>
                <a:pathLst>
                  <a:path extrusionOk="0" h="156" w="245">
                    <a:moveTo>
                      <a:pt x="245" y="156"/>
                    </a:moveTo>
                    <a:lnTo>
                      <a:pt x="245" y="0"/>
                    </a:lnTo>
                    <a:lnTo>
                      <a:pt x="0" y="0"/>
                    </a:lnTo>
                    <a:lnTo>
                      <a:pt x="0" y="156"/>
                    </a:lnTo>
                    <a:lnTo>
                      <a:pt x="245" y="15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71" name="Google Shape;171;p23"/>
              <p:cNvSpPr/>
              <p:nvPr/>
            </p:nvSpPr>
            <p:spPr>
              <a:xfrm>
                <a:off x="1592" y="2143"/>
                <a:ext cx="66" cy="67"/>
              </a:xfrm>
              <a:custGeom>
                <a:rect b="b" l="l" r="r" t="t"/>
                <a:pathLst>
                  <a:path extrusionOk="0" h="67" w="66">
                    <a:moveTo>
                      <a:pt x="66" y="0"/>
                    </a:moveTo>
                    <a:lnTo>
                      <a:pt x="0" y="0"/>
                    </a:lnTo>
                    <a:lnTo>
                      <a:pt x="0" y="67"/>
                    </a:lnTo>
                    <a:lnTo>
                      <a:pt x="66" y="67"/>
                    </a:lnTo>
                    <a:lnTo>
                      <a:pt x="66"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72" name="Google Shape;172;p23"/>
              <p:cNvSpPr/>
              <p:nvPr/>
            </p:nvSpPr>
            <p:spPr>
              <a:xfrm>
                <a:off x="1592" y="2238"/>
                <a:ext cx="66" cy="61"/>
              </a:xfrm>
              <a:custGeom>
                <a:rect b="b" l="l" r="r" t="t"/>
                <a:pathLst>
                  <a:path extrusionOk="0" h="61" w="66">
                    <a:moveTo>
                      <a:pt x="0" y="0"/>
                    </a:moveTo>
                    <a:lnTo>
                      <a:pt x="0" y="61"/>
                    </a:lnTo>
                    <a:lnTo>
                      <a:pt x="66" y="61"/>
                    </a:lnTo>
                    <a:lnTo>
                      <a:pt x="66" y="0"/>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73" name="Google Shape;173;p23"/>
              <p:cNvSpPr/>
              <p:nvPr/>
            </p:nvSpPr>
            <p:spPr>
              <a:xfrm>
                <a:off x="1689" y="2238"/>
                <a:ext cx="150" cy="61"/>
              </a:xfrm>
              <a:custGeom>
                <a:rect b="b" l="l" r="r" t="t"/>
                <a:pathLst>
                  <a:path extrusionOk="0" h="61" w="149">
                    <a:moveTo>
                      <a:pt x="0" y="61"/>
                    </a:moveTo>
                    <a:lnTo>
                      <a:pt x="149" y="61"/>
                    </a:lnTo>
                    <a:lnTo>
                      <a:pt x="149" y="0"/>
                    </a:lnTo>
                    <a:lnTo>
                      <a:pt x="0" y="0"/>
                    </a:lnTo>
                    <a:lnTo>
                      <a:pt x="0" y="6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74" name="Google Shape;174;p23"/>
              <p:cNvSpPr/>
              <p:nvPr/>
            </p:nvSpPr>
            <p:spPr>
              <a:xfrm>
                <a:off x="1689" y="2143"/>
                <a:ext cx="150" cy="67"/>
              </a:xfrm>
              <a:custGeom>
                <a:rect b="b" l="l" r="r" t="t"/>
                <a:pathLst>
                  <a:path extrusionOk="0" h="67" w="149">
                    <a:moveTo>
                      <a:pt x="0" y="0"/>
                    </a:moveTo>
                    <a:lnTo>
                      <a:pt x="0" y="67"/>
                    </a:lnTo>
                    <a:lnTo>
                      <a:pt x="149" y="67"/>
                    </a:lnTo>
                    <a:lnTo>
                      <a:pt x="149" y="0"/>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75" name="Google Shape;175;p23"/>
              <p:cNvSpPr/>
              <p:nvPr/>
            </p:nvSpPr>
            <p:spPr>
              <a:xfrm>
                <a:off x="1592" y="2143"/>
                <a:ext cx="246" cy="155"/>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176" name="Google Shape;176;p23"/>
            <p:cNvGrpSpPr/>
            <p:nvPr/>
          </p:nvGrpSpPr>
          <p:grpSpPr>
            <a:xfrm>
              <a:off x="2486912" y="5298398"/>
              <a:ext cx="163140" cy="105273"/>
              <a:chOff x="1593" y="1897"/>
              <a:chExt cx="244" cy="157"/>
            </a:xfrm>
          </p:grpSpPr>
          <p:sp>
            <p:nvSpPr>
              <p:cNvPr id="177" name="Google Shape;177;p23"/>
              <p:cNvSpPr/>
              <p:nvPr/>
            </p:nvSpPr>
            <p:spPr>
              <a:xfrm>
                <a:off x="1593" y="1897"/>
                <a:ext cx="244" cy="156"/>
              </a:xfrm>
              <a:custGeom>
                <a:rect b="b" l="l" r="r" t="t"/>
                <a:pathLst>
                  <a:path extrusionOk="0" h="157" w="245">
                    <a:moveTo>
                      <a:pt x="245" y="157"/>
                    </a:moveTo>
                    <a:lnTo>
                      <a:pt x="245" y="0"/>
                    </a:lnTo>
                    <a:lnTo>
                      <a:pt x="0" y="0"/>
                    </a:lnTo>
                    <a:lnTo>
                      <a:pt x="0" y="157"/>
                    </a:lnTo>
                    <a:lnTo>
                      <a:pt x="245" y="157"/>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78" name="Google Shape;178;p23"/>
              <p:cNvSpPr/>
              <p:nvPr/>
            </p:nvSpPr>
            <p:spPr>
              <a:xfrm>
                <a:off x="1593" y="1897"/>
                <a:ext cx="244" cy="47"/>
              </a:xfrm>
              <a:custGeom>
                <a:rect b="b" l="l" r="r" t="t"/>
                <a:pathLst>
                  <a:path extrusionOk="0" h="45" w="245">
                    <a:moveTo>
                      <a:pt x="245" y="45"/>
                    </a:moveTo>
                    <a:lnTo>
                      <a:pt x="245" y="0"/>
                    </a:lnTo>
                    <a:lnTo>
                      <a:pt x="0" y="0"/>
                    </a:lnTo>
                    <a:lnTo>
                      <a:pt x="0" y="45"/>
                    </a:lnTo>
                    <a:lnTo>
                      <a:pt x="245" y="4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79" name="Google Shape;179;p23"/>
              <p:cNvSpPr/>
              <p:nvPr/>
            </p:nvSpPr>
            <p:spPr>
              <a:xfrm>
                <a:off x="1593" y="2003"/>
                <a:ext cx="244" cy="51"/>
              </a:xfrm>
              <a:custGeom>
                <a:rect b="b" l="l" r="r" t="t"/>
                <a:pathLst>
                  <a:path extrusionOk="0" h="51" w="245">
                    <a:moveTo>
                      <a:pt x="245" y="51"/>
                    </a:moveTo>
                    <a:lnTo>
                      <a:pt x="245" y="0"/>
                    </a:lnTo>
                    <a:lnTo>
                      <a:pt x="0" y="0"/>
                    </a:lnTo>
                    <a:lnTo>
                      <a:pt x="0" y="51"/>
                    </a:lnTo>
                    <a:lnTo>
                      <a:pt x="245" y="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80" name="Google Shape;180;p23"/>
              <p:cNvSpPr/>
              <p:nvPr/>
            </p:nvSpPr>
            <p:spPr>
              <a:xfrm>
                <a:off x="1593" y="1897"/>
                <a:ext cx="244"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181" name="Google Shape;181;p23"/>
            <p:cNvGrpSpPr/>
            <p:nvPr/>
          </p:nvGrpSpPr>
          <p:grpSpPr>
            <a:xfrm>
              <a:off x="1633860" y="5298398"/>
              <a:ext cx="165396" cy="105031"/>
              <a:chOff x="1778" y="1164"/>
              <a:chExt cx="247" cy="157"/>
            </a:xfrm>
          </p:grpSpPr>
          <p:sp>
            <p:nvSpPr>
              <p:cNvPr id="182" name="Google Shape;182;p23"/>
              <p:cNvSpPr/>
              <p:nvPr/>
            </p:nvSpPr>
            <p:spPr>
              <a:xfrm>
                <a:off x="1778" y="1164"/>
                <a:ext cx="102" cy="157"/>
              </a:xfrm>
              <a:custGeom>
                <a:rect b="b" l="l" r="r" t="t"/>
                <a:pathLst>
                  <a:path extrusionOk="0" h="156" w="96">
                    <a:moveTo>
                      <a:pt x="96" y="156"/>
                    </a:moveTo>
                    <a:lnTo>
                      <a:pt x="0" y="156"/>
                    </a:lnTo>
                    <a:lnTo>
                      <a:pt x="0" y="0"/>
                    </a:lnTo>
                    <a:lnTo>
                      <a:pt x="96" y="0"/>
                    </a:lnTo>
                    <a:lnTo>
                      <a:pt x="96" y="156"/>
                    </a:lnTo>
                    <a:close/>
                  </a:path>
                </a:pathLst>
              </a:custGeom>
              <a:solidFill>
                <a:srgbClr val="13863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83" name="Google Shape;183;p23"/>
              <p:cNvSpPr/>
              <p:nvPr/>
            </p:nvSpPr>
            <p:spPr>
              <a:xfrm>
                <a:off x="1880" y="1164"/>
                <a:ext cx="145" cy="157"/>
              </a:xfrm>
              <a:custGeom>
                <a:rect b="b" l="l" r="r" t="t"/>
                <a:pathLst>
                  <a:path extrusionOk="0" h="156" w="143">
                    <a:moveTo>
                      <a:pt x="143" y="156"/>
                    </a:moveTo>
                    <a:lnTo>
                      <a:pt x="0" y="156"/>
                    </a:lnTo>
                    <a:lnTo>
                      <a:pt x="0" y="0"/>
                    </a:lnTo>
                    <a:lnTo>
                      <a:pt x="143" y="0"/>
                    </a:lnTo>
                    <a:lnTo>
                      <a:pt x="143" y="156"/>
                    </a:lnTo>
                    <a:close/>
                  </a:path>
                </a:pathLst>
              </a:custGeom>
              <a:solidFill>
                <a:srgbClr val="FF17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84" name="Google Shape;184;p23"/>
              <p:cNvSpPr/>
              <p:nvPr/>
            </p:nvSpPr>
            <p:spPr>
              <a:xfrm>
                <a:off x="1874" y="1199"/>
                <a:ext cx="12" cy="90"/>
              </a:xfrm>
              <a:custGeom>
                <a:rect b="b" l="l" r="r" t="t"/>
                <a:pathLst>
                  <a:path extrusionOk="0" h="90" w="12">
                    <a:moveTo>
                      <a:pt x="12" y="90"/>
                    </a:moveTo>
                    <a:lnTo>
                      <a:pt x="0" y="90"/>
                    </a:lnTo>
                    <a:lnTo>
                      <a:pt x="0" y="0"/>
                    </a:lnTo>
                    <a:lnTo>
                      <a:pt x="12" y="0"/>
                    </a:lnTo>
                    <a:lnTo>
                      <a:pt x="12" y="9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85" name="Google Shape;185;p23"/>
              <p:cNvSpPr/>
              <p:nvPr/>
            </p:nvSpPr>
            <p:spPr>
              <a:xfrm>
                <a:off x="1874" y="1199"/>
                <a:ext cx="12" cy="90"/>
              </a:xfrm>
              <a:custGeom>
                <a:rect b="b" l="l" r="r" t="t"/>
                <a:pathLst>
                  <a:path extrusionOk="0" h="90" w="12">
                    <a:moveTo>
                      <a:pt x="12" y="90"/>
                    </a:moveTo>
                    <a:lnTo>
                      <a:pt x="0" y="90"/>
                    </a:lnTo>
                    <a:lnTo>
                      <a:pt x="0" y="0"/>
                    </a:lnTo>
                    <a:lnTo>
                      <a:pt x="12" y="0"/>
                    </a:lnTo>
                    <a:lnTo>
                      <a:pt x="12" y="9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86" name="Google Shape;186;p23"/>
              <p:cNvSpPr/>
              <p:nvPr/>
            </p:nvSpPr>
            <p:spPr>
              <a:xfrm>
                <a:off x="1837" y="1221"/>
                <a:ext cx="49" cy="22"/>
              </a:xfrm>
              <a:custGeom>
                <a:rect b="b" l="l" r="r" t="t"/>
                <a:pathLst>
                  <a:path extrusionOk="0" h="22" w="48">
                    <a:moveTo>
                      <a:pt x="42" y="22"/>
                    </a:moveTo>
                    <a:lnTo>
                      <a:pt x="0" y="5"/>
                    </a:lnTo>
                    <a:lnTo>
                      <a:pt x="6" y="0"/>
                    </a:lnTo>
                    <a:lnTo>
                      <a:pt x="48" y="16"/>
                    </a:lnTo>
                    <a:lnTo>
                      <a:pt x="42" y="22"/>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87" name="Google Shape;187;p23"/>
              <p:cNvSpPr/>
              <p:nvPr/>
            </p:nvSpPr>
            <p:spPr>
              <a:xfrm>
                <a:off x="1837" y="1221"/>
                <a:ext cx="49" cy="22"/>
              </a:xfrm>
              <a:custGeom>
                <a:rect b="b" l="l" r="r" t="t"/>
                <a:pathLst>
                  <a:path extrusionOk="0" h="22" w="48">
                    <a:moveTo>
                      <a:pt x="42" y="22"/>
                    </a:moveTo>
                    <a:lnTo>
                      <a:pt x="0" y="5"/>
                    </a:lnTo>
                    <a:lnTo>
                      <a:pt x="6" y="0"/>
                    </a:lnTo>
                    <a:lnTo>
                      <a:pt x="48" y="16"/>
                    </a:lnTo>
                    <a:lnTo>
                      <a:pt x="42" y="22"/>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88" name="Google Shape;188;p23"/>
              <p:cNvSpPr/>
              <p:nvPr/>
            </p:nvSpPr>
            <p:spPr>
              <a:xfrm>
                <a:off x="1880" y="1237"/>
                <a:ext cx="49" cy="27"/>
              </a:xfrm>
              <a:custGeom>
                <a:rect b="b" l="l" r="r" t="t"/>
                <a:pathLst>
                  <a:path extrusionOk="0" h="28" w="47">
                    <a:moveTo>
                      <a:pt x="41" y="28"/>
                    </a:moveTo>
                    <a:lnTo>
                      <a:pt x="0" y="6"/>
                    </a:lnTo>
                    <a:lnTo>
                      <a:pt x="6" y="0"/>
                    </a:lnTo>
                    <a:lnTo>
                      <a:pt x="47" y="23"/>
                    </a:lnTo>
                    <a:lnTo>
                      <a:pt x="41" y="28"/>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89" name="Google Shape;189;p23"/>
              <p:cNvSpPr/>
              <p:nvPr/>
            </p:nvSpPr>
            <p:spPr>
              <a:xfrm>
                <a:off x="1880" y="1237"/>
                <a:ext cx="49" cy="27"/>
              </a:xfrm>
              <a:custGeom>
                <a:rect b="b" l="l" r="r" t="t"/>
                <a:pathLst>
                  <a:path extrusionOk="0" h="28" w="47">
                    <a:moveTo>
                      <a:pt x="41" y="28"/>
                    </a:moveTo>
                    <a:lnTo>
                      <a:pt x="0" y="6"/>
                    </a:lnTo>
                    <a:lnTo>
                      <a:pt x="6" y="0"/>
                    </a:lnTo>
                    <a:lnTo>
                      <a:pt x="47" y="23"/>
                    </a:lnTo>
                    <a:lnTo>
                      <a:pt x="41" y="28"/>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0" name="Google Shape;190;p23"/>
              <p:cNvSpPr/>
              <p:nvPr/>
            </p:nvSpPr>
            <p:spPr>
              <a:xfrm>
                <a:off x="1880" y="1221"/>
                <a:ext cx="43" cy="29"/>
              </a:xfrm>
              <a:custGeom>
                <a:rect b="b" l="l" r="r" t="t"/>
                <a:pathLst>
                  <a:path extrusionOk="0" h="28" w="41">
                    <a:moveTo>
                      <a:pt x="0" y="28"/>
                    </a:moveTo>
                    <a:lnTo>
                      <a:pt x="41" y="5"/>
                    </a:lnTo>
                    <a:lnTo>
                      <a:pt x="41" y="0"/>
                    </a:lnTo>
                    <a:lnTo>
                      <a:pt x="0" y="22"/>
                    </a:lnTo>
                    <a:lnTo>
                      <a:pt x="0" y="28"/>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1" name="Google Shape;191;p23"/>
              <p:cNvSpPr/>
              <p:nvPr/>
            </p:nvSpPr>
            <p:spPr>
              <a:xfrm>
                <a:off x="1880" y="1221"/>
                <a:ext cx="43" cy="29"/>
              </a:xfrm>
              <a:custGeom>
                <a:rect b="b" l="l" r="r" t="t"/>
                <a:pathLst>
                  <a:path extrusionOk="0" h="28" w="41">
                    <a:moveTo>
                      <a:pt x="0" y="28"/>
                    </a:moveTo>
                    <a:lnTo>
                      <a:pt x="41" y="5"/>
                    </a:lnTo>
                    <a:lnTo>
                      <a:pt x="41" y="0"/>
                    </a:lnTo>
                    <a:lnTo>
                      <a:pt x="0" y="22"/>
                    </a:lnTo>
                    <a:lnTo>
                      <a:pt x="0" y="28"/>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2" name="Google Shape;192;p23"/>
              <p:cNvSpPr/>
              <p:nvPr/>
            </p:nvSpPr>
            <p:spPr>
              <a:xfrm>
                <a:off x="1831" y="1225"/>
                <a:ext cx="55" cy="18"/>
              </a:xfrm>
              <a:custGeom>
                <a:rect b="b" l="l" r="r" t="t"/>
                <a:pathLst>
                  <a:path extrusionOk="0" h="17" w="54">
                    <a:moveTo>
                      <a:pt x="54" y="6"/>
                    </a:moveTo>
                    <a:lnTo>
                      <a:pt x="0" y="17"/>
                    </a:lnTo>
                    <a:lnTo>
                      <a:pt x="0" y="11"/>
                    </a:lnTo>
                    <a:lnTo>
                      <a:pt x="54" y="0"/>
                    </a:lnTo>
                    <a:lnTo>
                      <a:pt x="54"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3" name="Google Shape;193;p23"/>
              <p:cNvSpPr/>
              <p:nvPr/>
            </p:nvSpPr>
            <p:spPr>
              <a:xfrm>
                <a:off x="1831" y="1225"/>
                <a:ext cx="55" cy="18"/>
              </a:xfrm>
              <a:custGeom>
                <a:rect b="b" l="l" r="r" t="t"/>
                <a:pathLst>
                  <a:path extrusionOk="0" h="17" w="54">
                    <a:moveTo>
                      <a:pt x="54" y="6"/>
                    </a:moveTo>
                    <a:lnTo>
                      <a:pt x="0" y="17"/>
                    </a:lnTo>
                    <a:lnTo>
                      <a:pt x="0" y="11"/>
                    </a:lnTo>
                    <a:lnTo>
                      <a:pt x="54" y="0"/>
                    </a:lnTo>
                    <a:lnTo>
                      <a:pt x="54"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4" name="Google Shape;194;p23"/>
              <p:cNvSpPr/>
              <p:nvPr/>
            </p:nvSpPr>
            <p:spPr>
              <a:xfrm>
                <a:off x="1837" y="1248"/>
                <a:ext cx="55" cy="16"/>
              </a:xfrm>
              <a:custGeom>
                <a:rect b="b" l="l" r="r" t="t"/>
                <a:pathLst>
                  <a:path extrusionOk="0" h="16" w="54">
                    <a:moveTo>
                      <a:pt x="54" y="5"/>
                    </a:moveTo>
                    <a:lnTo>
                      <a:pt x="0" y="16"/>
                    </a:lnTo>
                    <a:lnTo>
                      <a:pt x="0" y="11"/>
                    </a:lnTo>
                    <a:lnTo>
                      <a:pt x="54" y="0"/>
                    </a:lnTo>
                    <a:lnTo>
                      <a:pt x="54" y="5"/>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5" name="Google Shape;195;p23"/>
              <p:cNvSpPr/>
              <p:nvPr/>
            </p:nvSpPr>
            <p:spPr>
              <a:xfrm>
                <a:off x="1837" y="1248"/>
                <a:ext cx="55" cy="16"/>
              </a:xfrm>
              <a:custGeom>
                <a:rect b="b" l="l" r="r" t="t"/>
                <a:pathLst>
                  <a:path extrusionOk="0" h="16" w="54">
                    <a:moveTo>
                      <a:pt x="54" y="5"/>
                    </a:moveTo>
                    <a:lnTo>
                      <a:pt x="0" y="16"/>
                    </a:lnTo>
                    <a:lnTo>
                      <a:pt x="0" y="11"/>
                    </a:lnTo>
                    <a:lnTo>
                      <a:pt x="54" y="0"/>
                    </a:lnTo>
                    <a:lnTo>
                      <a:pt x="54" y="5"/>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6" name="Google Shape;196;p23"/>
              <p:cNvSpPr/>
              <p:nvPr/>
            </p:nvSpPr>
            <p:spPr>
              <a:xfrm>
                <a:off x="1831" y="1244"/>
                <a:ext cx="55" cy="10"/>
              </a:xfrm>
              <a:custGeom>
                <a:rect b="b" l="l" r="r" t="t"/>
                <a:pathLst>
                  <a:path extrusionOk="0" h="11" w="54">
                    <a:moveTo>
                      <a:pt x="0" y="0"/>
                    </a:moveTo>
                    <a:lnTo>
                      <a:pt x="54" y="11"/>
                    </a:lnTo>
                    <a:lnTo>
                      <a:pt x="0" y="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7" name="Google Shape;197;p23"/>
              <p:cNvSpPr/>
              <p:nvPr/>
            </p:nvSpPr>
            <p:spPr>
              <a:xfrm>
                <a:off x="1831" y="1244"/>
                <a:ext cx="55" cy="10"/>
              </a:xfrm>
              <a:custGeom>
                <a:rect b="b" l="l" r="r" t="t"/>
                <a:pathLst>
                  <a:path extrusionOk="0" h="11" w="54">
                    <a:moveTo>
                      <a:pt x="0" y="0"/>
                    </a:moveTo>
                    <a:lnTo>
                      <a:pt x="54" y="11"/>
                    </a:lnTo>
                    <a:lnTo>
                      <a:pt x="0"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8" name="Google Shape;198;p23"/>
              <p:cNvSpPr/>
              <p:nvPr/>
            </p:nvSpPr>
            <p:spPr>
              <a:xfrm>
                <a:off x="1880" y="1225"/>
                <a:ext cx="49" cy="18"/>
              </a:xfrm>
              <a:custGeom>
                <a:rect b="b" l="l" r="r" t="t"/>
                <a:pathLst>
                  <a:path extrusionOk="0" h="17" w="47">
                    <a:moveTo>
                      <a:pt x="0" y="6"/>
                    </a:moveTo>
                    <a:lnTo>
                      <a:pt x="47" y="17"/>
                    </a:lnTo>
                    <a:lnTo>
                      <a:pt x="47" y="11"/>
                    </a:lnTo>
                    <a:lnTo>
                      <a:pt x="0" y="0"/>
                    </a:lnTo>
                    <a:lnTo>
                      <a:pt x="0"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199" name="Google Shape;199;p23"/>
              <p:cNvSpPr/>
              <p:nvPr/>
            </p:nvSpPr>
            <p:spPr>
              <a:xfrm>
                <a:off x="1880" y="1225"/>
                <a:ext cx="49" cy="18"/>
              </a:xfrm>
              <a:custGeom>
                <a:rect b="b" l="l" r="r" t="t"/>
                <a:pathLst>
                  <a:path extrusionOk="0" h="17" w="47">
                    <a:moveTo>
                      <a:pt x="0" y="6"/>
                    </a:moveTo>
                    <a:lnTo>
                      <a:pt x="47" y="17"/>
                    </a:lnTo>
                    <a:lnTo>
                      <a:pt x="47" y="11"/>
                    </a:lnTo>
                    <a:lnTo>
                      <a:pt x="0" y="0"/>
                    </a:lnTo>
                    <a:lnTo>
                      <a:pt x="0"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0" name="Google Shape;200;p23"/>
              <p:cNvSpPr/>
              <p:nvPr/>
            </p:nvSpPr>
            <p:spPr>
              <a:xfrm>
                <a:off x="1880" y="1244"/>
                <a:ext cx="49" cy="10"/>
              </a:xfrm>
              <a:custGeom>
                <a:rect b="b" l="l" r="r" t="t"/>
                <a:pathLst>
                  <a:path extrusionOk="0" h="11" w="47">
                    <a:moveTo>
                      <a:pt x="47" y="0"/>
                    </a:moveTo>
                    <a:lnTo>
                      <a:pt x="0" y="11"/>
                    </a:lnTo>
                    <a:lnTo>
                      <a:pt x="47" y="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1" name="Google Shape;201;p23"/>
              <p:cNvSpPr/>
              <p:nvPr/>
            </p:nvSpPr>
            <p:spPr>
              <a:xfrm>
                <a:off x="1880" y="1244"/>
                <a:ext cx="49" cy="10"/>
              </a:xfrm>
              <a:custGeom>
                <a:rect b="b" l="l" r="r" t="t"/>
                <a:pathLst>
                  <a:path extrusionOk="0" h="11" w="47">
                    <a:moveTo>
                      <a:pt x="47" y="0"/>
                    </a:moveTo>
                    <a:lnTo>
                      <a:pt x="0" y="11"/>
                    </a:lnTo>
                    <a:lnTo>
                      <a:pt x="47"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2" name="Google Shape;202;p23"/>
              <p:cNvSpPr/>
              <p:nvPr/>
            </p:nvSpPr>
            <p:spPr>
              <a:xfrm>
                <a:off x="1837" y="1264"/>
                <a:ext cx="86" cy="2"/>
              </a:xfrm>
              <a:custGeom>
                <a:rect b="b" l="l" r="r" t="t"/>
                <a:pathLst>
                  <a:path extrusionOk="0" h="1" w="83">
                    <a:moveTo>
                      <a:pt x="83" y="0"/>
                    </a:moveTo>
                    <a:lnTo>
                      <a:pt x="0" y="0"/>
                    </a:lnTo>
                    <a:lnTo>
                      <a:pt x="83" y="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3" name="Google Shape;203;p23"/>
              <p:cNvSpPr/>
              <p:nvPr/>
            </p:nvSpPr>
            <p:spPr>
              <a:xfrm>
                <a:off x="1837" y="1264"/>
                <a:ext cx="86" cy="2"/>
              </a:xfrm>
              <a:custGeom>
                <a:rect b="b" l="l" r="r" t="t"/>
                <a:pathLst>
                  <a:path extrusionOk="0" h="1" w="83">
                    <a:moveTo>
                      <a:pt x="83" y="0"/>
                    </a:moveTo>
                    <a:lnTo>
                      <a:pt x="0" y="0"/>
                    </a:lnTo>
                    <a:lnTo>
                      <a:pt x="83"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4" name="Google Shape;204;p23"/>
              <p:cNvSpPr/>
              <p:nvPr/>
            </p:nvSpPr>
            <p:spPr>
              <a:xfrm>
                <a:off x="1837" y="1215"/>
                <a:ext cx="86" cy="6"/>
              </a:xfrm>
              <a:custGeom>
                <a:rect b="b" l="l" r="r" t="t"/>
                <a:pathLst>
                  <a:path extrusionOk="0" h="6" w="83">
                    <a:moveTo>
                      <a:pt x="83" y="6"/>
                    </a:moveTo>
                    <a:lnTo>
                      <a:pt x="0" y="6"/>
                    </a:lnTo>
                    <a:lnTo>
                      <a:pt x="0" y="0"/>
                    </a:lnTo>
                    <a:lnTo>
                      <a:pt x="83" y="0"/>
                    </a:lnTo>
                    <a:lnTo>
                      <a:pt x="83"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5" name="Google Shape;205;p23"/>
              <p:cNvSpPr/>
              <p:nvPr/>
            </p:nvSpPr>
            <p:spPr>
              <a:xfrm>
                <a:off x="1837" y="1215"/>
                <a:ext cx="86" cy="6"/>
              </a:xfrm>
              <a:custGeom>
                <a:rect b="b" l="l" r="r" t="t"/>
                <a:pathLst>
                  <a:path extrusionOk="0" h="6" w="83">
                    <a:moveTo>
                      <a:pt x="83" y="6"/>
                    </a:moveTo>
                    <a:lnTo>
                      <a:pt x="0" y="6"/>
                    </a:lnTo>
                    <a:lnTo>
                      <a:pt x="0" y="0"/>
                    </a:lnTo>
                    <a:lnTo>
                      <a:pt x="83" y="0"/>
                    </a:lnTo>
                    <a:lnTo>
                      <a:pt x="83"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6" name="Google Shape;206;p23"/>
              <p:cNvSpPr/>
              <p:nvPr/>
            </p:nvSpPr>
            <p:spPr>
              <a:xfrm>
                <a:off x="1831" y="1199"/>
                <a:ext cx="104" cy="90"/>
              </a:xfrm>
              <a:custGeom>
                <a:rect b="b" l="l" r="r" t="t"/>
                <a:pathLst>
                  <a:path extrusionOk="0" h="90" w="101">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7" name="Google Shape;207;p23"/>
              <p:cNvSpPr/>
              <p:nvPr/>
            </p:nvSpPr>
            <p:spPr>
              <a:xfrm>
                <a:off x="1831" y="1199"/>
                <a:ext cx="104" cy="90"/>
              </a:xfrm>
              <a:custGeom>
                <a:rect b="b" l="l" r="r" t="t"/>
                <a:pathLst>
                  <a:path extrusionOk="0" h="90" w="101">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8" name="Google Shape;208;p23"/>
              <p:cNvSpPr/>
              <p:nvPr/>
            </p:nvSpPr>
            <p:spPr>
              <a:xfrm>
                <a:off x="1837" y="1199"/>
                <a:ext cx="92" cy="84"/>
              </a:xfrm>
              <a:custGeom>
                <a:rect b="b" l="l" r="r" t="t"/>
                <a:pathLst>
                  <a:path extrusionOk="0" h="84" w="89">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09" name="Google Shape;209;p23"/>
              <p:cNvSpPr/>
              <p:nvPr/>
            </p:nvSpPr>
            <p:spPr>
              <a:xfrm>
                <a:off x="1858" y="1209"/>
                <a:ext cx="53" cy="67"/>
              </a:xfrm>
              <a:custGeom>
                <a:rect b="b" l="l" r="r" t="t"/>
                <a:pathLst>
                  <a:path extrusionOk="0" h="67" w="53">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0" name="Google Shape;210;p23"/>
              <p:cNvSpPr/>
              <p:nvPr/>
            </p:nvSpPr>
            <p:spPr>
              <a:xfrm>
                <a:off x="1858" y="1209"/>
                <a:ext cx="53" cy="67"/>
              </a:xfrm>
              <a:custGeom>
                <a:rect b="b" l="l" r="r" t="t"/>
                <a:pathLst>
                  <a:path extrusionOk="0" h="67" w="53">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1" name="Google Shape;211;p23"/>
              <p:cNvSpPr/>
              <p:nvPr/>
            </p:nvSpPr>
            <p:spPr>
              <a:xfrm>
                <a:off x="1868" y="1225"/>
                <a:ext cx="31" cy="35"/>
              </a:xfrm>
              <a:custGeom>
                <a:rect b="b" l="l" r="r" t="t"/>
                <a:pathLst>
                  <a:path extrusionOk="0" h="34" w="30">
                    <a:moveTo>
                      <a:pt x="30" y="28"/>
                    </a:moveTo>
                    <a:lnTo>
                      <a:pt x="24" y="34"/>
                    </a:lnTo>
                    <a:lnTo>
                      <a:pt x="12" y="34"/>
                    </a:lnTo>
                    <a:lnTo>
                      <a:pt x="6" y="34"/>
                    </a:lnTo>
                    <a:lnTo>
                      <a:pt x="0" y="28"/>
                    </a:lnTo>
                    <a:lnTo>
                      <a:pt x="0" y="0"/>
                    </a:lnTo>
                    <a:lnTo>
                      <a:pt x="30" y="0"/>
                    </a:lnTo>
                    <a:lnTo>
                      <a:pt x="30" y="2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2" name="Google Shape;212;p23"/>
              <p:cNvSpPr/>
              <p:nvPr/>
            </p:nvSpPr>
            <p:spPr>
              <a:xfrm>
                <a:off x="1880" y="1225"/>
                <a:ext cx="6" cy="12"/>
              </a:xfrm>
              <a:custGeom>
                <a:rect b="b" l="l" r="r" t="t"/>
                <a:pathLst>
                  <a:path extrusionOk="0" h="11" w="6">
                    <a:moveTo>
                      <a:pt x="6" y="6"/>
                    </a:moveTo>
                    <a:lnTo>
                      <a:pt x="6" y="11"/>
                    </a:lnTo>
                    <a:lnTo>
                      <a:pt x="0" y="11"/>
                    </a:lnTo>
                    <a:lnTo>
                      <a:pt x="0" y="6"/>
                    </a:lnTo>
                    <a:lnTo>
                      <a:pt x="0" y="0"/>
                    </a:lnTo>
                    <a:lnTo>
                      <a:pt x="6" y="0"/>
                    </a:lnTo>
                    <a:lnTo>
                      <a:pt x="6" y="6"/>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3" name="Google Shape;213;p23"/>
              <p:cNvSpPr/>
              <p:nvPr/>
            </p:nvSpPr>
            <p:spPr>
              <a:xfrm>
                <a:off x="1880" y="1248"/>
                <a:ext cx="6" cy="6"/>
              </a:xfrm>
              <a:custGeom>
                <a:rect b="b" l="l" r="r" t="t"/>
                <a:pathLst>
                  <a:path extrusionOk="0" h="5" w="6">
                    <a:moveTo>
                      <a:pt x="6" y="5"/>
                    </a:moveTo>
                    <a:lnTo>
                      <a:pt x="6" y="5"/>
                    </a:lnTo>
                    <a:lnTo>
                      <a:pt x="0" y="5"/>
                    </a:lnTo>
                    <a:lnTo>
                      <a:pt x="0" y="0"/>
                    </a:lnTo>
                    <a:lnTo>
                      <a:pt x="6" y="0"/>
                    </a:lnTo>
                    <a:lnTo>
                      <a:pt x="6" y="5"/>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4" name="Google Shape;214;p23"/>
              <p:cNvSpPr/>
              <p:nvPr/>
            </p:nvSpPr>
            <p:spPr>
              <a:xfrm>
                <a:off x="1886" y="1237"/>
                <a:ext cx="6" cy="6"/>
              </a:xfrm>
              <a:custGeom>
                <a:rect b="b" l="l" r="r" t="t"/>
                <a:pathLst>
                  <a:path extrusionOk="0" h="6" w="6">
                    <a:moveTo>
                      <a:pt x="6" y="6"/>
                    </a:moveTo>
                    <a:lnTo>
                      <a:pt x="6" y="6"/>
                    </a:lnTo>
                    <a:lnTo>
                      <a:pt x="0" y="6"/>
                    </a:lnTo>
                    <a:lnTo>
                      <a:pt x="0" y="0"/>
                    </a:lnTo>
                    <a:lnTo>
                      <a:pt x="6" y="0"/>
                    </a:lnTo>
                    <a:lnTo>
                      <a:pt x="6" y="6"/>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5" name="Google Shape;215;p23"/>
              <p:cNvSpPr/>
              <p:nvPr/>
            </p:nvSpPr>
            <p:spPr>
              <a:xfrm>
                <a:off x="1874" y="1237"/>
                <a:ext cx="6" cy="6"/>
              </a:xfrm>
              <a:custGeom>
                <a:rect b="b" l="l" r="r" t="t"/>
                <a:pathLst>
                  <a:path extrusionOk="0" h="6" w="6">
                    <a:moveTo>
                      <a:pt x="6" y="6"/>
                    </a:moveTo>
                    <a:lnTo>
                      <a:pt x="6" y="6"/>
                    </a:lnTo>
                    <a:lnTo>
                      <a:pt x="0" y="6"/>
                    </a:lnTo>
                    <a:lnTo>
                      <a:pt x="0" y="0"/>
                    </a:lnTo>
                    <a:lnTo>
                      <a:pt x="6" y="0"/>
                    </a:lnTo>
                    <a:lnTo>
                      <a:pt x="6" y="6"/>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6" name="Google Shape;216;p23"/>
              <p:cNvSpPr/>
              <p:nvPr/>
            </p:nvSpPr>
            <p:spPr>
              <a:xfrm>
                <a:off x="1862" y="1209"/>
                <a:ext cx="6" cy="12"/>
              </a:xfrm>
              <a:custGeom>
                <a:rect b="b" l="l" r="r" t="t"/>
                <a:pathLst>
                  <a:path extrusionOk="0" h="11" w="6">
                    <a:moveTo>
                      <a:pt x="6" y="11"/>
                    </a:moveTo>
                    <a:lnTo>
                      <a:pt x="0" y="11"/>
                    </a:lnTo>
                    <a:lnTo>
                      <a:pt x="0" y="0"/>
                    </a:lnTo>
                    <a:lnTo>
                      <a:pt x="6" y="0"/>
                    </a:lnTo>
                    <a:lnTo>
                      <a:pt x="6" y="1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7" name="Google Shape;217;p23"/>
              <p:cNvSpPr/>
              <p:nvPr/>
            </p:nvSpPr>
            <p:spPr>
              <a:xfrm>
                <a:off x="1862" y="1209"/>
                <a:ext cx="6" cy="12"/>
              </a:xfrm>
              <a:custGeom>
                <a:rect b="b" l="l" r="r" t="t"/>
                <a:pathLst>
                  <a:path extrusionOk="0" h="11" w="6">
                    <a:moveTo>
                      <a:pt x="6" y="11"/>
                    </a:moveTo>
                    <a:lnTo>
                      <a:pt x="0" y="11"/>
                    </a:lnTo>
                    <a:lnTo>
                      <a:pt x="0" y="0"/>
                    </a:lnTo>
                    <a:lnTo>
                      <a:pt x="6" y="0"/>
                    </a:lnTo>
                    <a:lnTo>
                      <a:pt x="6" y="1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8" name="Google Shape;218;p23"/>
              <p:cNvSpPr/>
              <p:nvPr/>
            </p:nvSpPr>
            <p:spPr>
              <a:xfrm>
                <a:off x="1898" y="1209"/>
                <a:ext cx="6" cy="12"/>
              </a:xfrm>
              <a:custGeom>
                <a:rect b="b" l="l" r="r" t="t"/>
                <a:pathLst>
                  <a:path extrusionOk="0" h="11" w="5">
                    <a:moveTo>
                      <a:pt x="5" y="11"/>
                    </a:moveTo>
                    <a:lnTo>
                      <a:pt x="0" y="11"/>
                    </a:lnTo>
                    <a:lnTo>
                      <a:pt x="0" y="0"/>
                    </a:lnTo>
                    <a:lnTo>
                      <a:pt x="5" y="0"/>
                    </a:lnTo>
                    <a:lnTo>
                      <a:pt x="5" y="1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19" name="Google Shape;219;p23"/>
              <p:cNvSpPr/>
              <p:nvPr/>
            </p:nvSpPr>
            <p:spPr>
              <a:xfrm>
                <a:off x="1898" y="1209"/>
                <a:ext cx="6" cy="12"/>
              </a:xfrm>
              <a:custGeom>
                <a:rect b="b" l="l" r="r" t="t"/>
                <a:pathLst>
                  <a:path extrusionOk="0" h="11" w="5">
                    <a:moveTo>
                      <a:pt x="5" y="11"/>
                    </a:moveTo>
                    <a:lnTo>
                      <a:pt x="0" y="11"/>
                    </a:lnTo>
                    <a:lnTo>
                      <a:pt x="0" y="0"/>
                    </a:lnTo>
                    <a:lnTo>
                      <a:pt x="5" y="0"/>
                    </a:lnTo>
                    <a:lnTo>
                      <a:pt x="5" y="1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0" name="Google Shape;220;p23"/>
              <p:cNvSpPr/>
              <p:nvPr/>
            </p:nvSpPr>
            <p:spPr>
              <a:xfrm>
                <a:off x="1862" y="1237"/>
                <a:ext cx="6" cy="6"/>
              </a:xfrm>
              <a:custGeom>
                <a:rect b="b" l="l" r="r" t="t"/>
                <a:pathLst>
                  <a:path extrusionOk="0" h="6" w="6">
                    <a:moveTo>
                      <a:pt x="6" y="6"/>
                    </a:moveTo>
                    <a:lnTo>
                      <a:pt x="0" y="6"/>
                    </a:lnTo>
                    <a:lnTo>
                      <a:pt x="0" y="0"/>
                    </a:lnTo>
                    <a:lnTo>
                      <a:pt x="6" y="0"/>
                    </a:lnTo>
                    <a:lnTo>
                      <a:pt x="6"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1" name="Google Shape;221;p23"/>
              <p:cNvSpPr/>
              <p:nvPr/>
            </p:nvSpPr>
            <p:spPr>
              <a:xfrm>
                <a:off x="1862" y="1237"/>
                <a:ext cx="6" cy="6"/>
              </a:xfrm>
              <a:custGeom>
                <a:rect b="b" l="l" r="r" t="t"/>
                <a:pathLst>
                  <a:path extrusionOk="0" h="6" w="6">
                    <a:moveTo>
                      <a:pt x="6" y="6"/>
                    </a:moveTo>
                    <a:lnTo>
                      <a:pt x="0" y="6"/>
                    </a:lnTo>
                    <a:lnTo>
                      <a:pt x="0" y="0"/>
                    </a:lnTo>
                    <a:lnTo>
                      <a:pt x="6" y="0"/>
                    </a:lnTo>
                    <a:lnTo>
                      <a:pt x="6"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2" name="Google Shape;222;p23"/>
              <p:cNvSpPr/>
              <p:nvPr/>
            </p:nvSpPr>
            <p:spPr>
              <a:xfrm>
                <a:off x="1862" y="1254"/>
                <a:ext cx="12" cy="10"/>
              </a:xfrm>
              <a:custGeom>
                <a:rect b="b" l="l" r="r" t="t"/>
                <a:pathLst>
                  <a:path extrusionOk="0" h="11" w="12">
                    <a:moveTo>
                      <a:pt x="12" y="6"/>
                    </a:moveTo>
                    <a:lnTo>
                      <a:pt x="12" y="11"/>
                    </a:lnTo>
                    <a:lnTo>
                      <a:pt x="0" y="6"/>
                    </a:lnTo>
                    <a:lnTo>
                      <a:pt x="6" y="0"/>
                    </a:lnTo>
                    <a:lnTo>
                      <a:pt x="12"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3" name="Google Shape;223;p23"/>
              <p:cNvSpPr/>
              <p:nvPr/>
            </p:nvSpPr>
            <p:spPr>
              <a:xfrm>
                <a:off x="1862" y="1254"/>
                <a:ext cx="12" cy="10"/>
              </a:xfrm>
              <a:custGeom>
                <a:rect b="b" l="l" r="r" t="t"/>
                <a:pathLst>
                  <a:path extrusionOk="0" h="11" w="12">
                    <a:moveTo>
                      <a:pt x="12" y="6"/>
                    </a:moveTo>
                    <a:lnTo>
                      <a:pt x="12" y="11"/>
                    </a:lnTo>
                    <a:lnTo>
                      <a:pt x="0" y="6"/>
                    </a:lnTo>
                    <a:lnTo>
                      <a:pt x="6" y="0"/>
                    </a:lnTo>
                    <a:lnTo>
                      <a:pt x="12"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4" name="Google Shape;224;p23"/>
              <p:cNvSpPr/>
              <p:nvPr/>
            </p:nvSpPr>
            <p:spPr>
              <a:xfrm>
                <a:off x="1892" y="1254"/>
                <a:ext cx="6" cy="10"/>
              </a:xfrm>
              <a:custGeom>
                <a:rect b="b" l="l" r="r" t="t"/>
                <a:pathLst>
                  <a:path extrusionOk="0" h="11" w="6">
                    <a:moveTo>
                      <a:pt x="0" y="6"/>
                    </a:moveTo>
                    <a:lnTo>
                      <a:pt x="0" y="11"/>
                    </a:lnTo>
                    <a:lnTo>
                      <a:pt x="6" y="6"/>
                    </a:lnTo>
                    <a:lnTo>
                      <a:pt x="6" y="0"/>
                    </a:lnTo>
                    <a:lnTo>
                      <a:pt x="0"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5" name="Google Shape;225;p23"/>
              <p:cNvSpPr/>
              <p:nvPr/>
            </p:nvSpPr>
            <p:spPr>
              <a:xfrm>
                <a:off x="1892" y="1254"/>
                <a:ext cx="6" cy="10"/>
              </a:xfrm>
              <a:custGeom>
                <a:rect b="b" l="l" r="r" t="t"/>
                <a:pathLst>
                  <a:path extrusionOk="0" h="11" w="6">
                    <a:moveTo>
                      <a:pt x="0" y="6"/>
                    </a:moveTo>
                    <a:lnTo>
                      <a:pt x="0" y="11"/>
                    </a:lnTo>
                    <a:lnTo>
                      <a:pt x="6" y="6"/>
                    </a:lnTo>
                    <a:lnTo>
                      <a:pt x="6" y="0"/>
                    </a:lnTo>
                    <a:lnTo>
                      <a:pt x="0"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6" name="Google Shape;226;p23"/>
              <p:cNvSpPr/>
              <p:nvPr/>
            </p:nvSpPr>
            <p:spPr>
              <a:xfrm>
                <a:off x="1898" y="1237"/>
                <a:ext cx="6" cy="6"/>
              </a:xfrm>
              <a:custGeom>
                <a:rect b="b" l="l" r="r" t="t"/>
                <a:pathLst>
                  <a:path extrusionOk="0" h="6" w="5">
                    <a:moveTo>
                      <a:pt x="5" y="6"/>
                    </a:moveTo>
                    <a:lnTo>
                      <a:pt x="0" y="6"/>
                    </a:lnTo>
                    <a:lnTo>
                      <a:pt x="0" y="0"/>
                    </a:lnTo>
                    <a:lnTo>
                      <a:pt x="5" y="0"/>
                    </a:lnTo>
                    <a:lnTo>
                      <a:pt x="5"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7" name="Google Shape;227;p23"/>
              <p:cNvSpPr/>
              <p:nvPr/>
            </p:nvSpPr>
            <p:spPr>
              <a:xfrm>
                <a:off x="1898" y="1237"/>
                <a:ext cx="6" cy="6"/>
              </a:xfrm>
              <a:custGeom>
                <a:rect b="b" l="l" r="r" t="t"/>
                <a:pathLst>
                  <a:path extrusionOk="0" h="6" w="5">
                    <a:moveTo>
                      <a:pt x="5" y="6"/>
                    </a:moveTo>
                    <a:lnTo>
                      <a:pt x="0" y="6"/>
                    </a:lnTo>
                    <a:lnTo>
                      <a:pt x="0" y="0"/>
                    </a:lnTo>
                    <a:lnTo>
                      <a:pt x="5" y="0"/>
                    </a:lnTo>
                    <a:lnTo>
                      <a:pt x="5"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8" name="Google Shape;228;p23"/>
              <p:cNvSpPr/>
              <p:nvPr/>
            </p:nvSpPr>
            <p:spPr>
              <a:xfrm>
                <a:off x="1880" y="1209"/>
                <a:ext cx="6" cy="12"/>
              </a:xfrm>
              <a:custGeom>
                <a:rect b="b" l="l" r="r" t="t"/>
                <a:pathLst>
                  <a:path extrusionOk="0" h="11" w="6">
                    <a:moveTo>
                      <a:pt x="6" y="11"/>
                    </a:moveTo>
                    <a:lnTo>
                      <a:pt x="0" y="11"/>
                    </a:lnTo>
                    <a:lnTo>
                      <a:pt x="0" y="0"/>
                    </a:lnTo>
                    <a:lnTo>
                      <a:pt x="6" y="0"/>
                    </a:lnTo>
                    <a:lnTo>
                      <a:pt x="6" y="1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29" name="Google Shape;229;p23"/>
              <p:cNvSpPr/>
              <p:nvPr/>
            </p:nvSpPr>
            <p:spPr>
              <a:xfrm>
                <a:off x="1880" y="1209"/>
                <a:ext cx="6" cy="12"/>
              </a:xfrm>
              <a:custGeom>
                <a:rect b="b" l="l" r="r" t="t"/>
                <a:pathLst>
                  <a:path extrusionOk="0" h="11" w="6">
                    <a:moveTo>
                      <a:pt x="6" y="11"/>
                    </a:moveTo>
                    <a:lnTo>
                      <a:pt x="0" y="11"/>
                    </a:lnTo>
                    <a:lnTo>
                      <a:pt x="0" y="0"/>
                    </a:lnTo>
                    <a:lnTo>
                      <a:pt x="6" y="0"/>
                    </a:lnTo>
                    <a:lnTo>
                      <a:pt x="6" y="1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30" name="Google Shape;230;p23"/>
              <p:cNvSpPr/>
              <p:nvPr/>
            </p:nvSpPr>
            <p:spPr>
              <a:xfrm>
                <a:off x="1778" y="1164"/>
                <a:ext cx="246" cy="157"/>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31" name="Google Shape;231;p23"/>
            <p:cNvGrpSpPr/>
            <p:nvPr/>
          </p:nvGrpSpPr>
          <p:grpSpPr>
            <a:xfrm>
              <a:off x="1209677" y="5298398"/>
              <a:ext cx="164978" cy="105290"/>
              <a:chOff x="1595" y="1394"/>
              <a:chExt cx="245" cy="157"/>
            </a:xfrm>
          </p:grpSpPr>
          <p:sp>
            <p:nvSpPr>
              <p:cNvPr id="232" name="Google Shape;232;p23"/>
              <p:cNvSpPr/>
              <p:nvPr/>
            </p:nvSpPr>
            <p:spPr>
              <a:xfrm>
                <a:off x="1595" y="1394"/>
                <a:ext cx="245" cy="156"/>
              </a:xfrm>
              <a:custGeom>
                <a:rect b="b" l="l" r="r" t="t"/>
                <a:pathLst>
                  <a:path extrusionOk="0" h="157" w="245">
                    <a:moveTo>
                      <a:pt x="245" y="157"/>
                    </a:moveTo>
                    <a:lnTo>
                      <a:pt x="245" y="0"/>
                    </a:lnTo>
                    <a:lnTo>
                      <a:pt x="0" y="0"/>
                    </a:lnTo>
                    <a:lnTo>
                      <a:pt x="0" y="157"/>
                    </a:lnTo>
                    <a:lnTo>
                      <a:pt x="245"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33" name="Google Shape;233;p23"/>
              <p:cNvSpPr/>
              <p:nvPr/>
            </p:nvSpPr>
            <p:spPr>
              <a:xfrm>
                <a:off x="1595" y="1394"/>
                <a:ext cx="73" cy="47"/>
              </a:xfrm>
              <a:custGeom>
                <a:rect b="b" l="l" r="r" t="t"/>
                <a:pathLst>
                  <a:path extrusionOk="0" h="45" w="72">
                    <a:moveTo>
                      <a:pt x="72" y="0"/>
                    </a:moveTo>
                    <a:lnTo>
                      <a:pt x="0" y="0"/>
                    </a:lnTo>
                    <a:lnTo>
                      <a:pt x="0" y="45"/>
                    </a:lnTo>
                    <a:lnTo>
                      <a:pt x="72" y="45"/>
                    </a:lnTo>
                    <a:lnTo>
                      <a:pt x="7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34" name="Google Shape;234;p23"/>
              <p:cNvSpPr/>
              <p:nvPr/>
            </p:nvSpPr>
            <p:spPr>
              <a:xfrm>
                <a:off x="1595" y="1504"/>
                <a:ext cx="73" cy="47"/>
              </a:xfrm>
              <a:custGeom>
                <a:rect b="b" l="l" r="r" t="t"/>
                <a:pathLst>
                  <a:path extrusionOk="0" h="45" w="72">
                    <a:moveTo>
                      <a:pt x="0" y="0"/>
                    </a:moveTo>
                    <a:lnTo>
                      <a:pt x="0" y="45"/>
                    </a:lnTo>
                    <a:lnTo>
                      <a:pt x="72" y="45"/>
                    </a:lnTo>
                    <a:lnTo>
                      <a:pt x="72" y="0"/>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35" name="Google Shape;235;p23"/>
              <p:cNvSpPr/>
              <p:nvPr/>
            </p:nvSpPr>
            <p:spPr>
              <a:xfrm>
                <a:off x="1739" y="1504"/>
                <a:ext cx="101" cy="47"/>
              </a:xfrm>
              <a:custGeom>
                <a:rect b="b" l="l" r="r" t="t"/>
                <a:pathLst>
                  <a:path extrusionOk="0" h="45" w="102">
                    <a:moveTo>
                      <a:pt x="0" y="45"/>
                    </a:moveTo>
                    <a:lnTo>
                      <a:pt x="102" y="45"/>
                    </a:lnTo>
                    <a:lnTo>
                      <a:pt x="102" y="0"/>
                    </a:lnTo>
                    <a:lnTo>
                      <a:pt x="0" y="0"/>
                    </a:lnTo>
                    <a:lnTo>
                      <a:pt x="0" y="4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36" name="Google Shape;236;p23"/>
              <p:cNvSpPr/>
              <p:nvPr/>
            </p:nvSpPr>
            <p:spPr>
              <a:xfrm>
                <a:off x="1739" y="1394"/>
                <a:ext cx="101" cy="47"/>
              </a:xfrm>
              <a:custGeom>
                <a:rect b="b" l="l" r="r" t="t"/>
                <a:pathLst>
                  <a:path extrusionOk="0" h="45" w="102">
                    <a:moveTo>
                      <a:pt x="0" y="0"/>
                    </a:moveTo>
                    <a:lnTo>
                      <a:pt x="0" y="45"/>
                    </a:lnTo>
                    <a:lnTo>
                      <a:pt x="102" y="45"/>
                    </a:lnTo>
                    <a:lnTo>
                      <a:pt x="102" y="0"/>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37" name="Google Shape;237;p23"/>
              <p:cNvSpPr/>
              <p:nvPr/>
            </p:nvSpPr>
            <p:spPr>
              <a:xfrm>
                <a:off x="1595" y="1394"/>
                <a:ext cx="245" cy="156"/>
              </a:xfrm>
              <a:custGeom>
                <a:rect b="b" l="l" r="r" t="t"/>
                <a:pathLst>
                  <a:path extrusionOk="0" h="157" w="245">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38" name="Google Shape;238;p23"/>
              <p:cNvSpPr/>
              <p:nvPr/>
            </p:nvSpPr>
            <p:spPr>
              <a:xfrm>
                <a:off x="1595" y="1394"/>
                <a:ext cx="245"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39" name="Google Shape;239;p23"/>
            <p:cNvGrpSpPr/>
            <p:nvPr/>
          </p:nvGrpSpPr>
          <p:grpSpPr>
            <a:xfrm>
              <a:off x="998528" y="5298398"/>
              <a:ext cx="163140" cy="105273"/>
              <a:chOff x="1593" y="1143"/>
              <a:chExt cx="244" cy="157"/>
            </a:xfrm>
          </p:grpSpPr>
          <p:sp>
            <p:nvSpPr>
              <p:cNvPr id="240" name="Google Shape;240;p23"/>
              <p:cNvSpPr/>
              <p:nvPr/>
            </p:nvSpPr>
            <p:spPr>
              <a:xfrm>
                <a:off x="1593" y="1143"/>
                <a:ext cx="244" cy="156"/>
              </a:xfrm>
              <a:custGeom>
                <a:rect b="b" l="l" r="r" t="t"/>
                <a:pathLst>
                  <a:path extrusionOk="0" h="157" w="245">
                    <a:moveTo>
                      <a:pt x="245" y="157"/>
                    </a:moveTo>
                    <a:lnTo>
                      <a:pt x="245" y="0"/>
                    </a:lnTo>
                    <a:lnTo>
                      <a:pt x="0" y="0"/>
                    </a:lnTo>
                    <a:lnTo>
                      <a:pt x="0" y="157"/>
                    </a:lnTo>
                    <a:lnTo>
                      <a:pt x="245"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41" name="Google Shape;241;p23"/>
              <p:cNvSpPr/>
              <p:nvPr/>
            </p:nvSpPr>
            <p:spPr>
              <a:xfrm>
                <a:off x="1593" y="1143"/>
                <a:ext cx="244" cy="47"/>
              </a:xfrm>
              <a:custGeom>
                <a:rect b="b" l="l" r="r" t="t"/>
                <a:pathLst>
                  <a:path extrusionOk="0" h="45" w="245">
                    <a:moveTo>
                      <a:pt x="245" y="45"/>
                    </a:moveTo>
                    <a:lnTo>
                      <a:pt x="245" y="0"/>
                    </a:lnTo>
                    <a:lnTo>
                      <a:pt x="0" y="0"/>
                    </a:lnTo>
                    <a:lnTo>
                      <a:pt x="0" y="45"/>
                    </a:lnTo>
                    <a:lnTo>
                      <a:pt x="245" y="4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42" name="Google Shape;242;p23"/>
              <p:cNvSpPr/>
              <p:nvPr/>
            </p:nvSpPr>
            <p:spPr>
              <a:xfrm>
                <a:off x="1593" y="1249"/>
                <a:ext cx="244" cy="51"/>
              </a:xfrm>
              <a:custGeom>
                <a:rect b="b" l="l" r="r" t="t"/>
                <a:pathLst>
                  <a:path extrusionOk="0" h="51" w="245">
                    <a:moveTo>
                      <a:pt x="245" y="51"/>
                    </a:moveTo>
                    <a:lnTo>
                      <a:pt x="245" y="0"/>
                    </a:lnTo>
                    <a:lnTo>
                      <a:pt x="0" y="0"/>
                    </a:lnTo>
                    <a:lnTo>
                      <a:pt x="0" y="51"/>
                    </a:lnTo>
                    <a:lnTo>
                      <a:pt x="245" y="5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43" name="Google Shape;243;p23"/>
              <p:cNvSpPr/>
              <p:nvPr/>
            </p:nvSpPr>
            <p:spPr>
              <a:xfrm>
                <a:off x="1593" y="1143"/>
                <a:ext cx="244"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44" name="Google Shape;244;p23"/>
            <p:cNvGrpSpPr/>
            <p:nvPr/>
          </p:nvGrpSpPr>
          <p:grpSpPr>
            <a:xfrm>
              <a:off x="577634" y="5298398"/>
              <a:ext cx="164780" cy="105031"/>
              <a:chOff x="1592" y="892"/>
              <a:chExt cx="246" cy="157"/>
            </a:xfrm>
          </p:grpSpPr>
          <p:sp>
            <p:nvSpPr>
              <p:cNvPr id="245" name="Google Shape;245;p23"/>
              <p:cNvSpPr/>
              <p:nvPr/>
            </p:nvSpPr>
            <p:spPr>
              <a:xfrm>
                <a:off x="1592" y="892"/>
                <a:ext cx="246" cy="157"/>
              </a:xfrm>
              <a:custGeom>
                <a:rect b="b" l="l" r="r" t="t"/>
                <a:pathLst>
                  <a:path extrusionOk="0" h="156" w="245">
                    <a:moveTo>
                      <a:pt x="245" y="156"/>
                    </a:moveTo>
                    <a:lnTo>
                      <a:pt x="245" y="0"/>
                    </a:lnTo>
                    <a:lnTo>
                      <a:pt x="0" y="0"/>
                    </a:lnTo>
                    <a:lnTo>
                      <a:pt x="0" y="156"/>
                    </a:lnTo>
                    <a:lnTo>
                      <a:pt x="245"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46" name="Google Shape;246;p23"/>
              <p:cNvSpPr/>
              <p:nvPr/>
            </p:nvSpPr>
            <p:spPr>
              <a:xfrm>
                <a:off x="1592" y="892"/>
                <a:ext cx="246" cy="51"/>
              </a:xfrm>
              <a:custGeom>
                <a:rect b="b" l="l" r="r" t="t"/>
                <a:pathLst>
                  <a:path extrusionOk="0" h="50" w="245">
                    <a:moveTo>
                      <a:pt x="245" y="50"/>
                    </a:moveTo>
                    <a:lnTo>
                      <a:pt x="245" y="0"/>
                    </a:lnTo>
                    <a:lnTo>
                      <a:pt x="0" y="0"/>
                    </a:lnTo>
                    <a:lnTo>
                      <a:pt x="0" y="50"/>
                    </a:lnTo>
                    <a:lnTo>
                      <a:pt x="245" y="5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47" name="Google Shape;247;p23"/>
              <p:cNvSpPr/>
              <p:nvPr/>
            </p:nvSpPr>
            <p:spPr>
              <a:xfrm>
                <a:off x="1592" y="998"/>
                <a:ext cx="246" cy="51"/>
              </a:xfrm>
              <a:custGeom>
                <a:rect b="b" l="l" r="r" t="t"/>
                <a:pathLst>
                  <a:path extrusionOk="0" h="50" w="245">
                    <a:moveTo>
                      <a:pt x="245" y="50"/>
                    </a:moveTo>
                    <a:lnTo>
                      <a:pt x="245" y="0"/>
                    </a:lnTo>
                    <a:lnTo>
                      <a:pt x="0" y="0"/>
                    </a:lnTo>
                    <a:lnTo>
                      <a:pt x="0" y="50"/>
                    </a:lnTo>
                    <a:lnTo>
                      <a:pt x="245" y="50"/>
                    </a:lnTo>
                    <a:close/>
                  </a:path>
                </a:pathLst>
              </a:custGeom>
              <a:solidFill>
                <a:srgbClr val="1D93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48" name="Google Shape;248;p23"/>
              <p:cNvSpPr/>
              <p:nvPr/>
            </p:nvSpPr>
            <p:spPr>
              <a:xfrm>
                <a:off x="1592" y="892"/>
                <a:ext cx="246" cy="157"/>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pic>
          <p:nvPicPr>
            <p:cNvPr id="249" name="Google Shape;249;p23"/>
            <p:cNvPicPr preferRelativeResize="0"/>
            <p:nvPr/>
          </p:nvPicPr>
          <p:blipFill rotWithShape="1">
            <a:blip r:embed="rId3">
              <a:alphaModFix/>
            </a:blip>
            <a:srcRect b="0" l="0" r="0" t="0"/>
            <a:stretch/>
          </p:blipFill>
          <p:spPr>
            <a:xfrm>
              <a:off x="3122677" y="5298398"/>
              <a:ext cx="168034" cy="109359"/>
            </a:xfrm>
            <a:prstGeom prst="rect">
              <a:avLst/>
            </a:prstGeom>
            <a:noFill/>
            <a:ln>
              <a:noFill/>
            </a:ln>
          </p:spPr>
        </p:pic>
        <p:grpSp>
          <p:nvGrpSpPr>
            <p:cNvPr id="250" name="Google Shape;250;p23"/>
            <p:cNvGrpSpPr/>
            <p:nvPr/>
          </p:nvGrpSpPr>
          <p:grpSpPr>
            <a:xfrm>
              <a:off x="1422123" y="5298506"/>
              <a:ext cx="163477" cy="106276"/>
              <a:chOff x="7877798" y="2333052"/>
              <a:chExt cx="253806" cy="164973"/>
            </a:xfrm>
          </p:grpSpPr>
          <p:sp>
            <p:nvSpPr>
              <p:cNvPr id="251" name="Google Shape;251;p23"/>
              <p:cNvSpPr/>
              <p:nvPr/>
            </p:nvSpPr>
            <p:spPr>
              <a:xfrm>
                <a:off x="7877798" y="2333052"/>
                <a:ext cx="253806" cy="74026"/>
              </a:xfrm>
              <a:custGeom>
                <a:rect b="b" l="l" r="r" t="t"/>
                <a:pathLst>
                  <a:path extrusionOk="0" h="72" w="238">
                    <a:moveTo>
                      <a:pt x="238" y="72"/>
                    </a:moveTo>
                    <a:lnTo>
                      <a:pt x="0" y="72"/>
                    </a:lnTo>
                    <a:lnTo>
                      <a:pt x="0" y="0"/>
                    </a:lnTo>
                    <a:lnTo>
                      <a:pt x="238" y="0"/>
                    </a:lnTo>
                    <a:lnTo>
                      <a:pt x="238" y="7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52" name="Google Shape;252;p23"/>
              <p:cNvSpPr/>
              <p:nvPr/>
            </p:nvSpPr>
            <p:spPr>
              <a:xfrm>
                <a:off x="7879912" y="2411308"/>
                <a:ext cx="251692" cy="86717"/>
              </a:xfrm>
              <a:custGeom>
                <a:rect b="b" l="l" r="r" t="t"/>
                <a:pathLst>
                  <a:path extrusionOk="0" h="84" w="238">
                    <a:moveTo>
                      <a:pt x="238" y="84"/>
                    </a:moveTo>
                    <a:lnTo>
                      <a:pt x="238" y="0"/>
                    </a:lnTo>
                    <a:lnTo>
                      <a:pt x="0" y="0"/>
                    </a:lnTo>
                    <a:lnTo>
                      <a:pt x="0" y="84"/>
                    </a:lnTo>
                    <a:lnTo>
                      <a:pt x="238" y="84"/>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53" name="Google Shape;253;p23"/>
            <p:cNvGrpSpPr/>
            <p:nvPr/>
          </p:nvGrpSpPr>
          <p:grpSpPr>
            <a:xfrm>
              <a:off x="2274076" y="5298398"/>
              <a:ext cx="164978" cy="109002"/>
              <a:chOff x="4188" y="2157"/>
              <a:chExt cx="238" cy="162"/>
            </a:xfrm>
          </p:grpSpPr>
          <p:sp>
            <p:nvSpPr>
              <p:cNvPr id="254" name="Google Shape;254;p23"/>
              <p:cNvSpPr/>
              <p:nvPr/>
            </p:nvSpPr>
            <p:spPr>
              <a:xfrm>
                <a:off x="4188" y="2157"/>
                <a:ext cx="238" cy="158"/>
              </a:xfrm>
              <a:custGeom>
                <a:rect b="b" l="l" r="r" t="t"/>
                <a:pathLst>
                  <a:path extrusionOk="0" h="151" w="238">
                    <a:moveTo>
                      <a:pt x="0" y="0"/>
                    </a:moveTo>
                    <a:lnTo>
                      <a:pt x="238" y="0"/>
                    </a:lnTo>
                    <a:lnTo>
                      <a:pt x="238" y="151"/>
                    </a:lnTo>
                    <a:lnTo>
                      <a:pt x="0" y="151"/>
                    </a:lnTo>
                    <a:lnTo>
                      <a:pt x="0" y="0"/>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55" name="Google Shape;255;p23"/>
              <p:cNvSpPr/>
              <p:nvPr/>
            </p:nvSpPr>
            <p:spPr>
              <a:xfrm>
                <a:off x="4188" y="2157"/>
                <a:ext cx="238" cy="59"/>
              </a:xfrm>
              <a:custGeom>
                <a:rect b="b" l="l" r="r" t="t"/>
                <a:pathLst>
                  <a:path extrusionOk="0" h="56" w="238">
                    <a:moveTo>
                      <a:pt x="0" y="0"/>
                    </a:moveTo>
                    <a:lnTo>
                      <a:pt x="238" y="0"/>
                    </a:lnTo>
                    <a:lnTo>
                      <a:pt x="238" y="56"/>
                    </a:lnTo>
                    <a:lnTo>
                      <a:pt x="0" y="56"/>
                    </a:lnTo>
                    <a:lnTo>
                      <a:pt x="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56" name="Google Shape;256;p23"/>
              <p:cNvSpPr/>
              <p:nvPr/>
            </p:nvSpPr>
            <p:spPr>
              <a:xfrm>
                <a:off x="4188" y="2260"/>
                <a:ext cx="238" cy="59"/>
              </a:xfrm>
              <a:custGeom>
                <a:rect b="b" l="l" r="r" t="t"/>
                <a:pathLst>
                  <a:path extrusionOk="0" h="55" w="238">
                    <a:moveTo>
                      <a:pt x="0" y="0"/>
                    </a:moveTo>
                    <a:lnTo>
                      <a:pt x="238" y="0"/>
                    </a:lnTo>
                    <a:lnTo>
                      <a:pt x="238" y="55"/>
                    </a:lnTo>
                    <a:lnTo>
                      <a:pt x="0" y="55"/>
                    </a:lnTo>
                    <a:lnTo>
                      <a:pt x="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57" name="Google Shape;257;p23"/>
              <p:cNvSpPr/>
              <p:nvPr/>
            </p:nvSpPr>
            <p:spPr>
              <a:xfrm>
                <a:off x="4218" y="2185"/>
                <a:ext cx="41" cy="47"/>
              </a:xfrm>
              <a:custGeom>
                <a:rect b="b" l="l" r="r" t="t"/>
                <a:pathLst>
                  <a:path extrusionOk="0" h="45" w="42">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58" name="Google Shape;258;p23"/>
              <p:cNvSpPr/>
              <p:nvPr/>
            </p:nvSpPr>
            <p:spPr>
              <a:xfrm>
                <a:off x="4218" y="2185"/>
                <a:ext cx="41" cy="47"/>
              </a:xfrm>
              <a:custGeom>
                <a:rect b="b" l="l" r="r" t="t"/>
                <a:pathLst>
                  <a:path extrusionOk="0" h="45" w="42">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cap="flat" cmpd="sng" w="9525">
                <a:solidFill>
                  <a:srgbClr val="FF1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59" name="Google Shape;259;p23"/>
              <p:cNvSpPr/>
              <p:nvPr/>
            </p:nvSpPr>
            <p:spPr>
              <a:xfrm>
                <a:off x="4218" y="2179"/>
                <a:ext cx="41" cy="12"/>
              </a:xfrm>
              <a:custGeom>
                <a:rect b="b" l="l" r="r" t="t"/>
                <a:pathLst>
                  <a:path extrusionOk="0" h="12" w="4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60" name="Google Shape;260;p23"/>
              <p:cNvSpPr/>
              <p:nvPr/>
            </p:nvSpPr>
            <p:spPr>
              <a:xfrm>
                <a:off x="4224" y="2195"/>
                <a:ext cx="29" cy="36"/>
              </a:xfrm>
              <a:custGeom>
                <a:rect b="b" l="l" r="r" t="t"/>
                <a:pathLst>
                  <a:path extrusionOk="0" h="34" w="30">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61" name="Google Shape;261;p23"/>
              <p:cNvSpPr/>
              <p:nvPr/>
            </p:nvSpPr>
            <p:spPr>
              <a:xfrm>
                <a:off x="4224" y="2216"/>
                <a:ext cx="29" cy="6"/>
              </a:xfrm>
              <a:custGeom>
                <a:rect b="b" l="l" r="r" t="t"/>
                <a:pathLst>
                  <a:path extrusionOk="0" h="6" w="30">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62" name="Google Shape;262;p23"/>
              <p:cNvSpPr/>
              <p:nvPr/>
            </p:nvSpPr>
            <p:spPr>
              <a:xfrm>
                <a:off x="4224" y="2222"/>
                <a:ext cx="29" cy="2"/>
              </a:xfrm>
              <a:custGeom>
                <a:rect b="b" l="l" r="r" t="t"/>
                <a:pathLst>
                  <a:path extrusionOk="0" h="1" w="30">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63" name="Google Shape;263;p23"/>
              <p:cNvSpPr/>
              <p:nvPr/>
            </p:nvSpPr>
            <p:spPr>
              <a:xfrm>
                <a:off x="4235" y="2191"/>
                <a:ext cx="6" cy="6"/>
              </a:xfrm>
              <a:custGeom>
                <a:rect b="b" l="l" r="r" t="t"/>
                <a:pathLst>
                  <a:path extrusionOk="0" h="5" w="6">
                    <a:moveTo>
                      <a:pt x="6" y="0"/>
                    </a:moveTo>
                    <a:lnTo>
                      <a:pt x="6" y="0"/>
                    </a:lnTo>
                    <a:lnTo>
                      <a:pt x="0" y="0"/>
                    </a:lnTo>
                    <a:lnTo>
                      <a:pt x="6" y="5"/>
                    </a:lnTo>
                    <a:lnTo>
                      <a:pt x="6"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64" name="Google Shape;264;p23"/>
              <p:cNvSpPr/>
              <p:nvPr/>
            </p:nvSpPr>
            <p:spPr>
              <a:xfrm>
                <a:off x="4241" y="2185"/>
                <a:ext cx="6" cy="2"/>
              </a:xfrm>
              <a:custGeom>
                <a:rect b="b" l="l" r="r" t="t"/>
                <a:pathLst>
                  <a:path extrusionOk="0" h="1" w="6">
                    <a:moveTo>
                      <a:pt x="6" y="0"/>
                    </a:moveTo>
                    <a:lnTo>
                      <a:pt x="6" y="0"/>
                    </a:lnTo>
                    <a:lnTo>
                      <a:pt x="0" y="0"/>
                    </a:lnTo>
                    <a:lnTo>
                      <a:pt x="6"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65" name="Google Shape;265;p23"/>
              <p:cNvSpPr/>
              <p:nvPr/>
            </p:nvSpPr>
            <p:spPr>
              <a:xfrm>
                <a:off x="4229" y="2185"/>
                <a:ext cx="6" cy="2"/>
              </a:xfrm>
              <a:custGeom>
                <a:rect b="b" l="l" r="r" t="t"/>
                <a:pathLst>
                  <a:path extrusionOk="0" h="1" w="6">
                    <a:moveTo>
                      <a:pt x="6" y="0"/>
                    </a:moveTo>
                    <a:lnTo>
                      <a:pt x="6" y="0"/>
                    </a:lnTo>
                    <a:lnTo>
                      <a:pt x="0" y="0"/>
                    </a:lnTo>
                    <a:lnTo>
                      <a:pt x="6"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66" name="Google Shape;266;p23"/>
              <p:cNvSpPr/>
              <p:nvPr/>
            </p:nvSpPr>
            <p:spPr>
              <a:xfrm>
                <a:off x="4188" y="2157"/>
                <a:ext cx="238" cy="162"/>
              </a:xfrm>
              <a:custGeom>
                <a:rect b="b" l="l" r="r" t="t"/>
                <a:pathLst>
                  <a:path extrusionOk="0" h="156" w="238">
                    <a:moveTo>
                      <a:pt x="238" y="0"/>
                    </a:moveTo>
                    <a:lnTo>
                      <a:pt x="0" y="0"/>
                    </a:lnTo>
                    <a:lnTo>
                      <a:pt x="0" y="156"/>
                    </a:lnTo>
                    <a:lnTo>
                      <a:pt x="238" y="156"/>
                    </a:lnTo>
                    <a:lnTo>
                      <a:pt x="238"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pic>
          <p:nvPicPr>
            <p:cNvPr id="267" name="Google Shape;267;p23"/>
            <p:cNvPicPr preferRelativeResize="0"/>
            <p:nvPr/>
          </p:nvPicPr>
          <p:blipFill rotWithShape="1">
            <a:blip r:embed="rId4">
              <a:alphaModFix/>
            </a:blip>
            <a:srcRect b="0" l="0" r="0" t="0"/>
            <a:stretch/>
          </p:blipFill>
          <p:spPr>
            <a:xfrm>
              <a:off x="369889" y="5298398"/>
              <a:ext cx="159888" cy="104250"/>
            </a:xfrm>
            <a:prstGeom prst="rect">
              <a:avLst/>
            </a:prstGeom>
            <a:noFill/>
            <a:ln cap="flat" cmpd="sng" w="9525">
              <a:solidFill>
                <a:schemeClr val="dk1"/>
              </a:solidFill>
              <a:prstDash val="solid"/>
              <a:miter lim="800000"/>
              <a:headEnd len="sm" w="sm" type="none"/>
              <a:tailEnd len="sm" w="sm" type="none"/>
            </a:ln>
          </p:spPr>
        </p:pic>
        <p:grpSp>
          <p:nvGrpSpPr>
            <p:cNvPr id="268" name="Google Shape;268;p23"/>
            <p:cNvGrpSpPr/>
            <p:nvPr/>
          </p:nvGrpSpPr>
          <p:grpSpPr>
            <a:xfrm>
              <a:off x="1847017" y="5298398"/>
              <a:ext cx="166348" cy="106339"/>
              <a:chOff x="4187" y="2402"/>
              <a:chExt cx="240" cy="161"/>
            </a:xfrm>
          </p:grpSpPr>
          <p:sp>
            <p:nvSpPr>
              <p:cNvPr id="269" name="Google Shape;269;p23"/>
              <p:cNvSpPr/>
              <p:nvPr/>
            </p:nvSpPr>
            <p:spPr>
              <a:xfrm>
                <a:off x="4234" y="2402"/>
                <a:ext cx="191" cy="161"/>
              </a:xfrm>
              <a:custGeom>
                <a:rect b="b" l="l" r="r" t="t"/>
                <a:pathLst>
                  <a:path extrusionOk="0" h="156" w="191">
                    <a:moveTo>
                      <a:pt x="191" y="156"/>
                    </a:moveTo>
                    <a:lnTo>
                      <a:pt x="191" y="0"/>
                    </a:lnTo>
                    <a:lnTo>
                      <a:pt x="0" y="0"/>
                    </a:lnTo>
                    <a:lnTo>
                      <a:pt x="0" y="156"/>
                    </a:lnTo>
                    <a:lnTo>
                      <a:pt x="191" y="15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70" name="Google Shape;270;p23"/>
              <p:cNvSpPr/>
              <p:nvPr/>
            </p:nvSpPr>
            <p:spPr>
              <a:xfrm>
                <a:off x="4187" y="2402"/>
                <a:ext cx="77" cy="161"/>
              </a:xfrm>
              <a:custGeom>
                <a:rect b="b" l="l" r="r" t="t"/>
                <a:pathLst>
                  <a:path extrusionOk="0" h="156" w="77">
                    <a:moveTo>
                      <a:pt x="77" y="156"/>
                    </a:moveTo>
                    <a:lnTo>
                      <a:pt x="77" y="0"/>
                    </a:lnTo>
                    <a:lnTo>
                      <a:pt x="0" y="0"/>
                    </a:lnTo>
                    <a:lnTo>
                      <a:pt x="0" y="156"/>
                    </a:lnTo>
                    <a:lnTo>
                      <a:pt x="77" y="156"/>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71" name="Google Shape;271;p23"/>
              <p:cNvSpPr/>
              <p:nvPr/>
            </p:nvSpPr>
            <p:spPr>
              <a:xfrm>
                <a:off x="4348" y="2402"/>
                <a:ext cx="79" cy="161"/>
              </a:xfrm>
              <a:custGeom>
                <a:rect b="b" l="l" r="r" t="t"/>
                <a:pathLst>
                  <a:path extrusionOk="0" h="156" w="78">
                    <a:moveTo>
                      <a:pt x="78" y="156"/>
                    </a:moveTo>
                    <a:lnTo>
                      <a:pt x="78" y="0"/>
                    </a:lnTo>
                    <a:lnTo>
                      <a:pt x="0" y="0"/>
                    </a:lnTo>
                    <a:lnTo>
                      <a:pt x="0" y="156"/>
                    </a:lnTo>
                    <a:lnTo>
                      <a:pt x="78"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72" name="Google Shape;272;p23"/>
              <p:cNvSpPr/>
              <p:nvPr/>
            </p:nvSpPr>
            <p:spPr>
              <a:xfrm>
                <a:off x="4187" y="2402"/>
                <a:ext cx="238" cy="161"/>
              </a:xfrm>
              <a:custGeom>
                <a:rect b="b" l="l" r="r" t="t"/>
                <a:pathLst>
                  <a:path extrusionOk="0" h="151" w="244">
                    <a:moveTo>
                      <a:pt x="244" y="151"/>
                    </a:moveTo>
                    <a:lnTo>
                      <a:pt x="244" y="0"/>
                    </a:lnTo>
                    <a:lnTo>
                      <a:pt x="0" y="0"/>
                    </a:lnTo>
                    <a:lnTo>
                      <a:pt x="0" y="151"/>
                    </a:lnTo>
                    <a:lnTo>
                      <a:pt x="244" y="15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73" name="Google Shape;273;p23"/>
            <p:cNvGrpSpPr/>
            <p:nvPr/>
          </p:nvGrpSpPr>
          <p:grpSpPr>
            <a:xfrm>
              <a:off x="790121" y="5298398"/>
              <a:ext cx="199028" cy="196573"/>
              <a:chOff x="4214" y="2064"/>
              <a:chExt cx="300" cy="300"/>
            </a:xfrm>
          </p:grpSpPr>
          <p:sp>
            <p:nvSpPr>
              <p:cNvPr id="274" name="Google Shape;274;p23"/>
              <p:cNvSpPr/>
              <p:nvPr/>
            </p:nvSpPr>
            <p:spPr>
              <a:xfrm>
                <a:off x="4214" y="2064"/>
                <a:ext cx="300" cy="3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75" name="Google Shape;275;p23"/>
              <p:cNvSpPr/>
              <p:nvPr/>
            </p:nvSpPr>
            <p:spPr>
              <a:xfrm>
                <a:off x="4214" y="2064"/>
                <a:ext cx="300" cy="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76" name="Google Shape;276;p23"/>
              <p:cNvSpPr/>
              <p:nvPr/>
            </p:nvSpPr>
            <p:spPr>
              <a:xfrm>
                <a:off x="4214" y="2117"/>
                <a:ext cx="300" cy="0"/>
              </a:xfrm>
              <a:prstGeom prst="rect">
                <a:avLst/>
              </a:prstGeom>
              <a:solidFill>
                <a:srgbClr val="51DC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77" name="Google Shape;277;p23"/>
              <p:cNvSpPr/>
              <p:nvPr/>
            </p:nvSpPr>
            <p:spPr>
              <a:xfrm>
                <a:off x="4214" y="2168"/>
                <a:ext cx="300" cy="0"/>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78" name="Google Shape;278;p23"/>
            <p:cNvGrpSpPr/>
            <p:nvPr/>
          </p:nvGrpSpPr>
          <p:grpSpPr>
            <a:xfrm>
              <a:off x="1854256" y="5092835"/>
              <a:ext cx="163756" cy="106293"/>
              <a:chOff x="1116" y="1646"/>
              <a:chExt cx="245" cy="151"/>
            </a:xfrm>
          </p:grpSpPr>
          <p:sp>
            <p:nvSpPr>
              <p:cNvPr id="279" name="Google Shape;279;p23"/>
              <p:cNvSpPr/>
              <p:nvPr/>
            </p:nvSpPr>
            <p:spPr>
              <a:xfrm>
                <a:off x="1116" y="1646"/>
                <a:ext cx="245" cy="151"/>
              </a:xfrm>
              <a:custGeom>
                <a:rect b="b" l="l" r="r" t="t"/>
                <a:pathLst>
                  <a:path extrusionOk="0" h="151" w="244">
                    <a:moveTo>
                      <a:pt x="244" y="151"/>
                    </a:moveTo>
                    <a:lnTo>
                      <a:pt x="244" y="0"/>
                    </a:lnTo>
                    <a:lnTo>
                      <a:pt x="0" y="0"/>
                    </a:lnTo>
                    <a:lnTo>
                      <a:pt x="0" y="151"/>
                    </a:lnTo>
                    <a:lnTo>
                      <a:pt x="244" y="15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80" name="Google Shape;280;p23"/>
              <p:cNvSpPr/>
              <p:nvPr/>
            </p:nvSpPr>
            <p:spPr>
              <a:xfrm>
                <a:off x="1116" y="1646"/>
                <a:ext cx="245" cy="151"/>
              </a:xfrm>
              <a:custGeom>
                <a:rect b="b" l="l" r="r" t="t"/>
                <a:pathLst>
                  <a:path extrusionOk="0" h="151" w="244">
                    <a:moveTo>
                      <a:pt x="244" y="151"/>
                    </a:moveTo>
                    <a:lnTo>
                      <a:pt x="244" y="0"/>
                    </a:lnTo>
                    <a:lnTo>
                      <a:pt x="0" y="0"/>
                    </a:lnTo>
                    <a:lnTo>
                      <a:pt x="0" y="151"/>
                    </a:lnTo>
                    <a:lnTo>
                      <a:pt x="244" y="15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81" name="Google Shape;281;p23"/>
              <p:cNvSpPr/>
              <p:nvPr/>
            </p:nvSpPr>
            <p:spPr>
              <a:xfrm>
                <a:off x="1116" y="1646"/>
                <a:ext cx="245" cy="151"/>
              </a:xfrm>
              <a:custGeom>
                <a:rect b="b" l="l" r="r" t="t"/>
                <a:pathLst>
                  <a:path extrusionOk="0" h="151" w="244">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82" name="Google Shape;282;p23"/>
            <p:cNvGrpSpPr/>
            <p:nvPr/>
          </p:nvGrpSpPr>
          <p:grpSpPr>
            <a:xfrm>
              <a:off x="3341609" y="5092835"/>
              <a:ext cx="163254" cy="105031"/>
              <a:chOff x="1117" y="2897"/>
              <a:chExt cx="243" cy="157"/>
            </a:xfrm>
          </p:grpSpPr>
          <p:sp>
            <p:nvSpPr>
              <p:cNvPr id="283" name="Google Shape;283;p23"/>
              <p:cNvSpPr/>
              <p:nvPr/>
            </p:nvSpPr>
            <p:spPr>
              <a:xfrm>
                <a:off x="1117" y="2897"/>
                <a:ext cx="243" cy="157"/>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84" name="Google Shape;284;p23"/>
              <p:cNvSpPr/>
              <p:nvPr/>
            </p:nvSpPr>
            <p:spPr>
              <a:xfrm>
                <a:off x="1117" y="2897"/>
                <a:ext cx="77" cy="157"/>
              </a:xfrm>
              <a:custGeom>
                <a:rect b="b" l="l" r="r" t="t"/>
                <a:pathLst>
                  <a:path extrusionOk="0" h="156" w="77">
                    <a:moveTo>
                      <a:pt x="77" y="156"/>
                    </a:moveTo>
                    <a:lnTo>
                      <a:pt x="77" y="0"/>
                    </a:lnTo>
                    <a:lnTo>
                      <a:pt x="0" y="0"/>
                    </a:lnTo>
                    <a:lnTo>
                      <a:pt x="0" y="156"/>
                    </a:lnTo>
                    <a:lnTo>
                      <a:pt x="77" y="156"/>
                    </a:lnTo>
                    <a:close/>
                  </a:path>
                </a:pathLst>
              </a:custGeom>
              <a:solidFill>
                <a:srgbClr val="00883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85" name="Google Shape;285;p23"/>
              <p:cNvSpPr/>
              <p:nvPr/>
            </p:nvSpPr>
            <p:spPr>
              <a:xfrm>
                <a:off x="1277" y="2897"/>
                <a:ext cx="83" cy="157"/>
              </a:xfrm>
              <a:custGeom>
                <a:rect b="b" l="l" r="r" t="t"/>
                <a:pathLst>
                  <a:path extrusionOk="0" h="156" w="84">
                    <a:moveTo>
                      <a:pt x="84" y="156"/>
                    </a:moveTo>
                    <a:lnTo>
                      <a:pt x="84" y="0"/>
                    </a:lnTo>
                    <a:lnTo>
                      <a:pt x="0" y="0"/>
                    </a:lnTo>
                    <a:lnTo>
                      <a:pt x="0" y="156"/>
                    </a:lnTo>
                    <a:lnTo>
                      <a:pt x="84"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86" name="Google Shape;286;p23"/>
              <p:cNvSpPr/>
              <p:nvPr/>
            </p:nvSpPr>
            <p:spPr>
              <a:xfrm>
                <a:off x="1117" y="2897"/>
                <a:ext cx="243" cy="157"/>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87" name="Google Shape;287;p23"/>
            <p:cNvGrpSpPr/>
            <p:nvPr/>
          </p:nvGrpSpPr>
          <p:grpSpPr>
            <a:xfrm>
              <a:off x="3130146" y="5092835"/>
              <a:ext cx="163254" cy="105031"/>
              <a:chOff x="1118" y="2646"/>
              <a:chExt cx="243" cy="157"/>
            </a:xfrm>
          </p:grpSpPr>
          <p:sp>
            <p:nvSpPr>
              <p:cNvPr id="288" name="Google Shape;288;p23"/>
              <p:cNvSpPr/>
              <p:nvPr/>
            </p:nvSpPr>
            <p:spPr>
              <a:xfrm>
                <a:off x="1118" y="2646"/>
                <a:ext cx="243" cy="157"/>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89" name="Google Shape;289;p23"/>
              <p:cNvSpPr/>
              <p:nvPr/>
            </p:nvSpPr>
            <p:spPr>
              <a:xfrm>
                <a:off x="1118" y="2646"/>
                <a:ext cx="77" cy="157"/>
              </a:xfrm>
              <a:custGeom>
                <a:rect b="b" l="l" r="r" t="t"/>
                <a:pathLst>
                  <a:path extrusionOk="0" h="156" w="77">
                    <a:moveTo>
                      <a:pt x="77" y="156"/>
                    </a:moveTo>
                    <a:lnTo>
                      <a:pt x="77" y="0"/>
                    </a:lnTo>
                    <a:lnTo>
                      <a:pt x="0" y="0"/>
                    </a:lnTo>
                    <a:lnTo>
                      <a:pt x="0" y="156"/>
                    </a:lnTo>
                    <a:lnTo>
                      <a:pt x="77" y="156"/>
                    </a:lnTo>
                    <a:close/>
                  </a:path>
                </a:pathLst>
              </a:custGeom>
              <a:solidFill>
                <a:srgbClr val="00883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90" name="Google Shape;290;p23"/>
              <p:cNvSpPr/>
              <p:nvPr/>
            </p:nvSpPr>
            <p:spPr>
              <a:xfrm>
                <a:off x="1278" y="2646"/>
                <a:ext cx="83" cy="157"/>
              </a:xfrm>
              <a:custGeom>
                <a:rect b="b" l="l" r="r" t="t"/>
                <a:pathLst>
                  <a:path extrusionOk="0" h="156" w="84">
                    <a:moveTo>
                      <a:pt x="84" y="156"/>
                    </a:moveTo>
                    <a:lnTo>
                      <a:pt x="84" y="0"/>
                    </a:lnTo>
                    <a:lnTo>
                      <a:pt x="0" y="0"/>
                    </a:lnTo>
                    <a:lnTo>
                      <a:pt x="0" y="156"/>
                    </a:lnTo>
                    <a:lnTo>
                      <a:pt x="84" y="156"/>
                    </a:lnTo>
                    <a:close/>
                  </a:path>
                </a:pathLst>
              </a:custGeom>
              <a:solidFill>
                <a:srgbClr val="FF7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91" name="Google Shape;291;p23"/>
              <p:cNvSpPr/>
              <p:nvPr/>
            </p:nvSpPr>
            <p:spPr>
              <a:xfrm>
                <a:off x="1118" y="2646"/>
                <a:ext cx="243" cy="157"/>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92" name="Google Shape;292;p23"/>
            <p:cNvGrpSpPr/>
            <p:nvPr/>
          </p:nvGrpSpPr>
          <p:grpSpPr>
            <a:xfrm>
              <a:off x="2277513" y="5092835"/>
              <a:ext cx="163140" cy="104596"/>
              <a:chOff x="1117" y="2143"/>
              <a:chExt cx="243" cy="155"/>
            </a:xfrm>
          </p:grpSpPr>
          <p:sp>
            <p:nvSpPr>
              <p:cNvPr id="293" name="Google Shape;293;p23"/>
              <p:cNvSpPr/>
              <p:nvPr/>
            </p:nvSpPr>
            <p:spPr>
              <a:xfrm>
                <a:off x="1117" y="2143"/>
                <a:ext cx="243" cy="155"/>
              </a:xfrm>
              <a:custGeom>
                <a:rect b="b" l="l" r="r" t="t"/>
                <a:pathLst>
                  <a:path extrusionOk="0" h="156" w="244">
                    <a:moveTo>
                      <a:pt x="244" y="156"/>
                    </a:moveTo>
                    <a:lnTo>
                      <a:pt x="244" y="0"/>
                    </a:lnTo>
                    <a:lnTo>
                      <a:pt x="0" y="0"/>
                    </a:lnTo>
                    <a:lnTo>
                      <a:pt x="0" y="156"/>
                    </a:lnTo>
                    <a:lnTo>
                      <a:pt x="244"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94" name="Google Shape;294;p23"/>
              <p:cNvSpPr/>
              <p:nvPr/>
            </p:nvSpPr>
            <p:spPr>
              <a:xfrm>
                <a:off x="1117" y="2143"/>
                <a:ext cx="243" cy="50"/>
              </a:xfrm>
              <a:custGeom>
                <a:rect b="b" l="l" r="r" t="t"/>
                <a:pathLst>
                  <a:path extrusionOk="0" h="50" w="244">
                    <a:moveTo>
                      <a:pt x="244" y="50"/>
                    </a:moveTo>
                    <a:lnTo>
                      <a:pt x="244" y="0"/>
                    </a:lnTo>
                    <a:lnTo>
                      <a:pt x="0" y="0"/>
                    </a:lnTo>
                    <a:lnTo>
                      <a:pt x="0" y="50"/>
                    </a:lnTo>
                    <a:lnTo>
                      <a:pt x="244" y="5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95" name="Google Shape;295;p23"/>
              <p:cNvSpPr/>
              <p:nvPr/>
            </p:nvSpPr>
            <p:spPr>
              <a:xfrm>
                <a:off x="1117" y="2248"/>
                <a:ext cx="243" cy="50"/>
              </a:xfrm>
              <a:custGeom>
                <a:rect b="b" l="l" r="r" t="t"/>
                <a:pathLst>
                  <a:path extrusionOk="0" h="50" w="244">
                    <a:moveTo>
                      <a:pt x="244" y="50"/>
                    </a:moveTo>
                    <a:lnTo>
                      <a:pt x="244" y="0"/>
                    </a:lnTo>
                    <a:lnTo>
                      <a:pt x="0" y="0"/>
                    </a:lnTo>
                    <a:lnTo>
                      <a:pt x="0" y="50"/>
                    </a:lnTo>
                    <a:lnTo>
                      <a:pt x="244" y="5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96" name="Google Shape;296;p23"/>
              <p:cNvSpPr/>
              <p:nvPr/>
            </p:nvSpPr>
            <p:spPr>
              <a:xfrm>
                <a:off x="1117" y="2143"/>
                <a:ext cx="243" cy="155"/>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297" name="Google Shape;297;p23"/>
            <p:cNvGrpSpPr/>
            <p:nvPr/>
          </p:nvGrpSpPr>
          <p:grpSpPr>
            <a:xfrm>
              <a:off x="2066045" y="5092835"/>
              <a:ext cx="163254" cy="104481"/>
              <a:chOff x="1117" y="1892"/>
              <a:chExt cx="243" cy="155"/>
            </a:xfrm>
          </p:grpSpPr>
          <p:sp>
            <p:nvSpPr>
              <p:cNvPr id="298" name="Google Shape;298;p23"/>
              <p:cNvSpPr/>
              <p:nvPr/>
            </p:nvSpPr>
            <p:spPr>
              <a:xfrm>
                <a:off x="1117" y="1892"/>
                <a:ext cx="243" cy="155"/>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299" name="Google Shape;299;p23"/>
              <p:cNvSpPr/>
              <p:nvPr/>
            </p:nvSpPr>
            <p:spPr>
              <a:xfrm>
                <a:off x="1117" y="1892"/>
                <a:ext cx="77" cy="155"/>
              </a:xfrm>
              <a:custGeom>
                <a:rect b="b" l="l" r="r" t="t"/>
                <a:pathLst>
                  <a:path extrusionOk="0" h="156" w="77">
                    <a:moveTo>
                      <a:pt x="77" y="156"/>
                    </a:moveTo>
                    <a:lnTo>
                      <a:pt x="77" y="0"/>
                    </a:lnTo>
                    <a:lnTo>
                      <a:pt x="0" y="0"/>
                    </a:lnTo>
                    <a:lnTo>
                      <a:pt x="0" y="156"/>
                    </a:lnTo>
                    <a:lnTo>
                      <a:pt x="77" y="156"/>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00" name="Google Shape;300;p23"/>
              <p:cNvSpPr/>
              <p:nvPr/>
            </p:nvSpPr>
            <p:spPr>
              <a:xfrm>
                <a:off x="1277" y="1892"/>
                <a:ext cx="83" cy="155"/>
              </a:xfrm>
              <a:custGeom>
                <a:rect b="b" l="l" r="r" t="t"/>
                <a:pathLst>
                  <a:path extrusionOk="0" h="156" w="84">
                    <a:moveTo>
                      <a:pt x="84" y="156"/>
                    </a:moveTo>
                    <a:lnTo>
                      <a:pt x="84" y="0"/>
                    </a:lnTo>
                    <a:lnTo>
                      <a:pt x="0" y="0"/>
                    </a:lnTo>
                    <a:lnTo>
                      <a:pt x="0" y="156"/>
                    </a:lnTo>
                    <a:lnTo>
                      <a:pt x="84"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01" name="Google Shape;301;p23"/>
              <p:cNvSpPr/>
              <p:nvPr/>
            </p:nvSpPr>
            <p:spPr>
              <a:xfrm>
                <a:off x="1117" y="1892"/>
                <a:ext cx="243" cy="155"/>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302" name="Google Shape;302;p23"/>
            <p:cNvGrpSpPr/>
            <p:nvPr/>
          </p:nvGrpSpPr>
          <p:grpSpPr>
            <a:xfrm>
              <a:off x="1430967" y="5092924"/>
              <a:ext cx="163484" cy="106275"/>
              <a:chOff x="7106991" y="2034190"/>
              <a:chExt cx="255683" cy="163929"/>
            </a:xfrm>
          </p:grpSpPr>
          <p:sp>
            <p:nvSpPr>
              <p:cNvPr id="303" name="Google Shape;303;p23"/>
              <p:cNvSpPr/>
              <p:nvPr/>
            </p:nvSpPr>
            <p:spPr>
              <a:xfrm>
                <a:off x="7106991" y="2034190"/>
                <a:ext cx="255683" cy="163929"/>
              </a:xfrm>
              <a:custGeom>
                <a:rect b="b" l="l" r="r" t="t"/>
                <a:pathLst>
                  <a:path extrusionOk="0" h="151" w="244">
                    <a:moveTo>
                      <a:pt x="244" y="151"/>
                    </a:moveTo>
                    <a:lnTo>
                      <a:pt x="244" y="0"/>
                    </a:lnTo>
                    <a:lnTo>
                      <a:pt x="0" y="0"/>
                    </a:lnTo>
                    <a:lnTo>
                      <a:pt x="0" y="151"/>
                    </a:lnTo>
                    <a:lnTo>
                      <a:pt x="244" y="1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04" name="Google Shape;304;p23"/>
              <p:cNvSpPr/>
              <p:nvPr/>
            </p:nvSpPr>
            <p:spPr>
              <a:xfrm>
                <a:off x="7106991" y="2034190"/>
                <a:ext cx="255683" cy="161827"/>
              </a:xfrm>
              <a:custGeom>
                <a:rect b="b" l="l" r="r" t="t"/>
                <a:pathLst>
                  <a:path extrusionOk="0" h="151" w="244">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305" name="Google Shape;305;p23"/>
            <p:cNvGrpSpPr/>
            <p:nvPr/>
          </p:nvGrpSpPr>
          <p:grpSpPr>
            <a:xfrm>
              <a:off x="581571" y="5092790"/>
              <a:ext cx="163485" cy="110351"/>
              <a:chOff x="6341261" y="2034186"/>
              <a:chExt cx="254095" cy="170190"/>
            </a:xfrm>
          </p:grpSpPr>
          <p:sp>
            <p:nvSpPr>
              <p:cNvPr id="306" name="Google Shape;306;p23"/>
              <p:cNvSpPr/>
              <p:nvPr/>
            </p:nvSpPr>
            <p:spPr>
              <a:xfrm>
                <a:off x="6341261" y="2034186"/>
                <a:ext cx="254095" cy="170190"/>
              </a:xfrm>
              <a:custGeom>
                <a:rect b="b" l="l" r="r" t="t"/>
                <a:pathLst>
                  <a:path extrusionOk="0" h="151" w="244">
                    <a:moveTo>
                      <a:pt x="244" y="151"/>
                    </a:moveTo>
                    <a:lnTo>
                      <a:pt x="244" y="0"/>
                    </a:lnTo>
                    <a:lnTo>
                      <a:pt x="0" y="0"/>
                    </a:lnTo>
                    <a:lnTo>
                      <a:pt x="0" y="151"/>
                    </a:lnTo>
                    <a:lnTo>
                      <a:pt x="244" y="15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07" name="Google Shape;307;p23"/>
              <p:cNvSpPr/>
              <p:nvPr/>
            </p:nvSpPr>
            <p:spPr>
              <a:xfrm>
                <a:off x="6341261" y="2034186"/>
                <a:ext cx="80463" cy="170190"/>
              </a:xfrm>
              <a:custGeom>
                <a:rect b="b" l="l" r="r" t="t"/>
                <a:pathLst>
                  <a:path extrusionOk="0" h="151" w="77">
                    <a:moveTo>
                      <a:pt x="77" y="151"/>
                    </a:moveTo>
                    <a:lnTo>
                      <a:pt x="77" y="0"/>
                    </a:lnTo>
                    <a:lnTo>
                      <a:pt x="0" y="0"/>
                    </a:lnTo>
                    <a:lnTo>
                      <a:pt x="0" y="151"/>
                    </a:lnTo>
                    <a:lnTo>
                      <a:pt x="77" y="151"/>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08" name="Google Shape;308;p23"/>
              <p:cNvSpPr/>
              <p:nvPr/>
            </p:nvSpPr>
            <p:spPr>
              <a:xfrm>
                <a:off x="6508541" y="2034186"/>
                <a:ext cx="86815" cy="170190"/>
              </a:xfrm>
              <a:custGeom>
                <a:rect b="b" l="l" r="r" t="t"/>
                <a:pathLst>
                  <a:path extrusionOk="0" h="151" w="84">
                    <a:moveTo>
                      <a:pt x="84" y="151"/>
                    </a:moveTo>
                    <a:lnTo>
                      <a:pt x="84" y="0"/>
                    </a:lnTo>
                    <a:lnTo>
                      <a:pt x="0" y="0"/>
                    </a:lnTo>
                    <a:lnTo>
                      <a:pt x="0" y="151"/>
                    </a:lnTo>
                    <a:lnTo>
                      <a:pt x="84" y="1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309" name="Google Shape;309;p23"/>
            <p:cNvGrpSpPr/>
            <p:nvPr/>
          </p:nvGrpSpPr>
          <p:grpSpPr>
            <a:xfrm>
              <a:off x="369889" y="5092835"/>
              <a:ext cx="163756" cy="106279"/>
              <a:chOff x="529" y="1166"/>
              <a:chExt cx="245" cy="157"/>
            </a:xfrm>
          </p:grpSpPr>
          <p:sp>
            <p:nvSpPr>
              <p:cNvPr id="310" name="Google Shape;310;p23"/>
              <p:cNvSpPr/>
              <p:nvPr/>
            </p:nvSpPr>
            <p:spPr>
              <a:xfrm>
                <a:off x="529" y="1166"/>
                <a:ext cx="245" cy="151"/>
              </a:xfrm>
              <a:custGeom>
                <a:rect b="b" l="l" r="r" t="t"/>
                <a:pathLst>
                  <a:path extrusionOk="0" h="151" w="244">
                    <a:moveTo>
                      <a:pt x="244" y="151"/>
                    </a:moveTo>
                    <a:lnTo>
                      <a:pt x="244" y="0"/>
                    </a:lnTo>
                    <a:lnTo>
                      <a:pt x="0" y="0"/>
                    </a:lnTo>
                    <a:lnTo>
                      <a:pt x="0" y="151"/>
                    </a:lnTo>
                    <a:lnTo>
                      <a:pt x="244" y="15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11" name="Google Shape;311;p23"/>
              <p:cNvSpPr/>
              <p:nvPr/>
            </p:nvSpPr>
            <p:spPr>
              <a:xfrm>
                <a:off x="529" y="1166"/>
                <a:ext cx="245" cy="50"/>
              </a:xfrm>
              <a:custGeom>
                <a:rect b="b" l="l" r="r" t="t"/>
                <a:pathLst>
                  <a:path extrusionOk="0" h="50" w="244">
                    <a:moveTo>
                      <a:pt x="244" y="50"/>
                    </a:moveTo>
                    <a:lnTo>
                      <a:pt x="244" y="0"/>
                    </a:lnTo>
                    <a:lnTo>
                      <a:pt x="0" y="0"/>
                    </a:lnTo>
                    <a:lnTo>
                      <a:pt x="0" y="50"/>
                    </a:lnTo>
                    <a:lnTo>
                      <a:pt x="244" y="5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12" name="Google Shape;312;p23"/>
              <p:cNvSpPr/>
              <p:nvPr/>
            </p:nvSpPr>
            <p:spPr>
              <a:xfrm>
                <a:off x="529" y="1273"/>
                <a:ext cx="245" cy="50"/>
              </a:xfrm>
              <a:custGeom>
                <a:rect b="b" l="l" r="r" t="t"/>
                <a:pathLst>
                  <a:path extrusionOk="0" h="51" w="244">
                    <a:moveTo>
                      <a:pt x="244" y="51"/>
                    </a:moveTo>
                    <a:lnTo>
                      <a:pt x="244" y="0"/>
                    </a:lnTo>
                    <a:lnTo>
                      <a:pt x="0" y="0"/>
                    </a:lnTo>
                    <a:lnTo>
                      <a:pt x="0" y="51"/>
                    </a:lnTo>
                    <a:lnTo>
                      <a:pt x="244" y="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13" name="Google Shape;313;p23"/>
              <p:cNvSpPr/>
              <p:nvPr/>
            </p:nvSpPr>
            <p:spPr>
              <a:xfrm>
                <a:off x="529" y="1166"/>
                <a:ext cx="245" cy="155"/>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314" name="Google Shape;314;p23"/>
            <p:cNvGrpSpPr/>
            <p:nvPr/>
          </p:nvGrpSpPr>
          <p:grpSpPr>
            <a:xfrm>
              <a:off x="2488981" y="5092835"/>
              <a:ext cx="164780" cy="106293"/>
              <a:chOff x="1117" y="2394"/>
              <a:chExt cx="245" cy="157"/>
            </a:xfrm>
          </p:grpSpPr>
          <p:sp>
            <p:nvSpPr>
              <p:cNvPr id="315" name="Google Shape;315;p23"/>
              <p:cNvSpPr/>
              <p:nvPr/>
            </p:nvSpPr>
            <p:spPr>
              <a:xfrm>
                <a:off x="1117" y="2394"/>
                <a:ext cx="245" cy="157"/>
              </a:xfrm>
              <a:custGeom>
                <a:rect b="b" l="l" r="r" t="t"/>
                <a:pathLst>
                  <a:path extrusionOk="0" h="157" w="244">
                    <a:moveTo>
                      <a:pt x="244" y="157"/>
                    </a:moveTo>
                    <a:lnTo>
                      <a:pt x="0" y="157"/>
                    </a:lnTo>
                    <a:lnTo>
                      <a:pt x="0" y="0"/>
                    </a:lnTo>
                    <a:lnTo>
                      <a:pt x="244" y="0"/>
                    </a:lnTo>
                    <a:lnTo>
                      <a:pt x="244"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16" name="Google Shape;316;p23"/>
              <p:cNvSpPr/>
              <p:nvPr/>
            </p:nvSpPr>
            <p:spPr>
              <a:xfrm>
                <a:off x="1117" y="2394"/>
                <a:ext cx="34" cy="34"/>
              </a:xfrm>
              <a:custGeom>
                <a:rect b="b" l="l" r="r" t="t"/>
                <a:pathLst>
                  <a:path extrusionOk="0" h="34" w="35">
                    <a:moveTo>
                      <a:pt x="35" y="34"/>
                    </a:moveTo>
                    <a:lnTo>
                      <a:pt x="0" y="34"/>
                    </a:lnTo>
                    <a:lnTo>
                      <a:pt x="0" y="0"/>
                    </a:lnTo>
                    <a:lnTo>
                      <a:pt x="35" y="0"/>
                    </a:lnTo>
                    <a:lnTo>
                      <a:pt x="35" y="34"/>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17" name="Google Shape;317;p23"/>
              <p:cNvSpPr/>
              <p:nvPr/>
            </p:nvSpPr>
            <p:spPr>
              <a:xfrm>
                <a:off x="1117" y="2444"/>
                <a:ext cx="34" cy="34"/>
              </a:xfrm>
              <a:custGeom>
                <a:rect b="b" l="l" r="r" t="t"/>
                <a:pathLst>
                  <a:path extrusionOk="0" h="33" w="35">
                    <a:moveTo>
                      <a:pt x="35" y="33"/>
                    </a:moveTo>
                    <a:lnTo>
                      <a:pt x="0" y="33"/>
                    </a:lnTo>
                    <a:lnTo>
                      <a:pt x="0" y="0"/>
                    </a:lnTo>
                    <a:lnTo>
                      <a:pt x="35" y="0"/>
                    </a:lnTo>
                    <a:lnTo>
                      <a:pt x="35" y="33"/>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18" name="Google Shape;318;p23"/>
              <p:cNvSpPr/>
              <p:nvPr/>
            </p:nvSpPr>
            <p:spPr>
              <a:xfrm>
                <a:off x="1175" y="2394"/>
                <a:ext cx="22" cy="34"/>
              </a:xfrm>
              <a:custGeom>
                <a:rect b="b" l="l" r="r" t="t"/>
                <a:pathLst>
                  <a:path extrusionOk="0" h="34" w="36">
                    <a:moveTo>
                      <a:pt x="36" y="34"/>
                    </a:moveTo>
                    <a:lnTo>
                      <a:pt x="0" y="34"/>
                    </a:lnTo>
                    <a:lnTo>
                      <a:pt x="0" y="0"/>
                    </a:lnTo>
                    <a:lnTo>
                      <a:pt x="36" y="0"/>
                    </a:lnTo>
                    <a:lnTo>
                      <a:pt x="36" y="34"/>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19" name="Google Shape;319;p23"/>
              <p:cNvSpPr/>
              <p:nvPr/>
            </p:nvSpPr>
            <p:spPr>
              <a:xfrm>
                <a:off x="1175" y="2444"/>
                <a:ext cx="22" cy="34"/>
              </a:xfrm>
              <a:custGeom>
                <a:rect b="b" l="l" r="r" t="t"/>
                <a:pathLst>
                  <a:path extrusionOk="0" h="33" w="36">
                    <a:moveTo>
                      <a:pt x="36" y="33"/>
                    </a:moveTo>
                    <a:lnTo>
                      <a:pt x="0" y="33"/>
                    </a:lnTo>
                    <a:lnTo>
                      <a:pt x="0" y="0"/>
                    </a:lnTo>
                    <a:lnTo>
                      <a:pt x="36" y="0"/>
                    </a:lnTo>
                    <a:lnTo>
                      <a:pt x="36" y="33"/>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20" name="Google Shape;320;p23"/>
              <p:cNvSpPr/>
              <p:nvPr/>
            </p:nvSpPr>
            <p:spPr>
              <a:xfrm>
                <a:off x="1117" y="2501"/>
                <a:ext cx="245" cy="16"/>
              </a:xfrm>
              <a:custGeom>
                <a:rect b="b" l="l" r="r" t="t"/>
                <a:pathLst>
                  <a:path extrusionOk="0" h="17" w="244">
                    <a:moveTo>
                      <a:pt x="244" y="0"/>
                    </a:moveTo>
                    <a:lnTo>
                      <a:pt x="0" y="0"/>
                    </a:lnTo>
                    <a:lnTo>
                      <a:pt x="0" y="17"/>
                    </a:lnTo>
                    <a:lnTo>
                      <a:pt x="244" y="17"/>
                    </a:lnTo>
                    <a:lnTo>
                      <a:pt x="244"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21" name="Google Shape;321;p23"/>
              <p:cNvSpPr/>
              <p:nvPr/>
            </p:nvSpPr>
            <p:spPr>
              <a:xfrm>
                <a:off x="1117" y="2535"/>
                <a:ext cx="245" cy="16"/>
              </a:xfrm>
              <a:custGeom>
                <a:rect b="b" l="l" r="r" t="t"/>
                <a:pathLst>
                  <a:path extrusionOk="0" h="17" w="244">
                    <a:moveTo>
                      <a:pt x="244" y="0"/>
                    </a:moveTo>
                    <a:lnTo>
                      <a:pt x="0" y="0"/>
                    </a:lnTo>
                    <a:lnTo>
                      <a:pt x="0" y="17"/>
                    </a:lnTo>
                    <a:lnTo>
                      <a:pt x="244" y="17"/>
                    </a:lnTo>
                    <a:lnTo>
                      <a:pt x="244"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22" name="Google Shape;322;p23"/>
              <p:cNvSpPr/>
              <p:nvPr/>
            </p:nvSpPr>
            <p:spPr>
              <a:xfrm>
                <a:off x="1212" y="2428"/>
                <a:ext cx="150" cy="18"/>
              </a:xfrm>
              <a:custGeom>
                <a:rect b="b" l="l" r="r" t="t"/>
                <a:pathLst>
                  <a:path extrusionOk="0" h="17" w="149">
                    <a:moveTo>
                      <a:pt x="149" y="0"/>
                    </a:moveTo>
                    <a:lnTo>
                      <a:pt x="0" y="0"/>
                    </a:lnTo>
                    <a:lnTo>
                      <a:pt x="0" y="17"/>
                    </a:lnTo>
                    <a:lnTo>
                      <a:pt x="149" y="17"/>
                    </a:lnTo>
                    <a:lnTo>
                      <a:pt x="149"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23" name="Google Shape;323;p23"/>
              <p:cNvSpPr/>
              <p:nvPr/>
            </p:nvSpPr>
            <p:spPr>
              <a:xfrm>
                <a:off x="1212" y="2394"/>
                <a:ext cx="150" cy="16"/>
              </a:xfrm>
              <a:custGeom>
                <a:rect b="b" l="l" r="r" t="t"/>
                <a:pathLst>
                  <a:path extrusionOk="0" h="17" w="149">
                    <a:moveTo>
                      <a:pt x="149" y="0"/>
                    </a:moveTo>
                    <a:lnTo>
                      <a:pt x="0" y="0"/>
                    </a:lnTo>
                    <a:lnTo>
                      <a:pt x="0" y="17"/>
                    </a:lnTo>
                    <a:lnTo>
                      <a:pt x="149" y="17"/>
                    </a:lnTo>
                    <a:lnTo>
                      <a:pt x="149"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24" name="Google Shape;324;p23"/>
              <p:cNvSpPr/>
              <p:nvPr/>
            </p:nvSpPr>
            <p:spPr>
              <a:xfrm>
                <a:off x="1212" y="2460"/>
                <a:ext cx="150" cy="18"/>
              </a:xfrm>
              <a:custGeom>
                <a:rect b="b" l="l" r="r" t="t"/>
                <a:pathLst>
                  <a:path extrusionOk="0" h="17" w="149">
                    <a:moveTo>
                      <a:pt x="149" y="0"/>
                    </a:moveTo>
                    <a:lnTo>
                      <a:pt x="0" y="0"/>
                    </a:lnTo>
                    <a:lnTo>
                      <a:pt x="0" y="17"/>
                    </a:lnTo>
                    <a:lnTo>
                      <a:pt x="149" y="17"/>
                    </a:lnTo>
                    <a:lnTo>
                      <a:pt x="149"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25" name="Google Shape;325;p23"/>
              <p:cNvSpPr/>
              <p:nvPr/>
            </p:nvSpPr>
            <p:spPr>
              <a:xfrm>
                <a:off x="1117" y="2394"/>
                <a:ext cx="245" cy="157"/>
              </a:xfrm>
              <a:custGeom>
                <a:rect b="b" l="l" r="r" t="t"/>
                <a:pathLst>
                  <a:path extrusionOk="0" h="157" w="244">
                    <a:moveTo>
                      <a:pt x="244" y="157"/>
                    </a:moveTo>
                    <a:lnTo>
                      <a:pt x="244" y="0"/>
                    </a:lnTo>
                    <a:lnTo>
                      <a:pt x="0" y="0"/>
                    </a:lnTo>
                    <a:lnTo>
                      <a:pt x="0" y="157"/>
                    </a:lnTo>
                    <a:lnTo>
                      <a:pt x="244"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326" name="Google Shape;326;p23"/>
            <p:cNvGrpSpPr/>
            <p:nvPr/>
          </p:nvGrpSpPr>
          <p:grpSpPr>
            <a:xfrm>
              <a:off x="1004798" y="5092835"/>
              <a:ext cx="164909" cy="104938"/>
              <a:chOff x="4187" y="1590"/>
              <a:chExt cx="238" cy="162"/>
            </a:xfrm>
          </p:grpSpPr>
          <p:sp>
            <p:nvSpPr>
              <p:cNvPr id="327" name="Google Shape;327;p23"/>
              <p:cNvSpPr/>
              <p:nvPr/>
            </p:nvSpPr>
            <p:spPr>
              <a:xfrm>
                <a:off x="4187" y="1590"/>
                <a:ext cx="238" cy="53"/>
              </a:xfrm>
              <a:custGeom>
                <a:rect b="b" l="l" r="r" t="t"/>
                <a:pathLst>
                  <a:path extrusionOk="0" h="50" w="244">
                    <a:moveTo>
                      <a:pt x="0" y="0"/>
                    </a:moveTo>
                    <a:lnTo>
                      <a:pt x="244" y="0"/>
                    </a:lnTo>
                    <a:lnTo>
                      <a:pt x="244" y="50"/>
                    </a:lnTo>
                    <a:lnTo>
                      <a:pt x="0" y="50"/>
                    </a:lnTo>
                    <a:lnTo>
                      <a:pt x="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28" name="Google Shape;328;p23"/>
              <p:cNvSpPr/>
              <p:nvPr/>
            </p:nvSpPr>
            <p:spPr>
              <a:xfrm>
                <a:off x="4187" y="1695"/>
                <a:ext cx="238" cy="57"/>
              </a:xfrm>
              <a:custGeom>
                <a:rect b="b" l="l" r="r" t="t"/>
                <a:pathLst>
                  <a:path extrusionOk="0" h="55" w="244">
                    <a:moveTo>
                      <a:pt x="0" y="0"/>
                    </a:moveTo>
                    <a:lnTo>
                      <a:pt x="244" y="0"/>
                    </a:lnTo>
                    <a:lnTo>
                      <a:pt x="244" y="55"/>
                    </a:lnTo>
                    <a:lnTo>
                      <a:pt x="0" y="55"/>
                    </a:lnTo>
                    <a:lnTo>
                      <a:pt x="0" y="0"/>
                    </a:lnTo>
                    <a:close/>
                  </a:path>
                </a:pathLst>
              </a:custGeom>
              <a:solidFill>
                <a:srgbClr val="1C0A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29" name="Google Shape;329;p23"/>
              <p:cNvSpPr/>
              <p:nvPr/>
            </p:nvSpPr>
            <p:spPr>
              <a:xfrm>
                <a:off x="4187" y="1643"/>
                <a:ext cx="238" cy="57"/>
              </a:xfrm>
              <a:custGeom>
                <a:rect b="b" l="l" r="r" t="t"/>
                <a:pathLst>
                  <a:path extrusionOk="0" h="56" w="244">
                    <a:moveTo>
                      <a:pt x="0" y="0"/>
                    </a:moveTo>
                    <a:lnTo>
                      <a:pt x="244" y="0"/>
                    </a:lnTo>
                    <a:lnTo>
                      <a:pt x="244" y="56"/>
                    </a:lnTo>
                    <a:lnTo>
                      <a:pt x="0" y="56"/>
                    </a:lnTo>
                    <a:lnTo>
                      <a:pt x="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0" name="Google Shape;330;p23"/>
              <p:cNvSpPr/>
              <p:nvPr/>
            </p:nvSpPr>
            <p:spPr>
              <a:xfrm>
                <a:off x="4267" y="1643"/>
                <a:ext cx="69" cy="63"/>
              </a:xfrm>
              <a:custGeom>
                <a:rect b="b" l="l" r="r" t="t"/>
                <a:pathLst>
                  <a:path extrusionOk="0" h="62" w="71">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1" name="Google Shape;331;p23"/>
              <p:cNvSpPr/>
              <p:nvPr/>
            </p:nvSpPr>
            <p:spPr>
              <a:xfrm>
                <a:off x="4267" y="1643"/>
                <a:ext cx="69" cy="63"/>
              </a:xfrm>
              <a:custGeom>
                <a:rect b="b" l="l" r="r" t="t"/>
                <a:pathLst>
                  <a:path extrusionOk="0" h="62" w="71">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cap="flat" cmpd="sng" w="9525">
                <a:solidFill>
                  <a:srgbClr val="FB0F0C"/>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2" name="Google Shape;332;p23"/>
              <p:cNvSpPr/>
              <p:nvPr/>
            </p:nvSpPr>
            <p:spPr>
              <a:xfrm>
                <a:off x="4267" y="1643"/>
                <a:ext cx="69" cy="63"/>
              </a:xfrm>
              <a:custGeom>
                <a:rect b="b" l="l" r="r" t="t"/>
                <a:pathLst>
                  <a:path extrusionOk="0" h="62" w="71">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3" name="Google Shape;333;p23"/>
              <p:cNvSpPr/>
              <p:nvPr/>
            </p:nvSpPr>
            <p:spPr>
              <a:xfrm>
                <a:off x="4256" y="1607"/>
                <a:ext cx="92" cy="36"/>
              </a:xfrm>
              <a:custGeom>
                <a:rect b="b" l="l" r="r" t="t"/>
                <a:pathLst>
                  <a:path extrusionOk="0" h="33" w="95">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4" name="Google Shape;334;p23"/>
              <p:cNvSpPr/>
              <p:nvPr/>
            </p:nvSpPr>
            <p:spPr>
              <a:xfrm>
                <a:off x="4256" y="1607"/>
                <a:ext cx="92" cy="36"/>
              </a:xfrm>
              <a:custGeom>
                <a:rect b="b" l="l" r="r" t="t"/>
                <a:pathLst>
                  <a:path extrusionOk="0" h="33" w="95">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5" name="Google Shape;335;p23"/>
              <p:cNvSpPr/>
              <p:nvPr/>
            </p:nvSpPr>
            <p:spPr>
              <a:xfrm>
                <a:off x="4273" y="1607"/>
                <a:ext cx="24" cy="29"/>
              </a:xfrm>
              <a:custGeom>
                <a:rect b="b" l="l" r="r" t="t"/>
                <a:pathLst>
                  <a:path extrusionOk="0" h="28" w="24">
                    <a:moveTo>
                      <a:pt x="18" y="5"/>
                    </a:moveTo>
                    <a:lnTo>
                      <a:pt x="12" y="0"/>
                    </a:lnTo>
                    <a:lnTo>
                      <a:pt x="0" y="5"/>
                    </a:lnTo>
                    <a:lnTo>
                      <a:pt x="6" y="28"/>
                    </a:lnTo>
                    <a:lnTo>
                      <a:pt x="18" y="28"/>
                    </a:lnTo>
                    <a:lnTo>
                      <a:pt x="24" y="28"/>
                    </a:lnTo>
                    <a:lnTo>
                      <a:pt x="18" y="5"/>
                    </a:lnTo>
                    <a:close/>
                  </a:path>
                </a:pathLst>
              </a:custGeom>
              <a:solidFill>
                <a:srgbClr val="1606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6" name="Google Shape;336;p23"/>
              <p:cNvSpPr/>
              <p:nvPr/>
            </p:nvSpPr>
            <p:spPr>
              <a:xfrm>
                <a:off x="4273" y="1607"/>
                <a:ext cx="24" cy="29"/>
              </a:xfrm>
              <a:custGeom>
                <a:rect b="b" l="l" r="r" t="t"/>
                <a:pathLst>
                  <a:path extrusionOk="0" h="28" w="24">
                    <a:moveTo>
                      <a:pt x="18" y="5"/>
                    </a:moveTo>
                    <a:lnTo>
                      <a:pt x="12" y="0"/>
                    </a:lnTo>
                    <a:lnTo>
                      <a:pt x="0" y="5"/>
                    </a:lnTo>
                    <a:lnTo>
                      <a:pt x="6" y="28"/>
                    </a:lnTo>
                    <a:lnTo>
                      <a:pt x="18" y="28"/>
                    </a:lnTo>
                    <a:lnTo>
                      <a:pt x="24" y="28"/>
                    </a:lnTo>
                    <a:lnTo>
                      <a:pt x="18" y="5"/>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7" name="Google Shape;337;p23"/>
              <p:cNvSpPr/>
              <p:nvPr/>
            </p:nvSpPr>
            <p:spPr>
              <a:xfrm>
                <a:off x="4315" y="1607"/>
                <a:ext cx="18" cy="29"/>
              </a:xfrm>
              <a:custGeom>
                <a:rect b="b" l="l" r="r" t="t"/>
                <a:pathLst>
                  <a:path extrusionOk="0" h="28" w="18">
                    <a:moveTo>
                      <a:pt x="0" y="5"/>
                    </a:moveTo>
                    <a:lnTo>
                      <a:pt x="12" y="0"/>
                    </a:lnTo>
                    <a:lnTo>
                      <a:pt x="18" y="5"/>
                    </a:lnTo>
                    <a:lnTo>
                      <a:pt x="12" y="28"/>
                    </a:lnTo>
                    <a:lnTo>
                      <a:pt x="6" y="28"/>
                    </a:lnTo>
                    <a:lnTo>
                      <a:pt x="0" y="28"/>
                    </a:lnTo>
                    <a:lnTo>
                      <a:pt x="0" y="5"/>
                    </a:lnTo>
                    <a:close/>
                  </a:path>
                </a:pathLst>
              </a:custGeom>
              <a:solidFill>
                <a:srgbClr val="1606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8" name="Google Shape;338;p23"/>
              <p:cNvSpPr/>
              <p:nvPr/>
            </p:nvSpPr>
            <p:spPr>
              <a:xfrm>
                <a:off x="4315" y="1607"/>
                <a:ext cx="18" cy="29"/>
              </a:xfrm>
              <a:custGeom>
                <a:rect b="b" l="l" r="r" t="t"/>
                <a:pathLst>
                  <a:path extrusionOk="0" h="28" w="18">
                    <a:moveTo>
                      <a:pt x="0" y="5"/>
                    </a:moveTo>
                    <a:lnTo>
                      <a:pt x="12" y="0"/>
                    </a:lnTo>
                    <a:lnTo>
                      <a:pt x="18" y="5"/>
                    </a:lnTo>
                    <a:lnTo>
                      <a:pt x="12" y="28"/>
                    </a:lnTo>
                    <a:lnTo>
                      <a:pt x="6" y="28"/>
                    </a:lnTo>
                    <a:lnTo>
                      <a:pt x="0" y="28"/>
                    </a:lnTo>
                    <a:lnTo>
                      <a:pt x="0" y="5"/>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39" name="Google Shape;339;p23"/>
              <p:cNvSpPr/>
              <p:nvPr/>
            </p:nvSpPr>
            <p:spPr>
              <a:xfrm>
                <a:off x="4261" y="1617"/>
                <a:ext cx="12" cy="6"/>
              </a:xfrm>
              <a:custGeom>
                <a:rect b="b" l="l" r="r" t="t"/>
                <a:pathLst>
                  <a:path extrusionOk="0" h="5" w="12">
                    <a:moveTo>
                      <a:pt x="0" y="5"/>
                    </a:moveTo>
                    <a:lnTo>
                      <a:pt x="6" y="5"/>
                    </a:lnTo>
                    <a:lnTo>
                      <a:pt x="12" y="5"/>
                    </a:lnTo>
                    <a:lnTo>
                      <a:pt x="12" y="0"/>
                    </a:lnTo>
                    <a:lnTo>
                      <a:pt x="6" y="0"/>
                    </a:lnTo>
                    <a:lnTo>
                      <a:pt x="0" y="5"/>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0" name="Google Shape;340;p23"/>
              <p:cNvSpPr/>
              <p:nvPr/>
            </p:nvSpPr>
            <p:spPr>
              <a:xfrm>
                <a:off x="4267" y="1630"/>
                <a:ext cx="12" cy="6"/>
              </a:xfrm>
              <a:custGeom>
                <a:rect b="b" l="l" r="r" t="t"/>
                <a:pathLst>
                  <a:path extrusionOk="0" h="6" w="12">
                    <a:moveTo>
                      <a:pt x="0" y="6"/>
                    </a:moveTo>
                    <a:lnTo>
                      <a:pt x="0" y="6"/>
                    </a:lnTo>
                    <a:lnTo>
                      <a:pt x="6" y="6"/>
                    </a:lnTo>
                    <a:lnTo>
                      <a:pt x="12" y="0"/>
                    </a:lnTo>
                    <a:lnTo>
                      <a:pt x="6" y="0"/>
                    </a:lnTo>
                    <a:lnTo>
                      <a:pt x="6" y="6"/>
                    </a:lnTo>
                    <a:lnTo>
                      <a:pt x="0" y="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1" name="Google Shape;341;p23"/>
              <p:cNvSpPr/>
              <p:nvPr/>
            </p:nvSpPr>
            <p:spPr>
              <a:xfrm>
                <a:off x="4273" y="1613"/>
                <a:ext cx="18" cy="13"/>
              </a:xfrm>
              <a:custGeom>
                <a:rect b="b" l="l" r="r" t="t"/>
                <a:pathLst>
                  <a:path extrusionOk="0" h="11" w="18">
                    <a:moveTo>
                      <a:pt x="18" y="0"/>
                    </a:moveTo>
                    <a:lnTo>
                      <a:pt x="12" y="0"/>
                    </a:lnTo>
                    <a:lnTo>
                      <a:pt x="6" y="0"/>
                    </a:lnTo>
                    <a:lnTo>
                      <a:pt x="0" y="6"/>
                    </a:lnTo>
                    <a:lnTo>
                      <a:pt x="6" y="11"/>
                    </a:lnTo>
                    <a:lnTo>
                      <a:pt x="12" y="6"/>
                    </a:lnTo>
                    <a:lnTo>
                      <a:pt x="18" y="6"/>
                    </a:lnTo>
                    <a:lnTo>
                      <a:pt x="18"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2" name="Google Shape;342;p23"/>
              <p:cNvSpPr/>
              <p:nvPr/>
            </p:nvSpPr>
            <p:spPr>
              <a:xfrm>
                <a:off x="4279" y="1626"/>
                <a:ext cx="18" cy="4"/>
              </a:xfrm>
              <a:custGeom>
                <a:rect b="b" l="l" r="r" t="t"/>
                <a:pathLst>
                  <a:path extrusionOk="0" h="6" w="18">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3" name="Google Shape;343;p23"/>
              <p:cNvSpPr/>
              <p:nvPr/>
            </p:nvSpPr>
            <p:spPr>
              <a:xfrm>
                <a:off x="4332" y="1613"/>
                <a:ext cx="10" cy="13"/>
              </a:xfrm>
              <a:custGeom>
                <a:rect b="b" l="l" r="r" t="t"/>
                <a:pathLst>
                  <a:path extrusionOk="0" h="11" w="11">
                    <a:moveTo>
                      <a:pt x="5" y="0"/>
                    </a:moveTo>
                    <a:lnTo>
                      <a:pt x="5" y="6"/>
                    </a:lnTo>
                    <a:lnTo>
                      <a:pt x="0" y="6"/>
                    </a:lnTo>
                    <a:lnTo>
                      <a:pt x="5" y="11"/>
                    </a:lnTo>
                    <a:lnTo>
                      <a:pt x="11" y="11"/>
                    </a:lnTo>
                    <a:lnTo>
                      <a:pt x="11" y="6"/>
                    </a:lnTo>
                    <a:lnTo>
                      <a:pt x="5"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4" name="Google Shape;344;p23"/>
              <p:cNvSpPr/>
              <p:nvPr/>
            </p:nvSpPr>
            <p:spPr>
              <a:xfrm>
                <a:off x="4326" y="1626"/>
                <a:ext cx="16" cy="11"/>
              </a:xfrm>
              <a:custGeom>
                <a:rect b="b" l="l" r="r" t="t"/>
                <a:pathLst>
                  <a:path extrusionOk="0" h="12" w="17">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5" name="Google Shape;345;p23"/>
              <p:cNvSpPr/>
              <p:nvPr/>
            </p:nvSpPr>
            <p:spPr>
              <a:xfrm>
                <a:off x="4326" y="1626"/>
                <a:ext cx="16" cy="11"/>
              </a:xfrm>
              <a:custGeom>
                <a:rect b="b" l="l" r="r" t="t"/>
                <a:pathLst>
                  <a:path extrusionOk="0" h="12" w="17">
                    <a:moveTo>
                      <a:pt x="0" y="0"/>
                    </a:moveTo>
                    <a:lnTo>
                      <a:pt x="6" y="0"/>
                    </a:lnTo>
                    <a:lnTo>
                      <a:pt x="11" y="6"/>
                    </a:lnTo>
                    <a:lnTo>
                      <a:pt x="17" y="6"/>
                    </a:lnTo>
                    <a:lnTo>
                      <a:pt x="11" y="12"/>
                    </a:lnTo>
                    <a:lnTo>
                      <a:pt x="6" y="12"/>
                    </a:lnTo>
                    <a:lnTo>
                      <a:pt x="0" y="6"/>
                    </a:lnTo>
                    <a:lnTo>
                      <a:pt x="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6" name="Google Shape;346;p23"/>
              <p:cNvSpPr/>
              <p:nvPr/>
            </p:nvSpPr>
            <p:spPr>
              <a:xfrm>
                <a:off x="4332" y="1630"/>
                <a:ext cx="10" cy="6"/>
              </a:xfrm>
              <a:custGeom>
                <a:rect b="b" l="l" r="r" t="t"/>
                <a:pathLst>
                  <a:path extrusionOk="0" h="6" w="11">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7" name="Google Shape;347;p23"/>
              <p:cNvSpPr/>
              <p:nvPr/>
            </p:nvSpPr>
            <p:spPr>
              <a:xfrm>
                <a:off x="4315" y="1617"/>
                <a:ext cx="12" cy="13"/>
              </a:xfrm>
              <a:custGeom>
                <a:rect b="b" l="l" r="r" t="t"/>
                <a:pathLst>
                  <a:path extrusionOk="0" h="11" w="12">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8" name="Google Shape;348;p23"/>
              <p:cNvSpPr/>
              <p:nvPr/>
            </p:nvSpPr>
            <p:spPr>
              <a:xfrm>
                <a:off x="4315" y="1617"/>
                <a:ext cx="6" cy="2"/>
              </a:xfrm>
              <a:custGeom>
                <a:rect b="b" l="l" r="r" t="t"/>
                <a:pathLst>
                  <a:path extrusionOk="0" h="1" w="6">
                    <a:moveTo>
                      <a:pt x="6" y="0"/>
                    </a:moveTo>
                    <a:lnTo>
                      <a:pt x="6" y="0"/>
                    </a:lnTo>
                    <a:lnTo>
                      <a:pt x="0" y="0"/>
                    </a:lnTo>
                    <a:lnTo>
                      <a:pt x="6"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49" name="Google Shape;349;p23"/>
              <p:cNvSpPr/>
              <p:nvPr/>
            </p:nvSpPr>
            <p:spPr>
              <a:xfrm>
                <a:off x="4315" y="1617"/>
                <a:ext cx="6" cy="6"/>
              </a:xfrm>
              <a:custGeom>
                <a:rect b="b" l="l" r="r" t="t"/>
                <a:pathLst>
                  <a:path extrusionOk="0" h="5" w="6">
                    <a:moveTo>
                      <a:pt x="6" y="0"/>
                    </a:moveTo>
                    <a:lnTo>
                      <a:pt x="0" y="0"/>
                    </a:lnTo>
                    <a:lnTo>
                      <a:pt x="6" y="5"/>
                    </a:lnTo>
                    <a:lnTo>
                      <a:pt x="6" y="0"/>
                    </a:lnTo>
                    <a:lnTo>
                      <a:pt x="6" y="5"/>
                    </a:lnTo>
                    <a:lnTo>
                      <a:pt x="6"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50" name="Google Shape;350;p23"/>
              <p:cNvSpPr/>
              <p:nvPr/>
            </p:nvSpPr>
            <p:spPr>
              <a:xfrm>
                <a:off x="4303" y="1626"/>
                <a:ext cx="6" cy="0"/>
              </a:xfrm>
              <a:custGeom>
                <a:rect b="b" l="l" r="r" t="t"/>
                <a:pathLst>
                  <a:path extrusionOk="0" h="1" w="6">
                    <a:moveTo>
                      <a:pt x="0" y="0"/>
                    </a:moveTo>
                    <a:lnTo>
                      <a:pt x="0" y="0"/>
                    </a:lnTo>
                    <a:lnTo>
                      <a:pt x="6" y="0"/>
                    </a:lnTo>
                    <a:lnTo>
                      <a:pt x="0" y="0"/>
                    </a:lnTo>
                    <a:close/>
                  </a:path>
                </a:pathLst>
              </a:custGeom>
              <a:solidFill>
                <a:srgbClr val="FCCF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51" name="Google Shape;351;p23"/>
              <p:cNvSpPr/>
              <p:nvPr/>
            </p:nvSpPr>
            <p:spPr>
              <a:xfrm>
                <a:off x="4297" y="1617"/>
                <a:ext cx="6" cy="2"/>
              </a:xfrm>
              <a:custGeom>
                <a:rect b="b" l="l" r="r" t="t"/>
                <a:pathLst>
                  <a:path extrusionOk="0" h="1" w="6">
                    <a:moveTo>
                      <a:pt x="0" y="0"/>
                    </a:moveTo>
                    <a:lnTo>
                      <a:pt x="0" y="0"/>
                    </a:lnTo>
                    <a:lnTo>
                      <a:pt x="6" y="0"/>
                    </a:lnTo>
                    <a:lnTo>
                      <a:pt x="0" y="0"/>
                    </a:lnTo>
                    <a:close/>
                  </a:path>
                </a:pathLst>
              </a:custGeom>
              <a:solidFill>
                <a:srgbClr val="FCCF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52" name="Google Shape;352;p23"/>
              <p:cNvSpPr/>
              <p:nvPr/>
            </p:nvSpPr>
            <p:spPr>
              <a:xfrm>
                <a:off x="4309" y="1617"/>
                <a:ext cx="2" cy="2"/>
              </a:xfrm>
              <a:custGeom>
                <a:rect b="b" l="l" r="r" t="t"/>
                <a:pathLst>
                  <a:path extrusionOk="0" h="1" w="1">
                    <a:moveTo>
                      <a:pt x="0" y="0"/>
                    </a:moveTo>
                    <a:lnTo>
                      <a:pt x="0" y="0"/>
                    </a:lnTo>
                    <a:close/>
                  </a:path>
                </a:pathLst>
              </a:custGeom>
              <a:solidFill>
                <a:srgbClr val="FCCF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53" name="Google Shape;353;p23"/>
              <p:cNvSpPr/>
              <p:nvPr/>
            </p:nvSpPr>
            <p:spPr>
              <a:xfrm>
                <a:off x="4187" y="1590"/>
                <a:ext cx="238" cy="162"/>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354" name="Google Shape;354;p23"/>
            <p:cNvGrpSpPr/>
            <p:nvPr/>
          </p:nvGrpSpPr>
          <p:grpSpPr>
            <a:xfrm>
              <a:off x="2701793" y="5092835"/>
              <a:ext cx="164909" cy="104897"/>
              <a:chOff x="4184" y="1339"/>
              <a:chExt cx="238" cy="162"/>
            </a:xfrm>
          </p:grpSpPr>
          <p:sp>
            <p:nvSpPr>
              <p:cNvPr id="355" name="Google Shape;355;p23"/>
              <p:cNvSpPr/>
              <p:nvPr/>
            </p:nvSpPr>
            <p:spPr>
              <a:xfrm>
                <a:off x="4184" y="1339"/>
                <a:ext cx="238" cy="162"/>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56" name="Google Shape;356;p23"/>
              <p:cNvSpPr/>
              <p:nvPr/>
            </p:nvSpPr>
            <p:spPr>
              <a:xfrm>
                <a:off x="4184" y="1339"/>
                <a:ext cx="238" cy="53"/>
              </a:xfrm>
              <a:custGeom>
                <a:rect b="b" l="l" r="r" t="t"/>
                <a:pathLst>
                  <a:path extrusionOk="0" h="50" w="244">
                    <a:moveTo>
                      <a:pt x="244" y="50"/>
                    </a:moveTo>
                    <a:lnTo>
                      <a:pt x="244" y="0"/>
                    </a:lnTo>
                    <a:lnTo>
                      <a:pt x="0" y="0"/>
                    </a:lnTo>
                    <a:lnTo>
                      <a:pt x="0" y="50"/>
                    </a:lnTo>
                    <a:lnTo>
                      <a:pt x="244" y="5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57" name="Google Shape;357;p23"/>
              <p:cNvSpPr/>
              <p:nvPr/>
            </p:nvSpPr>
            <p:spPr>
              <a:xfrm>
                <a:off x="4184" y="1448"/>
                <a:ext cx="238" cy="53"/>
              </a:xfrm>
              <a:custGeom>
                <a:rect b="b" l="l" r="r" t="t"/>
                <a:pathLst>
                  <a:path extrusionOk="0" h="50" w="244">
                    <a:moveTo>
                      <a:pt x="244" y="50"/>
                    </a:moveTo>
                    <a:lnTo>
                      <a:pt x="244" y="0"/>
                    </a:lnTo>
                    <a:lnTo>
                      <a:pt x="0" y="0"/>
                    </a:lnTo>
                    <a:lnTo>
                      <a:pt x="0" y="50"/>
                    </a:lnTo>
                    <a:lnTo>
                      <a:pt x="244" y="50"/>
                    </a:lnTo>
                    <a:close/>
                  </a:path>
                </a:pathLst>
              </a:custGeom>
              <a:solidFill>
                <a:srgbClr val="409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58" name="Google Shape;358;p23"/>
              <p:cNvSpPr/>
              <p:nvPr/>
            </p:nvSpPr>
            <p:spPr>
              <a:xfrm>
                <a:off x="4184" y="1339"/>
                <a:ext cx="238" cy="162"/>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359" name="Google Shape;359;p23"/>
            <p:cNvGrpSpPr/>
            <p:nvPr/>
          </p:nvGrpSpPr>
          <p:grpSpPr>
            <a:xfrm>
              <a:off x="1217956" y="5092835"/>
              <a:ext cx="164864" cy="104922"/>
              <a:chOff x="528" y="1773"/>
              <a:chExt cx="246" cy="156"/>
            </a:xfrm>
          </p:grpSpPr>
          <p:sp>
            <p:nvSpPr>
              <p:cNvPr id="360" name="Google Shape;360;p23"/>
              <p:cNvSpPr/>
              <p:nvPr/>
            </p:nvSpPr>
            <p:spPr>
              <a:xfrm>
                <a:off x="528" y="1773"/>
                <a:ext cx="246" cy="156"/>
              </a:xfrm>
              <a:custGeom>
                <a:rect b="b" l="l" r="r" t="t"/>
                <a:pathLst>
                  <a:path extrusionOk="0" h="157" w="244">
                    <a:moveTo>
                      <a:pt x="244" y="157"/>
                    </a:moveTo>
                    <a:lnTo>
                      <a:pt x="244" y="0"/>
                    </a:lnTo>
                    <a:lnTo>
                      <a:pt x="0" y="0"/>
                    </a:lnTo>
                    <a:lnTo>
                      <a:pt x="0" y="157"/>
                    </a:lnTo>
                    <a:lnTo>
                      <a:pt x="244"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61" name="Google Shape;361;p23"/>
              <p:cNvSpPr/>
              <p:nvPr/>
            </p:nvSpPr>
            <p:spPr>
              <a:xfrm>
                <a:off x="528" y="1850"/>
                <a:ext cx="246" cy="79"/>
              </a:xfrm>
              <a:custGeom>
                <a:rect b="b" l="l" r="r" t="t"/>
                <a:pathLst>
                  <a:path extrusionOk="0" h="79" w="238">
                    <a:moveTo>
                      <a:pt x="238" y="79"/>
                    </a:moveTo>
                    <a:lnTo>
                      <a:pt x="238" y="0"/>
                    </a:lnTo>
                    <a:lnTo>
                      <a:pt x="0" y="0"/>
                    </a:lnTo>
                    <a:lnTo>
                      <a:pt x="0" y="79"/>
                    </a:lnTo>
                    <a:lnTo>
                      <a:pt x="238" y="79"/>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62" name="Google Shape;362;p23"/>
              <p:cNvSpPr/>
              <p:nvPr/>
            </p:nvSpPr>
            <p:spPr>
              <a:xfrm>
                <a:off x="528" y="1773"/>
                <a:ext cx="120" cy="156"/>
              </a:xfrm>
              <a:custGeom>
                <a:rect b="b" l="l" r="r" t="t"/>
                <a:pathLst>
                  <a:path extrusionOk="0" h="157" w="119">
                    <a:moveTo>
                      <a:pt x="0" y="0"/>
                    </a:moveTo>
                    <a:lnTo>
                      <a:pt x="0" y="157"/>
                    </a:lnTo>
                    <a:lnTo>
                      <a:pt x="119" y="78"/>
                    </a:lnTo>
                    <a:lnTo>
                      <a:pt x="0" y="0"/>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63" name="Google Shape;363;p23"/>
              <p:cNvSpPr/>
              <p:nvPr/>
            </p:nvSpPr>
            <p:spPr>
              <a:xfrm>
                <a:off x="528" y="1773"/>
                <a:ext cx="246" cy="156"/>
              </a:xfrm>
              <a:custGeom>
                <a:rect b="b" l="l" r="r" t="t"/>
                <a:pathLst>
                  <a:path extrusionOk="0" h="157" w="244">
                    <a:moveTo>
                      <a:pt x="244" y="157"/>
                    </a:moveTo>
                    <a:lnTo>
                      <a:pt x="244" y="0"/>
                    </a:lnTo>
                    <a:lnTo>
                      <a:pt x="0" y="0"/>
                    </a:lnTo>
                    <a:lnTo>
                      <a:pt x="0" y="157"/>
                    </a:lnTo>
                    <a:lnTo>
                      <a:pt x="244"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364" name="Google Shape;364;p23"/>
            <p:cNvGrpSpPr/>
            <p:nvPr/>
          </p:nvGrpSpPr>
          <p:grpSpPr>
            <a:xfrm>
              <a:off x="793347" y="5092835"/>
              <a:ext cx="206672" cy="201159"/>
              <a:chOff x="528" y="1164"/>
              <a:chExt cx="300" cy="300"/>
            </a:xfrm>
          </p:grpSpPr>
          <p:sp>
            <p:nvSpPr>
              <p:cNvPr id="365" name="Google Shape;365;p23"/>
              <p:cNvSpPr/>
              <p:nvPr/>
            </p:nvSpPr>
            <p:spPr>
              <a:xfrm>
                <a:off x="528" y="1164"/>
                <a:ext cx="300" cy="3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Arial"/>
                  <a:ea typeface="Arial"/>
                  <a:cs typeface="Arial"/>
                  <a:sym typeface="Arial"/>
                </a:endParaRPr>
              </a:p>
            </p:txBody>
          </p:sp>
          <p:sp>
            <p:nvSpPr>
              <p:cNvPr id="366" name="Google Shape;366;p23"/>
              <p:cNvSpPr/>
              <p:nvPr/>
            </p:nvSpPr>
            <p:spPr>
              <a:xfrm>
                <a:off x="528" y="1164"/>
                <a:ext cx="300" cy="0"/>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Arial"/>
                  <a:ea typeface="Arial"/>
                  <a:cs typeface="Arial"/>
                  <a:sym typeface="Arial"/>
                </a:endParaRPr>
              </a:p>
            </p:txBody>
          </p:sp>
          <p:sp>
            <p:nvSpPr>
              <p:cNvPr id="367" name="Google Shape;367;p23"/>
              <p:cNvSpPr/>
              <p:nvPr/>
            </p:nvSpPr>
            <p:spPr>
              <a:xfrm>
                <a:off x="528" y="1217"/>
                <a:ext cx="300" cy="0"/>
              </a:xfrm>
              <a:prstGeom prst="rect">
                <a:avLst/>
              </a:prstGeom>
              <a:solidFill>
                <a:srgbClr val="00FF00"/>
              </a:solidFill>
              <a:ln cap="flat" cmpd="sng" w="9525">
                <a:solidFill>
                  <a:srgbClr val="00123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Arial"/>
                  <a:ea typeface="Arial"/>
                  <a:cs typeface="Arial"/>
                  <a:sym typeface="Arial"/>
                </a:endParaRPr>
              </a:p>
            </p:txBody>
          </p:sp>
          <p:sp>
            <p:nvSpPr>
              <p:cNvPr id="368" name="Google Shape;368;p23"/>
              <p:cNvSpPr/>
              <p:nvPr/>
            </p:nvSpPr>
            <p:spPr>
              <a:xfrm>
                <a:off x="528" y="1266"/>
                <a:ext cx="300" cy="0"/>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Arial"/>
                  <a:ea typeface="Arial"/>
                  <a:cs typeface="Arial"/>
                  <a:sym typeface="Arial"/>
                </a:endParaRPr>
              </a:p>
            </p:txBody>
          </p:sp>
        </p:grpSp>
        <p:pic>
          <p:nvPicPr>
            <p:cNvPr id="369" name="Google Shape;369;p23"/>
            <p:cNvPicPr preferRelativeResize="0"/>
            <p:nvPr/>
          </p:nvPicPr>
          <p:blipFill rotWithShape="1">
            <a:blip r:embed="rId5">
              <a:alphaModFix/>
            </a:blip>
            <a:srcRect b="0" l="0" r="0" t="0"/>
            <a:stretch/>
          </p:blipFill>
          <p:spPr>
            <a:xfrm>
              <a:off x="2914951" y="5092835"/>
              <a:ext cx="167015" cy="109359"/>
            </a:xfrm>
            <a:prstGeom prst="rect">
              <a:avLst/>
            </a:prstGeom>
            <a:noFill/>
            <a:ln>
              <a:noFill/>
            </a:ln>
          </p:spPr>
        </p:pic>
        <p:grpSp>
          <p:nvGrpSpPr>
            <p:cNvPr id="370" name="Google Shape;370;p23"/>
            <p:cNvGrpSpPr/>
            <p:nvPr/>
          </p:nvGrpSpPr>
          <p:grpSpPr>
            <a:xfrm>
              <a:off x="1642783" y="5092835"/>
              <a:ext cx="163440" cy="104718"/>
              <a:chOff x="5555" y="2058"/>
              <a:chExt cx="245" cy="157"/>
            </a:xfrm>
          </p:grpSpPr>
          <p:sp>
            <p:nvSpPr>
              <p:cNvPr id="371" name="Google Shape;371;p23"/>
              <p:cNvSpPr/>
              <p:nvPr/>
            </p:nvSpPr>
            <p:spPr>
              <a:xfrm>
                <a:off x="5555" y="2058"/>
                <a:ext cx="245" cy="157"/>
              </a:xfrm>
              <a:custGeom>
                <a:rect b="b" l="l" r="r" t="t"/>
                <a:pathLst>
                  <a:path extrusionOk="0" h="156" w="244">
                    <a:moveTo>
                      <a:pt x="0" y="0"/>
                    </a:moveTo>
                    <a:lnTo>
                      <a:pt x="0" y="156"/>
                    </a:lnTo>
                    <a:lnTo>
                      <a:pt x="244" y="156"/>
                    </a:lnTo>
                    <a:lnTo>
                      <a:pt x="244" y="0"/>
                    </a:lnTo>
                    <a:lnTo>
                      <a:pt x="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72" name="Google Shape;372;p23"/>
              <p:cNvSpPr/>
              <p:nvPr/>
            </p:nvSpPr>
            <p:spPr>
              <a:xfrm>
                <a:off x="5555" y="2162"/>
                <a:ext cx="245" cy="53"/>
              </a:xfrm>
              <a:custGeom>
                <a:rect b="b" l="l" r="r" t="t"/>
                <a:pathLst>
                  <a:path extrusionOk="0" h="45" w="244">
                    <a:moveTo>
                      <a:pt x="0" y="0"/>
                    </a:moveTo>
                    <a:lnTo>
                      <a:pt x="0" y="45"/>
                    </a:lnTo>
                    <a:lnTo>
                      <a:pt x="244" y="45"/>
                    </a:lnTo>
                    <a:lnTo>
                      <a:pt x="244" y="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73" name="Google Shape;373;p23"/>
              <p:cNvSpPr/>
              <p:nvPr/>
            </p:nvSpPr>
            <p:spPr>
              <a:xfrm>
                <a:off x="5555" y="2060"/>
                <a:ext cx="245" cy="55"/>
              </a:xfrm>
              <a:custGeom>
                <a:rect b="b" l="l" r="r" t="t"/>
                <a:pathLst>
                  <a:path extrusionOk="0" h="50" w="244">
                    <a:moveTo>
                      <a:pt x="0" y="0"/>
                    </a:moveTo>
                    <a:lnTo>
                      <a:pt x="0" y="50"/>
                    </a:lnTo>
                    <a:lnTo>
                      <a:pt x="244" y="50"/>
                    </a:lnTo>
                    <a:lnTo>
                      <a:pt x="244" y="0"/>
                    </a:lnTo>
                    <a:lnTo>
                      <a:pt x="0" y="0"/>
                    </a:lnTo>
                    <a:close/>
                  </a:path>
                </a:pathLst>
              </a:custGeom>
              <a:solidFill>
                <a:srgbClr val="00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374" name="Google Shape;374;p23"/>
              <p:cNvSpPr/>
              <p:nvPr/>
            </p:nvSpPr>
            <p:spPr>
              <a:xfrm>
                <a:off x="5555" y="2058"/>
                <a:ext cx="245" cy="157"/>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sp>
        <p:nvSpPr>
          <p:cNvPr id="375" name="Google Shape;375;p23"/>
          <p:cNvSpPr/>
          <p:nvPr/>
        </p:nvSpPr>
        <p:spPr>
          <a:xfrm>
            <a:off x="8139632" y="6598214"/>
            <a:ext cx="850500" cy="244500"/>
          </a:xfrm>
          <a:prstGeom prst="rect">
            <a:avLst/>
          </a:prstGeom>
          <a:solidFill>
            <a:srgbClr val="F1F1F1"/>
          </a:solidFill>
          <a:ln>
            <a:noFill/>
          </a:ln>
        </p:spPr>
        <p:txBody>
          <a:bodyPr anchorCtr="0" anchor="t" bIns="44300" lIns="44300" spcFirstLastPara="1" rIns="44300" wrap="square" tIns="44300">
            <a:noAutofit/>
          </a:bodyPr>
          <a:lstStyle/>
          <a:p>
            <a:pPr indent="0" lvl="0" marL="0" marR="0" rtl="0" algn="l">
              <a:lnSpc>
                <a:spcPct val="100000"/>
              </a:lnSpc>
              <a:spcBef>
                <a:spcPts val="0"/>
              </a:spcBef>
              <a:spcAft>
                <a:spcPts val="0"/>
              </a:spcAft>
              <a:buClr>
                <a:schemeClr val="dk1"/>
              </a:buClr>
              <a:buSzPts val="1108"/>
              <a:buFont typeface="Tahoma"/>
              <a:buNone/>
            </a:pPr>
            <a:r>
              <a:t/>
            </a:r>
            <a:endParaRPr b="1" i="0" sz="1108" u="none" cap="none" strike="noStrike">
              <a:solidFill>
                <a:schemeClr val="lt1"/>
              </a:solidFill>
              <a:latin typeface="Tahoma"/>
              <a:ea typeface="Tahoma"/>
              <a:cs typeface="Tahoma"/>
              <a:sym typeface="Tahoma"/>
            </a:endParaRPr>
          </a:p>
        </p:txBody>
      </p:sp>
      <p:pic>
        <p:nvPicPr>
          <p:cNvPr descr="EUMETSATLogo_hor_noTagline_solid_CMYK UPDATED version.png" id="376" name="Google Shape;376;p23"/>
          <p:cNvPicPr preferRelativeResize="0"/>
          <p:nvPr/>
        </p:nvPicPr>
        <p:blipFill rotWithShape="1">
          <a:blip r:embed="rId6">
            <a:alphaModFix/>
          </a:blip>
          <a:srcRect b="0" l="0" r="0" t="0"/>
          <a:stretch/>
        </p:blipFill>
        <p:spPr>
          <a:xfrm>
            <a:off x="6626473" y="553831"/>
            <a:ext cx="1960960" cy="361950"/>
          </a:xfrm>
          <a:prstGeom prst="rect">
            <a:avLst/>
          </a:prstGeom>
          <a:noFill/>
          <a:ln>
            <a:noFill/>
          </a:ln>
        </p:spPr>
      </p:pic>
      <p:pic>
        <p:nvPicPr>
          <p:cNvPr descr="msg.png" id="377" name="Google Shape;377;p23"/>
          <p:cNvPicPr preferRelativeResize="0"/>
          <p:nvPr/>
        </p:nvPicPr>
        <p:blipFill rotWithShape="1">
          <a:blip r:embed="rId7">
            <a:alphaModFix/>
          </a:blip>
          <a:srcRect b="0" l="0" r="0" t="0"/>
          <a:stretch/>
        </p:blipFill>
        <p:spPr>
          <a:xfrm>
            <a:off x="699112" y="5108992"/>
            <a:ext cx="821957" cy="829760"/>
          </a:xfrm>
          <a:prstGeom prst="rect">
            <a:avLst/>
          </a:prstGeom>
          <a:noFill/>
          <a:ln>
            <a:noFill/>
          </a:ln>
        </p:spPr>
      </p:pic>
      <p:pic>
        <p:nvPicPr>
          <p:cNvPr descr="msg.png" id="378" name="Google Shape;378;p23"/>
          <p:cNvPicPr preferRelativeResize="0"/>
          <p:nvPr/>
        </p:nvPicPr>
        <p:blipFill rotWithShape="1">
          <a:blip r:embed="rId7">
            <a:alphaModFix/>
          </a:blip>
          <a:srcRect b="0" l="0" r="0" t="0"/>
          <a:stretch/>
        </p:blipFill>
        <p:spPr>
          <a:xfrm>
            <a:off x="1461526" y="5244217"/>
            <a:ext cx="821957" cy="829760"/>
          </a:xfrm>
          <a:prstGeom prst="rect">
            <a:avLst/>
          </a:prstGeom>
          <a:noFill/>
          <a:ln>
            <a:noFill/>
          </a:ln>
        </p:spPr>
      </p:pic>
      <p:pic>
        <p:nvPicPr>
          <p:cNvPr descr="msg.png" id="379" name="Google Shape;379;p23"/>
          <p:cNvPicPr preferRelativeResize="0"/>
          <p:nvPr/>
        </p:nvPicPr>
        <p:blipFill rotWithShape="1">
          <a:blip r:embed="rId7">
            <a:alphaModFix/>
          </a:blip>
          <a:srcRect b="0" l="0" r="0" t="0"/>
          <a:stretch/>
        </p:blipFill>
        <p:spPr>
          <a:xfrm>
            <a:off x="2227992" y="4939417"/>
            <a:ext cx="821957" cy="829760"/>
          </a:xfrm>
          <a:prstGeom prst="rect">
            <a:avLst/>
          </a:prstGeom>
          <a:noFill/>
          <a:ln>
            <a:noFill/>
          </a:ln>
        </p:spPr>
      </p:pic>
      <p:pic>
        <p:nvPicPr>
          <p:cNvPr descr="jason-big.png" id="380" name="Google Shape;380;p23"/>
          <p:cNvPicPr preferRelativeResize="0"/>
          <p:nvPr/>
        </p:nvPicPr>
        <p:blipFill rotWithShape="1">
          <a:blip r:embed="rId8">
            <a:alphaModFix/>
          </a:blip>
          <a:srcRect b="0" l="0" r="0" t="0"/>
          <a:stretch/>
        </p:blipFill>
        <p:spPr>
          <a:xfrm rot="445959">
            <a:off x="2189465" y="3138554"/>
            <a:ext cx="893557" cy="637636"/>
          </a:xfrm>
          <a:prstGeom prst="rect">
            <a:avLst/>
          </a:prstGeom>
          <a:noFill/>
          <a:ln>
            <a:noFill/>
          </a:ln>
        </p:spPr>
      </p:pic>
      <p:sp>
        <p:nvSpPr>
          <p:cNvPr id="381" name="Google Shape;381;p23"/>
          <p:cNvSpPr/>
          <p:nvPr/>
        </p:nvSpPr>
        <p:spPr>
          <a:xfrm>
            <a:off x="1735678" y="1608858"/>
            <a:ext cx="1169400" cy="1559100"/>
          </a:xfrm>
          <a:prstGeom prst="ellipse">
            <a:avLst/>
          </a:prstGeom>
          <a:gradFill>
            <a:gsLst>
              <a:gs pos="0">
                <a:srgbClr val="FFC000">
                  <a:alpha val="42745"/>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etop.png" id="382" name="Google Shape;382;p23"/>
          <p:cNvPicPr preferRelativeResize="0"/>
          <p:nvPr/>
        </p:nvPicPr>
        <p:blipFill rotWithShape="1">
          <a:blip r:embed="rId9">
            <a:alphaModFix/>
          </a:blip>
          <a:srcRect b="0" l="0" r="0" t="0"/>
          <a:stretch/>
        </p:blipFill>
        <p:spPr>
          <a:xfrm rot="-1286164">
            <a:off x="2052970" y="2017223"/>
            <a:ext cx="726180" cy="545290"/>
          </a:xfrm>
          <a:prstGeom prst="rect">
            <a:avLst/>
          </a:prstGeom>
          <a:noFill/>
          <a:ln>
            <a:noFill/>
          </a:ln>
        </p:spPr>
      </p:pic>
      <p:sp>
        <p:nvSpPr>
          <p:cNvPr id="383" name="Google Shape;383;p23"/>
          <p:cNvSpPr/>
          <p:nvPr/>
        </p:nvSpPr>
        <p:spPr>
          <a:xfrm>
            <a:off x="120193" y="447025"/>
            <a:ext cx="1498800" cy="1998300"/>
          </a:xfrm>
          <a:prstGeom prst="ellipse">
            <a:avLst/>
          </a:prstGeom>
          <a:gradFill>
            <a:gsLst>
              <a:gs pos="0">
                <a:srgbClr val="FFC000">
                  <a:alpha val="58823"/>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etop.png" id="384" name="Google Shape;384;p23"/>
          <p:cNvPicPr preferRelativeResize="0"/>
          <p:nvPr/>
        </p:nvPicPr>
        <p:blipFill rotWithShape="1">
          <a:blip r:embed="rId9">
            <a:alphaModFix/>
          </a:blip>
          <a:srcRect b="0" l="0" r="0" t="0"/>
          <a:stretch/>
        </p:blipFill>
        <p:spPr>
          <a:xfrm rot="-1286163">
            <a:off x="953247" y="4030230"/>
            <a:ext cx="1326661" cy="996193"/>
          </a:xfrm>
          <a:prstGeom prst="rect">
            <a:avLst/>
          </a:prstGeom>
          <a:noFill/>
          <a:ln>
            <a:noFill/>
          </a:ln>
        </p:spPr>
      </p:pic>
      <p:pic>
        <p:nvPicPr>
          <p:cNvPr descr="sentinel3.png" id="385" name="Google Shape;385;p23"/>
          <p:cNvPicPr preferRelativeResize="0"/>
          <p:nvPr/>
        </p:nvPicPr>
        <p:blipFill rotWithShape="1">
          <a:blip r:embed="rId10">
            <a:alphaModFix/>
          </a:blip>
          <a:srcRect b="0" l="5996" r="25075" t="2704"/>
          <a:stretch/>
        </p:blipFill>
        <p:spPr>
          <a:xfrm>
            <a:off x="500893" y="1145124"/>
            <a:ext cx="632410" cy="669797"/>
          </a:xfrm>
          <a:prstGeom prst="rect">
            <a:avLst/>
          </a:prstGeom>
          <a:noFill/>
          <a:ln>
            <a:noFill/>
          </a:ln>
        </p:spPr>
      </p:pic>
      <p:sp>
        <p:nvSpPr>
          <p:cNvPr id="386" name="Google Shape;386;p23"/>
          <p:cNvSpPr/>
          <p:nvPr/>
        </p:nvSpPr>
        <p:spPr>
          <a:xfrm>
            <a:off x="171634" y="2573024"/>
            <a:ext cx="1498800" cy="1998300"/>
          </a:xfrm>
          <a:prstGeom prst="ellipse">
            <a:avLst/>
          </a:prstGeom>
          <a:gradFill>
            <a:gsLst>
              <a:gs pos="0">
                <a:srgbClr val="FFC000">
                  <a:alpha val="58823"/>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sentinel3.png" id="387" name="Google Shape;387;p23"/>
          <p:cNvPicPr preferRelativeResize="0"/>
          <p:nvPr/>
        </p:nvPicPr>
        <p:blipFill rotWithShape="1">
          <a:blip r:embed="rId10">
            <a:alphaModFix/>
          </a:blip>
          <a:srcRect b="0" l="5996" r="25075" t="2704"/>
          <a:stretch/>
        </p:blipFill>
        <p:spPr>
          <a:xfrm>
            <a:off x="392474" y="3178572"/>
            <a:ext cx="1057029" cy="1119526"/>
          </a:xfrm>
          <a:prstGeom prst="rect">
            <a:avLst/>
          </a:prstGeom>
          <a:noFill/>
          <a:ln>
            <a:noFill/>
          </a:ln>
        </p:spPr>
      </p:pic>
      <p:sp>
        <p:nvSpPr>
          <p:cNvPr id="388" name="Google Shape;388;p23"/>
          <p:cNvSpPr/>
          <p:nvPr/>
        </p:nvSpPr>
        <p:spPr>
          <a:xfrm>
            <a:off x="2773076" y="1918079"/>
            <a:ext cx="1169400" cy="1559100"/>
          </a:xfrm>
          <a:prstGeom prst="ellipse">
            <a:avLst/>
          </a:prstGeom>
          <a:gradFill>
            <a:gsLst>
              <a:gs pos="0">
                <a:srgbClr val="1D7266">
                  <a:alpha val="47843"/>
                </a:srgbClr>
              </a:gs>
              <a:gs pos="5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jason-big.png" id="389" name="Google Shape;389;p23"/>
          <p:cNvPicPr preferRelativeResize="0"/>
          <p:nvPr/>
        </p:nvPicPr>
        <p:blipFill rotWithShape="1">
          <a:blip r:embed="rId8">
            <a:alphaModFix/>
          </a:blip>
          <a:srcRect b="0" l="0" r="0" t="0"/>
          <a:stretch/>
        </p:blipFill>
        <p:spPr>
          <a:xfrm rot="445956">
            <a:off x="3059253" y="2454191"/>
            <a:ext cx="596861" cy="425915"/>
          </a:xfrm>
          <a:prstGeom prst="rect">
            <a:avLst/>
          </a:prstGeom>
          <a:noFill/>
          <a:ln>
            <a:noFill/>
          </a:ln>
        </p:spPr>
      </p:pic>
      <p:sp>
        <p:nvSpPr>
          <p:cNvPr id="390" name="Google Shape;390;p23"/>
          <p:cNvSpPr/>
          <p:nvPr/>
        </p:nvSpPr>
        <p:spPr>
          <a:xfrm>
            <a:off x="4159604" y="3626136"/>
            <a:ext cx="1169400" cy="1559100"/>
          </a:xfrm>
          <a:prstGeom prst="ellipse">
            <a:avLst/>
          </a:prstGeom>
          <a:gradFill>
            <a:gsLst>
              <a:gs pos="0">
                <a:srgbClr val="00B5E2">
                  <a:alpha val="42745"/>
                </a:srgbClr>
              </a:gs>
              <a:gs pos="5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sg.png" id="391" name="Google Shape;391;p23"/>
          <p:cNvPicPr preferRelativeResize="0"/>
          <p:nvPr/>
        </p:nvPicPr>
        <p:blipFill rotWithShape="1">
          <a:blip r:embed="rId7">
            <a:alphaModFix/>
          </a:blip>
          <a:srcRect b="0" l="0" r="0" t="0"/>
          <a:stretch/>
        </p:blipFill>
        <p:spPr>
          <a:xfrm rot="-2509837">
            <a:off x="4462099" y="4112804"/>
            <a:ext cx="564226" cy="569582"/>
          </a:xfrm>
          <a:prstGeom prst="rect">
            <a:avLst/>
          </a:prstGeom>
          <a:noFill/>
          <a:ln>
            <a:noFill/>
          </a:ln>
        </p:spPr>
      </p:pic>
      <p:sp>
        <p:nvSpPr>
          <p:cNvPr id="392" name="Google Shape;392;p23"/>
          <p:cNvSpPr/>
          <p:nvPr/>
        </p:nvSpPr>
        <p:spPr>
          <a:xfrm>
            <a:off x="320344" y="1786399"/>
            <a:ext cx="1169400" cy="1417200"/>
          </a:xfrm>
          <a:prstGeom prst="ellipse">
            <a:avLst/>
          </a:prstGeom>
          <a:gradFill>
            <a:gsLst>
              <a:gs pos="0">
                <a:srgbClr val="FFC000">
                  <a:alpha val="42745"/>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etop.png" id="393" name="Google Shape;393;p23"/>
          <p:cNvPicPr preferRelativeResize="0"/>
          <p:nvPr/>
        </p:nvPicPr>
        <p:blipFill rotWithShape="1">
          <a:blip r:embed="rId9">
            <a:alphaModFix/>
          </a:blip>
          <a:srcRect b="0" l="0" r="0" t="0"/>
          <a:stretch/>
        </p:blipFill>
        <p:spPr>
          <a:xfrm rot="-1286163">
            <a:off x="547374" y="1968336"/>
            <a:ext cx="960418" cy="721180"/>
          </a:xfrm>
          <a:prstGeom prst="rect">
            <a:avLst/>
          </a:prstGeom>
          <a:noFill/>
          <a:ln>
            <a:noFill/>
          </a:ln>
        </p:spPr>
      </p:pic>
      <p:sp>
        <p:nvSpPr>
          <p:cNvPr id="394" name="Google Shape;394;p23"/>
          <p:cNvSpPr/>
          <p:nvPr/>
        </p:nvSpPr>
        <p:spPr>
          <a:xfrm>
            <a:off x="171634" y="6598213"/>
            <a:ext cx="264900" cy="244500"/>
          </a:xfrm>
          <a:prstGeom prst="rect">
            <a:avLst/>
          </a:prstGeom>
          <a:solidFill>
            <a:srgbClr val="F2F2F2"/>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8" name="Shape 8"/>
        <p:cNvGrpSpPr/>
        <p:nvPr/>
      </p:nvGrpSpPr>
      <p:grpSpPr>
        <a:xfrm>
          <a:off x="0" y="0"/>
          <a:ext cx="0" cy="0"/>
          <a:chOff x="0" y="0"/>
          <a:chExt cx="0" cy="0"/>
        </a:xfrm>
      </p:grpSpPr>
      <p:sp>
        <p:nvSpPr>
          <p:cNvPr id="9" name="Google Shape;9;p3"/>
          <p:cNvSpPr/>
          <p:nvPr>
            <p:ph idx="12" type="sldNum"/>
          </p:nvPr>
        </p:nvSpPr>
        <p:spPr>
          <a:xfrm>
            <a:off x="8763000" y="6629400"/>
            <a:ext cx="3048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0" name="Google Shape;10;p3"/>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1" name="Google Shape;11;p3"/>
          <p:cNvSpPr/>
          <p:nvPr/>
        </p:nvSpPr>
        <p:spPr>
          <a:xfrm>
            <a:off x="76200" y="6629400"/>
            <a:ext cx="23622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US" sz="1100" u="none" cap="none" strike="noStrike">
                <a:solidFill>
                  <a:schemeClr val="dk2"/>
                </a:solidFill>
                <a:latin typeface="Helvetica Neue"/>
                <a:ea typeface="Helvetica Neue"/>
                <a:cs typeface="Helvetica Neue"/>
                <a:sym typeface="Helvetica Neue"/>
              </a:rPr>
              <a:t>CEOS Plenary 2020, 20-22 October</a:t>
            </a:r>
            <a:endParaRPr b="0" i="1" sz="1100" u="none" cap="none" strike="noStrike">
              <a:solidFill>
                <a:schemeClr val="dk2"/>
              </a:solidFill>
              <a:latin typeface="Helvetica Neue"/>
              <a:ea typeface="Helvetica Neue"/>
              <a:cs typeface="Helvetica Neue"/>
              <a:sym typeface="Helvetica Neue"/>
            </a:endParaRPr>
          </a:p>
        </p:txBody>
      </p:sp>
      <p:sp>
        <p:nvSpPr>
          <p:cNvPr id="12" name="Google Shape;12;p3"/>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0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402" name="Shape 402"/>
        <p:cNvGrpSpPr/>
        <p:nvPr/>
      </p:nvGrpSpPr>
      <p:grpSpPr>
        <a:xfrm>
          <a:off x="0" y="0"/>
          <a:ext cx="0" cy="0"/>
          <a:chOff x="0" y="0"/>
          <a:chExt cx="0" cy="0"/>
        </a:xfrm>
      </p:grpSpPr>
      <p:sp>
        <p:nvSpPr>
          <p:cNvPr id="403" name="Google Shape;403;p25"/>
          <p:cNvSpPr txBox="1"/>
          <p:nvPr>
            <p:ph type="title"/>
          </p:nvPr>
        </p:nvSpPr>
        <p:spPr>
          <a:xfrm>
            <a:off x="0" y="1"/>
            <a:ext cx="9144000" cy="1020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4" name="Google Shape;404;p25"/>
          <p:cNvSpPr txBox="1"/>
          <p:nvPr>
            <p:ph idx="1" type="body"/>
          </p:nvPr>
        </p:nvSpPr>
        <p:spPr>
          <a:xfrm>
            <a:off x="246186" y="1237127"/>
            <a:ext cx="8720400" cy="5262600"/>
          </a:xfrm>
          <a:prstGeom prst="rect">
            <a:avLst/>
          </a:prstGeom>
          <a:noFill/>
          <a:ln>
            <a:noFill/>
          </a:ln>
        </p:spPr>
        <p:txBody>
          <a:bodyPr anchorCtr="0" anchor="t" bIns="45700" lIns="91425" spcFirstLastPara="1" rIns="91425" wrap="square" tIns="45700">
            <a:noAutofit/>
          </a:bodyPr>
          <a:lstStyle>
            <a:lvl1pPr indent="-509968" lvl="0" marL="457200" rtl="0" algn="l">
              <a:spcBef>
                <a:spcPts val="0"/>
              </a:spcBef>
              <a:spcAft>
                <a:spcPts val="0"/>
              </a:spcAft>
              <a:buClr>
                <a:schemeClr val="dk2"/>
              </a:buClr>
              <a:buSzPts val="4431"/>
              <a:buChar char="•"/>
              <a:defRPr/>
            </a:lvl1pPr>
            <a:lvl2pPr indent="-478726" lvl="1" marL="914400" rtl="0" algn="l">
              <a:spcBef>
                <a:spcPts val="788"/>
              </a:spcBef>
              <a:spcAft>
                <a:spcPts val="0"/>
              </a:spcAft>
              <a:buClr>
                <a:schemeClr val="dk2"/>
              </a:buClr>
              <a:buSzPts val="3939"/>
              <a:buChar char="•"/>
              <a:defRPr/>
            </a:lvl2pPr>
            <a:lvl3pPr indent="-447420" lvl="2" marL="1371600" rtl="0" algn="l">
              <a:spcBef>
                <a:spcPts val="689"/>
              </a:spcBef>
              <a:spcAft>
                <a:spcPts val="0"/>
              </a:spcAft>
              <a:buClr>
                <a:schemeClr val="dk2"/>
              </a:buClr>
              <a:buSzPts val="3446"/>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228600" lvl="5" marL="2743200" rtl="0" algn="l">
              <a:spcBef>
                <a:spcPts val="360"/>
              </a:spcBef>
              <a:spcAft>
                <a:spcPts val="0"/>
              </a:spcAft>
              <a:buSzPts val="1400"/>
              <a:buNone/>
              <a:defRPr/>
            </a:lvl6pPr>
            <a:lvl7pPr indent="-228600" lvl="6" marL="3200400" rtl="0" algn="l">
              <a:spcBef>
                <a:spcPts val="360"/>
              </a:spcBef>
              <a:spcAft>
                <a:spcPts val="0"/>
              </a:spcAft>
              <a:buSzPts val="1400"/>
              <a:buNone/>
              <a:defRPr/>
            </a:lvl7pPr>
            <a:lvl8pPr indent="-228600" lvl="7" marL="3657600" rtl="0" algn="l">
              <a:spcBef>
                <a:spcPts val="360"/>
              </a:spcBef>
              <a:spcAft>
                <a:spcPts val="0"/>
              </a:spcAft>
              <a:buSzPts val="1400"/>
              <a:buNone/>
              <a:defRPr/>
            </a:lvl8pPr>
            <a:lvl9pPr indent="-228600" lvl="8" marL="4114800" rtl="0" algn="l">
              <a:spcBef>
                <a:spcPts val="36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405" name="Shape 405"/>
        <p:cNvGrpSpPr/>
        <p:nvPr/>
      </p:nvGrpSpPr>
      <p:grpSpPr>
        <a:xfrm>
          <a:off x="0" y="0"/>
          <a:ext cx="0" cy="0"/>
          <a:chOff x="0" y="0"/>
          <a:chExt cx="0" cy="0"/>
        </a:xfrm>
      </p:grpSpPr>
      <p:sp>
        <p:nvSpPr>
          <p:cNvPr id="406" name="Google Shape;406;p26"/>
          <p:cNvSpPr/>
          <p:nvPr/>
        </p:nvSpPr>
        <p:spPr>
          <a:xfrm>
            <a:off x="6069905" y="230589"/>
            <a:ext cx="3074100" cy="1129200"/>
          </a:xfrm>
          <a:prstGeom prst="rect">
            <a:avLst/>
          </a:prstGeom>
          <a:solidFill>
            <a:schemeClr val="lt1"/>
          </a:solidFill>
          <a:ln>
            <a:noFill/>
          </a:ln>
        </p:spPr>
        <p:txBody>
          <a:bodyPr anchorCtr="0" anchor="t" bIns="44300" lIns="44300" spcFirstLastPara="1" rIns="44300" wrap="square" tIns="44300">
            <a:noAutofit/>
          </a:bodyPr>
          <a:lstStyle/>
          <a:p>
            <a:pPr indent="0" lvl="0" marL="0" marR="0" rtl="0" algn="l">
              <a:lnSpc>
                <a:spcPct val="100000"/>
              </a:lnSpc>
              <a:spcBef>
                <a:spcPts val="0"/>
              </a:spcBef>
              <a:spcAft>
                <a:spcPts val="0"/>
              </a:spcAft>
              <a:buClr>
                <a:schemeClr val="dk1"/>
              </a:buClr>
              <a:buSzPts val="1108"/>
              <a:buFont typeface="Tahoma"/>
              <a:buNone/>
            </a:pPr>
            <a:r>
              <a:t/>
            </a:r>
            <a:endParaRPr b="1" i="0" sz="1108" u="none" cap="none" strike="noStrike">
              <a:solidFill>
                <a:schemeClr val="lt1"/>
              </a:solidFill>
              <a:latin typeface="Tahoma"/>
              <a:ea typeface="Tahoma"/>
              <a:cs typeface="Tahoma"/>
              <a:sym typeface="Tahoma"/>
            </a:endParaRPr>
          </a:p>
        </p:txBody>
      </p:sp>
      <p:grpSp>
        <p:nvGrpSpPr>
          <p:cNvPr id="407" name="Google Shape;407;p26"/>
          <p:cNvGrpSpPr/>
          <p:nvPr/>
        </p:nvGrpSpPr>
        <p:grpSpPr>
          <a:xfrm>
            <a:off x="6073212" y="6144956"/>
            <a:ext cx="2893957" cy="402181"/>
            <a:chOff x="369889" y="5092790"/>
            <a:chExt cx="3135042" cy="402181"/>
          </a:xfrm>
        </p:grpSpPr>
        <p:grpSp>
          <p:nvGrpSpPr>
            <p:cNvPr id="408" name="Google Shape;408;p26"/>
            <p:cNvGrpSpPr/>
            <p:nvPr/>
          </p:nvGrpSpPr>
          <p:grpSpPr>
            <a:xfrm>
              <a:off x="2061240" y="5298398"/>
              <a:ext cx="165065" cy="109011"/>
              <a:chOff x="4182" y="1087"/>
              <a:chExt cx="238" cy="162"/>
            </a:xfrm>
          </p:grpSpPr>
          <p:sp>
            <p:nvSpPr>
              <p:cNvPr id="409" name="Google Shape;409;p26"/>
              <p:cNvSpPr/>
              <p:nvPr/>
            </p:nvSpPr>
            <p:spPr>
              <a:xfrm>
                <a:off x="4182" y="1087"/>
                <a:ext cx="238" cy="162"/>
              </a:xfrm>
              <a:custGeom>
                <a:rect b="b" l="l" r="r" t="t"/>
                <a:pathLst>
                  <a:path extrusionOk="0" h="162" w="250">
                    <a:moveTo>
                      <a:pt x="250" y="162"/>
                    </a:moveTo>
                    <a:lnTo>
                      <a:pt x="250" y="0"/>
                    </a:lnTo>
                    <a:lnTo>
                      <a:pt x="0" y="0"/>
                    </a:lnTo>
                    <a:lnTo>
                      <a:pt x="0" y="162"/>
                    </a:lnTo>
                    <a:lnTo>
                      <a:pt x="250" y="162"/>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10" name="Google Shape;410;p26"/>
              <p:cNvSpPr/>
              <p:nvPr/>
            </p:nvSpPr>
            <p:spPr>
              <a:xfrm>
                <a:off x="4182" y="1087"/>
                <a:ext cx="238" cy="53"/>
              </a:xfrm>
              <a:custGeom>
                <a:rect b="b" l="l" r="r" t="t"/>
                <a:pathLst>
                  <a:path extrusionOk="0" h="51" w="250">
                    <a:moveTo>
                      <a:pt x="250" y="51"/>
                    </a:moveTo>
                    <a:lnTo>
                      <a:pt x="250" y="0"/>
                    </a:lnTo>
                    <a:lnTo>
                      <a:pt x="0" y="0"/>
                    </a:lnTo>
                    <a:lnTo>
                      <a:pt x="0" y="51"/>
                    </a:lnTo>
                    <a:lnTo>
                      <a:pt x="250" y="5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11" name="Google Shape;411;p26"/>
              <p:cNvSpPr/>
              <p:nvPr/>
            </p:nvSpPr>
            <p:spPr>
              <a:xfrm>
                <a:off x="4182" y="1198"/>
                <a:ext cx="238" cy="51"/>
              </a:xfrm>
              <a:custGeom>
                <a:rect b="b" l="l" r="r" t="t"/>
                <a:pathLst>
                  <a:path extrusionOk="0" h="50" w="250">
                    <a:moveTo>
                      <a:pt x="250" y="50"/>
                    </a:moveTo>
                    <a:lnTo>
                      <a:pt x="250" y="0"/>
                    </a:lnTo>
                    <a:lnTo>
                      <a:pt x="0" y="0"/>
                    </a:lnTo>
                    <a:lnTo>
                      <a:pt x="0" y="50"/>
                    </a:lnTo>
                    <a:lnTo>
                      <a:pt x="250" y="50"/>
                    </a:lnTo>
                    <a:close/>
                  </a:path>
                </a:pathLst>
              </a:custGeom>
              <a:solidFill>
                <a:srgbClr val="FF1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12" name="Google Shape;412;p26"/>
              <p:cNvSpPr/>
              <p:nvPr/>
            </p:nvSpPr>
            <p:spPr>
              <a:xfrm>
                <a:off x="4182" y="1087"/>
                <a:ext cx="238" cy="162"/>
              </a:xfrm>
              <a:custGeom>
                <a:rect b="b" l="l" r="r" t="t"/>
                <a:pathLst>
                  <a:path extrusionOk="0" h="162" w="250">
                    <a:moveTo>
                      <a:pt x="250" y="162"/>
                    </a:moveTo>
                    <a:lnTo>
                      <a:pt x="0" y="162"/>
                    </a:lnTo>
                    <a:lnTo>
                      <a:pt x="0" y="0"/>
                    </a:lnTo>
                    <a:lnTo>
                      <a:pt x="250" y="0"/>
                    </a:lnTo>
                    <a:lnTo>
                      <a:pt x="250" y="162"/>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13" name="Google Shape;413;p26"/>
              <p:cNvSpPr/>
              <p:nvPr/>
            </p:nvSpPr>
            <p:spPr>
              <a:xfrm>
                <a:off x="4237" y="1132"/>
                <a:ext cx="71" cy="83"/>
              </a:xfrm>
              <a:custGeom>
                <a:rect b="b" l="l" r="r" t="t"/>
                <a:pathLst>
                  <a:path extrusionOk="0" h="84" w="72">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14" name="Google Shape;414;p26"/>
              <p:cNvSpPr/>
              <p:nvPr/>
            </p:nvSpPr>
            <p:spPr>
              <a:xfrm>
                <a:off x="4267" y="1140"/>
                <a:ext cx="4" cy="49"/>
              </a:xfrm>
              <a:custGeom>
                <a:rect b="b" l="l" r="r" t="t"/>
                <a:pathLst>
                  <a:path extrusionOk="0" h="50" w="6">
                    <a:moveTo>
                      <a:pt x="6" y="50"/>
                    </a:moveTo>
                    <a:lnTo>
                      <a:pt x="0" y="50"/>
                    </a:lnTo>
                    <a:lnTo>
                      <a:pt x="0" y="0"/>
                    </a:lnTo>
                    <a:lnTo>
                      <a:pt x="6" y="0"/>
                    </a:lnTo>
                    <a:lnTo>
                      <a:pt x="6" y="5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15" name="Google Shape;415;p26"/>
              <p:cNvSpPr/>
              <p:nvPr/>
            </p:nvSpPr>
            <p:spPr>
              <a:xfrm>
                <a:off x="4257" y="1150"/>
                <a:ext cx="33" cy="4"/>
              </a:xfrm>
              <a:custGeom>
                <a:rect b="b" l="l" r="r" t="t"/>
                <a:pathLst>
                  <a:path extrusionOk="0" h="5" w="36">
                    <a:moveTo>
                      <a:pt x="36" y="5"/>
                    </a:moveTo>
                    <a:lnTo>
                      <a:pt x="0" y="5"/>
                    </a:lnTo>
                    <a:lnTo>
                      <a:pt x="0" y="0"/>
                    </a:lnTo>
                    <a:lnTo>
                      <a:pt x="36" y="0"/>
                    </a:lnTo>
                    <a:lnTo>
                      <a:pt x="36" y="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16" name="Google Shape;416;p26"/>
              <p:cNvSpPr/>
              <p:nvPr/>
            </p:nvSpPr>
            <p:spPr>
              <a:xfrm>
                <a:off x="4251" y="1164"/>
                <a:ext cx="39" cy="6"/>
              </a:xfrm>
              <a:custGeom>
                <a:rect b="b" l="l" r="r" t="t"/>
                <a:pathLst>
                  <a:path extrusionOk="0" h="6" w="42">
                    <a:moveTo>
                      <a:pt x="42" y="6"/>
                    </a:moveTo>
                    <a:lnTo>
                      <a:pt x="0" y="6"/>
                    </a:lnTo>
                    <a:lnTo>
                      <a:pt x="0" y="0"/>
                    </a:lnTo>
                    <a:lnTo>
                      <a:pt x="42" y="0"/>
                    </a:lnTo>
                    <a:lnTo>
                      <a:pt x="42" y="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17" name="Google Shape;417;p26"/>
              <p:cNvSpPr/>
              <p:nvPr/>
            </p:nvSpPr>
            <p:spPr>
              <a:xfrm>
                <a:off x="4245" y="1182"/>
                <a:ext cx="57" cy="32"/>
              </a:xfrm>
              <a:custGeom>
                <a:rect b="b" l="l" r="r" t="t"/>
                <a:pathLst>
                  <a:path extrusionOk="0" h="34" w="60">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18" name="Google Shape;418;p26"/>
              <p:cNvSpPr/>
              <p:nvPr/>
            </p:nvSpPr>
            <p:spPr>
              <a:xfrm>
                <a:off x="4237" y="1132"/>
                <a:ext cx="71" cy="83"/>
              </a:xfrm>
              <a:custGeom>
                <a:rect b="b" l="l" r="r" t="t"/>
                <a:pathLst>
                  <a:path extrusionOk="0" h="84" w="72">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419" name="Google Shape;419;p26"/>
            <p:cNvGrpSpPr/>
            <p:nvPr/>
          </p:nvGrpSpPr>
          <p:grpSpPr>
            <a:xfrm>
              <a:off x="3338572" y="5298398"/>
              <a:ext cx="166359" cy="105273"/>
              <a:chOff x="1592" y="2897"/>
              <a:chExt cx="247" cy="156"/>
            </a:xfrm>
          </p:grpSpPr>
          <p:sp>
            <p:nvSpPr>
              <p:cNvPr id="420" name="Google Shape;420;p26"/>
              <p:cNvSpPr/>
              <p:nvPr/>
            </p:nvSpPr>
            <p:spPr>
              <a:xfrm>
                <a:off x="1592" y="2897"/>
                <a:ext cx="247" cy="155"/>
              </a:xfrm>
              <a:custGeom>
                <a:rect b="b" l="l" r="r" t="t"/>
                <a:pathLst>
                  <a:path extrusionOk="0" h="156" w="245">
                    <a:moveTo>
                      <a:pt x="0" y="156"/>
                    </a:moveTo>
                    <a:lnTo>
                      <a:pt x="0" y="0"/>
                    </a:lnTo>
                    <a:lnTo>
                      <a:pt x="245" y="0"/>
                    </a:lnTo>
                    <a:lnTo>
                      <a:pt x="245" y="156"/>
                    </a:lnTo>
                    <a:lnTo>
                      <a:pt x="0"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21" name="Google Shape;421;p26"/>
              <p:cNvSpPr/>
              <p:nvPr/>
            </p:nvSpPr>
            <p:spPr>
              <a:xfrm>
                <a:off x="1592" y="2897"/>
                <a:ext cx="247" cy="155"/>
              </a:xfrm>
              <a:custGeom>
                <a:rect b="b" l="l" r="r" t="t"/>
                <a:pathLst>
                  <a:path extrusionOk="0" h="156" w="245">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22" name="Google Shape;422;p26"/>
              <p:cNvSpPr/>
              <p:nvPr/>
            </p:nvSpPr>
            <p:spPr>
              <a:xfrm>
                <a:off x="1742" y="2897"/>
                <a:ext cx="67" cy="50"/>
              </a:xfrm>
              <a:custGeom>
                <a:rect b="b" l="l" r="r" t="t"/>
                <a:pathLst>
                  <a:path extrusionOk="0" h="50" w="66">
                    <a:moveTo>
                      <a:pt x="0" y="0"/>
                    </a:moveTo>
                    <a:lnTo>
                      <a:pt x="0" y="50"/>
                    </a:lnTo>
                    <a:lnTo>
                      <a:pt x="66" y="0"/>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23" name="Google Shape;423;p26"/>
              <p:cNvSpPr/>
              <p:nvPr/>
            </p:nvSpPr>
            <p:spPr>
              <a:xfrm>
                <a:off x="1778" y="2913"/>
                <a:ext cx="61" cy="40"/>
              </a:xfrm>
              <a:custGeom>
                <a:rect b="b" l="l" r="r" t="t"/>
                <a:pathLst>
                  <a:path extrusionOk="0" h="39" w="60">
                    <a:moveTo>
                      <a:pt x="0" y="39"/>
                    </a:moveTo>
                    <a:lnTo>
                      <a:pt x="60" y="39"/>
                    </a:lnTo>
                    <a:lnTo>
                      <a:pt x="60" y="0"/>
                    </a:lnTo>
                    <a:lnTo>
                      <a:pt x="0" y="39"/>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24" name="Google Shape;424;p26"/>
              <p:cNvSpPr/>
              <p:nvPr/>
            </p:nvSpPr>
            <p:spPr>
              <a:xfrm>
                <a:off x="1742" y="2897"/>
                <a:ext cx="97" cy="57"/>
              </a:xfrm>
              <a:custGeom>
                <a:rect b="b" l="l" r="r" t="t"/>
                <a:pathLst>
                  <a:path extrusionOk="0" h="56" w="96">
                    <a:moveTo>
                      <a:pt x="0" y="56"/>
                    </a:moveTo>
                    <a:lnTo>
                      <a:pt x="78" y="0"/>
                    </a:lnTo>
                    <a:lnTo>
                      <a:pt x="96" y="0"/>
                    </a:lnTo>
                    <a:lnTo>
                      <a:pt x="18" y="56"/>
                    </a:lnTo>
                    <a:lnTo>
                      <a:pt x="0" y="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25" name="Google Shape;425;p26"/>
              <p:cNvSpPr/>
              <p:nvPr/>
            </p:nvSpPr>
            <p:spPr>
              <a:xfrm>
                <a:off x="1616" y="2897"/>
                <a:ext cx="77" cy="44"/>
              </a:xfrm>
              <a:custGeom>
                <a:rect b="b" l="l" r="r" t="t"/>
                <a:pathLst>
                  <a:path extrusionOk="0" h="45" w="78">
                    <a:moveTo>
                      <a:pt x="78" y="0"/>
                    </a:moveTo>
                    <a:lnTo>
                      <a:pt x="78" y="45"/>
                    </a:lnTo>
                    <a:lnTo>
                      <a:pt x="0" y="0"/>
                    </a:lnTo>
                    <a:lnTo>
                      <a:pt x="78"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26" name="Google Shape;426;p26"/>
              <p:cNvSpPr/>
              <p:nvPr/>
            </p:nvSpPr>
            <p:spPr>
              <a:xfrm>
                <a:off x="1592" y="2913"/>
                <a:ext cx="61" cy="40"/>
              </a:xfrm>
              <a:custGeom>
                <a:rect b="b" l="l" r="r" t="t"/>
                <a:pathLst>
                  <a:path extrusionOk="0" h="39" w="60">
                    <a:moveTo>
                      <a:pt x="60" y="39"/>
                    </a:moveTo>
                    <a:lnTo>
                      <a:pt x="0" y="39"/>
                    </a:lnTo>
                    <a:lnTo>
                      <a:pt x="0" y="0"/>
                    </a:lnTo>
                    <a:lnTo>
                      <a:pt x="60" y="39"/>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27" name="Google Shape;427;p26"/>
              <p:cNvSpPr/>
              <p:nvPr/>
            </p:nvSpPr>
            <p:spPr>
              <a:xfrm>
                <a:off x="1592" y="2897"/>
                <a:ext cx="95" cy="57"/>
              </a:xfrm>
              <a:custGeom>
                <a:rect b="b" l="l" r="r" t="t"/>
                <a:pathLst>
                  <a:path extrusionOk="0" h="56" w="96">
                    <a:moveTo>
                      <a:pt x="96" y="56"/>
                    </a:moveTo>
                    <a:lnTo>
                      <a:pt x="0" y="0"/>
                    </a:lnTo>
                    <a:lnTo>
                      <a:pt x="6" y="11"/>
                    </a:lnTo>
                    <a:lnTo>
                      <a:pt x="78" y="56"/>
                    </a:lnTo>
                    <a:lnTo>
                      <a:pt x="96" y="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28" name="Google Shape;428;p26"/>
              <p:cNvSpPr/>
              <p:nvPr/>
            </p:nvSpPr>
            <p:spPr>
              <a:xfrm>
                <a:off x="1742" y="3008"/>
                <a:ext cx="73" cy="44"/>
              </a:xfrm>
              <a:custGeom>
                <a:rect b="b" l="l" r="r" t="t"/>
                <a:pathLst>
                  <a:path extrusionOk="0" h="44" w="72">
                    <a:moveTo>
                      <a:pt x="0" y="44"/>
                    </a:moveTo>
                    <a:lnTo>
                      <a:pt x="0" y="0"/>
                    </a:lnTo>
                    <a:lnTo>
                      <a:pt x="72" y="44"/>
                    </a:lnTo>
                    <a:lnTo>
                      <a:pt x="0" y="44"/>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29" name="Google Shape;429;p26"/>
              <p:cNvSpPr/>
              <p:nvPr/>
            </p:nvSpPr>
            <p:spPr>
              <a:xfrm>
                <a:off x="1778" y="2998"/>
                <a:ext cx="61" cy="38"/>
              </a:xfrm>
              <a:custGeom>
                <a:rect b="b" l="l" r="r" t="t"/>
                <a:pathLst>
                  <a:path extrusionOk="0" h="39" w="60">
                    <a:moveTo>
                      <a:pt x="0" y="0"/>
                    </a:moveTo>
                    <a:lnTo>
                      <a:pt x="60" y="0"/>
                    </a:lnTo>
                    <a:lnTo>
                      <a:pt x="60" y="39"/>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30" name="Google Shape;430;p26"/>
              <p:cNvSpPr/>
              <p:nvPr/>
            </p:nvSpPr>
            <p:spPr>
              <a:xfrm>
                <a:off x="1754" y="2998"/>
                <a:ext cx="85" cy="55"/>
              </a:xfrm>
              <a:custGeom>
                <a:rect b="b" l="l" r="r" t="t"/>
                <a:pathLst>
                  <a:path extrusionOk="0" h="55" w="84">
                    <a:moveTo>
                      <a:pt x="0" y="0"/>
                    </a:moveTo>
                    <a:lnTo>
                      <a:pt x="84" y="55"/>
                    </a:lnTo>
                    <a:lnTo>
                      <a:pt x="84" y="44"/>
                    </a:lnTo>
                    <a:lnTo>
                      <a:pt x="18" y="0"/>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31" name="Google Shape;431;p26"/>
              <p:cNvSpPr/>
              <p:nvPr/>
            </p:nvSpPr>
            <p:spPr>
              <a:xfrm>
                <a:off x="1622" y="3002"/>
                <a:ext cx="71" cy="50"/>
              </a:xfrm>
              <a:custGeom>
                <a:rect b="b" l="l" r="r" t="t"/>
                <a:pathLst>
                  <a:path extrusionOk="0" h="50" w="72">
                    <a:moveTo>
                      <a:pt x="72" y="50"/>
                    </a:moveTo>
                    <a:lnTo>
                      <a:pt x="72" y="0"/>
                    </a:lnTo>
                    <a:lnTo>
                      <a:pt x="0" y="50"/>
                    </a:lnTo>
                    <a:lnTo>
                      <a:pt x="72" y="5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32" name="Google Shape;432;p26"/>
              <p:cNvSpPr/>
              <p:nvPr/>
            </p:nvSpPr>
            <p:spPr>
              <a:xfrm>
                <a:off x="1592" y="2998"/>
                <a:ext cx="55" cy="38"/>
              </a:xfrm>
              <a:custGeom>
                <a:rect b="b" l="l" r="r" t="t"/>
                <a:pathLst>
                  <a:path extrusionOk="0" h="39" w="54">
                    <a:moveTo>
                      <a:pt x="54" y="0"/>
                    </a:moveTo>
                    <a:lnTo>
                      <a:pt x="0" y="0"/>
                    </a:lnTo>
                    <a:lnTo>
                      <a:pt x="0" y="39"/>
                    </a:lnTo>
                    <a:lnTo>
                      <a:pt x="54"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33" name="Google Shape;433;p26"/>
              <p:cNvSpPr/>
              <p:nvPr/>
            </p:nvSpPr>
            <p:spPr>
              <a:xfrm>
                <a:off x="1598" y="2998"/>
                <a:ext cx="95" cy="55"/>
              </a:xfrm>
              <a:custGeom>
                <a:rect b="b" l="l" r="r" t="t"/>
                <a:pathLst>
                  <a:path extrusionOk="0" h="55" w="96">
                    <a:moveTo>
                      <a:pt x="96" y="0"/>
                    </a:moveTo>
                    <a:lnTo>
                      <a:pt x="18" y="55"/>
                    </a:lnTo>
                    <a:lnTo>
                      <a:pt x="0" y="55"/>
                    </a:lnTo>
                    <a:lnTo>
                      <a:pt x="78" y="0"/>
                    </a:lnTo>
                    <a:lnTo>
                      <a:pt x="96"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34" name="Google Shape;434;p26"/>
              <p:cNvSpPr/>
              <p:nvPr/>
            </p:nvSpPr>
            <p:spPr>
              <a:xfrm>
                <a:off x="1592" y="2897"/>
                <a:ext cx="247" cy="155"/>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435" name="Google Shape;435;p26"/>
            <p:cNvGrpSpPr/>
            <p:nvPr/>
          </p:nvGrpSpPr>
          <p:grpSpPr>
            <a:xfrm>
              <a:off x="2910190" y="5298398"/>
              <a:ext cx="164780" cy="104540"/>
              <a:chOff x="1778" y="2004"/>
              <a:chExt cx="246" cy="156"/>
            </a:xfrm>
          </p:grpSpPr>
          <p:sp>
            <p:nvSpPr>
              <p:cNvPr id="436" name="Google Shape;436;p26"/>
              <p:cNvSpPr/>
              <p:nvPr/>
            </p:nvSpPr>
            <p:spPr>
              <a:xfrm>
                <a:off x="1778" y="2004"/>
                <a:ext cx="246" cy="156"/>
              </a:xfrm>
              <a:custGeom>
                <a:rect b="b" l="l" r="r" t="t"/>
                <a:pathLst>
                  <a:path extrusionOk="0" h="151" w="239">
                    <a:moveTo>
                      <a:pt x="239" y="151"/>
                    </a:moveTo>
                    <a:lnTo>
                      <a:pt x="239" y="0"/>
                    </a:lnTo>
                    <a:lnTo>
                      <a:pt x="0" y="0"/>
                    </a:lnTo>
                    <a:lnTo>
                      <a:pt x="0" y="151"/>
                    </a:lnTo>
                    <a:lnTo>
                      <a:pt x="239" y="1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37" name="Google Shape;437;p26"/>
              <p:cNvSpPr/>
              <p:nvPr/>
            </p:nvSpPr>
            <p:spPr>
              <a:xfrm>
                <a:off x="1845" y="2026"/>
                <a:ext cx="120" cy="118"/>
              </a:xfrm>
              <a:custGeom>
                <a:rect b="b" l="l" r="r" t="t"/>
                <a:pathLst>
                  <a:path extrusionOk="0" h="117" w="119">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38" name="Google Shape;438;p26"/>
              <p:cNvSpPr/>
              <p:nvPr/>
            </p:nvSpPr>
            <p:spPr>
              <a:xfrm>
                <a:off x="1778" y="2004"/>
                <a:ext cx="246"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439" name="Google Shape;439;p26"/>
            <p:cNvGrpSpPr/>
            <p:nvPr/>
          </p:nvGrpSpPr>
          <p:grpSpPr>
            <a:xfrm>
              <a:off x="2698061" y="5298398"/>
              <a:ext cx="164349" cy="105273"/>
              <a:chOff x="1592" y="2143"/>
              <a:chExt cx="247" cy="156"/>
            </a:xfrm>
          </p:grpSpPr>
          <p:sp>
            <p:nvSpPr>
              <p:cNvPr id="440" name="Google Shape;440;p26"/>
              <p:cNvSpPr/>
              <p:nvPr/>
            </p:nvSpPr>
            <p:spPr>
              <a:xfrm>
                <a:off x="1592" y="2143"/>
                <a:ext cx="246" cy="155"/>
              </a:xfrm>
              <a:custGeom>
                <a:rect b="b" l="l" r="r" t="t"/>
                <a:pathLst>
                  <a:path extrusionOk="0" h="156" w="245">
                    <a:moveTo>
                      <a:pt x="245" y="156"/>
                    </a:moveTo>
                    <a:lnTo>
                      <a:pt x="245" y="0"/>
                    </a:lnTo>
                    <a:lnTo>
                      <a:pt x="0" y="0"/>
                    </a:lnTo>
                    <a:lnTo>
                      <a:pt x="0" y="156"/>
                    </a:lnTo>
                    <a:lnTo>
                      <a:pt x="245" y="15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41" name="Google Shape;441;p26"/>
              <p:cNvSpPr/>
              <p:nvPr/>
            </p:nvSpPr>
            <p:spPr>
              <a:xfrm>
                <a:off x="1592" y="2143"/>
                <a:ext cx="66" cy="67"/>
              </a:xfrm>
              <a:custGeom>
                <a:rect b="b" l="l" r="r" t="t"/>
                <a:pathLst>
                  <a:path extrusionOk="0" h="67" w="66">
                    <a:moveTo>
                      <a:pt x="66" y="0"/>
                    </a:moveTo>
                    <a:lnTo>
                      <a:pt x="0" y="0"/>
                    </a:lnTo>
                    <a:lnTo>
                      <a:pt x="0" y="67"/>
                    </a:lnTo>
                    <a:lnTo>
                      <a:pt x="66" y="67"/>
                    </a:lnTo>
                    <a:lnTo>
                      <a:pt x="66"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42" name="Google Shape;442;p26"/>
              <p:cNvSpPr/>
              <p:nvPr/>
            </p:nvSpPr>
            <p:spPr>
              <a:xfrm>
                <a:off x="1592" y="2238"/>
                <a:ext cx="66" cy="61"/>
              </a:xfrm>
              <a:custGeom>
                <a:rect b="b" l="l" r="r" t="t"/>
                <a:pathLst>
                  <a:path extrusionOk="0" h="61" w="66">
                    <a:moveTo>
                      <a:pt x="0" y="0"/>
                    </a:moveTo>
                    <a:lnTo>
                      <a:pt x="0" y="61"/>
                    </a:lnTo>
                    <a:lnTo>
                      <a:pt x="66" y="61"/>
                    </a:lnTo>
                    <a:lnTo>
                      <a:pt x="66" y="0"/>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43" name="Google Shape;443;p26"/>
              <p:cNvSpPr/>
              <p:nvPr/>
            </p:nvSpPr>
            <p:spPr>
              <a:xfrm>
                <a:off x="1689" y="2238"/>
                <a:ext cx="150" cy="61"/>
              </a:xfrm>
              <a:custGeom>
                <a:rect b="b" l="l" r="r" t="t"/>
                <a:pathLst>
                  <a:path extrusionOk="0" h="61" w="149">
                    <a:moveTo>
                      <a:pt x="0" y="61"/>
                    </a:moveTo>
                    <a:lnTo>
                      <a:pt x="149" y="61"/>
                    </a:lnTo>
                    <a:lnTo>
                      <a:pt x="149" y="0"/>
                    </a:lnTo>
                    <a:lnTo>
                      <a:pt x="0" y="0"/>
                    </a:lnTo>
                    <a:lnTo>
                      <a:pt x="0" y="6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44" name="Google Shape;444;p26"/>
              <p:cNvSpPr/>
              <p:nvPr/>
            </p:nvSpPr>
            <p:spPr>
              <a:xfrm>
                <a:off x="1689" y="2143"/>
                <a:ext cx="150" cy="67"/>
              </a:xfrm>
              <a:custGeom>
                <a:rect b="b" l="l" r="r" t="t"/>
                <a:pathLst>
                  <a:path extrusionOk="0" h="67" w="149">
                    <a:moveTo>
                      <a:pt x="0" y="0"/>
                    </a:moveTo>
                    <a:lnTo>
                      <a:pt x="0" y="67"/>
                    </a:lnTo>
                    <a:lnTo>
                      <a:pt x="149" y="67"/>
                    </a:lnTo>
                    <a:lnTo>
                      <a:pt x="149" y="0"/>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45" name="Google Shape;445;p26"/>
              <p:cNvSpPr/>
              <p:nvPr/>
            </p:nvSpPr>
            <p:spPr>
              <a:xfrm>
                <a:off x="1592" y="2143"/>
                <a:ext cx="246" cy="155"/>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446" name="Google Shape;446;p26"/>
            <p:cNvGrpSpPr/>
            <p:nvPr/>
          </p:nvGrpSpPr>
          <p:grpSpPr>
            <a:xfrm>
              <a:off x="2486912" y="5298398"/>
              <a:ext cx="163140" cy="105273"/>
              <a:chOff x="1593" y="1897"/>
              <a:chExt cx="244" cy="157"/>
            </a:xfrm>
          </p:grpSpPr>
          <p:sp>
            <p:nvSpPr>
              <p:cNvPr id="447" name="Google Shape;447;p26"/>
              <p:cNvSpPr/>
              <p:nvPr/>
            </p:nvSpPr>
            <p:spPr>
              <a:xfrm>
                <a:off x="1593" y="1897"/>
                <a:ext cx="244" cy="156"/>
              </a:xfrm>
              <a:custGeom>
                <a:rect b="b" l="l" r="r" t="t"/>
                <a:pathLst>
                  <a:path extrusionOk="0" h="157" w="245">
                    <a:moveTo>
                      <a:pt x="245" y="157"/>
                    </a:moveTo>
                    <a:lnTo>
                      <a:pt x="245" y="0"/>
                    </a:lnTo>
                    <a:lnTo>
                      <a:pt x="0" y="0"/>
                    </a:lnTo>
                    <a:lnTo>
                      <a:pt x="0" y="157"/>
                    </a:lnTo>
                    <a:lnTo>
                      <a:pt x="245" y="157"/>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48" name="Google Shape;448;p26"/>
              <p:cNvSpPr/>
              <p:nvPr/>
            </p:nvSpPr>
            <p:spPr>
              <a:xfrm>
                <a:off x="1593" y="1897"/>
                <a:ext cx="244" cy="47"/>
              </a:xfrm>
              <a:custGeom>
                <a:rect b="b" l="l" r="r" t="t"/>
                <a:pathLst>
                  <a:path extrusionOk="0" h="45" w="245">
                    <a:moveTo>
                      <a:pt x="245" y="45"/>
                    </a:moveTo>
                    <a:lnTo>
                      <a:pt x="245" y="0"/>
                    </a:lnTo>
                    <a:lnTo>
                      <a:pt x="0" y="0"/>
                    </a:lnTo>
                    <a:lnTo>
                      <a:pt x="0" y="45"/>
                    </a:lnTo>
                    <a:lnTo>
                      <a:pt x="245" y="4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49" name="Google Shape;449;p26"/>
              <p:cNvSpPr/>
              <p:nvPr/>
            </p:nvSpPr>
            <p:spPr>
              <a:xfrm>
                <a:off x="1593" y="2003"/>
                <a:ext cx="244" cy="51"/>
              </a:xfrm>
              <a:custGeom>
                <a:rect b="b" l="l" r="r" t="t"/>
                <a:pathLst>
                  <a:path extrusionOk="0" h="51" w="245">
                    <a:moveTo>
                      <a:pt x="245" y="51"/>
                    </a:moveTo>
                    <a:lnTo>
                      <a:pt x="245" y="0"/>
                    </a:lnTo>
                    <a:lnTo>
                      <a:pt x="0" y="0"/>
                    </a:lnTo>
                    <a:lnTo>
                      <a:pt x="0" y="51"/>
                    </a:lnTo>
                    <a:lnTo>
                      <a:pt x="245" y="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50" name="Google Shape;450;p26"/>
              <p:cNvSpPr/>
              <p:nvPr/>
            </p:nvSpPr>
            <p:spPr>
              <a:xfrm>
                <a:off x="1593" y="1897"/>
                <a:ext cx="244"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451" name="Google Shape;451;p26"/>
            <p:cNvGrpSpPr/>
            <p:nvPr/>
          </p:nvGrpSpPr>
          <p:grpSpPr>
            <a:xfrm>
              <a:off x="1633860" y="5298398"/>
              <a:ext cx="165396" cy="105031"/>
              <a:chOff x="1778" y="1164"/>
              <a:chExt cx="247" cy="157"/>
            </a:xfrm>
          </p:grpSpPr>
          <p:sp>
            <p:nvSpPr>
              <p:cNvPr id="452" name="Google Shape;452;p26"/>
              <p:cNvSpPr/>
              <p:nvPr/>
            </p:nvSpPr>
            <p:spPr>
              <a:xfrm>
                <a:off x="1778" y="1164"/>
                <a:ext cx="102" cy="157"/>
              </a:xfrm>
              <a:custGeom>
                <a:rect b="b" l="l" r="r" t="t"/>
                <a:pathLst>
                  <a:path extrusionOk="0" h="156" w="96">
                    <a:moveTo>
                      <a:pt x="96" y="156"/>
                    </a:moveTo>
                    <a:lnTo>
                      <a:pt x="0" y="156"/>
                    </a:lnTo>
                    <a:lnTo>
                      <a:pt x="0" y="0"/>
                    </a:lnTo>
                    <a:lnTo>
                      <a:pt x="96" y="0"/>
                    </a:lnTo>
                    <a:lnTo>
                      <a:pt x="96" y="156"/>
                    </a:lnTo>
                    <a:close/>
                  </a:path>
                </a:pathLst>
              </a:custGeom>
              <a:solidFill>
                <a:srgbClr val="13863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53" name="Google Shape;453;p26"/>
              <p:cNvSpPr/>
              <p:nvPr/>
            </p:nvSpPr>
            <p:spPr>
              <a:xfrm>
                <a:off x="1880" y="1164"/>
                <a:ext cx="145" cy="157"/>
              </a:xfrm>
              <a:custGeom>
                <a:rect b="b" l="l" r="r" t="t"/>
                <a:pathLst>
                  <a:path extrusionOk="0" h="156" w="143">
                    <a:moveTo>
                      <a:pt x="143" y="156"/>
                    </a:moveTo>
                    <a:lnTo>
                      <a:pt x="0" y="156"/>
                    </a:lnTo>
                    <a:lnTo>
                      <a:pt x="0" y="0"/>
                    </a:lnTo>
                    <a:lnTo>
                      <a:pt x="143" y="0"/>
                    </a:lnTo>
                    <a:lnTo>
                      <a:pt x="143" y="156"/>
                    </a:lnTo>
                    <a:close/>
                  </a:path>
                </a:pathLst>
              </a:custGeom>
              <a:solidFill>
                <a:srgbClr val="FF17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54" name="Google Shape;454;p26"/>
              <p:cNvSpPr/>
              <p:nvPr/>
            </p:nvSpPr>
            <p:spPr>
              <a:xfrm>
                <a:off x="1874" y="1199"/>
                <a:ext cx="12" cy="90"/>
              </a:xfrm>
              <a:custGeom>
                <a:rect b="b" l="l" r="r" t="t"/>
                <a:pathLst>
                  <a:path extrusionOk="0" h="90" w="12">
                    <a:moveTo>
                      <a:pt x="12" y="90"/>
                    </a:moveTo>
                    <a:lnTo>
                      <a:pt x="0" y="90"/>
                    </a:lnTo>
                    <a:lnTo>
                      <a:pt x="0" y="0"/>
                    </a:lnTo>
                    <a:lnTo>
                      <a:pt x="12" y="0"/>
                    </a:lnTo>
                    <a:lnTo>
                      <a:pt x="12" y="9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55" name="Google Shape;455;p26"/>
              <p:cNvSpPr/>
              <p:nvPr/>
            </p:nvSpPr>
            <p:spPr>
              <a:xfrm>
                <a:off x="1874" y="1199"/>
                <a:ext cx="12" cy="90"/>
              </a:xfrm>
              <a:custGeom>
                <a:rect b="b" l="l" r="r" t="t"/>
                <a:pathLst>
                  <a:path extrusionOk="0" h="90" w="12">
                    <a:moveTo>
                      <a:pt x="12" y="90"/>
                    </a:moveTo>
                    <a:lnTo>
                      <a:pt x="0" y="90"/>
                    </a:lnTo>
                    <a:lnTo>
                      <a:pt x="0" y="0"/>
                    </a:lnTo>
                    <a:lnTo>
                      <a:pt x="12" y="0"/>
                    </a:lnTo>
                    <a:lnTo>
                      <a:pt x="12" y="9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56" name="Google Shape;456;p26"/>
              <p:cNvSpPr/>
              <p:nvPr/>
            </p:nvSpPr>
            <p:spPr>
              <a:xfrm>
                <a:off x="1837" y="1221"/>
                <a:ext cx="49" cy="22"/>
              </a:xfrm>
              <a:custGeom>
                <a:rect b="b" l="l" r="r" t="t"/>
                <a:pathLst>
                  <a:path extrusionOk="0" h="22" w="48">
                    <a:moveTo>
                      <a:pt x="42" y="22"/>
                    </a:moveTo>
                    <a:lnTo>
                      <a:pt x="0" y="5"/>
                    </a:lnTo>
                    <a:lnTo>
                      <a:pt x="6" y="0"/>
                    </a:lnTo>
                    <a:lnTo>
                      <a:pt x="48" y="16"/>
                    </a:lnTo>
                    <a:lnTo>
                      <a:pt x="42" y="22"/>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57" name="Google Shape;457;p26"/>
              <p:cNvSpPr/>
              <p:nvPr/>
            </p:nvSpPr>
            <p:spPr>
              <a:xfrm>
                <a:off x="1837" y="1221"/>
                <a:ext cx="49" cy="22"/>
              </a:xfrm>
              <a:custGeom>
                <a:rect b="b" l="l" r="r" t="t"/>
                <a:pathLst>
                  <a:path extrusionOk="0" h="22" w="48">
                    <a:moveTo>
                      <a:pt x="42" y="22"/>
                    </a:moveTo>
                    <a:lnTo>
                      <a:pt x="0" y="5"/>
                    </a:lnTo>
                    <a:lnTo>
                      <a:pt x="6" y="0"/>
                    </a:lnTo>
                    <a:lnTo>
                      <a:pt x="48" y="16"/>
                    </a:lnTo>
                    <a:lnTo>
                      <a:pt x="42" y="22"/>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58" name="Google Shape;458;p26"/>
              <p:cNvSpPr/>
              <p:nvPr/>
            </p:nvSpPr>
            <p:spPr>
              <a:xfrm>
                <a:off x="1880" y="1237"/>
                <a:ext cx="49" cy="27"/>
              </a:xfrm>
              <a:custGeom>
                <a:rect b="b" l="l" r="r" t="t"/>
                <a:pathLst>
                  <a:path extrusionOk="0" h="28" w="47">
                    <a:moveTo>
                      <a:pt x="41" y="28"/>
                    </a:moveTo>
                    <a:lnTo>
                      <a:pt x="0" y="6"/>
                    </a:lnTo>
                    <a:lnTo>
                      <a:pt x="6" y="0"/>
                    </a:lnTo>
                    <a:lnTo>
                      <a:pt x="47" y="23"/>
                    </a:lnTo>
                    <a:lnTo>
                      <a:pt x="41" y="28"/>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59" name="Google Shape;459;p26"/>
              <p:cNvSpPr/>
              <p:nvPr/>
            </p:nvSpPr>
            <p:spPr>
              <a:xfrm>
                <a:off x="1880" y="1237"/>
                <a:ext cx="49" cy="27"/>
              </a:xfrm>
              <a:custGeom>
                <a:rect b="b" l="l" r="r" t="t"/>
                <a:pathLst>
                  <a:path extrusionOk="0" h="28" w="47">
                    <a:moveTo>
                      <a:pt x="41" y="28"/>
                    </a:moveTo>
                    <a:lnTo>
                      <a:pt x="0" y="6"/>
                    </a:lnTo>
                    <a:lnTo>
                      <a:pt x="6" y="0"/>
                    </a:lnTo>
                    <a:lnTo>
                      <a:pt x="47" y="23"/>
                    </a:lnTo>
                    <a:lnTo>
                      <a:pt x="41" y="28"/>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0" name="Google Shape;460;p26"/>
              <p:cNvSpPr/>
              <p:nvPr/>
            </p:nvSpPr>
            <p:spPr>
              <a:xfrm>
                <a:off x="1880" y="1221"/>
                <a:ext cx="43" cy="29"/>
              </a:xfrm>
              <a:custGeom>
                <a:rect b="b" l="l" r="r" t="t"/>
                <a:pathLst>
                  <a:path extrusionOk="0" h="28" w="41">
                    <a:moveTo>
                      <a:pt x="0" y="28"/>
                    </a:moveTo>
                    <a:lnTo>
                      <a:pt x="41" y="5"/>
                    </a:lnTo>
                    <a:lnTo>
                      <a:pt x="41" y="0"/>
                    </a:lnTo>
                    <a:lnTo>
                      <a:pt x="0" y="22"/>
                    </a:lnTo>
                    <a:lnTo>
                      <a:pt x="0" y="28"/>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1" name="Google Shape;461;p26"/>
              <p:cNvSpPr/>
              <p:nvPr/>
            </p:nvSpPr>
            <p:spPr>
              <a:xfrm>
                <a:off x="1880" y="1221"/>
                <a:ext cx="43" cy="29"/>
              </a:xfrm>
              <a:custGeom>
                <a:rect b="b" l="l" r="r" t="t"/>
                <a:pathLst>
                  <a:path extrusionOk="0" h="28" w="41">
                    <a:moveTo>
                      <a:pt x="0" y="28"/>
                    </a:moveTo>
                    <a:lnTo>
                      <a:pt x="41" y="5"/>
                    </a:lnTo>
                    <a:lnTo>
                      <a:pt x="41" y="0"/>
                    </a:lnTo>
                    <a:lnTo>
                      <a:pt x="0" y="22"/>
                    </a:lnTo>
                    <a:lnTo>
                      <a:pt x="0" y="28"/>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2" name="Google Shape;462;p26"/>
              <p:cNvSpPr/>
              <p:nvPr/>
            </p:nvSpPr>
            <p:spPr>
              <a:xfrm>
                <a:off x="1831" y="1225"/>
                <a:ext cx="55" cy="18"/>
              </a:xfrm>
              <a:custGeom>
                <a:rect b="b" l="l" r="r" t="t"/>
                <a:pathLst>
                  <a:path extrusionOk="0" h="17" w="54">
                    <a:moveTo>
                      <a:pt x="54" y="6"/>
                    </a:moveTo>
                    <a:lnTo>
                      <a:pt x="0" y="17"/>
                    </a:lnTo>
                    <a:lnTo>
                      <a:pt x="0" y="11"/>
                    </a:lnTo>
                    <a:lnTo>
                      <a:pt x="54" y="0"/>
                    </a:lnTo>
                    <a:lnTo>
                      <a:pt x="54"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3" name="Google Shape;463;p26"/>
              <p:cNvSpPr/>
              <p:nvPr/>
            </p:nvSpPr>
            <p:spPr>
              <a:xfrm>
                <a:off x="1831" y="1225"/>
                <a:ext cx="55" cy="18"/>
              </a:xfrm>
              <a:custGeom>
                <a:rect b="b" l="l" r="r" t="t"/>
                <a:pathLst>
                  <a:path extrusionOk="0" h="17" w="54">
                    <a:moveTo>
                      <a:pt x="54" y="6"/>
                    </a:moveTo>
                    <a:lnTo>
                      <a:pt x="0" y="17"/>
                    </a:lnTo>
                    <a:lnTo>
                      <a:pt x="0" y="11"/>
                    </a:lnTo>
                    <a:lnTo>
                      <a:pt x="54" y="0"/>
                    </a:lnTo>
                    <a:lnTo>
                      <a:pt x="54"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4" name="Google Shape;464;p26"/>
              <p:cNvSpPr/>
              <p:nvPr/>
            </p:nvSpPr>
            <p:spPr>
              <a:xfrm>
                <a:off x="1837" y="1248"/>
                <a:ext cx="55" cy="16"/>
              </a:xfrm>
              <a:custGeom>
                <a:rect b="b" l="l" r="r" t="t"/>
                <a:pathLst>
                  <a:path extrusionOk="0" h="16" w="54">
                    <a:moveTo>
                      <a:pt x="54" y="5"/>
                    </a:moveTo>
                    <a:lnTo>
                      <a:pt x="0" y="16"/>
                    </a:lnTo>
                    <a:lnTo>
                      <a:pt x="0" y="11"/>
                    </a:lnTo>
                    <a:lnTo>
                      <a:pt x="54" y="0"/>
                    </a:lnTo>
                    <a:lnTo>
                      <a:pt x="54" y="5"/>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5" name="Google Shape;465;p26"/>
              <p:cNvSpPr/>
              <p:nvPr/>
            </p:nvSpPr>
            <p:spPr>
              <a:xfrm>
                <a:off x="1837" y="1248"/>
                <a:ext cx="55" cy="16"/>
              </a:xfrm>
              <a:custGeom>
                <a:rect b="b" l="l" r="r" t="t"/>
                <a:pathLst>
                  <a:path extrusionOk="0" h="16" w="54">
                    <a:moveTo>
                      <a:pt x="54" y="5"/>
                    </a:moveTo>
                    <a:lnTo>
                      <a:pt x="0" y="16"/>
                    </a:lnTo>
                    <a:lnTo>
                      <a:pt x="0" y="11"/>
                    </a:lnTo>
                    <a:lnTo>
                      <a:pt x="54" y="0"/>
                    </a:lnTo>
                    <a:lnTo>
                      <a:pt x="54" y="5"/>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6" name="Google Shape;466;p26"/>
              <p:cNvSpPr/>
              <p:nvPr/>
            </p:nvSpPr>
            <p:spPr>
              <a:xfrm>
                <a:off x="1831" y="1244"/>
                <a:ext cx="55" cy="10"/>
              </a:xfrm>
              <a:custGeom>
                <a:rect b="b" l="l" r="r" t="t"/>
                <a:pathLst>
                  <a:path extrusionOk="0" h="11" w="54">
                    <a:moveTo>
                      <a:pt x="0" y="0"/>
                    </a:moveTo>
                    <a:lnTo>
                      <a:pt x="54" y="11"/>
                    </a:lnTo>
                    <a:lnTo>
                      <a:pt x="0" y="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7" name="Google Shape;467;p26"/>
              <p:cNvSpPr/>
              <p:nvPr/>
            </p:nvSpPr>
            <p:spPr>
              <a:xfrm>
                <a:off x="1831" y="1244"/>
                <a:ext cx="55" cy="10"/>
              </a:xfrm>
              <a:custGeom>
                <a:rect b="b" l="l" r="r" t="t"/>
                <a:pathLst>
                  <a:path extrusionOk="0" h="11" w="54">
                    <a:moveTo>
                      <a:pt x="0" y="0"/>
                    </a:moveTo>
                    <a:lnTo>
                      <a:pt x="54" y="11"/>
                    </a:lnTo>
                    <a:lnTo>
                      <a:pt x="0"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8" name="Google Shape;468;p26"/>
              <p:cNvSpPr/>
              <p:nvPr/>
            </p:nvSpPr>
            <p:spPr>
              <a:xfrm>
                <a:off x="1880" y="1225"/>
                <a:ext cx="49" cy="18"/>
              </a:xfrm>
              <a:custGeom>
                <a:rect b="b" l="l" r="r" t="t"/>
                <a:pathLst>
                  <a:path extrusionOk="0" h="17" w="47">
                    <a:moveTo>
                      <a:pt x="0" y="6"/>
                    </a:moveTo>
                    <a:lnTo>
                      <a:pt x="47" y="17"/>
                    </a:lnTo>
                    <a:lnTo>
                      <a:pt x="47" y="11"/>
                    </a:lnTo>
                    <a:lnTo>
                      <a:pt x="0" y="0"/>
                    </a:lnTo>
                    <a:lnTo>
                      <a:pt x="0"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69" name="Google Shape;469;p26"/>
              <p:cNvSpPr/>
              <p:nvPr/>
            </p:nvSpPr>
            <p:spPr>
              <a:xfrm>
                <a:off x="1880" y="1225"/>
                <a:ext cx="49" cy="18"/>
              </a:xfrm>
              <a:custGeom>
                <a:rect b="b" l="l" r="r" t="t"/>
                <a:pathLst>
                  <a:path extrusionOk="0" h="17" w="47">
                    <a:moveTo>
                      <a:pt x="0" y="6"/>
                    </a:moveTo>
                    <a:lnTo>
                      <a:pt x="47" y="17"/>
                    </a:lnTo>
                    <a:lnTo>
                      <a:pt x="47" y="11"/>
                    </a:lnTo>
                    <a:lnTo>
                      <a:pt x="0" y="0"/>
                    </a:lnTo>
                    <a:lnTo>
                      <a:pt x="0"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0" name="Google Shape;470;p26"/>
              <p:cNvSpPr/>
              <p:nvPr/>
            </p:nvSpPr>
            <p:spPr>
              <a:xfrm>
                <a:off x="1880" y="1244"/>
                <a:ext cx="49" cy="10"/>
              </a:xfrm>
              <a:custGeom>
                <a:rect b="b" l="l" r="r" t="t"/>
                <a:pathLst>
                  <a:path extrusionOk="0" h="11" w="47">
                    <a:moveTo>
                      <a:pt x="47" y="0"/>
                    </a:moveTo>
                    <a:lnTo>
                      <a:pt x="0" y="11"/>
                    </a:lnTo>
                    <a:lnTo>
                      <a:pt x="47" y="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1" name="Google Shape;471;p26"/>
              <p:cNvSpPr/>
              <p:nvPr/>
            </p:nvSpPr>
            <p:spPr>
              <a:xfrm>
                <a:off x="1880" y="1244"/>
                <a:ext cx="49" cy="10"/>
              </a:xfrm>
              <a:custGeom>
                <a:rect b="b" l="l" r="r" t="t"/>
                <a:pathLst>
                  <a:path extrusionOk="0" h="11" w="47">
                    <a:moveTo>
                      <a:pt x="47" y="0"/>
                    </a:moveTo>
                    <a:lnTo>
                      <a:pt x="0" y="11"/>
                    </a:lnTo>
                    <a:lnTo>
                      <a:pt x="47"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2" name="Google Shape;472;p26"/>
              <p:cNvSpPr/>
              <p:nvPr/>
            </p:nvSpPr>
            <p:spPr>
              <a:xfrm>
                <a:off x="1837" y="1264"/>
                <a:ext cx="86" cy="2"/>
              </a:xfrm>
              <a:custGeom>
                <a:rect b="b" l="l" r="r" t="t"/>
                <a:pathLst>
                  <a:path extrusionOk="0" h="1" w="83">
                    <a:moveTo>
                      <a:pt x="83" y="0"/>
                    </a:moveTo>
                    <a:lnTo>
                      <a:pt x="0" y="0"/>
                    </a:lnTo>
                    <a:lnTo>
                      <a:pt x="83" y="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3" name="Google Shape;473;p26"/>
              <p:cNvSpPr/>
              <p:nvPr/>
            </p:nvSpPr>
            <p:spPr>
              <a:xfrm>
                <a:off x="1837" y="1264"/>
                <a:ext cx="86" cy="2"/>
              </a:xfrm>
              <a:custGeom>
                <a:rect b="b" l="l" r="r" t="t"/>
                <a:pathLst>
                  <a:path extrusionOk="0" h="1" w="83">
                    <a:moveTo>
                      <a:pt x="83" y="0"/>
                    </a:moveTo>
                    <a:lnTo>
                      <a:pt x="0" y="0"/>
                    </a:lnTo>
                    <a:lnTo>
                      <a:pt x="83"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4" name="Google Shape;474;p26"/>
              <p:cNvSpPr/>
              <p:nvPr/>
            </p:nvSpPr>
            <p:spPr>
              <a:xfrm>
                <a:off x="1837" y="1215"/>
                <a:ext cx="86" cy="6"/>
              </a:xfrm>
              <a:custGeom>
                <a:rect b="b" l="l" r="r" t="t"/>
                <a:pathLst>
                  <a:path extrusionOk="0" h="6" w="83">
                    <a:moveTo>
                      <a:pt x="83" y="6"/>
                    </a:moveTo>
                    <a:lnTo>
                      <a:pt x="0" y="6"/>
                    </a:lnTo>
                    <a:lnTo>
                      <a:pt x="0" y="0"/>
                    </a:lnTo>
                    <a:lnTo>
                      <a:pt x="83" y="0"/>
                    </a:lnTo>
                    <a:lnTo>
                      <a:pt x="83"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5" name="Google Shape;475;p26"/>
              <p:cNvSpPr/>
              <p:nvPr/>
            </p:nvSpPr>
            <p:spPr>
              <a:xfrm>
                <a:off x="1837" y="1215"/>
                <a:ext cx="86" cy="6"/>
              </a:xfrm>
              <a:custGeom>
                <a:rect b="b" l="l" r="r" t="t"/>
                <a:pathLst>
                  <a:path extrusionOk="0" h="6" w="83">
                    <a:moveTo>
                      <a:pt x="83" y="6"/>
                    </a:moveTo>
                    <a:lnTo>
                      <a:pt x="0" y="6"/>
                    </a:lnTo>
                    <a:lnTo>
                      <a:pt x="0" y="0"/>
                    </a:lnTo>
                    <a:lnTo>
                      <a:pt x="83" y="0"/>
                    </a:lnTo>
                    <a:lnTo>
                      <a:pt x="83"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6" name="Google Shape;476;p26"/>
              <p:cNvSpPr/>
              <p:nvPr/>
            </p:nvSpPr>
            <p:spPr>
              <a:xfrm>
                <a:off x="1831" y="1199"/>
                <a:ext cx="104" cy="90"/>
              </a:xfrm>
              <a:custGeom>
                <a:rect b="b" l="l" r="r" t="t"/>
                <a:pathLst>
                  <a:path extrusionOk="0" h="90" w="101">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7" name="Google Shape;477;p26"/>
              <p:cNvSpPr/>
              <p:nvPr/>
            </p:nvSpPr>
            <p:spPr>
              <a:xfrm>
                <a:off x="1831" y="1199"/>
                <a:ext cx="104" cy="90"/>
              </a:xfrm>
              <a:custGeom>
                <a:rect b="b" l="l" r="r" t="t"/>
                <a:pathLst>
                  <a:path extrusionOk="0" h="90" w="101">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8" name="Google Shape;478;p26"/>
              <p:cNvSpPr/>
              <p:nvPr/>
            </p:nvSpPr>
            <p:spPr>
              <a:xfrm>
                <a:off x="1837" y="1199"/>
                <a:ext cx="92" cy="84"/>
              </a:xfrm>
              <a:custGeom>
                <a:rect b="b" l="l" r="r" t="t"/>
                <a:pathLst>
                  <a:path extrusionOk="0" h="84" w="89">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79" name="Google Shape;479;p26"/>
              <p:cNvSpPr/>
              <p:nvPr/>
            </p:nvSpPr>
            <p:spPr>
              <a:xfrm>
                <a:off x="1858" y="1209"/>
                <a:ext cx="53" cy="67"/>
              </a:xfrm>
              <a:custGeom>
                <a:rect b="b" l="l" r="r" t="t"/>
                <a:pathLst>
                  <a:path extrusionOk="0" h="67" w="53">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0" name="Google Shape;480;p26"/>
              <p:cNvSpPr/>
              <p:nvPr/>
            </p:nvSpPr>
            <p:spPr>
              <a:xfrm>
                <a:off x="1858" y="1209"/>
                <a:ext cx="53" cy="67"/>
              </a:xfrm>
              <a:custGeom>
                <a:rect b="b" l="l" r="r" t="t"/>
                <a:pathLst>
                  <a:path extrusionOk="0" h="67" w="53">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1" name="Google Shape;481;p26"/>
              <p:cNvSpPr/>
              <p:nvPr/>
            </p:nvSpPr>
            <p:spPr>
              <a:xfrm>
                <a:off x="1868" y="1225"/>
                <a:ext cx="31" cy="35"/>
              </a:xfrm>
              <a:custGeom>
                <a:rect b="b" l="l" r="r" t="t"/>
                <a:pathLst>
                  <a:path extrusionOk="0" h="34" w="30">
                    <a:moveTo>
                      <a:pt x="30" y="28"/>
                    </a:moveTo>
                    <a:lnTo>
                      <a:pt x="24" y="34"/>
                    </a:lnTo>
                    <a:lnTo>
                      <a:pt x="12" y="34"/>
                    </a:lnTo>
                    <a:lnTo>
                      <a:pt x="6" y="34"/>
                    </a:lnTo>
                    <a:lnTo>
                      <a:pt x="0" y="28"/>
                    </a:lnTo>
                    <a:lnTo>
                      <a:pt x="0" y="0"/>
                    </a:lnTo>
                    <a:lnTo>
                      <a:pt x="30" y="0"/>
                    </a:lnTo>
                    <a:lnTo>
                      <a:pt x="30" y="2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2" name="Google Shape;482;p26"/>
              <p:cNvSpPr/>
              <p:nvPr/>
            </p:nvSpPr>
            <p:spPr>
              <a:xfrm>
                <a:off x="1880" y="1225"/>
                <a:ext cx="6" cy="12"/>
              </a:xfrm>
              <a:custGeom>
                <a:rect b="b" l="l" r="r" t="t"/>
                <a:pathLst>
                  <a:path extrusionOk="0" h="11" w="6">
                    <a:moveTo>
                      <a:pt x="6" y="6"/>
                    </a:moveTo>
                    <a:lnTo>
                      <a:pt x="6" y="11"/>
                    </a:lnTo>
                    <a:lnTo>
                      <a:pt x="0" y="11"/>
                    </a:lnTo>
                    <a:lnTo>
                      <a:pt x="0" y="6"/>
                    </a:lnTo>
                    <a:lnTo>
                      <a:pt x="0" y="0"/>
                    </a:lnTo>
                    <a:lnTo>
                      <a:pt x="6" y="0"/>
                    </a:lnTo>
                    <a:lnTo>
                      <a:pt x="6" y="6"/>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3" name="Google Shape;483;p26"/>
              <p:cNvSpPr/>
              <p:nvPr/>
            </p:nvSpPr>
            <p:spPr>
              <a:xfrm>
                <a:off x="1880" y="1248"/>
                <a:ext cx="6" cy="6"/>
              </a:xfrm>
              <a:custGeom>
                <a:rect b="b" l="l" r="r" t="t"/>
                <a:pathLst>
                  <a:path extrusionOk="0" h="5" w="6">
                    <a:moveTo>
                      <a:pt x="6" y="5"/>
                    </a:moveTo>
                    <a:lnTo>
                      <a:pt x="6" y="5"/>
                    </a:lnTo>
                    <a:lnTo>
                      <a:pt x="0" y="5"/>
                    </a:lnTo>
                    <a:lnTo>
                      <a:pt x="0" y="0"/>
                    </a:lnTo>
                    <a:lnTo>
                      <a:pt x="6" y="0"/>
                    </a:lnTo>
                    <a:lnTo>
                      <a:pt x="6" y="5"/>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4" name="Google Shape;484;p26"/>
              <p:cNvSpPr/>
              <p:nvPr/>
            </p:nvSpPr>
            <p:spPr>
              <a:xfrm>
                <a:off x="1886" y="1237"/>
                <a:ext cx="6" cy="6"/>
              </a:xfrm>
              <a:custGeom>
                <a:rect b="b" l="l" r="r" t="t"/>
                <a:pathLst>
                  <a:path extrusionOk="0" h="6" w="6">
                    <a:moveTo>
                      <a:pt x="6" y="6"/>
                    </a:moveTo>
                    <a:lnTo>
                      <a:pt x="6" y="6"/>
                    </a:lnTo>
                    <a:lnTo>
                      <a:pt x="0" y="6"/>
                    </a:lnTo>
                    <a:lnTo>
                      <a:pt x="0" y="0"/>
                    </a:lnTo>
                    <a:lnTo>
                      <a:pt x="6" y="0"/>
                    </a:lnTo>
                    <a:lnTo>
                      <a:pt x="6" y="6"/>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5" name="Google Shape;485;p26"/>
              <p:cNvSpPr/>
              <p:nvPr/>
            </p:nvSpPr>
            <p:spPr>
              <a:xfrm>
                <a:off x="1874" y="1237"/>
                <a:ext cx="6" cy="6"/>
              </a:xfrm>
              <a:custGeom>
                <a:rect b="b" l="l" r="r" t="t"/>
                <a:pathLst>
                  <a:path extrusionOk="0" h="6" w="6">
                    <a:moveTo>
                      <a:pt x="6" y="6"/>
                    </a:moveTo>
                    <a:lnTo>
                      <a:pt x="6" y="6"/>
                    </a:lnTo>
                    <a:lnTo>
                      <a:pt x="0" y="6"/>
                    </a:lnTo>
                    <a:lnTo>
                      <a:pt x="0" y="0"/>
                    </a:lnTo>
                    <a:lnTo>
                      <a:pt x="6" y="0"/>
                    </a:lnTo>
                    <a:lnTo>
                      <a:pt x="6" y="6"/>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6" name="Google Shape;486;p26"/>
              <p:cNvSpPr/>
              <p:nvPr/>
            </p:nvSpPr>
            <p:spPr>
              <a:xfrm>
                <a:off x="1862" y="1209"/>
                <a:ext cx="6" cy="12"/>
              </a:xfrm>
              <a:custGeom>
                <a:rect b="b" l="l" r="r" t="t"/>
                <a:pathLst>
                  <a:path extrusionOk="0" h="11" w="6">
                    <a:moveTo>
                      <a:pt x="6" y="11"/>
                    </a:moveTo>
                    <a:lnTo>
                      <a:pt x="0" y="11"/>
                    </a:lnTo>
                    <a:lnTo>
                      <a:pt x="0" y="0"/>
                    </a:lnTo>
                    <a:lnTo>
                      <a:pt x="6" y="0"/>
                    </a:lnTo>
                    <a:lnTo>
                      <a:pt x="6" y="1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7" name="Google Shape;487;p26"/>
              <p:cNvSpPr/>
              <p:nvPr/>
            </p:nvSpPr>
            <p:spPr>
              <a:xfrm>
                <a:off x="1862" y="1209"/>
                <a:ext cx="6" cy="12"/>
              </a:xfrm>
              <a:custGeom>
                <a:rect b="b" l="l" r="r" t="t"/>
                <a:pathLst>
                  <a:path extrusionOk="0" h="11" w="6">
                    <a:moveTo>
                      <a:pt x="6" y="11"/>
                    </a:moveTo>
                    <a:lnTo>
                      <a:pt x="0" y="11"/>
                    </a:lnTo>
                    <a:lnTo>
                      <a:pt x="0" y="0"/>
                    </a:lnTo>
                    <a:lnTo>
                      <a:pt x="6" y="0"/>
                    </a:lnTo>
                    <a:lnTo>
                      <a:pt x="6" y="1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8" name="Google Shape;488;p26"/>
              <p:cNvSpPr/>
              <p:nvPr/>
            </p:nvSpPr>
            <p:spPr>
              <a:xfrm>
                <a:off x="1898" y="1209"/>
                <a:ext cx="6" cy="12"/>
              </a:xfrm>
              <a:custGeom>
                <a:rect b="b" l="l" r="r" t="t"/>
                <a:pathLst>
                  <a:path extrusionOk="0" h="11" w="5">
                    <a:moveTo>
                      <a:pt x="5" y="11"/>
                    </a:moveTo>
                    <a:lnTo>
                      <a:pt x="0" y="11"/>
                    </a:lnTo>
                    <a:lnTo>
                      <a:pt x="0" y="0"/>
                    </a:lnTo>
                    <a:lnTo>
                      <a:pt x="5" y="0"/>
                    </a:lnTo>
                    <a:lnTo>
                      <a:pt x="5" y="1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89" name="Google Shape;489;p26"/>
              <p:cNvSpPr/>
              <p:nvPr/>
            </p:nvSpPr>
            <p:spPr>
              <a:xfrm>
                <a:off x="1898" y="1209"/>
                <a:ext cx="6" cy="12"/>
              </a:xfrm>
              <a:custGeom>
                <a:rect b="b" l="l" r="r" t="t"/>
                <a:pathLst>
                  <a:path extrusionOk="0" h="11" w="5">
                    <a:moveTo>
                      <a:pt x="5" y="11"/>
                    </a:moveTo>
                    <a:lnTo>
                      <a:pt x="0" y="11"/>
                    </a:lnTo>
                    <a:lnTo>
                      <a:pt x="0" y="0"/>
                    </a:lnTo>
                    <a:lnTo>
                      <a:pt x="5" y="0"/>
                    </a:lnTo>
                    <a:lnTo>
                      <a:pt x="5" y="1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0" name="Google Shape;490;p26"/>
              <p:cNvSpPr/>
              <p:nvPr/>
            </p:nvSpPr>
            <p:spPr>
              <a:xfrm>
                <a:off x="1862" y="1237"/>
                <a:ext cx="6" cy="6"/>
              </a:xfrm>
              <a:custGeom>
                <a:rect b="b" l="l" r="r" t="t"/>
                <a:pathLst>
                  <a:path extrusionOk="0" h="6" w="6">
                    <a:moveTo>
                      <a:pt x="6" y="6"/>
                    </a:moveTo>
                    <a:lnTo>
                      <a:pt x="0" y="6"/>
                    </a:lnTo>
                    <a:lnTo>
                      <a:pt x="0" y="0"/>
                    </a:lnTo>
                    <a:lnTo>
                      <a:pt x="6" y="0"/>
                    </a:lnTo>
                    <a:lnTo>
                      <a:pt x="6"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1" name="Google Shape;491;p26"/>
              <p:cNvSpPr/>
              <p:nvPr/>
            </p:nvSpPr>
            <p:spPr>
              <a:xfrm>
                <a:off x="1862" y="1237"/>
                <a:ext cx="6" cy="6"/>
              </a:xfrm>
              <a:custGeom>
                <a:rect b="b" l="l" r="r" t="t"/>
                <a:pathLst>
                  <a:path extrusionOk="0" h="6" w="6">
                    <a:moveTo>
                      <a:pt x="6" y="6"/>
                    </a:moveTo>
                    <a:lnTo>
                      <a:pt x="0" y="6"/>
                    </a:lnTo>
                    <a:lnTo>
                      <a:pt x="0" y="0"/>
                    </a:lnTo>
                    <a:lnTo>
                      <a:pt x="6" y="0"/>
                    </a:lnTo>
                    <a:lnTo>
                      <a:pt x="6"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2" name="Google Shape;492;p26"/>
              <p:cNvSpPr/>
              <p:nvPr/>
            </p:nvSpPr>
            <p:spPr>
              <a:xfrm>
                <a:off x="1862" y="1254"/>
                <a:ext cx="12" cy="10"/>
              </a:xfrm>
              <a:custGeom>
                <a:rect b="b" l="l" r="r" t="t"/>
                <a:pathLst>
                  <a:path extrusionOk="0" h="11" w="12">
                    <a:moveTo>
                      <a:pt x="12" y="6"/>
                    </a:moveTo>
                    <a:lnTo>
                      <a:pt x="12" y="11"/>
                    </a:lnTo>
                    <a:lnTo>
                      <a:pt x="0" y="6"/>
                    </a:lnTo>
                    <a:lnTo>
                      <a:pt x="6" y="0"/>
                    </a:lnTo>
                    <a:lnTo>
                      <a:pt x="12"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3" name="Google Shape;493;p26"/>
              <p:cNvSpPr/>
              <p:nvPr/>
            </p:nvSpPr>
            <p:spPr>
              <a:xfrm>
                <a:off x="1862" y="1254"/>
                <a:ext cx="12" cy="10"/>
              </a:xfrm>
              <a:custGeom>
                <a:rect b="b" l="l" r="r" t="t"/>
                <a:pathLst>
                  <a:path extrusionOk="0" h="11" w="12">
                    <a:moveTo>
                      <a:pt x="12" y="6"/>
                    </a:moveTo>
                    <a:lnTo>
                      <a:pt x="12" y="11"/>
                    </a:lnTo>
                    <a:lnTo>
                      <a:pt x="0" y="6"/>
                    </a:lnTo>
                    <a:lnTo>
                      <a:pt x="6" y="0"/>
                    </a:lnTo>
                    <a:lnTo>
                      <a:pt x="12"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4" name="Google Shape;494;p26"/>
              <p:cNvSpPr/>
              <p:nvPr/>
            </p:nvSpPr>
            <p:spPr>
              <a:xfrm>
                <a:off x="1892" y="1254"/>
                <a:ext cx="6" cy="10"/>
              </a:xfrm>
              <a:custGeom>
                <a:rect b="b" l="l" r="r" t="t"/>
                <a:pathLst>
                  <a:path extrusionOk="0" h="11" w="6">
                    <a:moveTo>
                      <a:pt x="0" y="6"/>
                    </a:moveTo>
                    <a:lnTo>
                      <a:pt x="0" y="11"/>
                    </a:lnTo>
                    <a:lnTo>
                      <a:pt x="6" y="6"/>
                    </a:lnTo>
                    <a:lnTo>
                      <a:pt x="6" y="0"/>
                    </a:lnTo>
                    <a:lnTo>
                      <a:pt x="0"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5" name="Google Shape;495;p26"/>
              <p:cNvSpPr/>
              <p:nvPr/>
            </p:nvSpPr>
            <p:spPr>
              <a:xfrm>
                <a:off x="1892" y="1254"/>
                <a:ext cx="6" cy="10"/>
              </a:xfrm>
              <a:custGeom>
                <a:rect b="b" l="l" r="r" t="t"/>
                <a:pathLst>
                  <a:path extrusionOk="0" h="11" w="6">
                    <a:moveTo>
                      <a:pt x="0" y="6"/>
                    </a:moveTo>
                    <a:lnTo>
                      <a:pt x="0" y="11"/>
                    </a:lnTo>
                    <a:lnTo>
                      <a:pt x="6" y="6"/>
                    </a:lnTo>
                    <a:lnTo>
                      <a:pt x="6" y="0"/>
                    </a:lnTo>
                    <a:lnTo>
                      <a:pt x="0"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6" name="Google Shape;496;p26"/>
              <p:cNvSpPr/>
              <p:nvPr/>
            </p:nvSpPr>
            <p:spPr>
              <a:xfrm>
                <a:off x="1898" y="1237"/>
                <a:ext cx="6" cy="6"/>
              </a:xfrm>
              <a:custGeom>
                <a:rect b="b" l="l" r="r" t="t"/>
                <a:pathLst>
                  <a:path extrusionOk="0" h="6" w="5">
                    <a:moveTo>
                      <a:pt x="5" y="6"/>
                    </a:moveTo>
                    <a:lnTo>
                      <a:pt x="0" y="6"/>
                    </a:lnTo>
                    <a:lnTo>
                      <a:pt x="0" y="0"/>
                    </a:lnTo>
                    <a:lnTo>
                      <a:pt x="5" y="0"/>
                    </a:lnTo>
                    <a:lnTo>
                      <a:pt x="5"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7" name="Google Shape;497;p26"/>
              <p:cNvSpPr/>
              <p:nvPr/>
            </p:nvSpPr>
            <p:spPr>
              <a:xfrm>
                <a:off x="1898" y="1237"/>
                <a:ext cx="6" cy="6"/>
              </a:xfrm>
              <a:custGeom>
                <a:rect b="b" l="l" r="r" t="t"/>
                <a:pathLst>
                  <a:path extrusionOk="0" h="6" w="5">
                    <a:moveTo>
                      <a:pt x="5" y="6"/>
                    </a:moveTo>
                    <a:lnTo>
                      <a:pt x="0" y="6"/>
                    </a:lnTo>
                    <a:lnTo>
                      <a:pt x="0" y="0"/>
                    </a:lnTo>
                    <a:lnTo>
                      <a:pt x="5" y="0"/>
                    </a:lnTo>
                    <a:lnTo>
                      <a:pt x="5"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8" name="Google Shape;498;p26"/>
              <p:cNvSpPr/>
              <p:nvPr/>
            </p:nvSpPr>
            <p:spPr>
              <a:xfrm>
                <a:off x="1880" y="1209"/>
                <a:ext cx="6" cy="12"/>
              </a:xfrm>
              <a:custGeom>
                <a:rect b="b" l="l" r="r" t="t"/>
                <a:pathLst>
                  <a:path extrusionOk="0" h="11" w="6">
                    <a:moveTo>
                      <a:pt x="6" y="11"/>
                    </a:moveTo>
                    <a:lnTo>
                      <a:pt x="0" y="11"/>
                    </a:lnTo>
                    <a:lnTo>
                      <a:pt x="0" y="0"/>
                    </a:lnTo>
                    <a:lnTo>
                      <a:pt x="6" y="0"/>
                    </a:lnTo>
                    <a:lnTo>
                      <a:pt x="6" y="1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499" name="Google Shape;499;p26"/>
              <p:cNvSpPr/>
              <p:nvPr/>
            </p:nvSpPr>
            <p:spPr>
              <a:xfrm>
                <a:off x="1880" y="1209"/>
                <a:ext cx="6" cy="12"/>
              </a:xfrm>
              <a:custGeom>
                <a:rect b="b" l="l" r="r" t="t"/>
                <a:pathLst>
                  <a:path extrusionOk="0" h="11" w="6">
                    <a:moveTo>
                      <a:pt x="6" y="11"/>
                    </a:moveTo>
                    <a:lnTo>
                      <a:pt x="0" y="11"/>
                    </a:lnTo>
                    <a:lnTo>
                      <a:pt x="0" y="0"/>
                    </a:lnTo>
                    <a:lnTo>
                      <a:pt x="6" y="0"/>
                    </a:lnTo>
                    <a:lnTo>
                      <a:pt x="6" y="1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00" name="Google Shape;500;p26"/>
              <p:cNvSpPr/>
              <p:nvPr/>
            </p:nvSpPr>
            <p:spPr>
              <a:xfrm>
                <a:off x="1778" y="1164"/>
                <a:ext cx="246" cy="157"/>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01" name="Google Shape;501;p26"/>
            <p:cNvGrpSpPr/>
            <p:nvPr/>
          </p:nvGrpSpPr>
          <p:grpSpPr>
            <a:xfrm>
              <a:off x="1209677" y="5298398"/>
              <a:ext cx="164978" cy="105290"/>
              <a:chOff x="1595" y="1394"/>
              <a:chExt cx="245" cy="157"/>
            </a:xfrm>
          </p:grpSpPr>
          <p:sp>
            <p:nvSpPr>
              <p:cNvPr id="502" name="Google Shape;502;p26"/>
              <p:cNvSpPr/>
              <p:nvPr/>
            </p:nvSpPr>
            <p:spPr>
              <a:xfrm>
                <a:off x="1595" y="1394"/>
                <a:ext cx="245" cy="156"/>
              </a:xfrm>
              <a:custGeom>
                <a:rect b="b" l="l" r="r" t="t"/>
                <a:pathLst>
                  <a:path extrusionOk="0" h="157" w="245">
                    <a:moveTo>
                      <a:pt x="245" y="157"/>
                    </a:moveTo>
                    <a:lnTo>
                      <a:pt x="245" y="0"/>
                    </a:lnTo>
                    <a:lnTo>
                      <a:pt x="0" y="0"/>
                    </a:lnTo>
                    <a:lnTo>
                      <a:pt x="0" y="157"/>
                    </a:lnTo>
                    <a:lnTo>
                      <a:pt x="245"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03" name="Google Shape;503;p26"/>
              <p:cNvSpPr/>
              <p:nvPr/>
            </p:nvSpPr>
            <p:spPr>
              <a:xfrm>
                <a:off x="1595" y="1394"/>
                <a:ext cx="73" cy="47"/>
              </a:xfrm>
              <a:custGeom>
                <a:rect b="b" l="l" r="r" t="t"/>
                <a:pathLst>
                  <a:path extrusionOk="0" h="45" w="72">
                    <a:moveTo>
                      <a:pt x="72" y="0"/>
                    </a:moveTo>
                    <a:lnTo>
                      <a:pt x="0" y="0"/>
                    </a:lnTo>
                    <a:lnTo>
                      <a:pt x="0" y="45"/>
                    </a:lnTo>
                    <a:lnTo>
                      <a:pt x="72" y="45"/>
                    </a:lnTo>
                    <a:lnTo>
                      <a:pt x="7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04" name="Google Shape;504;p26"/>
              <p:cNvSpPr/>
              <p:nvPr/>
            </p:nvSpPr>
            <p:spPr>
              <a:xfrm>
                <a:off x="1595" y="1504"/>
                <a:ext cx="73" cy="47"/>
              </a:xfrm>
              <a:custGeom>
                <a:rect b="b" l="l" r="r" t="t"/>
                <a:pathLst>
                  <a:path extrusionOk="0" h="45" w="72">
                    <a:moveTo>
                      <a:pt x="0" y="0"/>
                    </a:moveTo>
                    <a:lnTo>
                      <a:pt x="0" y="45"/>
                    </a:lnTo>
                    <a:lnTo>
                      <a:pt x="72" y="45"/>
                    </a:lnTo>
                    <a:lnTo>
                      <a:pt x="72" y="0"/>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05" name="Google Shape;505;p26"/>
              <p:cNvSpPr/>
              <p:nvPr/>
            </p:nvSpPr>
            <p:spPr>
              <a:xfrm>
                <a:off x="1739" y="1504"/>
                <a:ext cx="101" cy="47"/>
              </a:xfrm>
              <a:custGeom>
                <a:rect b="b" l="l" r="r" t="t"/>
                <a:pathLst>
                  <a:path extrusionOk="0" h="45" w="102">
                    <a:moveTo>
                      <a:pt x="0" y="45"/>
                    </a:moveTo>
                    <a:lnTo>
                      <a:pt x="102" y="45"/>
                    </a:lnTo>
                    <a:lnTo>
                      <a:pt x="102" y="0"/>
                    </a:lnTo>
                    <a:lnTo>
                      <a:pt x="0" y="0"/>
                    </a:lnTo>
                    <a:lnTo>
                      <a:pt x="0" y="4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06" name="Google Shape;506;p26"/>
              <p:cNvSpPr/>
              <p:nvPr/>
            </p:nvSpPr>
            <p:spPr>
              <a:xfrm>
                <a:off x="1739" y="1394"/>
                <a:ext cx="101" cy="47"/>
              </a:xfrm>
              <a:custGeom>
                <a:rect b="b" l="l" r="r" t="t"/>
                <a:pathLst>
                  <a:path extrusionOk="0" h="45" w="102">
                    <a:moveTo>
                      <a:pt x="0" y="0"/>
                    </a:moveTo>
                    <a:lnTo>
                      <a:pt x="0" y="45"/>
                    </a:lnTo>
                    <a:lnTo>
                      <a:pt x="102" y="45"/>
                    </a:lnTo>
                    <a:lnTo>
                      <a:pt x="102" y="0"/>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07" name="Google Shape;507;p26"/>
              <p:cNvSpPr/>
              <p:nvPr/>
            </p:nvSpPr>
            <p:spPr>
              <a:xfrm>
                <a:off x="1595" y="1394"/>
                <a:ext cx="245" cy="156"/>
              </a:xfrm>
              <a:custGeom>
                <a:rect b="b" l="l" r="r" t="t"/>
                <a:pathLst>
                  <a:path extrusionOk="0" h="157" w="245">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08" name="Google Shape;508;p26"/>
              <p:cNvSpPr/>
              <p:nvPr/>
            </p:nvSpPr>
            <p:spPr>
              <a:xfrm>
                <a:off x="1595" y="1394"/>
                <a:ext cx="245"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09" name="Google Shape;509;p26"/>
            <p:cNvGrpSpPr/>
            <p:nvPr/>
          </p:nvGrpSpPr>
          <p:grpSpPr>
            <a:xfrm>
              <a:off x="998528" y="5298398"/>
              <a:ext cx="163140" cy="105273"/>
              <a:chOff x="1593" y="1143"/>
              <a:chExt cx="244" cy="157"/>
            </a:xfrm>
          </p:grpSpPr>
          <p:sp>
            <p:nvSpPr>
              <p:cNvPr id="510" name="Google Shape;510;p26"/>
              <p:cNvSpPr/>
              <p:nvPr/>
            </p:nvSpPr>
            <p:spPr>
              <a:xfrm>
                <a:off x="1593" y="1143"/>
                <a:ext cx="244" cy="156"/>
              </a:xfrm>
              <a:custGeom>
                <a:rect b="b" l="l" r="r" t="t"/>
                <a:pathLst>
                  <a:path extrusionOk="0" h="157" w="245">
                    <a:moveTo>
                      <a:pt x="245" y="157"/>
                    </a:moveTo>
                    <a:lnTo>
                      <a:pt x="245" y="0"/>
                    </a:lnTo>
                    <a:lnTo>
                      <a:pt x="0" y="0"/>
                    </a:lnTo>
                    <a:lnTo>
                      <a:pt x="0" y="157"/>
                    </a:lnTo>
                    <a:lnTo>
                      <a:pt x="245"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11" name="Google Shape;511;p26"/>
              <p:cNvSpPr/>
              <p:nvPr/>
            </p:nvSpPr>
            <p:spPr>
              <a:xfrm>
                <a:off x="1593" y="1143"/>
                <a:ext cx="244" cy="47"/>
              </a:xfrm>
              <a:custGeom>
                <a:rect b="b" l="l" r="r" t="t"/>
                <a:pathLst>
                  <a:path extrusionOk="0" h="45" w="245">
                    <a:moveTo>
                      <a:pt x="245" y="45"/>
                    </a:moveTo>
                    <a:lnTo>
                      <a:pt x="245" y="0"/>
                    </a:lnTo>
                    <a:lnTo>
                      <a:pt x="0" y="0"/>
                    </a:lnTo>
                    <a:lnTo>
                      <a:pt x="0" y="45"/>
                    </a:lnTo>
                    <a:lnTo>
                      <a:pt x="245" y="4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12" name="Google Shape;512;p26"/>
              <p:cNvSpPr/>
              <p:nvPr/>
            </p:nvSpPr>
            <p:spPr>
              <a:xfrm>
                <a:off x="1593" y="1249"/>
                <a:ext cx="244" cy="51"/>
              </a:xfrm>
              <a:custGeom>
                <a:rect b="b" l="l" r="r" t="t"/>
                <a:pathLst>
                  <a:path extrusionOk="0" h="51" w="245">
                    <a:moveTo>
                      <a:pt x="245" y="51"/>
                    </a:moveTo>
                    <a:lnTo>
                      <a:pt x="245" y="0"/>
                    </a:lnTo>
                    <a:lnTo>
                      <a:pt x="0" y="0"/>
                    </a:lnTo>
                    <a:lnTo>
                      <a:pt x="0" y="51"/>
                    </a:lnTo>
                    <a:lnTo>
                      <a:pt x="245" y="5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13" name="Google Shape;513;p26"/>
              <p:cNvSpPr/>
              <p:nvPr/>
            </p:nvSpPr>
            <p:spPr>
              <a:xfrm>
                <a:off x="1593" y="1143"/>
                <a:ext cx="244"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14" name="Google Shape;514;p26"/>
            <p:cNvGrpSpPr/>
            <p:nvPr/>
          </p:nvGrpSpPr>
          <p:grpSpPr>
            <a:xfrm>
              <a:off x="577634" y="5298398"/>
              <a:ext cx="164780" cy="105031"/>
              <a:chOff x="1592" y="892"/>
              <a:chExt cx="246" cy="157"/>
            </a:xfrm>
          </p:grpSpPr>
          <p:sp>
            <p:nvSpPr>
              <p:cNvPr id="515" name="Google Shape;515;p26"/>
              <p:cNvSpPr/>
              <p:nvPr/>
            </p:nvSpPr>
            <p:spPr>
              <a:xfrm>
                <a:off x="1592" y="892"/>
                <a:ext cx="246" cy="157"/>
              </a:xfrm>
              <a:custGeom>
                <a:rect b="b" l="l" r="r" t="t"/>
                <a:pathLst>
                  <a:path extrusionOk="0" h="156" w="245">
                    <a:moveTo>
                      <a:pt x="245" y="156"/>
                    </a:moveTo>
                    <a:lnTo>
                      <a:pt x="245" y="0"/>
                    </a:lnTo>
                    <a:lnTo>
                      <a:pt x="0" y="0"/>
                    </a:lnTo>
                    <a:lnTo>
                      <a:pt x="0" y="156"/>
                    </a:lnTo>
                    <a:lnTo>
                      <a:pt x="245"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16" name="Google Shape;516;p26"/>
              <p:cNvSpPr/>
              <p:nvPr/>
            </p:nvSpPr>
            <p:spPr>
              <a:xfrm>
                <a:off x="1592" y="892"/>
                <a:ext cx="246" cy="51"/>
              </a:xfrm>
              <a:custGeom>
                <a:rect b="b" l="l" r="r" t="t"/>
                <a:pathLst>
                  <a:path extrusionOk="0" h="50" w="245">
                    <a:moveTo>
                      <a:pt x="245" y="50"/>
                    </a:moveTo>
                    <a:lnTo>
                      <a:pt x="245" y="0"/>
                    </a:lnTo>
                    <a:lnTo>
                      <a:pt x="0" y="0"/>
                    </a:lnTo>
                    <a:lnTo>
                      <a:pt x="0" y="50"/>
                    </a:lnTo>
                    <a:lnTo>
                      <a:pt x="245" y="5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17" name="Google Shape;517;p26"/>
              <p:cNvSpPr/>
              <p:nvPr/>
            </p:nvSpPr>
            <p:spPr>
              <a:xfrm>
                <a:off x="1592" y="998"/>
                <a:ext cx="246" cy="51"/>
              </a:xfrm>
              <a:custGeom>
                <a:rect b="b" l="l" r="r" t="t"/>
                <a:pathLst>
                  <a:path extrusionOk="0" h="50" w="245">
                    <a:moveTo>
                      <a:pt x="245" y="50"/>
                    </a:moveTo>
                    <a:lnTo>
                      <a:pt x="245" y="0"/>
                    </a:lnTo>
                    <a:lnTo>
                      <a:pt x="0" y="0"/>
                    </a:lnTo>
                    <a:lnTo>
                      <a:pt x="0" y="50"/>
                    </a:lnTo>
                    <a:lnTo>
                      <a:pt x="245" y="50"/>
                    </a:lnTo>
                    <a:close/>
                  </a:path>
                </a:pathLst>
              </a:custGeom>
              <a:solidFill>
                <a:srgbClr val="1D93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18" name="Google Shape;518;p26"/>
              <p:cNvSpPr/>
              <p:nvPr/>
            </p:nvSpPr>
            <p:spPr>
              <a:xfrm>
                <a:off x="1592" y="892"/>
                <a:ext cx="246" cy="157"/>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pic>
          <p:nvPicPr>
            <p:cNvPr id="519" name="Google Shape;519;p26"/>
            <p:cNvPicPr preferRelativeResize="0"/>
            <p:nvPr/>
          </p:nvPicPr>
          <p:blipFill rotWithShape="1">
            <a:blip r:embed="rId3">
              <a:alphaModFix/>
            </a:blip>
            <a:srcRect b="0" l="0" r="0" t="0"/>
            <a:stretch/>
          </p:blipFill>
          <p:spPr>
            <a:xfrm>
              <a:off x="3122677" y="5298398"/>
              <a:ext cx="168034" cy="109359"/>
            </a:xfrm>
            <a:prstGeom prst="rect">
              <a:avLst/>
            </a:prstGeom>
            <a:noFill/>
            <a:ln>
              <a:noFill/>
            </a:ln>
          </p:spPr>
        </p:pic>
        <p:grpSp>
          <p:nvGrpSpPr>
            <p:cNvPr id="520" name="Google Shape;520;p26"/>
            <p:cNvGrpSpPr/>
            <p:nvPr/>
          </p:nvGrpSpPr>
          <p:grpSpPr>
            <a:xfrm>
              <a:off x="1422123" y="5298506"/>
              <a:ext cx="163477" cy="106276"/>
              <a:chOff x="7877798" y="2333052"/>
              <a:chExt cx="253806" cy="164973"/>
            </a:xfrm>
          </p:grpSpPr>
          <p:sp>
            <p:nvSpPr>
              <p:cNvPr id="521" name="Google Shape;521;p26"/>
              <p:cNvSpPr/>
              <p:nvPr/>
            </p:nvSpPr>
            <p:spPr>
              <a:xfrm>
                <a:off x="7877798" y="2333052"/>
                <a:ext cx="253806" cy="74026"/>
              </a:xfrm>
              <a:custGeom>
                <a:rect b="b" l="l" r="r" t="t"/>
                <a:pathLst>
                  <a:path extrusionOk="0" h="72" w="238">
                    <a:moveTo>
                      <a:pt x="238" y="72"/>
                    </a:moveTo>
                    <a:lnTo>
                      <a:pt x="0" y="72"/>
                    </a:lnTo>
                    <a:lnTo>
                      <a:pt x="0" y="0"/>
                    </a:lnTo>
                    <a:lnTo>
                      <a:pt x="238" y="0"/>
                    </a:lnTo>
                    <a:lnTo>
                      <a:pt x="238" y="7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22" name="Google Shape;522;p26"/>
              <p:cNvSpPr/>
              <p:nvPr/>
            </p:nvSpPr>
            <p:spPr>
              <a:xfrm>
                <a:off x="7879912" y="2411308"/>
                <a:ext cx="251692" cy="86717"/>
              </a:xfrm>
              <a:custGeom>
                <a:rect b="b" l="l" r="r" t="t"/>
                <a:pathLst>
                  <a:path extrusionOk="0" h="84" w="238">
                    <a:moveTo>
                      <a:pt x="238" y="84"/>
                    </a:moveTo>
                    <a:lnTo>
                      <a:pt x="238" y="0"/>
                    </a:lnTo>
                    <a:lnTo>
                      <a:pt x="0" y="0"/>
                    </a:lnTo>
                    <a:lnTo>
                      <a:pt x="0" y="84"/>
                    </a:lnTo>
                    <a:lnTo>
                      <a:pt x="238" y="84"/>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23" name="Google Shape;523;p26"/>
            <p:cNvGrpSpPr/>
            <p:nvPr/>
          </p:nvGrpSpPr>
          <p:grpSpPr>
            <a:xfrm>
              <a:off x="2274076" y="5298398"/>
              <a:ext cx="164978" cy="109002"/>
              <a:chOff x="4188" y="2157"/>
              <a:chExt cx="238" cy="162"/>
            </a:xfrm>
          </p:grpSpPr>
          <p:sp>
            <p:nvSpPr>
              <p:cNvPr id="524" name="Google Shape;524;p26"/>
              <p:cNvSpPr/>
              <p:nvPr/>
            </p:nvSpPr>
            <p:spPr>
              <a:xfrm>
                <a:off x="4188" y="2157"/>
                <a:ext cx="238" cy="158"/>
              </a:xfrm>
              <a:custGeom>
                <a:rect b="b" l="l" r="r" t="t"/>
                <a:pathLst>
                  <a:path extrusionOk="0" h="151" w="238">
                    <a:moveTo>
                      <a:pt x="0" y="0"/>
                    </a:moveTo>
                    <a:lnTo>
                      <a:pt x="238" y="0"/>
                    </a:lnTo>
                    <a:lnTo>
                      <a:pt x="238" y="151"/>
                    </a:lnTo>
                    <a:lnTo>
                      <a:pt x="0" y="151"/>
                    </a:lnTo>
                    <a:lnTo>
                      <a:pt x="0" y="0"/>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25" name="Google Shape;525;p26"/>
              <p:cNvSpPr/>
              <p:nvPr/>
            </p:nvSpPr>
            <p:spPr>
              <a:xfrm>
                <a:off x="4188" y="2157"/>
                <a:ext cx="238" cy="59"/>
              </a:xfrm>
              <a:custGeom>
                <a:rect b="b" l="l" r="r" t="t"/>
                <a:pathLst>
                  <a:path extrusionOk="0" h="56" w="238">
                    <a:moveTo>
                      <a:pt x="0" y="0"/>
                    </a:moveTo>
                    <a:lnTo>
                      <a:pt x="238" y="0"/>
                    </a:lnTo>
                    <a:lnTo>
                      <a:pt x="238" y="56"/>
                    </a:lnTo>
                    <a:lnTo>
                      <a:pt x="0" y="56"/>
                    </a:lnTo>
                    <a:lnTo>
                      <a:pt x="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26" name="Google Shape;526;p26"/>
              <p:cNvSpPr/>
              <p:nvPr/>
            </p:nvSpPr>
            <p:spPr>
              <a:xfrm>
                <a:off x="4188" y="2260"/>
                <a:ext cx="238" cy="59"/>
              </a:xfrm>
              <a:custGeom>
                <a:rect b="b" l="l" r="r" t="t"/>
                <a:pathLst>
                  <a:path extrusionOk="0" h="55" w="238">
                    <a:moveTo>
                      <a:pt x="0" y="0"/>
                    </a:moveTo>
                    <a:lnTo>
                      <a:pt x="238" y="0"/>
                    </a:lnTo>
                    <a:lnTo>
                      <a:pt x="238" y="55"/>
                    </a:lnTo>
                    <a:lnTo>
                      <a:pt x="0" y="55"/>
                    </a:lnTo>
                    <a:lnTo>
                      <a:pt x="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27" name="Google Shape;527;p26"/>
              <p:cNvSpPr/>
              <p:nvPr/>
            </p:nvSpPr>
            <p:spPr>
              <a:xfrm>
                <a:off x="4218" y="2185"/>
                <a:ext cx="41" cy="47"/>
              </a:xfrm>
              <a:custGeom>
                <a:rect b="b" l="l" r="r" t="t"/>
                <a:pathLst>
                  <a:path extrusionOk="0" h="45" w="42">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28" name="Google Shape;528;p26"/>
              <p:cNvSpPr/>
              <p:nvPr/>
            </p:nvSpPr>
            <p:spPr>
              <a:xfrm>
                <a:off x="4218" y="2185"/>
                <a:ext cx="41" cy="47"/>
              </a:xfrm>
              <a:custGeom>
                <a:rect b="b" l="l" r="r" t="t"/>
                <a:pathLst>
                  <a:path extrusionOk="0" h="45" w="42">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cap="flat" cmpd="sng" w="9525">
                <a:solidFill>
                  <a:srgbClr val="FF1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29" name="Google Shape;529;p26"/>
              <p:cNvSpPr/>
              <p:nvPr/>
            </p:nvSpPr>
            <p:spPr>
              <a:xfrm>
                <a:off x="4218" y="2179"/>
                <a:ext cx="41" cy="12"/>
              </a:xfrm>
              <a:custGeom>
                <a:rect b="b" l="l" r="r" t="t"/>
                <a:pathLst>
                  <a:path extrusionOk="0" h="12" w="4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30" name="Google Shape;530;p26"/>
              <p:cNvSpPr/>
              <p:nvPr/>
            </p:nvSpPr>
            <p:spPr>
              <a:xfrm>
                <a:off x="4224" y="2195"/>
                <a:ext cx="29" cy="36"/>
              </a:xfrm>
              <a:custGeom>
                <a:rect b="b" l="l" r="r" t="t"/>
                <a:pathLst>
                  <a:path extrusionOk="0" h="34" w="30">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31" name="Google Shape;531;p26"/>
              <p:cNvSpPr/>
              <p:nvPr/>
            </p:nvSpPr>
            <p:spPr>
              <a:xfrm>
                <a:off x="4224" y="2216"/>
                <a:ext cx="29" cy="6"/>
              </a:xfrm>
              <a:custGeom>
                <a:rect b="b" l="l" r="r" t="t"/>
                <a:pathLst>
                  <a:path extrusionOk="0" h="6" w="30">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32" name="Google Shape;532;p26"/>
              <p:cNvSpPr/>
              <p:nvPr/>
            </p:nvSpPr>
            <p:spPr>
              <a:xfrm>
                <a:off x="4224" y="2222"/>
                <a:ext cx="29" cy="2"/>
              </a:xfrm>
              <a:custGeom>
                <a:rect b="b" l="l" r="r" t="t"/>
                <a:pathLst>
                  <a:path extrusionOk="0" h="1" w="30">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33" name="Google Shape;533;p26"/>
              <p:cNvSpPr/>
              <p:nvPr/>
            </p:nvSpPr>
            <p:spPr>
              <a:xfrm>
                <a:off x="4235" y="2191"/>
                <a:ext cx="6" cy="6"/>
              </a:xfrm>
              <a:custGeom>
                <a:rect b="b" l="l" r="r" t="t"/>
                <a:pathLst>
                  <a:path extrusionOk="0" h="5" w="6">
                    <a:moveTo>
                      <a:pt x="6" y="0"/>
                    </a:moveTo>
                    <a:lnTo>
                      <a:pt x="6" y="0"/>
                    </a:lnTo>
                    <a:lnTo>
                      <a:pt x="0" y="0"/>
                    </a:lnTo>
                    <a:lnTo>
                      <a:pt x="6" y="5"/>
                    </a:lnTo>
                    <a:lnTo>
                      <a:pt x="6"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34" name="Google Shape;534;p26"/>
              <p:cNvSpPr/>
              <p:nvPr/>
            </p:nvSpPr>
            <p:spPr>
              <a:xfrm>
                <a:off x="4241" y="2185"/>
                <a:ext cx="6" cy="2"/>
              </a:xfrm>
              <a:custGeom>
                <a:rect b="b" l="l" r="r" t="t"/>
                <a:pathLst>
                  <a:path extrusionOk="0" h="1" w="6">
                    <a:moveTo>
                      <a:pt x="6" y="0"/>
                    </a:moveTo>
                    <a:lnTo>
                      <a:pt x="6" y="0"/>
                    </a:lnTo>
                    <a:lnTo>
                      <a:pt x="0" y="0"/>
                    </a:lnTo>
                    <a:lnTo>
                      <a:pt x="6"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35" name="Google Shape;535;p26"/>
              <p:cNvSpPr/>
              <p:nvPr/>
            </p:nvSpPr>
            <p:spPr>
              <a:xfrm>
                <a:off x="4229" y="2185"/>
                <a:ext cx="6" cy="2"/>
              </a:xfrm>
              <a:custGeom>
                <a:rect b="b" l="l" r="r" t="t"/>
                <a:pathLst>
                  <a:path extrusionOk="0" h="1" w="6">
                    <a:moveTo>
                      <a:pt x="6" y="0"/>
                    </a:moveTo>
                    <a:lnTo>
                      <a:pt x="6" y="0"/>
                    </a:lnTo>
                    <a:lnTo>
                      <a:pt x="0" y="0"/>
                    </a:lnTo>
                    <a:lnTo>
                      <a:pt x="6"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36" name="Google Shape;536;p26"/>
              <p:cNvSpPr/>
              <p:nvPr/>
            </p:nvSpPr>
            <p:spPr>
              <a:xfrm>
                <a:off x="4188" y="2157"/>
                <a:ext cx="238" cy="162"/>
              </a:xfrm>
              <a:custGeom>
                <a:rect b="b" l="l" r="r" t="t"/>
                <a:pathLst>
                  <a:path extrusionOk="0" h="156" w="238">
                    <a:moveTo>
                      <a:pt x="238" y="0"/>
                    </a:moveTo>
                    <a:lnTo>
                      <a:pt x="0" y="0"/>
                    </a:lnTo>
                    <a:lnTo>
                      <a:pt x="0" y="156"/>
                    </a:lnTo>
                    <a:lnTo>
                      <a:pt x="238" y="156"/>
                    </a:lnTo>
                    <a:lnTo>
                      <a:pt x="238"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pic>
          <p:nvPicPr>
            <p:cNvPr id="537" name="Google Shape;537;p26"/>
            <p:cNvPicPr preferRelativeResize="0"/>
            <p:nvPr/>
          </p:nvPicPr>
          <p:blipFill rotWithShape="1">
            <a:blip r:embed="rId4">
              <a:alphaModFix/>
            </a:blip>
            <a:srcRect b="0" l="0" r="0" t="0"/>
            <a:stretch/>
          </p:blipFill>
          <p:spPr>
            <a:xfrm>
              <a:off x="369889" y="5298398"/>
              <a:ext cx="159888" cy="104250"/>
            </a:xfrm>
            <a:prstGeom prst="rect">
              <a:avLst/>
            </a:prstGeom>
            <a:noFill/>
            <a:ln cap="flat" cmpd="sng" w="9525">
              <a:solidFill>
                <a:schemeClr val="dk1"/>
              </a:solidFill>
              <a:prstDash val="solid"/>
              <a:miter lim="800000"/>
              <a:headEnd len="sm" w="sm" type="none"/>
              <a:tailEnd len="sm" w="sm" type="none"/>
            </a:ln>
          </p:spPr>
        </p:pic>
        <p:grpSp>
          <p:nvGrpSpPr>
            <p:cNvPr id="538" name="Google Shape;538;p26"/>
            <p:cNvGrpSpPr/>
            <p:nvPr/>
          </p:nvGrpSpPr>
          <p:grpSpPr>
            <a:xfrm>
              <a:off x="1847017" y="5298398"/>
              <a:ext cx="166348" cy="106339"/>
              <a:chOff x="4187" y="2402"/>
              <a:chExt cx="240" cy="161"/>
            </a:xfrm>
          </p:grpSpPr>
          <p:sp>
            <p:nvSpPr>
              <p:cNvPr id="539" name="Google Shape;539;p26"/>
              <p:cNvSpPr/>
              <p:nvPr/>
            </p:nvSpPr>
            <p:spPr>
              <a:xfrm>
                <a:off x="4234" y="2402"/>
                <a:ext cx="191" cy="161"/>
              </a:xfrm>
              <a:custGeom>
                <a:rect b="b" l="l" r="r" t="t"/>
                <a:pathLst>
                  <a:path extrusionOk="0" h="156" w="191">
                    <a:moveTo>
                      <a:pt x="191" y="156"/>
                    </a:moveTo>
                    <a:lnTo>
                      <a:pt x="191" y="0"/>
                    </a:lnTo>
                    <a:lnTo>
                      <a:pt x="0" y="0"/>
                    </a:lnTo>
                    <a:lnTo>
                      <a:pt x="0" y="156"/>
                    </a:lnTo>
                    <a:lnTo>
                      <a:pt x="191" y="15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40" name="Google Shape;540;p26"/>
              <p:cNvSpPr/>
              <p:nvPr/>
            </p:nvSpPr>
            <p:spPr>
              <a:xfrm>
                <a:off x="4187" y="2402"/>
                <a:ext cx="77" cy="161"/>
              </a:xfrm>
              <a:custGeom>
                <a:rect b="b" l="l" r="r" t="t"/>
                <a:pathLst>
                  <a:path extrusionOk="0" h="156" w="77">
                    <a:moveTo>
                      <a:pt x="77" y="156"/>
                    </a:moveTo>
                    <a:lnTo>
                      <a:pt x="77" y="0"/>
                    </a:lnTo>
                    <a:lnTo>
                      <a:pt x="0" y="0"/>
                    </a:lnTo>
                    <a:lnTo>
                      <a:pt x="0" y="156"/>
                    </a:lnTo>
                    <a:lnTo>
                      <a:pt x="77" y="156"/>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41" name="Google Shape;541;p26"/>
              <p:cNvSpPr/>
              <p:nvPr/>
            </p:nvSpPr>
            <p:spPr>
              <a:xfrm>
                <a:off x="4348" y="2402"/>
                <a:ext cx="79" cy="161"/>
              </a:xfrm>
              <a:custGeom>
                <a:rect b="b" l="l" r="r" t="t"/>
                <a:pathLst>
                  <a:path extrusionOk="0" h="156" w="78">
                    <a:moveTo>
                      <a:pt x="78" y="156"/>
                    </a:moveTo>
                    <a:lnTo>
                      <a:pt x="78" y="0"/>
                    </a:lnTo>
                    <a:lnTo>
                      <a:pt x="0" y="0"/>
                    </a:lnTo>
                    <a:lnTo>
                      <a:pt x="0" y="156"/>
                    </a:lnTo>
                    <a:lnTo>
                      <a:pt x="78"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42" name="Google Shape;542;p26"/>
              <p:cNvSpPr/>
              <p:nvPr/>
            </p:nvSpPr>
            <p:spPr>
              <a:xfrm>
                <a:off x="4187" y="2402"/>
                <a:ext cx="238" cy="161"/>
              </a:xfrm>
              <a:custGeom>
                <a:rect b="b" l="l" r="r" t="t"/>
                <a:pathLst>
                  <a:path extrusionOk="0" h="151" w="244">
                    <a:moveTo>
                      <a:pt x="244" y="151"/>
                    </a:moveTo>
                    <a:lnTo>
                      <a:pt x="244" y="0"/>
                    </a:lnTo>
                    <a:lnTo>
                      <a:pt x="0" y="0"/>
                    </a:lnTo>
                    <a:lnTo>
                      <a:pt x="0" y="151"/>
                    </a:lnTo>
                    <a:lnTo>
                      <a:pt x="244" y="15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43" name="Google Shape;543;p26"/>
            <p:cNvGrpSpPr/>
            <p:nvPr/>
          </p:nvGrpSpPr>
          <p:grpSpPr>
            <a:xfrm>
              <a:off x="790121" y="5298398"/>
              <a:ext cx="199028" cy="196573"/>
              <a:chOff x="4214" y="2064"/>
              <a:chExt cx="300" cy="300"/>
            </a:xfrm>
          </p:grpSpPr>
          <p:sp>
            <p:nvSpPr>
              <p:cNvPr id="544" name="Google Shape;544;p26"/>
              <p:cNvSpPr/>
              <p:nvPr/>
            </p:nvSpPr>
            <p:spPr>
              <a:xfrm>
                <a:off x="4214" y="2064"/>
                <a:ext cx="300" cy="3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45" name="Google Shape;545;p26"/>
              <p:cNvSpPr/>
              <p:nvPr/>
            </p:nvSpPr>
            <p:spPr>
              <a:xfrm>
                <a:off x="4214" y="2064"/>
                <a:ext cx="300" cy="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46" name="Google Shape;546;p26"/>
              <p:cNvSpPr/>
              <p:nvPr/>
            </p:nvSpPr>
            <p:spPr>
              <a:xfrm>
                <a:off x="4214" y="2117"/>
                <a:ext cx="300" cy="0"/>
              </a:xfrm>
              <a:prstGeom prst="rect">
                <a:avLst/>
              </a:prstGeom>
              <a:solidFill>
                <a:srgbClr val="51DC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47" name="Google Shape;547;p26"/>
              <p:cNvSpPr/>
              <p:nvPr/>
            </p:nvSpPr>
            <p:spPr>
              <a:xfrm>
                <a:off x="4214" y="2168"/>
                <a:ext cx="300" cy="0"/>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48" name="Google Shape;548;p26"/>
            <p:cNvGrpSpPr/>
            <p:nvPr/>
          </p:nvGrpSpPr>
          <p:grpSpPr>
            <a:xfrm>
              <a:off x="1854256" y="5092835"/>
              <a:ext cx="163756" cy="106293"/>
              <a:chOff x="1116" y="1646"/>
              <a:chExt cx="245" cy="151"/>
            </a:xfrm>
          </p:grpSpPr>
          <p:sp>
            <p:nvSpPr>
              <p:cNvPr id="549" name="Google Shape;549;p26"/>
              <p:cNvSpPr/>
              <p:nvPr/>
            </p:nvSpPr>
            <p:spPr>
              <a:xfrm>
                <a:off x="1116" y="1646"/>
                <a:ext cx="245" cy="151"/>
              </a:xfrm>
              <a:custGeom>
                <a:rect b="b" l="l" r="r" t="t"/>
                <a:pathLst>
                  <a:path extrusionOk="0" h="151" w="244">
                    <a:moveTo>
                      <a:pt x="244" y="151"/>
                    </a:moveTo>
                    <a:lnTo>
                      <a:pt x="244" y="0"/>
                    </a:lnTo>
                    <a:lnTo>
                      <a:pt x="0" y="0"/>
                    </a:lnTo>
                    <a:lnTo>
                      <a:pt x="0" y="151"/>
                    </a:lnTo>
                    <a:lnTo>
                      <a:pt x="244" y="15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50" name="Google Shape;550;p26"/>
              <p:cNvSpPr/>
              <p:nvPr/>
            </p:nvSpPr>
            <p:spPr>
              <a:xfrm>
                <a:off x="1116" y="1646"/>
                <a:ext cx="245" cy="151"/>
              </a:xfrm>
              <a:custGeom>
                <a:rect b="b" l="l" r="r" t="t"/>
                <a:pathLst>
                  <a:path extrusionOk="0" h="151" w="244">
                    <a:moveTo>
                      <a:pt x="244" y="151"/>
                    </a:moveTo>
                    <a:lnTo>
                      <a:pt x="244" y="0"/>
                    </a:lnTo>
                    <a:lnTo>
                      <a:pt x="0" y="0"/>
                    </a:lnTo>
                    <a:lnTo>
                      <a:pt x="0" y="151"/>
                    </a:lnTo>
                    <a:lnTo>
                      <a:pt x="244" y="15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51" name="Google Shape;551;p26"/>
              <p:cNvSpPr/>
              <p:nvPr/>
            </p:nvSpPr>
            <p:spPr>
              <a:xfrm>
                <a:off x="1116" y="1646"/>
                <a:ext cx="245" cy="151"/>
              </a:xfrm>
              <a:custGeom>
                <a:rect b="b" l="l" r="r" t="t"/>
                <a:pathLst>
                  <a:path extrusionOk="0" h="151" w="244">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52" name="Google Shape;552;p26"/>
            <p:cNvGrpSpPr/>
            <p:nvPr/>
          </p:nvGrpSpPr>
          <p:grpSpPr>
            <a:xfrm>
              <a:off x="3341609" y="5092835"/>
              <a:ext cx="163254" cy="105031"/>
              <a:chOff x="1117" y="2897"/>
              <a:chExt cx="243" cy="157"/>
            </a:xfrm>
          </p:grpSpPr>
          <p:sp>
            <p:nvSpPr>
              <p:cNvPr id="553" name="Google Shape;553;p26"/>
              <p:cNvSpPr/>
              <p:nvPr/>
            </p:nvSpPr>
            <p:spPr>
              <a:xfrm>
                <a:off x="1117" y="2897"/>
                <a:ext cx="243" cy="157"/>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54" name="Google Shape;554;p26"/>
              <p:cNvSpPr/>
              <p:nvPr/>
            </p:nvSpPr>
            <p:spPr>
              <a:xfrm>
                <a:off x="1117" y="2897"/>
                <a:ext cx="77" cy="157"/>
              </a:xfrm>
              <a:custGeom>
                <a:rect b="b" l="l" r="r" t="t"/>
                <a:pathLst>
                  <a:path extrusionOk="0" h="156" w="77">
                    <a:moveTo>
                      <a:pt x="77" y="156"/>
                    </a:moveTo>
                    <a:lnTo>
                      <a:pt x="77" y="0"/>
                    </a:lnTo>
                    <a:lnTo>
                      <a:pt x="0" y="0"/>
                    </a:lnTo>
                    <a:lnTo>
                      <a:pt x="0" y="156"/>
                    </a:lnTo>
                    <a:lnTo>
                      <a:pt x="77" y="156"/>
                    </a:lnTo>
                    <a:close/>
                  </a:path>
                </a:pathLst>
              </a:custGeom>
              <a:solidFill>
                <a:srgbClr val="00883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55" name="Google Shape;555;p26"/>
              <p:cNvSpPr/>
              <p:nvPr/>
            </p:nvSpPr>
            <p:spPr>
              <a:xfrm>
                <a:off x="1277" y="2897"/>
                <a:ext cx="83" cy="157"/>
              </a:xfrm>
              <a:custGeom>
                <a:rect b="b" l="l" r="r" t="t"/>
                <a:pathLst>
                  <a:path extrusionOk="0" h="156" w="84">
                    <a:moveTo>
                      <a:pt x="84" y="156"/>
                    </a:moveTo>
                    <a:lnTo>
                      <a:pt x="84" y="0"/>
                    </a:lnTo>
                    <a:lnTo>
                      <a:pt x="0" y="0"/>
                    </a:lnTo>
                    <a:lnTo>
                      <a:pt x="0" y="156"/>
                    </a:lnTo>
                    <a:lnTo>
                      <a:pt x="84"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56" name="Google Shape;556;p26"/>
              <p:cNvSpPr/>
              <p:nvPr/>
            </p:nvSpPr>
            <p:spPr>
              <a:xfrm>
                <a:off x="1117" y="2897"/>
                <a:ext cx="243" cy="157"/>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57" name="Google Shape;557;p26"/>
            <p:cNvGrpSpPr/>
            <p:nvPr/>
          </p:nvGrpSpPr>
          <p:grpSpPr>
            <a:xfrm>
              <a:off x="3130146" y="5092835"/>
              <a:ext cx="163254" cy="105031"/>
              <a:chOff x="1118" y="2646"/>
              <a:chExt cx="243" cy="157"/>
            </a:xfrm>
          </p:grpSpPr>
          <p:sp>
            <p:nvSpPr>
              <p:cNvPr id="558" name="Google Shape;558;p26"/>
              <p:cNvSpPr/>
              <p:nvPr/>
            </p:nvSpPr>
            <p:spPr>
              <a:xfrm>
                <a:off x="1118" y="2646"/>
                <a:ext cx="243" cy="157"/>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59" name="Google Shape;559;p26"/>
              <p:cNvSpPr/>
              <p:nvPr/>
            </p:nvSpPr>
            <p:spPr>
              <a:xfrm>
                <a:off x="1118" y="2646"/>
                <a:ext cx="77" cy="157"/>
              </a:xfrm>
              <a:custGeom>
                <a:rect b="b" l="l" r="r" t="t"/>
                <a:pathLst>
                  <a:path extrusionOk="0" h="156" w="77">
                    <a:moveTo>
                      <a:pt x="77" y="156"/>
                    </a:moveTo>
                    <a:lnTo>
                      <a:pt x="77" y="0"/>
                    </a:lnTo>
                    <a:lnTo>
                      <a:pt x="0" y="0"/>
                    </a:lnTo>
                    <a:lnTo>
                      <a:pt x="0" y="156"/>
                    </a:lnTo>
                    <a:lnTo>
                      <a:pt x="77" y="156"/>
                    </a:lnTo>
                    <a:close/>
                  </a:path>
                </a:pathLst>
              </a:custGeom>
              <a:solidFill>
                <a:srgbClr val="00883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60" name="Google Shape;560;p26"/>
              <p:cNvSpPr/>
              <p:nvPr/>
            </p:nvSpPr>
            <p:spPr>
              <a:xfrm>
                <a:off x="1278" y="2646"/>
                <a:ext cx="83" cy="157"/>
              </a:xfrm>
              <a:custGeom>
                <a:rect b="b" l="l" r="r" t="t"/>
                <a:pathLst>
                  <a:path extrusionOk="0" h="156" w="84">
                    <a:moveTo>
                      <a:pt x="84" y="156"/>
                    </a:moveTo>
                    <a:lnTo>
                      <a:pt x="84" y="0"/>
                    </a:lnTo>
                    <a:lnTo>
                      <a:pt x="0" y="0"/>
                    </a:lnTo>
                    <a:lnTo>
                      <a:pt x="0" y="156"/>
                    </a:lnTo>
                    <a:lnTo>
                      <a:pt x="84" y="156"/>
                    </a:lnTo>
                    <a:close/>
                  </a:path>
                </a:pathLst>
              </a:custGeom>
              <a:solidFill>
                <a:srgbClr val="FF7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61" name="Google Shape;561;p26"/>
              <p:cNvSpPr/>
              <p:nvPr/>
            </p:nvSpPr>
            <p:spPr>
              <a:xfrm>
                <a:off x="1118" y="2646"/>
                <a:ext cx="243" cy="157"/>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62" name="Google Shape;562;p26"/>
            <p:cNvGrpSpPr/>
            <p:nvPr/>
          </p:nvGrpSpPr>
          <p:grpSpPr>
            <a:xfrm>
              <a:off x="2277513" y="5092835"/>
              <a:ext cx="163140" cy="104596"/>
              <a:chOff x="1117" y="2143"/>
              <a:chExt cx="243" cy="155"/>
            </a:xfrm>
          </p:grpSpPr>
          <p:sp>
            <p:nvSpPr>
              <p:cNvPr id="563" name="Google Shape;563;p26"/>
              <p:cNvSpPr/>
              <p:nvPr/>
            </p:nvSpPr>
            <p:spPr>
              <a:xfrm>
                <a:off x="1117" y="2143"/>
                <a:ext cx="243" cy="155"/>
              </a:xfrm>
              <a:custGeom>
                <a:rect b="b" l="l" r="r" t="t"/>
                <a:pathLst>
                  <a:path extrusionOk="0" h="156" w="244">
                    <a:moveTo>
                      <a:pt x="244" y="156"/>
                    </a:moveTo>
                    <a:lnTo>
                      <a:pt x="244" y="0"/>
                    </a:lnTo>
                    <a:lnTo>
                      <a:pt x="0" y="0"/>
                    </a:lnTo>
                    <a:lnTo>
                      <a:pt x="0" y="156"/>
                    </a:lnTo>
                    <a:lnTo>
                      <a:pt x="244"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64" name="Google Shape;564;p26"/>
              <p:cNvSpPr/>
              <p:nvPr/>
            </p:nvSpPr>
            <p:spPr>
              <a:xfrm>
                <a:off x="1117" y="2143"/>
                <a:ext cx="243" cy="50"/>
              </a:xfrm>
              <a:custGeom>
                <a:rect b="b" l="l" r="r" t="t"/>
                <a:pathLst>
                  <a:path extrusionOk="0" h="50" w="244">
                    <a:moveTo>
                      <a:pt x="244" y="50"/>
                    </a:moveTo>
                    <a:lnTo>
                      <a:pt x="244" y="0"/>
                    </a:lnTo>
                    <a:lnTo>
                      <a:pt x="0" y="0"/>
                    </a:lnTo>
                    <a:lnTo>
                      <a:pt x="0" y="50"/>
                    </a:lnTo>
                    <a:lnTo>
                      <a:pt x="244" y="5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65" name="Google Shape;565;p26"/>
              <p:cNvSpPr/>
              <p:nvPr/>
            </p:nvSpPr>
            <p:spPr>
              <a:xfrm>
                <a:off x="1117" y="2248"/>
                <a:ext cx="243" cy="50"/>
              </a:xfrm>
              <a:custGeom>
                <a:rect b="b" l="l" r="r" t="t"/>
                <a:pathLst>
                  <a:path extrusionOk="0" h="50" w="244">
                    <a:moveTo>
                      <a:pt x="244" y="50"/>
                    </a:moveTo>
                    <a:lnTo>
                      <a:pt x="244" y="0"/>
                    </a:lnTo>
                    <a:lnTo>
                      <a:pt x="0" y="0"/>
                    </a:lnTo>
                    <a:lnTo>
                      <a:pt x="0" y="50"/>
                    </a:lnTo>
                    <a:lnTo>
                      <a:pt x="244" y="5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66" name="Google Shape;566;p26"/>
              <p:cNvSpPr/>
              <p:nvPr/>
            </p:nvSpPr>
            <p:spPr>
              <a:xfrm>
                <a:off x="1117" y="2143"/>
                <a:ext cx="243" cy="155"/>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67" name="Google Shape;567;p26"/>
            <p:cNvGrpSpPr/>
            <p:nvPr/>
          </p:nvGrpSpPr>
          <p:grpSpPr>
            <a:xfrm>
              <a:off x="2066045" y="5092835"/>
              <a:ext cx="163254" cy="104481"/>
              <a:chOff x="1117" y="1892"/>
              <a:chExt cx="243" cy="155"/>
            </a:xfrm>
          </p:grpSpPr>
          <p:sp>
            <p:nvSpPr>
              <p:cNvPr id="568" name="Google Shape;568;p26"/>
              <p:cNvSpPr/>
              <p:nvPr/>
            </p:nvSpPr>
            <p:spPr>
              <a:xfrm>
                <a:off x="1117" y="1892"/>
                <a:ext cx="243" cy="155"/>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69" name="Google Shape;569;p26"/>
              <p:cNvSpPr/>
              <p:nvPr/>
            </p:nvSpPr>
            <p:spPr>
              <a:xfrm>
                <a:off x="1117" y="1892"/>
                <a:ext cx="77" cy="155"/>
              </a:xfrm>
              <a:custGeom>
                <a:rect b="b" l="l" r="r" t="t"/>
                <a:pathLst>
                  <a:path extrusionOk="0" h="156" w="77">
                    <a:moveTo>
                      <a:pt x="77" y="156"/>
                    </a:moveTo>
                    <a:lnTo>
                      <a:pt x="77" y="0"/>
                    </a:lnTo>
                    <a:lnTo>
                      <a:pt x="0" y="0"/>
                    </a:lnTo>
                    <a:lnTo>
                      <a:pt x="0" y="156"/>
                    </a:lnTo>
                    <a:lnTo>
                      <a:pt x="77" y="156"/>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70" name="Google Shape;570;p26"/>
              <p:cNvSpPr/>
              <p:nvPr/>
            </p:nvSpPr>
            <p:spPr>
              <a:xfrm>
                <a:off x="1277" y="1892"/>
                <a:ext cx="83" cy="155"/>
              </a:xfrm>
              <a:custGeom>
                <a:rect b="b" l="l" r="r" t="t"/>
                <a:pathLst>
                  <a:path extrusionOk="0" h="156" w="84">
                    <a:moveTo>
                      <a:pt x="84" y="156"/>
                    </a:moveTo>
                    <a:lnTo>
                      <a:pt x="84" y="0"/>
                    </a:lnTo>
                    <a:lnTo>
                      <a:pt x="0" y="0"/>
                    </a:lnTo>
                    <a:lnTo>
                      <a:pt x="0" y="156"/>
                    </a:lnTo>
                    <a:lnTo>
                      <a:pt x="84"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71" name="Google Shape;571;p26"/>
              <p:cNvSpPr/>
              <p:nvPr/>
            </p:nvSpPr>
            <p:spPr>
              <a:xfrm>
                <a:off x="1117" y="1892"/>
                <a:ext cx="243" cy="155"/>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72" name="Google Shape;572;p26"/>
            <p:cNvGrpSpPr/>
            <p:nvPr/>
          </p:nvGrpSpPr>
          <p:grpSpPr>
            <a:xfrm>
              <a:off x="1430967" y="5092924"/>
              <a:ext cx="163484" cy="106275"/>
              <a:chOff x="7106991" y="2034190"/>
              <a:chExt cx="255683" cy="163929"/>
            </a:xfrm>
          </p:grpSpPr>
          <p:sp>
            <p:nvSpPr>
              <p:cNvPr id="573" name="Google Shape;573;p26"/>
              <p:cNvSpPr/>
              <p:nvPr/>
            </p:nvSpPr>
            <p:spPr>
              <a:xfrm>
                <a:off x="7106991" y="2034190"/>
                <a:ext cx="255683" cy="163929"/>
              </a:xfrm>
              <a:custGeom>
                <a:rect b="b" l="l" r="r" t="t"/>
                <a:pathLst>
                  <a:path extrusionOk="0" h="151" w="244">
                    <a:moveTo>
                      <a:pt x="244" y="151"/>
                    </a:moveTo>
                    <a:lnTo>
                      <a:pt x="244" y="0"/>
                    </a:lnTo>
                    <a:lnTo>
                      <a:pt x="0" y="0"/>
                    </a:lnTo>
                    <a:lnTo>
                      <a:pt x="0" y="151"/>
                    </a:lnTo>
                    <a:lnTo>
                      <a:pt x="244" y="1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74" name="Google Shape;574;p26"/>
              <p:cNvSpPr/>
              <p:nvPr/>
            </p:nvSpPr>
            <p:spPr>
              <a:xfrm>
                <a:off x="7106991" y="2034190"/>
                <a:ext cx="255683" cy="161827"/>
              </a:xfrm>
              <a:custGeom>
                <a:rect b="b" l="l" r="r" t="t"/>
                <a:pathLst>
                  <a:path extrusionOk="0" h="151" w="244">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75" name="Google Shape;575;p26"/>
            <p:cNvGrpSpPr/>
            <p:nvPr/>
          </p:nvGrpSpPr>
          <p:grpSpPr>
            <a:xfrm>
              <a:off x="581571" y="5092790"/>
              <a:ext cx="163485" cy="110351"/>
              <a:chOff x="6341261" y="2034186"/>
              <a:chExt cx="254095" cy="170190"/>
            </a:xfrm>
          </p:grpSpPr>
          <p:sp>
            <p:nvSpPr>
              <p:cNvPr id="576" name="Google Shape;576;p26"/>
              <p:cNvSpPr/>
              <p:nvPr/>
            </p:nvSpPr>
            <p:spPr>
              <a:xfrm>
                <a:off x="6341261" y="2034186"/>
                <a:ext cx="254095" cy="170190"/>
              </a:xfrm>
              <a:custGeom>
                <a:rect b="b" l="l" r="r" t="t"/>
                <a:pathLst>
                  <a:path extrusionOk="0" h="151" w="244">
                    <a:moveTo>
                      <a:pt x="244" y="151"/>
                    </a:moveTo>
                    <a:lnTo>
                      <a:pt x="244" y="0"/>
                    </a:lnTo>
                    <a:lnTo>
                      <a:pt x="0" y="0"/>
                    </a:lnTo>
                    <a:lnTo>
                      <a:pt x="0" y="151"/>
                    </a:lnTo>
                    <a:lnTo>
                      <a:pt x="244" y="15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77" name="Google Shape;577;p26"/>
              <p:cNvSpPr/>
              <p:nvPr/>
            </p:nvSpPr>
            <p:spPr>
              <a:xfrm>
                <a:off x="6341261" y="2034186"/>
                <a:ext cx="80463" cy="170190"/>
              </a:xfrm>
              <a:custGeom>
                <a:rect b="b" l="l" r="r" t="t"/>
                <a:pathLst>
                  <a:path extrusionOk="0" h="151" w="77">
                    <a:moveTo>
                      <a:pt x="77" y="151"/>
                    </a:moveTo>
                    <a:lnTo>
                      <a:pt x="77" y="0"/>
                    </a:lnTo>
                    <a:lnTo>
                      <a:pt x="0" y="0"/>
                    </a:lnTo>
                    <a:lnTo>
                      <a:pt x="0" y="151"/>
                    </a:lnTo>
                    <a:lnTo>
                      <a:pt x="77" y="151"/>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78" name="Google Shape;578;p26"/>
              <p:cNvSpPr/>
              <p:nvPr/>
            </p:nvSpPr>
            <p:spPr>
              <a:xfrm>
                <a:off x="6508541" y="2034186"/>
                <a:ext cx="86815" cy="170190"/>
              </a:xfrm>
              <a:custGeom>
                <a:rect b="b" l="l" r="r" t="t"/>
                <a:pathLst>
                  <a:path extrusionOk="0" h="151" w="84">
                    <a:moveTo>
                      <a:pt x="84" y="151"/>
                    </a:moveTo>
                    <a:lnTo>
                      <a:pt x="84" y="0"/>
                    </a:lnTo>
                    <a:lnTo>
                      <a:pt x="0" y="0"/>
                    </a:lnTo>
                    <a:lnTo>
                      <a:pt x="0" y="151"/>
                    </a:lnTo>
                    <a:lnTo>
                      <a:pt x="84" y="1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79" name="Google Shape;579;p26"/>
            <p:cNvGrpSpPr/>
            <p:nvPr/>
          </p:nvGrpSpPr>
          <p:grpSpPr>
            <a:xfrm>
              <a:off x="369889" y="5092835"/>
              <a:ext cx="163756" cy="106279"/>
              <a:chOff x="529" y="1166"/>
              <a:chExt cx="245" cy="157"/>
            </a:xfrm>
          </p:grpSpPr>
          <p:sp>
            <p:nvSpPr>
              <p:cNvPr id="580" name="Google Shape;580;p26"/>
              <p:cNvSpPr/>
              <p:nvPr/>
            </p:nvSpPr>
            <p:spPr>
              <a:xfrm>
                <a:off x="529" y="1166"/>
                <a:ext cx="245" cy="151"/>
              </a:xfrm>
              <a:custGeom>
                <a:rect b="b" l="l" r="r" t="t"/>
                <a:pathLst>
                  <a:path extrusionOk="0" h="151" w="244">
                    <a:moveTo>
                      <a:pt x="244" y="151"/>
                    </a:moveTo>
                    <a:lnTo>
                      <a:pt x="244" y="0"/>
                    </a:lnTo>
                    <a:lnTo>
                      <a:pt x="0" y="0"/>
                    </a:lnTo>
                    <a:lnTo>
                      <a:pt x="0" y="151"/>
                    </a:lnTo>
                    <a:lnTo>
                      <a:pt x="244" y="15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81" name="Google Shape;581;p26"/>
              <p:cNvSpPr/>
              <p:nvPr/>
            </p:nvSpPr>
            <p:spPr>
              <a:xfrm>
                <a:off x="529" y="1166"/>
                <a:ext cx="245" cy="50"/>
              </a:xfrm>
              <a:custGeom>
                <a:rect b="b" l="l" r="r" t="t"/>
                <a:pathLst>
                  <a:path extrusionOk="0" h="50" w="244">
                    <a:moveTo>
                      <a:pt x="244" y="50"/>
                    </a:moveTo>
                    <a:lnTo>
                      <a:pt x="244" y="0"/>
                    </a:lnTo>
                    <a:lnTo>
                      <a:pt x="0" y="0"/>
                    </a:lnTo>
                    <a:lnTo>
                      <a:pt x="0" y="50"/>
                    </a:lnTo>
                    <a:lnTo>
                      <a:pt x="244" y="5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82" name="Google Shape;582;p26"/>
              <p:cNvSpPr/>
              <p:nvPr/>
            </p:nvSpPr>
            <p:spPr>
              <a:xfrm>
                <a:off x="529" y="1273"/>
                <a:ext cx="245" cy="50"/>
              </a:xfrm>
              <a:custGeom>
                <a:rect b="b" l="l" r="r" t="t"/>
                <a:pathLst>
                  <a:path extrusionOk="0" h="51" w="244">
                    <a:moveTo>
                      <a:pt x="244" y="51"/>
                    </a:moveTo>
                    <a:lnTo>
                      <a:pt x="244" y="0"/>
                    </a:lnTo>
                    <a:lnTo>
                      <a:pt x="0" y="0"/>
                    </a:lnTo>
                    <a:lnTo>
                      <a:pt x="0" y="51"/>
                    </a:lnTo>
                    <a:lnTo>
                      <a:pt x="244" y="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83" name="Google Shape;583;p26"/>
              <p:cNvSpPr/>
              <p:nvPr/>
            </p:nvSpPr>
            <p:spPr>
              <a:xfrm>
                <a:off x="529" y="1166"/>
                <a:ext cx="245" cy="155"/>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84" name="Google Shape;584;p26"/>
            <p:cNvGrpSpPr/>
            <p:nvPr/>
          </p:nvGrpSpPr>
          <p:grpSpPr>
            <a:xfrm>
              <a:off x="2488981" y="5092835"/>
              <a:ext cx="164780" cy="106293"/>
              <a:chOff x="1117" y="2394"/>
              <a:chExt cx="245" cy="157"/>
            </a:xfrm>
          </p:grpSpPr>
          <p:sp>
            <p:nvSpPr>
              <p:cNvPr id="585" name="Google Shape;585;p26"/>
              <p:cNvSpPr/>
              <p:nvPr/>
            </p:nvSpPr>
            <p:spPr>
              <a:xfrm>
                <a:off x="1117" y="2394"/>
                <a:ext cx="245" cy="157"/>
              </a:xfrm>
              <a:custGeom>
                <a:rect b="b" l="l" r="r" t="t"/>
                <a:pathLst>
                  <a:path extrusionOk="0" h="157" w="244">
                    <a:moveTo>
                      <a:pt x="244" y="157"/>
                    </a:moveTo>
                    <a:lnTo>
                      <a:pt x="0" y="157"/>
                    </a:lnTo>
                    <a:lnTo>
                      <a:pt x="0" y="0"/>
                    </a:lnTo>
                    <a:lnTo>
                      <a:pt x="244" y="0"/>
                    </a:lnTo>
                    <a:lnTo>
                      <a:pt x="244"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86" name="Google Shape;586;p26"/>
              <p:cNvSpPr/>
              <p:nvPr/>
            </p:nvSpPr>
            <p:spPr>
              <a:xfrm>
                <a:off x="1117" y="2394"/>
                <a:ext cx="34" cy="34"/>
              </a:xfrm>
              <a:custGeom>
                <a:rect b="b" l="l" r="r" t="t"/>
                <a:pathLst>
                  <a:path extrusionOk="0" h="34" w="35">
                    <a:moveTo>
                      <a:pt x="35" y="34"/>
                    </a:moveTo>
                    <a:lnTo>
                      <a:pt x="0" y="34"/>
                    </a:lnTo>
                    <a:lnTo>
                      <a:pt x="0" y="0"/>
                    </a:lnTo>
                    <a:lnTo>
                      <a:pt x="35" y="0"/>
                    </a:lnTo>
                    <a:lnTo>
                      <a:pt x="35" y="34"/>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87" name="Google Shape;587;p26"/>
              <p:cNvSpPr/>
              <p:nvPr/>
            </p:nvSpPr>
            <p:spPr>
              <a:xfrm>
                <a:off x="1117" y="2444"/>
                <a:ext cx="34" cy="34"/>
              </a:xfrm>
              <a:custGeom>
                <a:rect b="b" l="l" r="r" t="t"/>
                <a:pathLst>
                  <a:path extrusionOk="0" h="33" w="35">
                    <a:moveTo>
                      <a:pt x="35" y="33"/>
                    </a:moveTo>
                    <a:lnTo>
                      <a:pt x="0" y="33"/>
                    </a:lnTo>
                    <a:lnTo>
                      <a:pt x="0" y="0"/>
                    </a:lnTo>
                    <a:lnTo>
                      <a:pt x="35" y="0"/>
                    </a:lnTo>
                    <a:lnTo>
                      <a:pt x="35" y="33"/>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88" name="Google Shape;588;p26"/>
              <p:cNvSpPr/>
              <p:nvPr/>
            </p:nvSpPr>
            <p:spPr>
              <a:xfrm>
                <a:off x="1175" y="2394"/>
                <a:ext cx="22" cy="34"/>
              </a:xfrm>
              <a:custGeom>
                <a:rect b="b" l="l" r="r" t="t"/>
                <a:pathLst>
                  <a:path extrusionOk="0" h="34" w="36">
                    <a:moveTo>
                      <a:pt x="36" y="34"/>
                    </a:moveTo>
                    <a:lnTo>
                      <a:pt x="0" y="34"/>
                    </a:lnTo>
                    <a:lnTo>
                      <a:pt x="0" y="0"/>
                    </a:lnTo>
                    <a:lnTo>
                      <a:pt x="36" y="0"/>
                    </a:lnTo>
                    <a:lnTo>
                      <a:pt x="36" y="34"/>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89" name="Google Shape;589;p26"/>
              <p:cNvSpPr/>
              <p:nvPr/>
            </p:nvSpPr>
            <p:spPr>
              <a:xfrm>
                <a:off x="1175" y="2444"/>
                <a:ext cx="22" cy="34"/>
              </a:xfrm>
              <a:custGeom>
                <a:rect b="b" l="l" r="r" t="t"/>
                <a:pathLst>
                  <a:path extrusionOk="0" h="33" w="36">
                    <a:moveTo>
                      <a:pt x="36" y="33"/>
                    </a:moveTo>
                    <a:lnTo>
                      <a:pt x="0" y="33"/>
                    </a:lnTo>
                    <a:lnTo>
                      <a:pt x="0" y="0"/>
                    </a:lnTo>
                    <a:lnTo>
                      <a:pt x="36" y="0"/>
                    </a:lnTo>
                    <a:lnTo>
                      <a:pt x="36" y="33"/>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90" name="Google Shape;590;p26"/>
              <p:cNvSpPr/>
              <p:nvPr/>
            </p:nvSpPr>
            <p:spPr>
              <a:xfrm>
                <a:off x="1117" y="2501"/>
                <a:ext cx="245" cy="16"/>
              </a:xfrm>
              <a:custGeom>
                <a:rect b="b" l="l" r="r" t="t"/>
                <a:pathLst>
                  <a:path extrusionOk="0" h="17" w="244">
                    <a:moveTo>
                      <a:pt x="244" y="0"/>
                    </a:moveTo>
                    <a:lnTo>
                      <a:pt x="0" y="0"/>
                    </a:lnTo>
                    <a:lnTo>
                      <a:pt x="0" y="17"/>
                    </a:lnTo>
                    <a:lnTo>
                      <a:pt x="244" y="17"/>
                    </a:lnTo>
                    <a:lnTo>
                      <a:pt x="244"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91" name="Google Shape;591;p26"/>
              <p:cNvSpPr/>
              <p:nvPr/>
            </p:nvSpPr>
            <p:spPr>
              <a:xfrm>
                <a:off x="1117" y="2535"/>
                <a:ext cx="245" cy="16"/>
              </a:xfrm>
              <a:custGeom>
                <a:rect b="b" l="l" r="r" t="t"/>
                <a:pathLst>
                  <a:path extrusionOk="0" h="17" w="244">
                    <a:moveTo>
                      <a:pt x="244" y="0"/>
                    </a:moveTo>
                    <a:lnTo>
                      <a:pt x="0" y="0"/>
                    </a:lnTo>
                    <a:lnTo>
                      <a:pt x="0" y="17"/>
                    </a:lnTo>
                    <a:lnTo>
                      <a:pt x="244" y="17"/>
                    </a:lnTo>
                    <a:lnTo>
                      <a:pt x="244"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92" name="Google Shape;592;p26"/>
              <p:cNvSpPr/>
              <p:nvPr/>
            </p:nvSpPr>
            <p:spPr>
              <a:xfrm>
                <a:off x="1212" y="2428"/>
                <a:ext cx="150" cy="18"/>
              </a:xfrm>
              <a:custGeom>
                <a:rect b="b" l="l" r="r" t="t"/>
                <a:pathLst>
                  <a:path extrusionOk="0" h="17" w="149">
                    <a:moveTo>
                      <a:pt x="149" y="0"/>
                    </a:moveTo>
                    <a:lnTo>
                      <a:pt x="0" y="0"/>
                    </a:lnTo>
                    <a:lnTo>
                      <a:pt x="0" y="17"/>
                    </a:lnTo>
                    <a:lnTo>
                      <a:pt x="149" y="17"/>
                    </a:lnTo>
                    <a:lnTo>
                      <a:pt x="149"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93" name="Google Shape;593;p26"/>
              <p:cNvSpPr/>
              <p:nvPr/>
            </p:nvSpPr>
            <p:spPr>
              <a:xfrm>
                <a:off x="1212" y="2394"/>
                <a:ext cx="150" cy="16"/>
              </a:xfrm>
              <a:custGeom>
                <a:rect b="b" l="l" r="r" t="t"/>
                <a:pathLst>
                  <a:path extrusionOk="0" h="17" w="149">
                    <a:moveTo>
                      <a:pt x="149" y="0"/>
                    </a:moveTo>
                    <a:lnTo>
                      <a:pt x="0" y="0"/>
                    </a:lnTo>
                    <a:lnTo>
                      <a:pt x="0" y="17"/>
                    </a:lnTo>
                    <a:lnTo>
                      <a:pt x="149" y="17"/>
                    </a:lnTo>
                    <a:lnTo>
                      <a:pt x="149"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94" name="Google Shape;594;p26"/>
              <p:cNvSpPr/>
              <p:nvPr/>
            </p:nvSpPr>
            <p:spPr>
              <a:xfrm>
                <a:off x="1212" y="2460"/>
                <a:ext cx="150" cy="18"/>
              </a:xfrm>
              <a:custGeom>
                <a:rect b="b" l="l" r="r" t="t"/>
                <a:pathLst>
                  <a:path extrusionOk="0" h="17" w="149">
                    <a:moveTo>
                      <a:pt x="149" y="0"/>
                    </a:moveTo>
                    <a:lnTo>
                      <a:pt x="0" y="0"/>
                    </a:lnTo>
                    <a:lnTo>
                      <a:pt x="0" y="17"/>
                    </a:lnTo>
                    <a:lnTo>
                      <a:pt x="149" y="17"/>
                    </a:lnTo>
                    <a:lnTo>
                      <a:pt x="149"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95" name="Google Shape;595;p26"/>
              <p:cNvSpPr/>
              <p:nvPr/>
            </p:nvSpPr>
            <p:spPr>
              <a:xfrm>
                <a:off x="1117" y="2394"/>
                <a:ext cx="245" cy="157"/>
              </a:xfrm>
              <a:custGeom>
                <a:rect b="b" l="l" r="r" t="t"/>
                <a:pathLst>
                  <a:path extrusionOk="0" h="157" w="244">
                    <a:moveTo>
                      <a:pt x="244" y="157"/>
                    </a:moveTo>
                    <a:lnTo>
                      <a:pt x="244" y="0"/>
                    </a:lnTo>
                    <a:lnTo>
                      <a:pt x="0" y="0"/>
                    </a:lnTo>
                    <a:lnTo>
                      <a:pt x="0" y="157"/>
                    </a:lnTo>
                    <a:lnTo>
                      <a:pt x="244"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596" name="Google Shape;596;p26"/>
            <p:cNvGrpSpPr/>
            <p:nvPr/>
          </p:nvGrpSpPr>
          <p:grpSpPr>
            <a:xfrm>
              <a:off x="1004798" y="5092835"/>
              <a:ext cx="164909" cy="104938"/>
              <a:chOff x="4187" y="1590"/>
              <a:chExt cx="238" cy="162"/>
            </a:xfrm>
          </p:grpSpPr>
          <p:sp>
            <p:nvSpPr>
              <p:cNvPr id="597" name="Google Shape;597;p26"/>
              <p:cNvSpPr/>
              <p:nvPr/>
            </p:nvSpPr>
            <p:spPr>
              <a:xfrm>
                <a:off x="4187" y="1590"/>
                <a:ext cx="238" cy="53"/>
              </a:xfrm>
              <a:custGeom>
                <a:rect b="b" l="l" r="r" t="t"/>
                <a:pathLst>
                  <a:path extrusionOk="0" h="50" w="244">
                    <a:moveTo>
                      <a:pt x="0" y="0"/>
                    </a:moveTo>
                    <a:lnTo>
                      <a:pt x="244" y="0"/>
                    </a:lnTo>
                    <a:lnTo>
                      <a:pt x="244" y="50"/>
                    </a:lnTo>
                    <a:lnTo>
                      <a:pt x="0" y="50"/>
                    </a:lnTo>
                    <a:lnTo>
                      <a:pt x="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98" name="Google Shape;598;p26"/>
              <p:cNvSpPr/>
              <p:nvPr/>
            </p:nvSpPr>
            <p:spPr>
              <a:xfrm>
                <a:off x="4187" y="1695"/>
                <a:ext cx="238" cy="57"/>
              </a:xfrm>
              <a:custGeom>
                <a:rect b="b" l="l" r="r" t="t"/>
                <a:pathLst>
                  <a:path extrusionOk="0" h="55" w="244">
                    <a:moveTo>
                      <a:pt x="0" y="0"/>
                    </a:moveTo>
                    <a:lnTo>
                      <a:pt x="244" y="0"/>
                    </a:lnTo>
                    <a:lnTo>
                      <a:pt x="244" y="55"/>
                    </a:lnTo>
                    <a:lnTo>
                      <a:pt x="0" y="55"/>
                    </a:lnTo>
                    <a:lnTo>
                      <a:pt x="0" y="0"/>
                    </a:lnTo>
                    <a:close/>
                  </a:path>
                </a:pathLst>
              </a:custGeom>
              <a:solidFill>
                <a:srgbClr val="1C0A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599" name="Google Shape;599;p26"/>
              <p:cNvSpPr/>
              <p:nvPr/>
            </p:nvSpPr>
            <p:spPr>
              <a:xfrm>
                <a:off x="4187" y="1643"/>
                <a:ext cx="238" cy="57"/>
              </a:xfrm>
              <a:custGeom>
                <a:rect b="b" l="l" r="r" t="t"/>
                <a:pathLst>
                  <a:path extrusionOk="0" h="56" w="244">
                    <a:moveTo>
                      <a:pt x="0" y="0"/>
                    </a:moveTo>
                    <a:lnTo>
                      <a:pt x="244" y="0"/>
                    </a:lnTo>
                    <a:lnTo>
                      <a:pt x="244" y="56"/>
                    </a:lnTo>
                    <a:lnTo>
                      <a:pt x="0" y="56"/>
                    </a:lnTo>
                    <a:lnTo>
                      <a:pt x="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0" name="Google Shape;600;p26"/>
              <p:cNvSpPr/>
              <p:nvPr/>
            </p:nvSpPr>
            <p:spPr>
              <a:xfrm>
                <a:off x="4267" y="1643"/>
                <a:ext cx="69" cy="63"/>
              </a:xfrm>
              <a:custGeom>
                <a:rect b="b" l="l" r="r" t="t"/>
                <a:pathLst>
                  <a:path extrusionOk="0" h="62" w="71">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1" name="Google Shape;601;p26"/>
              <p:cNvSpPr/>
              <p:nvPr/>
            </p:nvSpPr>
            <p:spPr>
              <a:xfrm>
                <a:off x="4267" y="1643"/>
                <a:ext cx="69" cy="63"/>
              </a:xfrm>
              <a:custGeom>
                <a:rect b="b" l="l" r="r" t="t"/>
                <a:pathLst>
                  <a:path extrusionOk="0" h="62" w="71">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cap="flat" cmpd="sng" w="9525">
                <a:solidFill>
                  <a:srgbClr val="FB0F0C"/>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2" name="Google Shape;602;p26"/>
              <p:cNvSpPr/>
              <p:nvPr/>
            </p:nvSpPr>
            <p:spPr>
              <a:xfrm>
                <a:off x="4267" y="1643"/>
                <a:ext cx="69" cy="63"/>
              </a:xfrm>
              <a:custGeom>
                <a:rect b="b" l="l" r="r" t="t"/>
                <a:pathLst>
                  <a:path extrusionOk="0" h="62" w="71">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3" name="Google Shape;603;p26"/>
              <p:cNvSpPr/>
              <p:nvPr/>
            </p:nvSpPr>
            <p:spPr>
              <a:xfrm>
                <a:off x="4256" y="1607"/>
                <a:ext cx="92" cy="36"/>
              </a:xfrm>
              <a:custGeom>
                <a:rect b="b" l="l" r="r" t="t"/>
                <a:pathLst>
                  <a:path extrusionOk="0" h="33" w="95">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4" name="Google Shape;604;p26"/>
              <p:cNvSpPr/>
              <p:nvPr/>
            </p:nvSpPr>
            <p:spPr>
              <a:xfrm>
                <a:off x="4256" y="1607"/>
                <a:ext cx="92" cy="36"/>
              </a:xfrm>
              <a:custGeom>
                <a:rect b="b" l="l" r="r" t="t"/>
                <a:pathLst>
                  <a:path extrusionOk="0" h="33" w="95">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5" name="Google Shape;605;p26"/>
              <p:cNvSpPr/>
              <p:nvPr/>
            </p:nvSpPr>
            <p:spPr>
              <a:xfrm>
                <a:off x="4273" y="1607"/>
                <a:ext cx="24" cy="29"/>
              </a:xfrm>
              <a:custGeom>
                <a:rect b="b" l="l" r="r" t="t"/>
                <a:pathLst>
                  <a:path extrusionOk="0" h="28" w="24">
                    <a:moveTo>
                      <a:pt x="18" y="5"/>
                    </a:moveTo>
                    <a:lnTo>
                      <a:pt x="12" y="0"/>
                    </a:lnTo>
                    <a:lnTo>
                      <a:pt x="0" y="5"/>
                    </a:lnTo>
                    <a:lnTo>
                      <a:pt x="6" y="28"/>
                    </a:lnTo>
                    <a:lnTo>
                      <a:pt x="18" y="28"/>
                    </a:lnTo>
                    <a:lnTo>
                      <a:pt x="24" y="28"/>
                    </a:lnTo>
                    <a:lnTo>
                      <a:pt x="18" y="5"/>
                    </a:lnTo>
                    <a:close/>
                  </a:path>
                </a:pathLst>
              </a:custGeom>
              <a:solidFill>
                <a:srgbClr val="1606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6" name="Google Shape;606;p26"/>
              <p:cNvSpPr/>
              <p:nvPr/>
            </p:nvSpPr>
            <p:spPr>
              <a:xfrm>
                <a:off x="4273" y="1607"/>
                <a:ext cx="24" cy="29"/>
              </a:xfrm>
              <a:custGeom>
                <a:rect b="b" l="l" r="r" t="t"/>
                <a:pathLst>
                  <a:path extrusionOk="0" h="28" w="24">
                    <a:moveTo>
                      <a:pt x="18" y="5"/>
                    </a:moveTo>
                    <a:lnTo>
                      <a:pt x="12" y="0"/>
                    </a:lnTo>
                    <a:lnTo>
                      <a:pt x="0" y="5"/>
                    </a:lnTo>
                    <a:lnTo>
                      <a:pt x="6" y="28"/>
                    </a:lnTo>
                    <a:lnTo>
                      <a:pt x="18" y="28"/>
                    </a:lnTo>
                    <a:lnTo>
                      <a:pt x="24" y="28"/>
                    </a:lnTo>
                    <a:lnTo>
                      <a:pt x="18" y="5"/>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7" name="Google Shape;607;p26"/>
              <p:cNvSpPr/>
              <p:nvPr/>
            </p:nvSpPr>
            <p:spPr>
              <a:xfrm>
                <a:off x="4315" y="1607"/>
                <a:ext cx="18" cy="29"/>
              </a:xfrm>
              <a:custGeom>
                <a:rect b="b" l="l" r="r" t="t"/>
                <a:pathLst>
                  <a:path extrusionOk="0" h="28" w="18">
                    <a:moveTo>
                      <a:pt x="0" y="5"/>
                    </a:moveTo>
                    <a:lnTo>
                      <a:pt x="12" y="0"/>
                    </a:lnTo>
                    <a:lnTo>
                      <a:pt x="18" y="5"/>
                    </a:lnTo>
                    <a:lnTo>
                      <a:pt x="12" y="28"/>
                    </a:lnTo>
                    <a:lnTo>
                      <a:pt x="6" y="28"/>
                    </a:lnTo>
                    <a:lnTo>
                      <a:pt x="0" y="28"/>
                    </a:lnTo>
                    <a:lnTo>
                      <a:pt x="0" y="5"/>
                    </a:lnTo>
                    <a:close/>
                  </a:path>
                </a:pathLst>
              </a:custGeom>
              <a:solidFill>
                <a:srgbClr val="1606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8" name="Google Shape;608;p26"/>
              <p:cNvSpPr/>
              <p:nvPr/>
            </p:nvSpPr>
            <p:spPr>
              <a:xfrm>
                <a:off x="4315" y="1607"/>
                <a:ext cx="18" cy="29"/>
              </a:xfrm>
              <a:custGeom>
                <a:rect b="b" l="l" r="r" t="t"/>
                <a:pathLst>
                  <a:path extrusionOk="0" h="28" w="18">
                    <a:moveTo>
                      <a:pt x="0" y="5"/>
                    </a:moveTo>
                    <a:lnTo>
                      <a:pt x="12" y="0"/>
                    </a:lnTo>
                    <a:lnTo>
                      <a:pt x="18" y="5"/>
                    </a:lnTo>
                    <a:lnTo>
                      <a:pt x="12" y="28"/>
                    </a:lnTo>
                    <a:lnTo>
                      <a:pt x="6" y="28"/>
                    </a:lnTo>
                    <a:lnTo>
                      <a:pt x="0" y="28"/>
                    </a:lnTo>
                    <a:lnTo>
                      <a:pt x="0" y="5"/>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09" name="Google Shape;609;p26"/>
              <p:cNvSpPr/>
              <p:nvPr/>
            </p:nvSpPr>
            <p:spPr>
              <a:xfrm>
                <a:off x="4261" y="1617"/>
                <a:ext cx="12" cy="6"/>
              </a:xfrm>
              <a:custGeom>
                <a:rect b="b" l="l" r="r" t="t"/>
                <a:pathLst>
                  <a:path extrusionOk="0" h="5" w="12">
                    <a:moveTo>
                      <a:pt x="0" y="5"/>
                    </a:moveTo>
                    <a:lnTo>
                      <a:pt x="6" y="5"/>
                    </a:lnTo>
                    <a:lnTo>
                      <a:pt x="12" y="5"/>
                    </a:lnTo>
                    <a:lnTo>
                      <a:pt x="12" y="0"/>
                    </a:lnTo>
                    <a:lnTo>
                      <a:pt x="6" y="0"/>
                    </a:lnTo>
                    <a:lnTo>
                      <a:pt x="0" y="5"/>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0" name="Google Shape;610;p26"/>
              <p:cNvSpPr/>
              <p:nvPr/>
            </p:nvSpPr>
            <p:spPr>
              <a:xfrm>
                <a:off x="4267" y="1630"/>
                <a:ext cx="12" cy="6"/>
              </a:xfrm>
              <a:custGeom>
                <a:rect b="b" l="l" r="r" t="t"/>
                <a:pathLst>
                  <a:path extrusionOk="0" h="6" w="12">
                    <a:moveTo>
                      <a:pt x="0" y="6"/>
                    </a:moveTo>
                    <a:lnTo>
                      <a:pt x="0" y="6"/>
                    </a:lnTo>
                    <a:lnTo>
                      <a:pt x="6" y="6"/>
                    </a:lnTo>
                    <a:lnTo>
                      <a:pt x="12" y="0"/>
                    </a:lnTo>
                    <a:lnTo>
                      <a:pt x="6" y="0"/>
                    </a:lnTo>
                    <a:lnTo>
                      <a:pt x="6" y="6"/>
                    </a:lnTo>
                    <a:lnTo>
                      <a:pt x="0" y="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1" name="Google Shape;611;p26"/>
              <p:cNvSpPr/>
              <p:nvPr/>
            </p:nvSpPr>
            <p:spPr>
              <a:xfrm>
                <a:off x="4273" y="1613"/>
                <a:ext cx="18" cy="13"/>
              </a:xfrm>
              <a:custGeom>
                <a:rect b="b" l="l" r="r" t="t"/>
                <a:pathLst>
                  <a:path extrusionOk="0" h="11" w="18">
                    <a:moveTo>
                      <a:pt x="18" y="0"/>
                    </a:moveTo>
                    <a:lnTo>
                      <a:pt x="12" y="0"/>
                    </a:lnTo>
                    <a:lnTo>
                      <a:pt x="6" y="0"/>
                    </a:lnTo>
                    <a:lnTo>
                      <a:pt x="0" y="6"/>
                    </a:lnTo>
                    <a:lnTo>
                      <a:pt x="6" y="11"/>
                    </a:lnTo>
                    <a:lnTo>
                      <a:pt x="12" y="6"/>
                    </a:lnTo>
                    <a:lnTo>
                      <a:pt x="18" y="6"/>
                    </a:lnTo>
                    <a:lnTo>
                      <a:pt x="18"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2" name="Google Shape;612;p26"/>
              <p:cNvSpPr/>
              <p:nvPr/>
            </p:nvSpPr>
            <p:spPr>
              <a:xfrm>
                <a:off x="4279" y="1626"/>
                <a:ext cx="18" cy="4"/>
              </a:xfrm>
              <a:custGeom>
                <a:rect b="b" l="l" r="r" t="t"/>
                <a:pathLst>
                  <a:path extrusionOk="0" h="6" w="18">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3" name="Google Shape;613;p26"/>
              <p:cNvSpPr/>
              <p:nvPr/>
            </p:nvSpPr>
            <p:spPr>
              <a:xfrm>
                <a:off x="4332" y="1613"/>
                <a:ext cx="10" cy="13"/>
              </a:xfrm>
              <a:custGeom>
                <a:rect b="b" l="l" r="r" t="t"/>
                <a:pathLst>
                  <a:path extrusionOk="0" h="11" w="11">
                    <a:moveTo>
                      <a:pt x="5" y="0"/>
                    </a:moveTo>
                    <a:lnTo>
                      <a:pt x="5" y="6"/>
                    </a:lnTo>
                    <a:lnTo>
                      <a:pt x="0" y="6"/>
                    </a:lnTo>
                    <a:lnTo>
                      <a:pt x="5" y="11"/>
                    </a:lnTo>
                    <a:lnTo>
                      <a:pt x="11" y="11"/>
                    </a:lnTo>
                    <a:lnTo>
                      <a:pt x="11" y="6"/>
                    </a:lnTo>
                    <a:lnTo>
                      <a:pt x="5"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4" name="Google Shape;614;p26"/>
              <p:cNvSpPr/>
              <p:nvPr/>
            </p:nvSpPr>
            <p:spPr>
              <a:xfrm>
                <a:off x="4326" y="1626"/>
                <a:ext cx="16" cy="11"/>
              </a:xfrm>
              <a:custGeom>
                <a:rect b="b" l="l" r="r" t="t"/>
                <a:pathLst>
                  <a:path extrusionOk="0" h="12" w="17">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5" name="Google Shape;615;p26"/>
              <p:cNvSpPr/>
              <p:nvPr/>
            </p:nvSpPr>
            <p:spPr>
              <a:xfrm>
                <a:off x="4326" y="1626"/>
                <a:ext cx="16" cy="11"/>
              </a:xfrm>
              <a:custGeom>
                <a:rect b="b" l="l" r="r" t="t"/>
                <a:pathLst>
                  <a:path extrusionOk="0" h="12" w="17">
                    <a:moveTo>
                      <a:pt x="0" y="0"/>
                    </a:moveTo>
                    <a:lnTo>
                      <a:pt x="6" y="0"/>
                    </a:lnTo>
                    <a:lnTo>
                      <a:pt x="11" y="6"/>
                    </a:lnTo>
                    <a:lnTo>
                      <a:pt x="17" y="6"/>
                    </a:lnTo>
                    <a:lnTo>
                      <a:pt x="11" y="12"/>
                    </a:lnTo>
                    <a:lnTo>
                      <a:pt x="6" y="12"/>
                    </a:lnTo>
                    <a:lnTo>
                      <a:pt x="0" y="6"/>
                    </a:lnTo>
                    <a:lnTo>
                      <a:pt x="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6" name="Google Shape;616;p26"/>
              <p:cNvSpPr/>
              <p:nvPr/>
            </p:nvSpPr>
            <p:spPr>
              <a:xfrm>
                <a:off x="4332" y="1630"/>
                <a:ext cx="10" cy="6"/>
              </a:xfrm>
              <a:custGeom>
                <a:rect b="b" l="l" r="r" t="t"/>
                <a:pathLst>
                  <a:path extrusionOk="0" h="6" w="11">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7" name="Google Shape;617;p26"/>
              <p:cNvSpPr/>
              <p:nvPr/>
            </p:nvSpPr>
            <p:spPr>
              <a:xfrm>
                <a:off x="4315" y="1617"/>
                <a:ext cx="12" cy="13"/>
              </a:xfrm>
              <a:custGeom>
                <a:rect b="b" l="l" r="r" t="t"/>
                <a:pathLst>
                  <a:path extrusionOk="0" h="11" w="12">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8" name="Google Shape;618;p26"/>
              <p:cNvSpPr/>
              <p:nvPr/>
            </p:nvSpPr>
            <p:spPr>
              <a:xfrm>
                <a:off x="4315" y="1617"/>
                <a:ext cx="6" cy="2"/>
              </a:xfrm>
              <a:custGeom>
                <a:rect b="b" l="l" r="r" t="t"/>
                <a:pathLst>
                  <a:path extrusionOk="0" h="1" w="6">
                    <a:moveTo>
                      <a:pt x="6" y="0"/>
                    </a:moveTo>
                    <a:lnTo>
                      <a:pt x="6" y="0"/>
                    </a:lnTo>
                    <a:lnTo>
                      <a:pt x="0" y="0"/>
                    </a:lnTo>
                    <a:lnTo>
                      <a:pt x="6"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19" name="Google Shape;619;p26"/>
              <p:cNvSpPr/>
              <p:nvPr/>
            </p:nvSpPr>
            <p:spPr>
              <a:xfrm>
                <a:off x="4315" y="1617"/>
                <a:ext cx="6" cy="6"/>
              </a:xfrm>
              <a:custGeom>
                <a:rect b="b" l="l" r="r" t="t"/>
                <a:pathLst>
                  <a:path extrusionOk="0" h="5" w="6">
                    <a:moveTo>
                      <a:pt x="6" y="0"/>
                    </a:moveTo>
                    <a:lnTo>
                      <a:pt x="0" y="0"/>
                    </a:lnTo>
                    <a:lnTo>
                      <a:pt x="6" y="5"/>
                    </a:lnTo>
                    <a:lnTo>
                      <a:pt x="6" y="0"/>
                    </a:lnTo>
                    <a:lnTo>
                      <a:pt x="6" y="5"/>
                    </a:lnTo>
                    <a:lnTo>
                      <a:pt x="6"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20" name="Google Shape;620;p26"/>
              <p:cNvSpPr/>
              <p:nvPr/>
            </p:nvSpPr>
            <p:spPr>
              <a:xfrm>
                <a:off x="4303" y="1626"/>
                <a:ext cx="6" cy="0"/>
              </a:xfrm>
              <a:custGeom>
                <a:rect b="b" l="l" r="r" t="t"/>
                <a:pathLst>
                  <a:path extrusionOk="0" h="1" w="6">
                    <a:moveTo>
                      <a:pt x="0" y="0"/>
                    </a:moveTo>
                    <a:lnTo>
                      <a:pt x="0" y="0"/>
                    </a:lnTo>
                    <a:lnTo>
                      <a:pt x="6" y="0"/>
                    </a:lnTo>
                    <a:lnTo>
                      <a:pt x="0" y="0"/>
                    </a:lnTo>
                    <a:close/>
                  </a:path>
                </a:pathLst>
              </a:custGeom>
              <a:solidFill>
                <a:srgbClr val="FCCF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21" name="Google Shape;621;p26"/>
              <p:cNvSpPr/>
              <p:nvPr/>
            </p:nvSpPr>
            <p:spPr>
              <a:xfrm>
                <a:off x="4297" y="1617"/>
                <a:ext cx="6" cy="2"/>
              </a:xfrm>
              <a:custGeom>
                <a:rect b="b" l="l" r="r" t="t"/>
                <a:pathLst>
                  <a:path extrusionOk="0" h="1" w="6">
                    <a:moveTo>
                      <a:pt x="0" y="0"/>
                    </a:moveTo>
                    <a:lnTo>
                      <a:pt x="0" y="0"/>
                    </a:lnTo>
                    <a:lnTo>
                      <a:pt x="6" y="0"/>
                    </a:lnTo>
                    <a:lnTo>
                      <a:pt x="0" y="0"/>
                    </a:lnTo>
                    <a:close/>
                  </a:path>
                </a:pathLst>
              </a:custGeom>
              <a:solidFill>
                <a:srgbClr val="FCCF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22" name="Google Shape;622;p26"/>
              <p:cNvSpPr/>
              <p:nvPr/>
            </p:nvSpPr>
            <p:spPr>
              <a:xfrm>
                <a:off x="4309" y="1617"/>
                <a:ext cx="2" cy="2"/>
              </a:xfrm>
              <a:custGeom>
                <a:rect b="b" l="l" r="r" t="t"/>
                <a:pathLst>
                  <a:path extrusionOk="0" h="1" w="1">
                    <a:moveTo>
                      <a:pt x="0" y="0"/>
                    </a:moveTo>
                    <a:lnTo>
                      <a:pt x="0" y="0"/>
                    </a:lnTo>
                    <a:close/>
                  </a:path>
                </a:pathLst>
              </a:custGeom>
              <a:solidFill>
                <a:srgbClr val="FCCF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23" name="Google Shape;623;p26"/>
              <p:cNvSpPr/>
              <p:nvPr/>
            </p:nvSpPr>
            <p:spPr>
              <a:xfrm>
                <a:off x="4187" y="1590"/>
                <a:ext cx="238" cy="162"/>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624" name="Google Shape;624;p26"/>
            <p:cNvGrpSpPr/>
            <p:nvPr/>
          </p:nvGrpSpPr>
          <p:grpSpPr>
            <a:xfrm>
              <a:off x="2701793" y="5092835"/>
              <a:ext cx="164909" cy="104897"/>
              <a:chOff x="4184" y="1339"/>
              <a:chExt cx="238" cy="162"/>
            </a:xfrm>
          </p:grpSpPr>
          <p:sp>
            <p:nvSpPr>
              <p:cNvPr id="625" name="Google Shape;625;p26"/>
              <p:cNvSpPr/>
              <p:nvPr/>
            </p:nvSpPr>
            <p:spPr>
              <a:xfrm>
                <a:off x="4184" y="1339"/>
                <a:ext cx="238" cy="162"/>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26" name="Google Shape;626;p26"/>
              <p:cNvSpPr/>
              <p:nvPr/>
            </p:nvSpPr>
            <p:spPr>
              <a:xfrm>
                <a:off x="4184" y="1339"/>
                <a:ext cx="238" cy="53"/>
              </a:xfrm>
              <a:custGeom>
                <a:rect b="b" l="l" r="r" t="t"/>
                <a:pathLst>
                  <a:path extrusionOk="0" h="50" w="244">
                    <a:moveTo>
                      <a:pt x="244" y="50"/>
                    </a:moveTo>
                    <a:lnTo>
                      <a:pt x="244" y="0"/>
                    </a:lnTo>
                    <a:lnTo>
                      <a:pt x="0" y="0"/>
                    </a:lnTo>
                    <a:lnTo>
                      <a:pt x="0" y="50"/>
                    </a:lnTo>
                    <a:lnTo>
                      <a:pt x="244" y="5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27" name="Google Shape;627;p26"/>
              <p:cNvSpPr/>
              <p:nvPr/>
            </p:nvSpPr>
            <p:spPr>
              <a:xfrm>
                <a:off x="4184" y="1448"/>
                <a:ext cx="238" cy="53"/>
              </a:xfrm>
              <a:custGeom>
                <a:rect b="b" l="l" r="r" t="t"/>
                <a:pathLst>
                  <a:path extrusionOk="0" h="50" w="244">
                    <a:moveTo>
                      <a:pt x="244" y="50"/>
                    </a:moveTo>
                    <a:lnTo>
                      <a:pt x="244" y="0"/>
                    </a:lnTo>
                    <a:lnTo>
                      <a:pt x="0" y="0"/>
                    </a:lnTo>
                    <a:lnTo>
                      <a:pt x="0" y="50"/>
                    </a:lnTo>
                    <a:lnTo>
                      <a:pt x="244" y="50"/>
                    </a:lnTo>
                    <a:close/>
                  </a:path>
                </a:pathLst>
              </a:custGeom>
              <a:solidFill>
                <a:srgbClr val="409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28" name="Google Shape;628;p26"/>
              <p:cNvSpPr/>
              <p:nvPr/>
            </p:nvSpPr>
            <p:spPr>
              <a:xfrm>
                <a:off x="4184" y="1339"/>
                <a:ext cx="238" cy="162"/>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629" name="Google Shape;629;p26"/>
            <p:cNvGrpSpPr/>
            <p:nvPr/>
          </p:nvGrpSpPr>
          <p:grpSpPr>
            <a:xfrm>
              <a:off x="1217956" y="5092835"/>
              <a:ext cx="164864" cy="104922"/>
              <a:chOff x="528" y="1773"/>
              <a:chExt cx="246" cy="156"/>
            </a:xfrm>
          </p:grpSpPr>
          <p:sp>
            <p:nvSpPr>
              <p:cNvPr id="630" name="Google Shape;630;p26"/>
              <p:cNvSpPr/>
              <p:nvPr/>
            </p:nvSpPr>
            <p:spPr>
              <a:xfrm>
                <a:off x="528" y="1773"/>
                <a:ext cx="246" cy="156"/>
              </a:xfrm>
              <a:custGeom>
                <a:rect b="b" l="l" r="r" t="t"/>
                <a:pathLst>
                  <a:path extrusionOk="0" h="157" w="244">
                    <a:moveTo>
                      <a:pt x="244" y="157"/>
                    </a:moveTo>
                    <a:lnTo>
                      <a:pt x="244" y="0"/>
                    </a:lnTo>
                    <a:lnTo>
                      <a:pt x="0" y="0"/>
                    </a:lnTo>
                    <a:lnTo>
                      <a:pt x="0" y="157"/>
                    </a:lnTo>
                    <a:lnTo>
                      <a:pt x="244"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31" name="Google Shape;631;p26"/>
              <p:cNvSpPr/>
              <p:nvPr/>
            </p:nvSpPr>
            <p:spPr>
              <a:xfrm>
                <a:off x="528" y="1850"/>
                <a:ext cx="246" cy="79"/>
              </a:xfrm>
              <a:custGeom>
                <a:rect b="b" l="l" r="r" t="t"/>
                <a:pathLst>
                  <a:path extrusionOk="0" h="79" w="238">
                    <a:moveTo>
                      <a:pt x="238" y="79"/>
                    </a:moveTo>
                    <a:lnTo>
                      <a:pt x="238" y="0"/>
                    </a:lnTo>
                    <a:lnTo>
                      <a:pt x="0" y="0"/>
                    </a:lnTo>
                    <a:lnTo>
                      <a:pt x="0" y="79"/>
                    </a:lnTo>
                    <a:lnTo>
                      <a:pt x="238" y="79"/>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32" name="Google Shape;632;p26"/>
              <p:cNvSpPr/>
              <p:nvPr/>
            </p:nvSpPr>
            <p:spPr>
              <a:xfrm>
                <a:off x="528" y="1773"/>
                <a:ext cx="120" cy="156"/>
              </a:xfrm>
              <a:custGeom>
                <a:rect b="b" l="l" r="r" t="t"/>
                <a:pathLst>
                  <a:path extrusionOk="0" h="157" w="119">
                    <a:moveTo>
                      <a:pt x="0" y="0"/>
                    </a:moveTo>
                    <a:lnTo>
                      <a:pt x="0" y="157"/>
                    </a:lnTo>
                    <a:lnTo>
                      <a:pt x="119" y="78"/>
                    </a:lnTo>
                    <a:lnTo>
                      <a:pt x="0" y="0"/>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33" name="Google Shape;633;p26"/>
              <p:cNvSpPr/>
              <p:nvPr/>
            </p:nvSpPr>
            <p:spPr>
              <a:xfrm>
                <a:off x="528" y="1773"/>
                <a:ext cx="246" cy="156"/>
              </a:xfrm>
              <a:custGeom>
                <a:rect b="b" l="l" r="r" t="t"/>
                <a:pathLst>
                  <a:path extrusionOk="0" h="157" w="244">
                    <a:moveTo>
                      <a:pt x="244" y="157"/>
                    </a:moveTo>
                    <a:lnTo>
                      <a:pt x="244" y="0"/>
                    </a:lnTo>
                    <a:lnTo>
                      <a:pt x="0" y="0"/>
                    </a:lnTo>
                    <a:lnTo>
                      <a:pt x="0" y="157"/>
                    </a:lnTo>
                    <a:lnTo>
                      <a:pt x="244"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nvGrpSpPr>
            <p:cNvPr id="634" name="Google Shape;634;p26"/>
            <p:cNvGrpSpPr/>
            <p:nvPr/>
          </p:nvGrpSpPr>
          <p:grpSpPr>
            <a:xfrm>
              <a:off x="793347" y="5092835"/>
              <a:ext cx="206672" cy="201159"/>
              <a:chOff x="528" y="1164"/>
              <a:chExt cx="300" cy="300"/>
            </a:xfrm>
          </p:grpSpPr>
          <p:sp>
            <p:nvSpPr>
              <p:cNvPr id="635" name="Google Shape;635;p26"/>
              <p:cNvSpPr/>
              <p:nvPr/>
            </p:nvSpPr>
            <p:spPr>
              <a:xfrm>
                <a:off x="528" y="1164"/>
                <a:ext cx="300" cy="3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Arial"/>
                  <a:ea typeface="Arial"/>
                  <a:cs typeface="Arial"/>
                  <a:sym typeface="Arial"/>
                </a:endParaRPr>
              </a:p>
            </p:txBody>
          </p:sp>
          <p:sp>
            <p:nvSpPr>
              <p:cNvPr id="636" name="Google Shape;636;p26"/>
              <p:cNvSpPr/>
              <p:nvPr/>
            </p:nvSpPr>
            <p:spPr>
              <a:xfrm>
                <a:off x="528" y="1164"/>
                <a:ext cx="300" cy="0"/>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Arial"/>
                  <a:ea typeface="Arial"/>
                  <a:cs typeface="Arial"/>
                  <a:sym typeface="Arial"/>
                </a:endParaRPr>
              </a:p>
            </p:txBody>
          </p:sp>
          <p:sp>
            <p:nvSpPr>
              <p:cNvPr id="637" name="Google Shape;637;p26"/>
              <p:cNvSpPr/>
              <p:nvPr/>
            </p:nvSpPr>
            <p:spPr>
              <a:xfrm>
                <a:off x="528" y="1217"/>
                <a:ext cx="300" cy="0"/>
              </a:xfrm>
              <a:prstGeom prst="rect">
                <a:avLst/>
              </a:prstGeom>
              <a:solidFill>
                <a:srgbClr val="00FF00"/>
              </a:solidFill>
              <a:ln cap="flat" cmpd="sng" w="9525">
                <a:solidFill>
                  <a:srgbClr val="00123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Arial"/>
                  <a:ea typeface="Arial"/>
                  <a:cs typeface="Arial"/>
                  <a:sym typeface="Arial"/>
                </a:endParaRPr>
              </a:p>
            </p:txBody>
          </p:sp>
          <p:sp>
            <p:nvSpPr>
              <p:cNvPr id="638" name="Google Shape;638;p26"/>
              <p:cNvSpPr/>
              <p:nvPr/>
            </p:nvSpPr>
            <p:spPr>
              <a:xfrm>
                <a:off x="528" y="1266"/>
                <a:ext cx="300" cy="0"/>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Arial"/>
                  <a:ea typeface="Arial"/>
                  <a:cs typeface="Arial"/>
                  <a:sym typeface="Arial"/>
                </a:endParaRPr>
              </a:p>
            </p:txBody>
          </p:sp>
        </p:grpSp>
        <p:pic>
          <p:nvPicPr>
            <p:cNvPr id="639" name="Google Shape;639;p26"/>
            <p:cNvPicPr preferRelativeResize="0"/>
            <p:nvPr/>
          </p:nvPicPr>
          <p:blipFill rotWithShape="1">
            <a:blip r:embed="rId5">
              <a:alphaModFix/>
            </a:blip>
            <a:srcRect b="0" l="0" r="0" t="0"/>
            <a:stretch/>
          </p:blipFill>
          <p:spPr>
            <a:xfrm>
              <a:off x="2914951" y="5092835"/>
              <a:ext cx="167015" cy="109359"/>
            </a:xfrm>
            <a:prstGeom prst="rect">
              <a:avLst/>
            </a:prstGeom>
            <a:noFill/>
            <a:ln>
              <a:noFill/>
            </a:ln>
          </p:spPr>
        </p:pic>
        <p:grpSp>
          <p:nvGrpSpPr>
            <p:cNvPr id="640" name="Google Shape;640;p26"/>
            <p:cNvGrpSpPr/>
            <p:nvPr/>
          </p:nvGrpSpPr>
          <p:grpSpPr>
            <a:xfrm>
              <a:off x="1642783" y="5092835"/>
              <a:ext cx="163440" cy="104718"/>
              <a:chOff x="5555" y="2058"/>
              <a:chExt cx="245" cy="157"/>
            </a:xfrm>
          </p:grpSpPr>
          <p:sp>
            <p:nvSpPr>
              <p:cNvPr id="641" name="Google Shape;641;p26"/>
              <p:cNvSpPr/>
              <p:nvPr/>
            </p:nvSpPr>
            <p:spPr>
              <a:xfrm>
                <a:off x="5555" y="2058"/>
                <a:ext cx="245" cy="157"/>
              </a:xfrm>
              <a:custGeom>
                <a:rect b="b" l="l" r="r" t="t"/>
                <a:pathLst>
                  <a:path extrusionOk="0" h="156" w="244">
                    <a:moveTo>
                      <a:pt x="0" y="0"/>
                    </a:moveTo>
                    <a:lnTo>
                      <a:pt x="0" y="156"/>
                    </a:lnTo>
                    <a:lnTo>
                      <a:pt x="244" y="156"/>
                    </a:lnTo>
                    <a:lnTo>
                      <a:pt x="244" y="0"/>
                    </a:lnTo>
                    <a:lnTo>
                      <a:pt x="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42" name="Google Shape;642;p26"/>
              <p:cNvSpPr/>
              <p:nvPr/>
            </p:nvSpPr>
            <p:spPr>
              <a:xfrm>
                <a:off x="5555" y="2162"/>
                <a:ext cx="245" cy="53"/>
              </a:xfrm>
              <a:custGeom>
                <a:rect b="b" l="l" r="r" t="t"/>
                <a:pathLst>
                  <a:path extrusionOk="0" h="45" w="244">
                    <a:moveTo>
                      <a:pt x="0" y="0"/>
                    </a:moveTo>
                    <a:lnTo>
                      <a:pt x="0" y="45"/>
                    </a:lnTo>
                    <a:lnTo>
                      <a:pt x="244" y="45"/>
                    </a:lnTo>
                    <a:lnTo>
                      <a:pt x="244" y="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43" name="Google Shape;643;p26"/>
              <p:cNvSpPr/>
              <p:nvPr/>
            </p:nvSpPr>
            <p:spPr>
              <a:xfrm>
                <a:off x="5555" y="2060"/>
                <a:ext cx="245" cy="55"/>
              </a:xfrm>
              <a:custGeom>
                <a:rect b="b" l="l" r="r" t="t"/>
                <a:pathLst>
                  <a:path extrusionOk="0" h="50" w="244">
                    <a:moveTo>
                      <a:pt x="0" y="0"/>
                    </a:moveTo>
                    <a:lnTo>
                      <a:pt x="0" y="50"/>
                    </a:lnTo>
                    <a:lnTo>
                      <a:pt x="244" y="50"/>
                    </a:lnTo>
                    <a:lnTo>
                      <a:pt x="244" y="0"/>
                    </a:lnTo>
                    <a:lnTo>
                      <a:pt x="0" y="0"/>
                    </a:lnTo>
                    <a:close/>
                  </a:path>
                </a:pathLst>
              </a:custGeom>
              <a:solidFill>
                <a:srgbClr val="00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sp>
            <p:nvSpPr>
              <p:cNvPr id="644" name="Google Shape;644;p26"/>
              <p:cNvSpPr/>
              <p:nvPr/>
            </p:nvSpPr>
            <p:spPr>
              <a:xfrm>
                <a:off x="5555" y="2058"/>
                <a:ext cx="245" cy="157"/>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8">
                  <a:solidFill>
                    <a:schemeClr val="dk1"/>
                  </a:solidFill>
                  <a:latin typeface="Tahoma"/>
                  <a:ea typeface="Tahoma"/>
                  <a:cs typeface="Tahoma"/>
                  <a:sym typeface="Tahoma"/>
                </a:endParaRPr>
              </a:p>
            </p:txBody>
          </p:sp>
        </p:grpSp>
      </p:grpSp>
      <p:sp>
        <p:nvSpPr>
          <p:cNvPr id="645" name="Google Shape;645;p26"/>
          <p:cNvSpPr/>
          <p:nvPr/>
        </p:nvSpPr>
        <p:spPr>
          <a:xfrm>
            <a:off x="8139632" y="6598214"/>
            <a:ext cx="850500" cy="244500"/>
          </a:xfrm>
          <a:prstGeom prst="rect">
            <a:avLst/>
          </a:prstGeom>
          <a:solidFill>
            <a:srgbClr val="F1F1F1"/>
          </a:solidFill>
          <a:ln>
            <a:noFill/>
          </a:ln>
        </p:spPr>
        <p:txBody>
          <a:bodyPr anchorCtr="0" anchor="t" bIns="44300" lIns="44300" spcFirstLastPara="1" rIns="44300" wrap="square" tIns="44300">
            <a:noAutofit/>
          </a:bodyPr>
          <a:lstStyle/>
          <a:p>
            <a:pPr indent="0" lvl="0" marL="0" marR="0" rtl="0" algn="l">
              <a:lnSpc>
                <a:spcPct val="100000"/>
              </a:lnSpc>
              <a:spcBef>
                <a:spcPts val="0"/>
              </a:spcBef>
              <a:spcAft>
                <a:spcPts val="0"/>
              </a:spcAft>
              <a:buClr>
                <a:schemeClr val="dk1"/>
              </a:buClr>
              <a:buSzPts val="1108"/>
              <a:buFont typeface="Tahoma"/>
              <a:buNone/>
            </a:pPr>
            <a:r>
              <a:t/>
            </a:r>
            <a:endParaRPr b="1" i="0" sz="1108" u="none" cap="none" strike="noStrike">
              <a:solidFill>
                <a:schemeClr val="lt1"/>
              </a:solidFill>
              <a:latin typeface="Tahoma"/>
              <a:ea typeface="Tahoma"/>
              <a:cs typeface="Tahoma"/>
              <a:sym typeface="Tahoma"/>
            </a:endParaRPr>
          </a:p>
        </p:txBody>
      </p:sp>
      <p:pic>
        <p:nvPicPr>
          <p:cNvPr descr="EUMETSATLogo_hor_noTagline_solid_CMYK UPDATED version.png" id="646" name="Google Shape;646;p26"/>
          <p:cNvPicPr preferRelativeResize="0"/>
          <p:nvPr/>
        </p:nvPicPr>
        <p:blipFill rotWithShape="1">
          <a:blip r:embed="rId6">
            <a:alphaModFix/>
          </a:blip>
          <a:srcRect b="0" l="0" r="0" t="0"/>
          <a:stretch/>
        </p:blipFill>
        <p:spPr>
          <a:xfrm>
            <a:off x="6626473" y="553831"/>
            <a:ext cx="1960960" cy="361950"/>
          </a:xfrm>
          <a:prstGeom prst="rect">
            <a:avLst/>
          </a:prstGeom>
          <a:noFill/>
          <a:ln>
            <a:noFill/>
          </a:ln>
        </p:spPr>
      </p:pic>
      <p:pic>
        <p:nvPicPr>
          <p:cNvPr descr="msg.png" id="647" name="Google Shape;647;p26"/>
          <p:cNvPicPr preferRelativeResize="0"/>
          <p:nvPr/>
        </p:nvPicPr>
        <p:blipFill rotWithShape="1">
          <a:blip r:embed="rId7">
            <a:alphaModFix/>
          </a:blip>
          <a:srcRect b="0" l="0" r="0" t="0"/>
          <a:stretch/>
        </p:blipFill>
        <p:spPr>
          <a:xfrm>
            <a:off x="699112" y="5108992"/>
            <a:ext cx="821957" cy="829760"/>
          </a:xfrm>
          <a:prstGeom prst="rect">
            <a:avLst/>
          </a:prstGeom>
          <a:noFill/>
          <a:ln>
            <a:noFill/>
          </a:ln>
        </p:spPr>
      </p:pic>
      <p:pic>
        <p:nvPicPr>
          <p:cNvPr descr="msg.png" id="648" name="Google Shape;648;p26"/>
          <p:cNvPicPr preferRelativeResize="0"/>
          <p:nvPr/>
        </p:nvPicPr>
        <p:blipFill rotWithShape="1">
          <a:blip r:embed="rId7">
            <a:alphaModFix/>
          </a:blip>
          <a:srcRect b="0" l="0" r="0" t="0"/>
          <a:stretch/>
        </p:blipFill>
        <p:spPr>
          <a:xfrm>
            <a:off x="1461526" y="5244217"/>
            <a:ext cx="821957" cy="829760"/>
          </a:xfrm>
          <a:prstGeom prst="rect">
            <a:avLst/>
          </a:prstGeom>
          <a:noFill/>
          <a:ln>
            <a:noFill/>
          </a:ln>
        </p:spPr>
      </p:pic>
      <p:pic>
        <p:nvPicPr>
          <p:cNvPr descr="msg.png" id="649" name="Google Shape;649;p26"/>
          <p:cNvPicPr preferRelativeResize="0"/>
          <p:nvPr/>
        </p:nvPicPr>
        <p:blipFill rotWithShape="1">
          <a:blip r:embed="rId7">
            <a:alphaModFix/>
          </a:blip>
          <a:srcRect b="0" l="0" r="0" t="0"/>
          <a:stretch/>
        </p:blipFill>
        <p:spPr>
          <a:xfrm>
            <a:off x="2227992" y="4939417"/>
            <a:ext cx="821957" cy="829760"/>
          </a:xfrm>
          <a:prstGeom prst="rect">
            <a:avLst/>
          </a:prstGeom>
          <a:noFill/>
          <a:ln>
            <a:noFill/>
          </a:ln>
        </p:spPr>
      </p:pic>
      <p:pic>
        <p:nvPicPr>
          <p:cNvPr descr="jason-big.png" id="650" name="Google Shape;650;p26"/>
          <p:cNvPicPr preferRelativeResize="0"/>
          <p:nvPr/>
        </p:nvPicPr>
        <p:blipFill rotWithShape="1">
          <a:blip r:embed="rId8">
            <a:alphaModFix/>
          </a:blip>
          <a:srcRect b="0" l="0" r="0" t="0"/>
          <a:stretch/>
        </p:blipFill>
        <p:spPr>
          <a:xfrm rot="445959">
            <a:off x="2189465" y="3138554"/>
            <a:ext cx="893557" cy="637636"/>
          </a:xfrm>
          <a:prstGeom prst="rect">
            <a:avLst/>
          </a:prstGeom>
          <a:noFill/>
          <a:ln>
            <a:noFill/>
          </a:ln>
        </p:spPr>
      </p:pic>
      <p:sp>
        <p:nvSpPr>
          <p:cNvPr id="651" name="Google Shape;651;p26"/>
          <p:cNvSpPr/>
          <p:nvPr/>
        </p:nvSpPr>
        <p:spPr>
          <a:xfrm>
            <a:off x="1735678" y="1608858"/>
            <a:ext cx="1169400" cy="1559100"/>
          </a:xfrm>
          <a:prstGeom prst="ellipse">
            <a:avLst/>
          </a:prstGeom>
          <a:gradFill>
            <a:gsLst>
              <a:gs pos="0">
                <a:srgbClr val="FFC000">
                  <a:alpha val="42745"/>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etop.png" id="652" name="Google Shape;652;p26"/>
          <p:cNvPicPr preferRelativeResize="0"/>
          <p:nvPr/>
        </p:nvPicPr>
        <p:blipFill rotWithShape="1">
          <a:blip r:embed="rId9">
            <a:alphaModFix/>
          </a:blip>
          <a:srcRect b="0" l="0" r="0" t="0"/>
          <a:stretch/>
        </p:blipFill>
        <p:spPr>
          <a:xfrm rot="-1286164">
            <a:off x="2052970" y="2017223"/>
            <a:ext cx="726180" cy="545290"/>
          </a:xfrm>
          <a:prstGeom prst="rect">
            <a:avLst/>
          </a:prstGeom>
          <a:noFill/>
          <a:ln>
            <a:noFill/>
          </a:ln>
        </p:spPr>
      </p:pic>
      <p:sp>
        <p:nvSpPr>
          <p:cNvPr id="653" name="Google Shape;653;p26"/>
          <p:cNvSpPr/>
          <p:nvPr/>
        </p:nvSpPr>
        <p:spPr>
          <a:xfrm>
            <a:off x="120193" y="447025"/>
            <a:ext cx="1498800" cy="1998300"/>
          </a:xfrm>
          <a:prstGeom prst="ellipse">
            <a:avLst/>
          </a:prstGeom>
          <a:gradFill>
            <a:gsLst>
              <a:gs pos="0">
                <a:srgbClr val="FFC000">
                  <a:alpha val="58823"/>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etop.png" id="654" name="Google Shape;654;p26"/>
          <p:cNvPicPr preferRelativeResize="0"/>
          <p:nvPr/>
        </p:nvPicPr>
        <p:blipFill rotWithShape="1">
          <a:blip r:embed="rId9">
            <a:alphaModFix/>
          </a:blip>
          <a:srcRect b="0" l="0" r="0" t="0"/>
          <a:stretch/>
        </p:blipFill>
        <p:spPr>
          <a:xfrm rot="-1286163">
            <a:off x="953247" y="4030230"/>
            <a:ext cx="1326661" cy="996193"/>
          </a:xfrm>
          <a:prstGeom prst="rect">
            <a:avLst/>
          </a:prstGeom>
          <a:noFill/>
          <a:ln>
            <a:noFill/>
          </a:ln>
        </p:spPr>
      </p:pic>
      <p:pic>
        <p:nvPicPr>
          <p:cNvPr descr="sentinel3.png" id="655" name="Google Shape;655;p26"/>
          <p:cNvPicPr preferRelativeResize="0"/>
          <p:nvPr/>
        </p:nvPicPr>
        <p:blipFill rotWithShape="1">
          <a:blip r:embed="rId10">
            <a:alphaModFix/>
          </a:blip>
          <a:srcRect b="0" l="5996" r="25075" t="2704"/>
          <a:stretch/>
        </p:blipFill>
        <p:spPr>
          <a:xfrm>
            <a:off x="500893" y="1145124"/>
            <a:ext cx="632410" cy="669797"/>
          </a:xfrm>
          <a:prstGeom prst="rect">
            <a:avLst/>
          </a:prstGeom>
          <a:noFill/>
          <a:ln>
            <a:noFill/>
          </a:ln>
        </p:spPr>
      </p:pic>
      <p:sp>
        <p:nvSpPr>
          <p:cNvPr id="656" name="Google Shape;656;p26"/>
          <p:cNvSpPr/>
          <p:nvPr/>
        </p:nvSpPr>
        <p:spPr>
          <a:xfrm>
            <a:off x="171634" y="2573024"/>
            <a:ext cx="1498800" cy="1998300"/>
          </a:xfrm>
          <a:prstGeom prst="ellipse">
            <a:avLst/>
          </a:prstGeom>
          <a:gradFill>
            <a:gsLst>
              <a:gs pos="0">
                <a:srgbClr val="FFC000">
                  <a:alpha val="58823"/>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sentinel3.png" id="657" name="Google Shape;657;p26"/>
          <p:cNvPicPr preferRelativeResize="0"/>
          <p:nvPr/>
        </p:nvPicPr>
        <p:blipFill rotWithShape="1">
          <a:blip r:embed="rId10">
            <a:alphaModFix/>
          </a:blip>
          <a:srcRect b="0" l="5996" r="25075" t="2704"/>
          <a:stretch/>
        </p:blipFill>
        <p:spPr>
          <a:xfrm>
            <a:off x="392474" y="3178572"/>
            <a:ext cx="1057029" cy="1119526"/>
          </a:xfrm>
          <a:prstGeom prst="rect">
            <a:avLst/>
          </a:prstGeom>
          <a:noFill/>
          <a:ln>
            <a:noFill/>
          </a:ln>
        </p:spPr>
      </p:pic>
      <p:sp>
        <p:nvSpPr>
          <p:cNvPr id="658" name="Google Shape;658;p26"/>
          <p:cNvSpPr/>
          <p:nvPr/>
        </p:nvSpPr>
        <p:spPr>
          <a:xfrm>
            <a:off x="2773076" y="1918079"/>
            <a:ext cx="1169400" cy="1559100"/>
          </a:xfrm>
          <a:prstGeom prst="ellipse">
            <a:avLst/>
          </a:prstGeom>
          <a:gradFill>
            <a:gsLst>
              <a:gs pos="0">
                <a:srgbClr val="1D7266">
                  <a:alpha val="47843"/>
                </a:srgbClr>
              </a:gs>
              <a:gs pos="5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jason-big.png" id="659" name="Google Shape;659;p26"/>
          <p:cNvPicPr preferRelativeResize="0"/>
          <p:nvPr/>
        </p:nvPicPr>
        <p:blipFill rotWithShape="1">
          <a:blip r:embed="rId8">
            <a:alphaModFix/>
          </a:blip>
          <a:srcRect b="0" l="0" r="0" t="0"/>
          <a:stretch/>
        </p:blipFill>
        <p:spPr>
          <a:xfrm rot="445956">
            <a:off x="3059253" y="2454191"/>
            <a:ext cx="596861" cy="425915"/>
          </a:xfrm>
          <a:prstGeom prst="rect">
            <a:avLst/>
          </a:prstGeom>
          <a:noFill/>
          <a:ln>
            <a:noFill/>
          </a:ln>
        </p:spPr>
      </p:pic>
      <p:sp>
        <p:nvSpPr>
          <p:cNvPr id="660" name="Google Shape;660;p26"/>
          <p:cNvSpPr/>
          <p:nvPr/>
        </p:nvSpPr>
        <p:spPr>
          <a:xfrm>
            <a:off x="4159604" y="3626136"/>
            <a:ext cx="1169400" cy="1559100"/>
          </a:xfrm>
          <a:prstGeom prst="ellipse">
            <a:avLst/>
          </a:prstGeom>
          <a:gradFill>
            <a:gsLst>
              <a:gs pos="0">
                <a:srgbClr val="00B5E2">
                  <a:alpha val="42745"/>
                </a:srgbClr>
              </a:gs>
              <a:gs pos="5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sg.png" id="661" name="Google Shape;661;p26"/>
          <p:cNvPicPr preferRelativeResize="0"/>
          <p:nvPr/>
        </p:nvPicPr>
        <p:blipFill rotWithShape="1">
          <a:blip r:embed="rId7">
            <a:alphaModFix/>
          </a:blip>
          <a:srcRect b="0" l="0" r="0" t="0"/>
          <a:stretch/>
        </p:blipFill>
        <p:spPr>
          <a:xfrm rot="-2509837">
            <a:off x="4462099" y="4112804"/>
            <a:ext cx="564226" cy="569582"/>
          </a:xfrm>
          <a:prstGeom prst="rect">
            <a:avLst/>
          </a:prstGeom>
          <a:noFill/>
          <a:ln>
            <a:noFill/>
          </a:ln>
        </p:spPr>
      </p:pic>
      <p:sp>
        <p:nvSpPr>
          <p:cNvPr id="662" name="Google Shape;662;p26"/>
          <p:cNvSpPr/>
          <p:nvPr/>
        </p:nvSpPr>
        <p:spPr>
          <a:xfrm>
            <a:off x="320344" y="1786399"/>
            <a:ext cx="1169400" cy="1417200"/>
          </a:xfrm>
          <a:prstGeom prst="ellipse">
            <a:avLst/>
          </a:prstGeom>
          <a:gradFill>
            <a:gsLst>
              <a:gs pos="0">
                <a:srgbClr val="FFC000">
                  <a:alpha val="42745"/>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etop.png" id="663" name="Google Shape;663;p26"/>
          <p:cNvPicPr preferRelativeResize="0"/>
          <p:nvPr/>
        </p:nvPicPr>
        <p:blipFill rotWithShape="1">
          <a:blip r:embed="rId9">
            <a:alphaModFix/>
          </a:blip>
          <a:srcRect b="0" l="0" r="0" t="0"/>
          <a:stretch/>
        </p:blipFill>
        <p:spPr>
          <a:xfrm rot="-1286163">
            <a:off x="547374" y="1968336"/>
            <a:ext cx="960418" cy="721180"/>
          </a:xfrm>
          <a:prstGeom prst="rect">
            <a:avLst/>
          </a:prstGeom>
          <a:noFill/>
          <a:ln>
            <a:noFill/>
          </a:ln>
        </p:spPr>
      </p:pic>
      <p:sp>
        <p:nvSpPr>
          <p:cNvPr id="664" name="Google Shape;664;p26"/>
          <p:cNvSpPr/>
          <p:nvPr/>
        </p:nvSpPr>
        <p:spPr>
          <a:xfrm>
            <a:off x="171634" y="6598213"/>
            <a:ext cx="264900" cy="244500"/>
          </a:xfrm>
          <a:prstGeom prst="rect">
            <a:avLst/>
          </a:prstGeom>
          <a:solidFill>
            <a:srgbClr val="F2F2F2"/>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chemeClr val="lt1"/>
              </a:solidFill>
              <a:latin typeface="Tahoma"/>
              <a:ea typeface="Tahoma"/>
              <a:cs typeface="Tahoma"/>
              <a:sym typeface="Tahom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0" name="Shape 670"/>
        <p:cNvGrpSpPr/>
        <p:nvPr/>
      </p:nvGrpSpPr>
      <p:grpSpPr>
        <a:xfrm>
          <a:off x="0" y="0"/>
          <a:ext cx="0" cy="0"/>
          <a:chOff x="0" y="0"/>
          <a:chExt cx="0" cy="0"/>
        </a:xfrm>
      </p:grpSpPr>
      <p:sp>
        <p:nvSpPr>
          <p:cNvPr id="671" name="Google Shape;671;p2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2" name="Google Shape;672;p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673" name="Google Shape;673;p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74" name="Shape 674"/>
        <p:cNvGrpSpPr/>
        <p:nvPr/>
      </p:nvGrpSpPr>
      <p:grpSpPr>
        <a:xfrm>
          <a:off x="0" y="0"/>
          <a:ext cx="0" cy="0"/>
          <a:chOff x="0" y="0"/>
          <a:chExt cx="0" cy="0"/>
        </a:xfrm>
      </p:grpSpPr>
      <p:sp>
        <p:nvSpPr>
          <p:cNvPr id="675" name="Google Shape;675;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6" name="Google Shape;676;p2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77" name="Google Shape;677;p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8" name="Shape 678"/>
        <p:cNvGrpSpPr/>
        <p:nvPr/>
      </p:nvGrpSpPr>
      <p:grpSpPr>
        <a:xfrm>
          <a:off x="0" y="0"/>
          <a:ext cx="0" cy="0"/>
          <a:chOff x="0" y="0"/>
          <a:chExt cx="0" cy="0"/>
        </a:xfrm>
      </p:grpSpPr>
      <p:sp>
        <p:nvSpPr>
          <p:cNvPr id="679" name="Google Shape;679;p3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0" name="Google Shape;680;p3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681" name="Google Shape;681;p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2" name="Shape 682"/>
        <p:cNvGrpSpPr/>
        <p:nvPr/>
      </p:nvGrpSpPr>
      <p:grpSpPr>
        <a:xfrm>
          <a:off x="0" y="0"/>
          <a:ext cx="0" cy="0"/>
          <a:chOff x="0" y="0"/>
          <a:chExt cx="0" cy="0"/>
        </a:xfrm>
      </p:grpSpPr>
      <p:sp>
        <p:nvSpPr>
          <p:cNvPr id="683" name="Google Shape;683;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4" name="Google Shape;684;p31"/>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85" name="Google Shape;685;p31"/>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86" name="Google Shape;686;p3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7" name="Shape 687"/>
        <p:cNvGrpSpPr/>
        <p:nvPr/>
      </p:nvGrpSpPr>
      <p:grpSpPr>
        <a:xfrm>
          <a:off x="0" y="0"/>
          <a:ext cx="0" cy="0"/>
          <a:chOff x="0" y="0"/>
          <a:chExt cx="0" cy="0"/>
        </a:xfrm>
      </p:grpSpPr>
      <p:sp>
        <p:nvSpPr>
          <p:cNvPr id="688" name="Google Shape;688;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9" name="Google Shape;689;p32"/>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690" name="Google Shape;690;p32"/>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691" name="Google Shape;691;p32"/>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692" name="Google Shape;692;p32"/>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693" name="Google Shape;693;p3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4" name="Shape 694"/>
        <p:cNvGrpSpPr/>
        <p:nvPr/>
      </p:nvGrpSpPr>
      <p:grpSpPr>
        <a:xfrm>
          <a:off x="0" y="0"/>
          <a:ext cx="0" cy="0"/>
          <a:chOff x="0" y="0"/>
          <a:chExt cx="0" cy="0"/>
        </a:xfrm>
      </p:grpSpPr>
      <p:sp>
        <p:nvSpPr>
          <p:cNvPr id="695" name="Google Shape;695;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6" name="Google Shape;696;p3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7" name="Shape 697"/>
        <p:cNvGrpSpPr/>
        <p:nvPr/>
      </p:nvGrpSpPr>
      <p:grpSpPr>
        <a:xfrm>
          <a:off x="0" y="0"/>
          <a:ext cx="0" cy="0"/>
          <a:chOff x="0" y="0"/>
          <a:chExt cx="0" cy="0"/>
        </a:xfrm>
      </p:grpSpPr>
      <p:sp>
        <p:nvSpPr>
          <p:cNvPr id="698" name="Google Shape;698;p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99" name="Shape 699"/>
        <p:cNvGrpSpPr/>
        <p:nvPr/>
      </p:nvGrpSpPr>
      <p:grpSpPr>
        <a:xfrm>
          <a:off x="0" y="0"/>
          <a:ext cx="0" cy="0"/>
          <a:chOff x="0" y="0"/>
          <a:chExt cx="0" cy="0"/>
        </a:xfrm>
      </p:grpSpPr>
      <p:sp>
        <p:nvSpPr>
          <p:cNvPr id="700" name="Google Shape;700;p35"/>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1" name="Google Shape;701;p35"/>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702" name="Google Shape;702;p35"/>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703" name="Google Shape;703;p3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OS" type="obj">
  <p:cSld name="OBJECT">
    <p:spTree>
      <p:nvGrpSpPr>
        <p:cNvPr id="13" name="Shape 13"/>
        <p:cNvGrpSpPr/>
        <p:nvPr/>
      </p:nvGrpSpPr>
      <p:grpSpPr>
        <a:xfrm>
          <a:off x="0" y="0"/>
          <a:ext cx="0" cy="0"/>
          <a:chOff x="0" y="0"/>
          <a:chExt cx="0" cy="0"/>
        </a:xfrm>
      </p:grpSpPr>
      <p:sp>
        <p:nvSpPr>
          <p:cNvPr id="14" name="Google Shape;14;p4"/>
          <p:cNvSpPr txBox="1"/>
          <p:nvPr>
            <p:ph type="title"/>
          </p:nvPr>
        </p:nvSpPr>
        <p:spPr>
          <a:xfrm>
            <a:off x="628650" y="365128"/>
            <a:ext cx="7886700" cy="132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5" name="Google Shape;15;p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 name="Google Shape;16;p4"/>
          <p:cNvSpPr txBox="1"/>
          <p:nvPr>
            <p:ph idx="10" type="dt"/>
          </p:nvPr>
        </p:nvSpPr>
        <p:spPr>
          <a:xfrm>
            <a:off x="628650" y="6356353"/>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7" name="Google Shape;17;p4"/>
          <p:cNvSpPr txBox="1"/>
          <p:nvPr>
            <p:ph idx="11" type="ftr"/>
          </p:nvPr>
        </p:nvSpPr>
        <p:spPr>
          <a:xfrm>
            <a:off x="3028950" y="6356353"/>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 name="Google Shape;18;p4"/>
          <p:cNvSpPr txBox="1"/>
          <p:nvPr>
            <p:ph idx="12" type="sldNum"/>
          </p:nvPr>
        </p:nvSpPr>
        <p:spPr>
          <a:xfrm>
            <a:off x="7239000" y="6546852"/>
            <a:ext cx="1905000" cy="24630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a:lvl1pPr>
            <a:lvl2pPr indent="0" lvl="1" marL="0" marR="0" rtl="0" algn="r">
              <a:lnSpc>
                <a:spcPct val="100000"/>
              </a:lnSpc>
              <a:spcBef>
                <a:spcPts val="0"/>
              </a:spcBef>
              <a:spcAft>
                <a:spcPts val="0"/>
              </a:spcAft>
              <a:buClr>
                <a:srgbClr val="000000"/>
              </a:buClr>
              <a:buSzPts val="1000"/>
              <a:buFont typeface="Arial"/>
              <a:buNone/>
              <a:defRPr/>
            </a:lvl2pPr>
            <a:lvl3pPr indent="0" lvl="2" marL="0" marR="0" rtl="0" algn="r">
              <a:lnSpc>
                <a:spcPct val="100000"/>
              </a:lnSpc>
              <a:spcBef>
                <a:spcPts val="0"/>
              </a:spcBef>
              <a:spcAft>
                <a:spcPts val="0"/>
              </a:spcAft>
              <a:buClr>
                <a:srgbClr val="000000"/>
              </a:buClr>
              <a:buSzPts val="1000"/>
              <a:buFont typeface="Arial"/>
              <a:buNone/>
              <a:defRPr/>
            </a:lvl3pPr>
            <a:lvl4pPr indent="0" lvl="3" marL="0" marR="0" rtl="0" algn="r">
              <a:lnSpc>
                <a:spcPct val="100000"/>
              </a:lnSpc>
              <a:spcBef>
                <a:spcPts val="0"/>
              </a:spcBef>
              <a:spcAft>
                <a:spcPts val="0"/>
              </a:spcAft>
              <a:buClr>
                <a:srgbClr val="000000"/>
              </a:buClr>
              <a:buSzPts val="1000"/>
              <a:buFont typeface="Arial"/>
              <a:buNone/>
              <a:defRPr/>
            </a:lvl4pPr>
            <a:lvl5pPr indent="0" lvl="4" marL="0" marR="0" rtl="0" algn="r">
              <a:lnSpc>
                <a:spcPct val="100000"/>
              </a:lnSpc>
              <a:spcBef>
                <a:spcPts val="0"/>
              </a:spcBef>
              <a:spcAft>
                <a:spcPts val="0"/>
              </a:spcAft>
              <a:buClr>
                <a:srgbClr val="000000"/>
              </a:buClr>
              <a:buSzPts val="1000"/>
              <a:buFont typeface="Arial"/>
              <a:buNone/>
              <a:defRPr/>
            </a:lvl5pPr>
            <a:lvl6pPr indent="0" lvl="5" marL="0" marR="0" rtl="0" algn="r">
              <a:lnSpc>
                <a:spcPct val="100000"/>
              </a:lnSpc>
              <a:spcBef>
                <a:spcPts val="0"/>
              </a:spcBef>
              <a:spcAft>
                <a:spcPts val="0"/>
              </a:spcAft>
              <a:buClr>
                <a:srgbClr val="000000"/>
              </a:buClr>
              <a:buSzPts val="1000"/>
              <a:buFont typeface="Arial"/>
              <a:buNone/>
              <a:defRPr/>
            </a:lvl6pPr>
            <a:lvl7pPr indent="0" lvl="6" marL="0" marR="0" rtl="0" algn="r">
              <a:lnSpc>
                <a:spcPct val="100000"/>
              </a:lnSpc>
              <a:spcBef>
                <a:spcPts val="0"/>
              </a:spcBef>
              <a:spcAft>
                <a:spcPts val="0"/>
              </a:spcAft>
              <a:buClr>
                <a:srgbClr val="000000"/>
              </a:buClr>
              <a:buSzPts val="1000"/>
              <a:buFont typeface="Arial"/>
              <a:buNone/>
              <a:defRPr/>
            </a:lvl7pPr>
            <a:lvl8pPr indent="0" lvl="7" marL="0" marR="0" rtl="0" algn="r">
              <a:lnSpc>
                <a:spcPct val="100000"/>
              </a:lnSpc>
              <a:spcBef>
                <a:spcPts val="0"/>
              </a:spcBef>
              <a:spcAft>
                <a:spcPts val="0"/>
              </a:spcAft>
              <a:buClr>
                <a:srgbClr val="000000"/>
              </a:buClr>
              <a:buSzPts val="1000"/>
              <a:buFont typeface="Arial"/>
              <a:buNone/>
              <a:defRPr/>
            </a:lvl8pPr>
            <a:lvl9pPr indent="0" lvl="8" marL="0" marR="0" rtl="0" algn="r">
              <a:lnSpc>
                <a:spcPct val="100000"/>
              </a:lnSpc>
              <a:spcBef>
                <a:spcPts val="0"/>
              </a:spcBef>
              <a:spcAft>
                <a:spcPts val="0"/>
              </a:spcAft>
              <a:buClr>
                <a:srgbClr val="000000"/>
              </a:buClr>
              <a:buSzPts val="10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4" name="Shape 704"/>
        <p:cNvGrpSpPr/>
        <p:nvPr/>
      </p:nvGrpSpPr>
      <p:grpSpPr>
        <a:xfrm>
          <a:off x="0" y="0"/>
          <a:ext cx="0" cy="0"/>
          <a:chOff x="0" y="0"/>
          <a:chExt cx="0" cy="0"/>
        </a:xfrm>
      </p:grpSpPr>
      <p:sp>
        <p:nvSpPr>
          <p:cNvPr id="705" name="Google Shape;705;p36"/>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6" name="Google Shape;706;p36"/>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07" name="Google Shape;707;p36"/>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708" name="Google Shape;708;p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Titel und Inhalt">
    <p:spTree>
      <p:nvGrpSpPr>
        <p:cNvPr id="714" name="Shape 714"/>
        <p:cNvGrpSpPr/>
        <p:nvPr/>
      </p:nvGrpSpPr>
      <p:grpSpPr>
        <a:xfrm>
          <a:off x="0" y="0"/>
          <a:ext cx="0" cy="0"/>
          <a:chOff x="0" y="0"/>
          <a:chExt cx="0" cy="0"/>
        </a:xfrm>
      </p:grpSpPr>
      <p:sp>
        <p:nvSpPr>
          <p:cNvPr id="715" name="Google Shape;715;p38"/>
          <p:cNvSpPr txBox="1"/>
          <p:nvPr>
            <p:ph type="title"/>
          </p:nvPr>
        </p:nvSpPr>
        <p:spPr>
          <a:xfrm>
            <a:off x="364416" y="647851"/>
            <a:ext cx="8413800" cy="7377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686868"/>
              </a:buClr>
              <a:buSzPts val="2700"/>
              <a:buFont typeface="Calibri"/>
              <a:buNone/>
              <a:defRPr sz="2700">
                <a:latin typeface="Calibri"/>
                <a:ea typeface="Calibri"/>
                <a:cs typeface="Calibri"/>
                <a:sym typeface="Calibri"/>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716" name="Google Shape;716;p38"/>
          <p:cNvSpPr txBox="1"/>
          <p:nvPr>
            <p:ph idx="1" type="body"/>
          </p:nvPr>
        </p:nvSpPr>
        <p:spPr>
          <a:xfrm>
            <a:off x="364416" y="1590835"/>
            <a:ext cx="8413800" cy="4337100"/>
          </a:xfrm>
          <a:prstGeom prst="rect">
            <a:avLst/>
          </a:prstGeom>
          <a:noFill/>
          <a:ln>
            <a:noFill/>
          </a:ln>
        </p:spPr>
        <p:txBody>
          <a:bodyPr anchorCtr="0" anchor="t" bIns="0" lIns="0" spcFirstLastPara="1" rIns="0" wrap="square" tIns="0">
            <a:noAutofit/>
          </a:bodyPr>
          <a:lstStyle>
            <a:lvl1pPr indent="-355600" lvl="0" marL="457200" rtl="0" algn="l">
              <a:lnSpc>
                <a:spcPct val="114000"/>
              </a:lnSpc>
              <a:spcBef>
                <a:spcPts val="200"/>
              </a:spcBef>
              <a:spcAft>
                <a:spcPts val="0"/>
              </a:spcAft>
              <a:buClr>
                <a:schemeClr val="dk1"/>
              </a:buClr>
              <a:buSzPts val="2000"/>
              <a:buChar char="▪"/>
              <a:defRPr>
                <a:latin typeface="Calibri"/>
                <a:ea typeface="Calibri"/>
                <a:cs typeface="Calibri"/>
                <a:sym typeface="Calibri"/>
              </a:defRPr>
            </a:lvl1pPr>
            <a:lvl2pPr indent="-355600" lvl="1" marL="914400" rtl="0" algn="l">
              <a:lnSpc>
                <a:spcPct val="114000"/>
              </a:lnSpc>
              <a:spcBef>
                <a:spcPts val="0"/>
              </a:spcBef>
              <a:spcAft>
                <a:spcPts val="0"/>
              </a:spcAft>
              <a:buClr>
                <a:schemeClr val="dk1"/>
              </a:buClr>
              <a:buSzPts val="2000"/>
              <a:buChar char="▪"/>
              <a:defRPr>
                <a:latin typeface="Calibri"/>
                <a:ea typeface="Calibri"/>
                <a:cs typeface="Calibri"/>
                <a:sym typeface="Calibri"/>
              </a:defRPr>
            </a:lvl2pPr>
            <a:lvl3pPr indent="-355600" lvl="2" marL="1371600" rtl="0" algn="l">
              <a:lnSpc>
                <a:spcPct val="114000"/>
              </a:lnSpc>
              <a:spcBef>
                <a:spcPts val="0"/>
              </a:spcBef>
              <a:spcAft>
                <a:spcPts val="0"/>
              </a:spcAft>
              <a:buClr>
                <a:schemeClr val="dk1"/>
              </a:buClr>
              <a:buSzPts val="2000"/>
              <a:buChar char="▪"/>
              <a:defRPr>
                <a:latin typeface="Calibri"/>
                <a:ea typeface="Calibri"/>
                <a:cs typeface="Calibri"/>
                <a:sym typeface="Calibri"/>
              </a:defRPr>
            </a:lvl3pPr>
            <a:lvl4pPr indent="-355600" lvl="3" marL="1828800" rtl="0" algn="l">
              <a:lnSpc>
                <a:spcPct val="114000"/>
              </a:lnSpc>
              <a:spcBef>
                <a:spcPts val="0"/>
              </a:spcBef>
              <a:spcAft>
                <a:spcPts val="0"/>
              </a:spcAft>
              <a:buClr>
                <a:schemeClr val="dk1"/>
              </a:buClr>
              <a:buSzPts val="2000"/>
              <a:buChar char="▪"/>
              <a:defRPr>
                <a:latin typeface="Calibri"/>
                <a:ea typeface="Calibri"/>
                <a:cs typeface="Calibri"/>
                <a:sym typeface="Calibri"/>
              </a:defRPr>
            </a:lvl4pPr>
            <a:lvl5pPr indent="-355600" lvl="4" marL="2286000" rtl="0" algn="l">
              <a:lnSpc>
                <a:spcPct val="114000"/>
              </a:lnSpc>
              <a:spcBef>
                <a:spcPts val="0"/>
              </a:spcBef>
              <a:spcAft>
                <a:spcPts val="0"/>
              </a:spcAft>
              <a:buClr>
                <a:schemeClr val="dk1"/>
              </a:buClr>
              <a:buSzPts val="2000"/>
              <a:buChar char="▪"/>
              <a:defRPr>
                <a:latin typeface="Calibri"/>
                <a:ea typeface="Calibri"/>
                <a:cs typeface="Calibri"/>
                <a:sym typeface="Calibri"/>
              </a:defRPr>
            </a:lvl5pPr>
            <a:lvl6pPr indent="-323850" lvl="5" marL="2743200" rtl="0" algn="l">
              <a:spcBef>
                <a:spcPts val="300"/>
              </a:spcBef>
              <a:spcAft>
                <a:spcPts val="0"/>
              </a:spcAft>
              <a:buClr>
                <a:schemeClr val="dk1"/>
              </a:buClr>
              <a:buSzPts val="1500"/>
              <a:buChar char="•"/>
              <a:defRPr/>
            </a:lvl6pPr>
            <a:lvl7pPr indent="-323850" lvl="6" marL="3200400" rtl="0" algn="l">
              <a:spcBef>
                <a:spcPts val="300"/>
              </a:spcBef>
              <a:spcAft>
                <a:spcPts val="0"/>
              </a:spcAft>
              <a:buClr>
                <a:schemeClr val="dk1"/>
              </a:buClr>
              <a:buSzPts val="1500"/>
              <a:buChar char="•"/>
              <a:defRPr/>
            </a:lvl7pPr>
            <a:lvl8pPr indent="-323850" lvl="7" marL="3657600" rtl="0" algn="l">
              <a:spcBef>
                <a:spcPts val="300"/>
              </a:spcBef>
              <a:spcAft>
                <a:spcPts val="0"/>
              </a:spcAft>
              <a:buClr>
                <a:schemeClr val="dk1"/>
              </a:buClr>
              <a:buSzPts val="1500"/>
              <a:buChar char="•"/>
              <a:defRPr/>
            </a:lvl8pPr>
            <a:lvl9pPr indent="-323850" lvl="8" marL="4114800" rtl="0" algn="l">
              <a:spcBef>
                <a:spcPts val="300"/>
              </a:spcBef>
              <a:spcAft>
                <a:spcPts val="0"/>
              </a:spcAft>
              <a:buClr>
                <a:schemeClr val="dk1"/>
              </a:buClr>
              <a:buSzPts val="15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showMasterSp="0">
  <p:cSld name="Titelfolie">
    <p:spTree>
      <p:nvGrpSpPr>
        <p:cNvPr id="717" name="Shape 717"/>
        <p:cNvGrpSpPr/>
        <p:nvPr/>
      </p:nvGrpSpPr>
      <p:grpSpPr>
        <a:xfrm>
          <a:off x="0" y="0"/>
          <a:ext cx="0" cy="0"/>
          <a:chOff x="0" y="0"/>
          <a:chExt cx="0" cy="0"/>
        </a:xfrm>
      </p:grpSpPr>
      <p:pic>
        <p:nvPicPr>
          <p:cNvPr descr="\\psf\Host\Users\cd\Desktop\Startbild_16zu9-E.jpg" id="718" name="Google Shape;718;p39"/>
          <p:cNvPicPr preferRelativeResize="0"/>
          <p:nvPr/>
        </p:nvPicPr>
        <p:blipFill rotWithShape="1">
          <a:blip r:embed="rId2">
            <a:alphaModFix/>
          </a:blip>
          <a:srcRect b="0" l="0" r="0" t="0"/>
          <a:stretch/>
        </p:blipFill>
        <p:spPr>
          <a:xfrm>
            <a:off x="11" y="15"/>
            <a:ext cx="9139238" cy="5140970"/>
          </a:xfrm>
          <a:prstGeom prst="rect">
            <a:avLst/>
          </a:prstGeom>
          <a:noFill/>
          <a:ln>
            <a:noFill/>
          </a:ln>
        </p:spPr>
      </p:pic>
      <p:sp>
        <p:nvSpPr>
          <p:cNvPr id="719" name="Google Shape;719;p39"/>
          <p:cNvSpPr txBox="1"/>
          <p:nvPr>
            <p:ph type="ctrTitle"/>
          </p:nvPr>
        </p:nvSpPr>
        <p:spPr>
          <a:xfrm>
            <a:off x="658628" y="1572839"/>
            <a:ext cx="8146500" cy="7413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686868"/>
              </a:buClr>
              <a:buSzPts val="2700"/>
              <a:buFont typeface="Calibri"/>
              <a:buNone/>
              <a:defRPr b="1">
                <a:latin typeface="Calibri"/>
                <a:ea typeface="Calibri"/>
                <a:cs typeface="Calibri"/>
                <a:sym typeface="Calibri"/>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720" name="Google Shape;720;p39"/>
          <p:cNvSpPr txBox="1"/>
          <p:nvPr>
            <p:ph idx="1" type="subTitle"/>
          </p:nvPr>
        </p:nvSpPr>
        <p:spPr>
          <a:xfrm>
            <a:off x="658628" y="2429457"/>
            <a:ext cx="8146500" cy="1151700"/>
          </a:xfrm>
          <a:prstGeom prst="rect">
            <a:avLst/>
          </a:prstGeom>
          <a:noFill/>
          <a:ln>
            <a:noFill/>
          </a:ln>
        </p:spPr>
        <p:txBody>
          <a:bodyPr anchorCtr="0" anchor="t" bIns="0" lIns="0" spcFirstLastPara="1" rIns="0" wrap="square" tIns="0">
            <a:noAutofit/>
          </a:bodyPr>
          <a:lstStyle>
            <a:lvl1pPr lvl="0" rtl="0" algn="l">
              <a:lnSpc>
                <a:spcPct val="114000"/>
              </a:lnSpc>
              <a:spcBef>
                <a:spcPts val="200"/>
              </a:spcBef>
              <a:spcAft>
                <a:spcPts val="0"/>
              </a:spcAft>
              <a:buClr>
                <a:srgbClr val="686868"/>
              </a:buClr>
              <a:buSzPts val="2000"/>
              <a:buFont typeface="Calibri"/>
              <a:buNone/>
              <a:defRPr sz="2000">
                <a:solidFill>
                  <a:srgbClr val="686868"/>
                </a:solidFill>
                <a:latin typeface="Calibri"/>
                <a:ea typeface="Calibri"/>
                <a:cs typeface="Calibri"/>
                <a:sym typeface="Calibri"/>
              </a:defRPr>
            </a:lvl1pPr>
            <a:lvl2pPr lvl="1" rtl="0" algn="l">
              <a:lnSpc>
                <a:spcPct val="114000"/>
              </a:lnSpc>
              <a:spcBef>
                <a:spcPts val="0"/>
              </a:spcBef>
              <a:spcAft>
                <a:spcPts val="0"/>
              </a:spcAft>
              <a:buClr>
                <a:schemeClr val="dk1"/>
              </a:buClr>
              <a:buSzPts val="1500"/>
              <a:buChar char="▪"/>
              <a:defRPr/>
            </a:lvl2pPr>
            <a:lvl3pPr lvl="2" rtl="0" algn="l">
              <a:lnSpc>
                <a:spcPct val="114000"/>
              </a:lnSpc>
              <a:spcBef>
                <a:spcPts val="0"/>
              </a:spcBef>
              <a:spcAft>
                <a:spcPts val="0"/>
              </a:spcAft>
              <a:buClr>
                <a:schemeClr val="dk1"/>
              </a:buClr>
              <a:buSzPts val="1500"/>
              <a:buChar char="▪"/>
              <a:defRPr/>
            </a:lvl3pPr>
            <a:lvl4pPr lvl="3" rtl="0" algn="l">
              <a:lnSpc>
                <a:spcPct val="114000"/>
              </a:lnSpc>
              <a:spcBef>
                <a:spcPts val="0"/>
              </a:spcBef>
              <a:spcAft>
                <a:spcPts val="0"/>
              </a:spcAft>
              <a:buClr>
                <a:schemeClr val="dk1"/>
              </a:buClr>
              <a:buSzPts val="1500"/>
              <a:buChar char="▪"/>
              <a:defRPr/>
            </a:lvl4pPr>
            <a:lvl5pPr lvl="4" rtl="0" algn="l">
              <a:lnSpc>
                <a:spcPct val="114000"/>
              </a:lnSpc>
              <a:spcBef>
                <a:spcPts val="0"/>
              </a:spcBef>
              <a:spcAft>
                <a:spcPts val="0"/>
              </a:spcAft>
              <a:buClr>
                <a:schemeClr val="dk1"/>
              </a:buClr>
              <a:buSzPts val="1500"/>
              <a:buChar char="▪"/>
              <a:defRPr/>
            </a:lvl5pPr>
            <a:lvl6pPr lvl="5" rtl="0" algn="l">
              <a:spcBef>
                <a:spcPts val="300"/>
              </a:spcBef>
              <a:spcAft>
                <a:spcPts val="0"/>
              </a:spcAft>
              <a:buClr>
                <a:schemeClr val="dk1"/>
              </a:buClr>
              <a:buSzPts val="1500"/>
              <a:buChar char="•"/>
              <a:defRPr/>
            </a:lvl6pPr>
            <a:lvl7pPr lvl="6" rtl="0" algn="l">
              <a:spcBef>
                <a:spcPts val="300"/>
              </a:spcBef>
              <a:spcAft>
                <a:spcPts val="0"/>
              </a:spcAft>
              <a:buClr>
                <a:schemeClr val="dk1"/>
              </a:buClr>
              <a:buSzPts val="1500"/>
              <a:buChar char="•"/>
              <a:defRPr/>
            </a:lvl7pPr>
            <a:lvl8pPr lvl="7" rtl="0" algn="l">
              <a:spcBef>
                <a:spcPts val="300"/>
              </a:spcBef>
              <a:spcAft>
                <a:spcPts val="0"/>
              </a:spcAft>
              <a:buClr>
                <a:schemeClr val="dk1"/>
              </a:buClr>
              <a:buSzPts val="1500"/>
              <a:buChar char="•"/>
              <a:defRPr/>
            </a:lvl8pPr>
            <a:lvl9pPr lvl="8" rtl="0" algn="l">
              <a:spcBef>
                <a:spcPts val="300"/>
              </a:spcBef>
              <a:spcAft>
                <a:spcPts val="0"/>
              </a:spcAft>
              <a:buClr>
                <a:schemeClr val="dk1"/>
              </a:buClr>
              <a:buSzPts val="1500"/>
              <a:buChar char="•"/>
              <a:defRPr/>
            </a:lvl9pPr>
          </a:lstStyle>
          <a:p/>
        </p:txBody>
      </p:sp>
      <p:pic>
        <p:nvPicPr>
          <p:cNvPr id="721" name="Google Shape;721;p39"/>
          <p:cNvPicPr preferRelativeResize="0"/>
          <p:nvPr/>
        </p:nvPicPr>
        <p:blipFill rotWithShape="1">
          <a:blip r:embed="rId3">
            <a:alphaModFix/>
          </a:blip>
          <a:srcRect b="0" l="0" r="0" t="0"/>
          <a:stretch/>
        </p:blipFill>
        <p:spPr>
          <a:xfrm>
            <a:off x="144660" y="5596730"/>
            <a:ext cx="809789" cy="71753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und Bild">
  <p:cSld name="Inhalt und Bild">
    <p:spTree>
      <p:nvGrpSpPr>
        <p:cNvPr id="722" name="Shape 722"/>
        <p:cNvGrpSpPr/>
        <p:nvPr/>
      </p:nvGrpSpPr>
      <p:grpSpPr>
        <a:xfrm>
          <a:off x="0" y="0"/>
          <a:ext cx="0" cy="0"/>
          <a:chOff x="0" y="0"/>
          <a:chExt cx="0" cy="0"/>
        </a:xfrm>
      </p:grpSpPr>
      <p:sp>
        <p:nvSpPr>
          <p:cNvPr id="723" name="Google Shape;723;p40"/>
          <p:cNvSpPr txBox="1"/>
          <p:nvPr>
            <p:ph type="title"/>
          </p:nvPr>
        </p:nvSpPr>
        <p:spPr>
          <a:xfrm>
            <a:off x="364416" y="647851"/>
            <a:ext cx="8413800" cy="7377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686868"/>
              </a:buClr>
              <a:buSzPts val="2700"/>
              <a:buFont typeface="Calibri"/>
              <a:buNone/>
              <a:defRPr>
                <a:latin typeface="Calibri"/>
                <a:ea typeface="Calibri"/>
                <a:cs typeface="Calibri"/>
                <a:sym typeface="Calibri"/>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724" name="Google Shape;724;p40"/>
          <p:cNvSpPr txBox="1"/>
          <p:nvPr>
            <p:ph idx="1" type="body"/>
          </p:nvPr>
        </p:nvSpPr>
        <p:spPr>
          <a:xfrm>
            <a:off x="364405" y="1590835"/>
            <a:ext cx="4110900" cy="4337100"/>
          </a:xfrm>
          <a:prstGeom prst="rect">
            <a:avLst/>
          </a:prstGeom>
          <a:noFill/>
          <a:ln>
            <a:noFill/>
          </a:ln>
        </p:spPr>
        <p:txBody>
          <a:bodyPr anchorCtr="0" anchor="t" bIns="0" lIns="0" spcFirstLastPara="1" rIns="0" wrap="square" tIns="0">
            <a:noAutofit/>
          </a:bodyPr>
          <a:lstStyle>
            <a:lvl1pPr indent="-355600" lvl="0" marL="457200" rtl="0" algn="l">
              <a:lnSpc>
                <a:spcPct val="114000"/>
              </a:lnSpc>
              <a:spcBef>
                <a:spcPts val="200"/>
              </a:spcBef>
              <a:spcAft>
                <a:spcPts val="0"/>
              </a:spcAft>
              <a:buClr>
                <a:schemeClr val="dk1"/>
              </a:buClr>
              <a:buSzPts val="2000"/>
              <a:buChar char="▪"/>
              <a:defRPr>
                <a:latin typeface="Calibri"/>
                <a:ea typeface="Calibri"/>
                <a:cs typeface="Calibri"/>
                <a:sym typeface="Calibri"/>
              </a:defRPr>
            </a:lvl1pPr>
            <a:lvl2pPr indent="-355600" lvl="1" marL="914400" rtl="0" algn="l">
              <a:lnSpc>
                <a:spcPct val="114000"/>
              </a:lnSpc>
              <a:spcBef>
                <a:spcPts val="0"/>
              </a:spcBef>
              <a:spcAft>
                <a:spcPts val="0"/>
              </a:spcAft>
              <a:buClr>
                <a:schemeClr val="dk1"/>
              </a:buClr>
              <a:buSzPts val="2000"/>
              <a:buChar char="▪"/>
              <a:defRPr>
                <a:latin typeface="Calibri"/>
                <a:ea typeface="Calibri"/>
                <a:cs typeface="Calibri"/>
                <a:sym typeface="Calibri"/>
              </a:defRPr>
            </a:lvl2pPr>
            <a:lvl3pPr indent="-355600" lvl="2" marL="1371600" rtl="0" algn="l">
              <a:lnSpc>
                <a:spcPct val="114000"/>
              </a:lnSpc>
              <a:spcBef>
                <a:spcPts val="0"/>
              </a:spcBef>
              <a:spcAft>
                <a:spcPts val="0"/>
              </a:spcAft>
              <a:buClr>
                <a:schemeClr val="dk1"/>
              </a:buClr>
              <a:buSzPts val="2000"/>
              <a:buChar char="▪"/>
              <a:defRPr>
                <a:latin typeface="Calibri"/>
                <a:ea typeface="Calibri"/>
                <a:cs typeface="Calibri"/>
                <a:sym typeface="Calibri"/>
              </a:defRPr>
            </a:lvl3pPr>
            <a:lvl4pPr indent="-355600" lvl="3" marL="1828800" rtl="0" algn="l">
              <a:lnSpc>
                <a:spcPct val="114000"/>
              </a:lnSpc>
              <a:spcBef>
                <a:spcPts val="0"/>
              </a:spcBef>
              <a:spcAft>
                <a:spcPts val="0"/>
              </a:spcAft>
              <a:buClr>
                <a:schemeClr val="dk1"/>
              </a:buClr>
              <a:buSzPts val="2000"/>
              <a:buChar char="▪"/>
              <a:defRPr>
                <a:latin typeface="Calibri"/>
                <a:ea typeface="Calibri"/>
                <a:cs typeface="Calibri"/>
                <a:sym typeface="Calibri"/>
              </a:defRPr>
            </a:lvl4pPr>
            <a:lvl5pPr indent="-355600" lvl="4" marL="2286000" rtl="0" algn="l">
              <a:lnSpc>
                <a:spcPct val="114000"/>
              </a:lnSpc>
              <a:spcBef>
                <a:spcPts val="0"/>
              </a:spcBef>
              <a:spcAft>
                <a:spcPts val="0"/>
              </a:spcAft>
              <a:buClr>
                <a:schemeClr val="dk1"/>
              </a:buClr>
              <a:buSzPts val="2000"/>
              <a:buChar char="▪"/>
              <a:defRPr>
                <a:latin typeface="Calibri"/>
                <a:ea typeface="Calibri"/>
                <a:cs typeface="Calibri"/>
                <a:sym typeface="Calibri"/>
              </a:defRPr>
            </a:lvl5pPr>
            <a:lvl6pPr indent="-323850" lvl="5" marL="2743200" rtl="0" algn="l">
              <a:spcBef>
                <a:spcPts val="300"/>
              </a:spcBef>
              <a:spcAft>
                <a:spcPts val="0"/>
              </a:spcAft>
              <a:buClr>
                <a:schemeClr val="dk1"/>
              </a:buClr>
              <a:buSzPts val="1500"/>
              <a:buChar char="•"/>
              <a:defRPr/>
            </a:lvl6pPr>
            <a:lvl7pPr indent="-323850" lvl="6" marL="3200400" rtl="0" algn="l">
              <a:spcBef>
                <a:spcPts val="300"/>
              </a:spcBef>
              <a:spcAft>
                <a:spcPts val="0"/>
              </a:spcAft>
              <a:buClr>
                <a:schemeClr val="dk1"/>
              </a:buClr>
              <a:buSzPts val="1500"/>
              <a:buChar char="•"/>
              <a:defRPr/>
            </a:lvl7pPr>
            <a:lvl8pPr indent="-323850" lvl="7" marL="3657600" rtl="0" algn="l">
              <a:spcBef>
                <a:spcPts val="300"/>
              </a:spcBef>
              <a:spcAft>
                <a:spcPts val="0"/>
              </a:spcAft>
              <a:buClr>
                <a:schemeClr val="dk1"/>
              </a:buClr>
              <a:buSzPts val="1500"/>
              <a:buChar char="•"/>
              <a:defRPr/>
            </a:lvl8pPr>
            <a:lvl9pPr indent="-323850" lvl="8" marL="4114800" rtl="0" algn="l">
              <a:spcBef>
                <a:spcPts val="300"/>
              </a:spcBef>
              <a:spcAft>
                <a:spcPts val="0"/>
              </a:spcAft>
              <a:buClr>
                <a:schemeClr val="dk1"/>
              </a:buClr>
              <a:buSzPts val="1500"/>
              <a:buChar char="•"/>
              <a:defRPr/>
            </a:lvl9pPr>
          </a:lstStyle>
          <a:p/>
        </p:txBody>
      </p:sp>
      <p:sp>
        <p:nvSpPr>
          <p:cNvPr id="725" name="Google Shape;725;p40"/>
          <p:cNvSpPr/>
          <p:nvPr>
            <p:ph idx="2" type="pic"/>
          </p:nvPr>
        </p:nvSpPr>
        <p:spPr>
          <a:xfrm>
            <a:off x="4667085" y="1590835"/>
            <a:ext cx="4110900" cy="4337100"/>
          </a:xfrm>
          <a:prstGeom prst="rect">
            <a:avLst/>
          </a:prstGeom>
          <a:noFill/>
          <a:ln>
            <a:noFill/>
          </a:ln>
        </p:spPr>
        <p:txBody>
          <a:bodyPr anchorCtr="0" anchor="t" bIns="0" lIns="0" spcFirstLastPara="1" rIns="0" wrap="square" tIns="0">
            <a:noAutofit/>
          </a:bodyPr>
          <a:lstStyle>
            <a:lvl1pPr lvl="0" marR="0" rtl="0" algn="l">
              <a:lnSpc>
                <a:spcPct val="100000"/>
              </a:lnSpc>
              <a:spcBef>
                <a:spcPts val="2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114000"/>
              </a:lnSpc>
              <a:spcBef>
                <a:spcPts val="20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2pPr>
            <a:lvl3pPr lvl="2" marR="0" rtl="0" algn="l">
              <a:lnSpc>
                <a:spcPct val="114000"/>
              </a:lnSpc>
              <a:spcBef>
                <a:spcPts val="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3pPr>
            <a:lvl4pPr lvl="3" marR="0" rtl="0" algn="l">
              <a:lnSpc>
                <a:spcPct val="114000"/>
              </a:lnSpc>
              <a:spcBef>
                <a:spcPts val="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4pPr>
            <a:lvl5pPr lvl="4" marR="0" rtl="0" algn="l">
              <a:lnSpc>
                <a:spcPct val="114000"/>
              </a:lnSpc>
              <a:spcBef>
                <a:spcPts val="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5pPr>
            <a:lvl6pPr lvl="5" marR="0" rtl="0" algn="l">
              <a:spcBef>
                <a:spcPts val="3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 Inhalt links">
  <p:cSld name="Ein Inhalt links">
    <p:spTree>
      <p:nvGrpSpPr>
        <p:cNvPr id="726" name="Shape 726"/>
        <p:cNvGrpSpPr/>
        <p:nvPr/>
      </p:nvGrpSpPr>
      <p:grpSpPr>
        <a:xfrm>
          <a:off x="0" y="0"/>
          <a:ext cx="0" cy="0"/>
          <a:chOff x="0" y="0"/>
          <a:chExt cx="0" cy="0"/>
        </a:xfrm>
      </p:grpSpPr>
      <p:sp>
        <p:nvSpPr>
          <p:cNvPr id="727" name="Google Shape;727;p41"/>
          <p:cNvSpPr txBox="1"/>
          <p:nvPr>
            <p:ph type="title"/>
          </p:nvPr>
        </p:nvSpPr>
        <p:spPr>
          <a:xfrm>
            <a:off x="364416" y="647851"/>
            <a:ext cx="8413800" cy="7377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686868"/>
              </a:buClr>
              <a:buSzPts val="15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728" name="Google Shape;728;p41"/>
          <p:cNvSpPr txBox="1"/>
          <p:nvPr>
            <p:ph idx="1" type="body"/>
          </p:nvPr>
        </p:nvSpPr>
        <p:spPr>
          <a:xfrm>
            <a:off x="364405" y="1590835"/>
            <a:ext cx="4110900" cy="4337100"/>
          </a:xfrm>
          <a:prstGeom prst="rect">
            <a:avLst/>
          </a:prstGeom>
          <a:noFill/>
          <a:ln>
            <a:noFill/>
          </a:ln>
        </p:spPr>
        <p:txBody>
          <a:bodyPr anchorCtr="0" anchor="t" bIns="0" lIns="0" spcFirstLastPara="1" rIns="0" wrap="square" tIns="0">
            <a:noAutofit/>
          </a:bodyPr>
          <a:lstStyle>
            <a:lvl1pPr indent="-323850" lvl="0" marL="457200" rtl="0" algn="l">
              <a:lnSpc>
                <a:spcPct val="114000"/>
              </a:lnSpc>
              <a:spcBef>
                <a:spcPts val="200"/>
              </a:spcBef>
              <a:spcAft>
                <a:spcPts val="0"/>
              </a:spcAft>
              <a:buClr>
                <a:schemeClr val="dk1"/>
              </a:buClr>
              <a:buSzPts val="1500"/>
              <a:buChar char="▪"/>
              <a:defRPr/>
            </a:lvl1pPr>
            <a:lvl2pPr indent="-323850" lvl="1" marL="914400" rtl="0" algn="l">
              <a:lnSpc>
                <a:spcPct val="114000"/>
              </a:lnSpc>
              <a:spcBef>
                <a:spcPts val="0"/>
              </a:spcBef>
              <a:spcAft>
                <a:spcPts val="0"/>
              </a:spcAft>
              <a:buClr>
                <a:schemeClr val="dk1"/>
              </a:buClr>
              <a:buSzPts val="1500"/>
              <a:buChar char="▪"/>
              <a:defRPr/>
            </a:lvl2pPr>
            <a:lvl3pPr indent="-323850" lvl="2" marL="1371600" rtl="0" algn="l">
              <a:lnSpc>
                <a:spcPct val="114000"/>
              </a:lnSpc>
              <a:spcBef>
                <a:spcPts val="0"/>
              </a:spcBef>
              <a:spcAft>
                <a:spcPts val="0"/>
              </a:spcAft>
              <a:buClr>
                <a:schemeClr val="dk1"/>
              </a:buClr>
              <a:buSzPts val="1500"/>
              <a:buChar char="▪"/>
              <a:defRPr/>
            </a:lvl3pPr>
            <a:lvl4pPr indent="-323850" lvl="3" marL="1828800" rtl="0" algn="l">
              <a:lnSpc>
                <a:spcPct val="114000"/>
              </a:lnSpc>
              <a:spcBef>
                <a:spcPts val="0"/>
              </a:spcBef>
              <a:spcAft>
                <a:spcPts val="0"/>
              </a:spcAft>
              <a:buClr>
                <a:schemeClr val="dk1"/>
              </a:buClr>
              <a:buSzPts val="1500"/>
              <a:buChar char="▪"/>
              <a:defRPr/>
            </a:lvl4pPr>
            <a:lvl5pPr indent="-323850" lvl="4" marL="2286000" rtl="0" algn="l">
              <a:lnSpc>
                <a:spcPct val="114000"/>
              </a:lnSpc>
              <a:spcBef>
                <a:spcPts val="0"/>
              </a:spcBef>
              <a:spcAft>
                <a:spcPts val="0"/>
              </a:spcAft>
              <a:buClr>
                <a:schemeClr val="dk1"/>
              </a:buClr>
              <a:buSzPts val="1500"/>
              <a:buChar char="▪"/>
              <a:defRPr/>
            </a:lvl5pPr>
            <a:lvl6pPr indent="-323850" lvl="5" marL="2743200" rtl="0" algn="l">
              <a:spcBef>
                <a:spcPts val="300"/>
              </a:spcBef>
              <a:spcAft>
                <a:spcPts val="0"/>
              </a:spcAft>
              <a:buClr>
                <a:schemeClr val="dk1"/>
              </a:buClr>
              <a:buSzPts val="1500"/>
              <a:buChar char="•"/>
              <a:defRPr/>
            </a:lvl6pPr>
            <a:lvl7pPr indent="-323850" lvl="6" marL="3200400" rtl="0" algn="l">
              <a:spcBef>
                <a:spcPts val="300"/>
              </a:spcBef>
              <a:spcAft>
                <a:spcPts val="0"/>
              </a:spcAft>
              <a:buClr>
                <a:schemeClr val="dk1"/>
              </a:buClr>
              <a:buSzPts val="1500"/>
              <a:buChar char="•"/>
              <a:defRPr/>
            </a:lvl7pPr>
            <a:lvl8pPr indent="-323850" lvl="7" marL="3657600" rtl="0" algn="l">
              <a:spcBef>
                <a:spcPts val="300"/>
              </a:spcBef>
              <a:spcAft>
                <a:spcPts val="0"/>
              </a:spcAft>
              <a:buClr>
                <a:schemeClr val="dk1"/>
              </a:buClr>
              <a:buSzPts val="1500"/>
              <a:buChar char="•"/>
              <a:defRPr/>
            </a:lvl8pPr>
            <a:lvl9pPr indent="-323850" lvl="8" marL="4114800" rtl="0" algn="l">
              <a:spcBef>
                <a:spcPts val="300"/>
              </a:spcBef>
              <a:spcAft>
                <a:spcPts val="0"/>
              </a:spcAft>
              <a:buClr>
                <a:schemeClr val="dk1"/>
              </a:buClr>
              <a:buSzPts val="15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p:cSld name="Zwei Inhalte">
    <p:spTree>
      <p:nvGrpSpPr>
        <p:cNvPr id="729" name="Shape 729"/>
        <p:cNvGrpSpPr/>
        <p:nvPr/>
      </p:nvGrpSpPr>
      <p:grpSpPr>
        <a:xfrm>
          <a:off x="0" y="0"/>
          <a:ext cx="0" cy="0"/>
          <a:chOff x="0" y="0"/>
          <a:chExt cx="0" cy="0"/>
        </a:xfrm>
      </p:grpSpPr>
      <p:sp>
        <p:nvSpPr>
          <p:cNvPr id="730" name="Google Shape;730;p42"/>
          <p:cNvSpPr txBox="1"/>
          <p:nvPr>
            <p:ph type="title"/>
          </p:nvPr>
        </p:nvSpPr>
        <p:spPr>
          <a:xfrm>
            <a:off x="364416" y="647851"/>
            <a:ext cx="8413800" cy="7377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686868"/>
              </a:buClr>
              <a:buSzPts val="15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731" name="Google Shape;731;p42"/>
          <p:cNvSpPr txBox="1"/>
          <p:nvPr>
            <p:ph idx="1" type="body"/>
          </p:nvPr>
        </p:nvSpPr>
        <p:spPr>
          <a:xfrm>
            <a:off x="364405" y="1590835"/>
            <a:ext cx="4110900" cy="4337100"/>
          </a:xfrm>
          <a:prstGeom prst="rect">
            <a:avLst/>
          </a:prstGeom>
          <a:noFill/>
          <a:ln>
            <a:noFill/>
          </a:ln>
        </p:spPr>
        <p:txBody>
          <a:bodyPr anchorCtr="0" anchor="t" bIns="0" lIns="0" spcFirstLastPara="1" rIns="0" wrap="square" tIns="0">
            <a:noAutofit/>
          </a:bodyPr>
          <a:lstStyle>
            <a:lvl1pPr indent="-323850" lvl="0" marL="457200" rtl="0" algn="l">
              <a:lnSpc>
                <a:spcPct val="114000"/>
              </a:lnSpc>
              <a:spcBef>
                <a:spcPts val="200"/>
              </a:spcBef>
              <a:spcAft>
                <a:spcPts val="0"/>
              </a:spcAft>
              <a:buClr>
                <a:schemeClr val="dk1"/>
              </a:buClr>
              <a:buSzPts val="1500"/>
              <a:buChar char="▪"/>
              <a:defRPr/>
            </a:lvl1pPr>
            <a:lvl2pPr indent="-323850" lvl="1" marL="914400" rtl="0" algn="l">
              <a:lnSpc>
                <a:spcPct val="114000"/>
              </a:lnSpc>
              <a:spcBef>
                <a:spcPts val="0"/>
              </a:spcBef>
              <a:spcAft>
                <a:spcPts val="0"/>
              </a:spcAft>
              <a:buClr>
                <a:schemeClr val="dk1"/>
              </a:buClr>
              <a:buSzPts val="1500"/>
              <a:buChar char="▪"/>
              <a:defRPr/>
            </a:lvl2pPr>
            <a:lvl3pPr indent="-323850" lvl="2" marL="1371600" rtl="0" algn="l">
              <a:lnSpc>
                <a:spcPct val="114000"/>
              </a:lnSpc>
              <a:spcBef>
                <a:spcPts val="0"/>
              </a:spcBef>
              <a:spcAft>
                <a:spcPts val="0"/>
              </a:spcAft>
              <a:buClr>
                <a:schemeClr val="dk1"/>
              </a:buClr>
              <a:buSzPts val="1500"/>
              <a:buChar char="▪"/>
              <a:defRPr/>
            </a:lvl3pPr>
            <a:lvl4pPr indent="-323850" lvl="3" marL="1828800" rtl="0" algn="l">
              <a:lnSpc>
                <a:spcPct val="114000"/>
              </a:lnSpc>
              <a:spcBef>
                <a:spcPts val="0"/>
              </a:spcBef>
              <a:spcAft>
                <a:spcPts val="0"/>
              </a:spcAft>
              <a:buClr>
                <a:schemeClr val="dk1"/>
              </a:buClr>
              <a:buSzPts val="1500"/>
              <a:buChar char="▪"/>
              <a:defRPr/>
            </a:lvl4pPr>
            <a:lvl5pPr indent="-323850" lvl="4" marL="2286000" rtl="0" algn="l">
              <a:lnSpc>
                <a:spcPct val="114000"/>
              </a:lnSpc>
              <a:spcBef>
                <a:spcPts val="0"/>
              </a:spcBef>
              <a:spcAft>
                <a:spcPts val="0"/>
              </a:spcAft>
              <a:buClr>
                <a:schemeClr val="dk1"/>
              </a:buClr>
              <a:buSzPts val="1500"/>
              <a:buChar char="▪"/>
              <a:defRPr/>
            </a:lvl5pPr>
            <a:lvl6pPr indent="-323850" lvl="5" marL="2743200" rtl="0" algn="l">
              <a:spcBef>
                <a:spcPts val="300"/>
              </a:spcBef>
              <a:spcAft>
                <a:spcPts val="0"/>
              </a:spcAft>
              <a:buClr>
                <a:schemeClr val="dk1"/>
              </a:buClr>
              <a:buSzPts val="1500"/>
              <a:buChar char="•"/>
              <a:defRPr/>
            </a:lvl6pPr>
            <a:lvl7pPr indent="-323850" lvl="6" marL="3200400" rtl="0" algn="l">
              <a:spcBef>
                <a:spcPts val="300"/>
              </a:spcBef>
              <a:spcAft>
                <a:spcPts val="0"/>
              </a:spcAft>
              <a:buClr>
                <a:schemeClr val="dk1"/>
              </a:buClr>
              <a:buSzPts val="1500"/>
              <a:buChar char="•"/>
              <a:defRPr/>
            </a:lvl7pPr>
            <a:lvl8pPr indent="-323850" lvl="7" marL="3657600" rtl="0" algn="l">
              <a:spcBef>
                <a:spcPts val="300"/>
              </a:spcBef>
              <a:spcAft>
                <a:spcPts val="0"/>
              </a:spcAft>
              <a:buClr>
                <a:schemeClr val="dk1"/>
              </a:buClr>
              <a:buSzPts val="1500"/>
              <a:buChar char="•"/>
              <a:defRPr/>
            </a:lvl8pPr>
            <a:lvl9pPr indent="-323850" lvl="8" marL="4114800" rtl="0" algn="l">
              <a:spcBef>
                <a:spcPts val="300"/>
              </a:spcBef>
              <a:spcAft>
                <a:spcPts val="0"/>
              </a:spcAft>
              <a:buClr>
                <a:schemeClr val="dk1"/>
              </a:buClr>
              <a:buSzPts val="1500"/>
              <a:buChar char="•"/>
              <a:defRPr/>
            </a:lvl9pPr>
          </a:lstStyle>
          <a:p/>
        </p:txBody>
      </p:sp>
      <p:sp>
        <p:nvSpPr>
          <p:cNvPr id="732" name="Google Shape;732;p42"/>
          <p:cNvSpPr txBox="1"/>
          <p:nvPr>
            <p:ph idx="2" type="body"/>
          </p:nvPr>
        </p:nvSpPr>
        <p:spPr>
          <a:xfrm>
            <a:off x="4667085" y="1590835"/>
            <a:ext cx="4110900" cy="4337100"/>
          </a:xfrm>
          <a:prstGeom prst="rect">
            <a:avLst/>
          </a:prstGeom>
          <a:noFill/>
          <a:ln>
            <a:noFill/>
          </a:ln>
        </p:spPr>
        <p:txBody>
          <a:bodyPr anchorCtr="0" anchor="t" bIns="0" lIns="0" spcFirstLastPara="1" rIns="0" wrap="square" tIns="0">
            <a:noAutofit/>
          </a:bodyPr>
          <a:lstStyle>
            <a:lvl1pPr indent="-323850" lvl="0" marL="457200" rtl="0" algn="l">
              <a:lnSpc>
                <a:spcPct val="114000"/>
              </a:lnSpc>
              <a:spcBef>
                <a:spcPts val="200"/>
              </a:spcBef>
              <a:spcAft>
                <a:spcPts val="0"/>
              </a:spcAft>
              <a:buClr>
                <a:schemeClr val="dk1"/>
              </a:buClr>
              <a:buSzPts val="1500"/>
              <a:buChar char="▪"/>
              <a:defRPr/>
            </a:lvl1pPr>
            <a:lvl2pPr indent="-323850" lvl="1" marL="914400" rtl="0" algn="l">
              <a:lnSpc>
                <a:spcPct val="114000"/>
              </a:lnSpc>
              <a:spcBef>
                <a:spcPts val="0"/>
              </a:spcBef>
              <a:spcAft>
                <a:spcPts val="0"/>
              </a:spcAft>
              <a:buClr>
                <a:schemeClr val="dk1"/>
              </a:buClr>
              <a:buSzPts val="1500"/>
              <a:buChar char="▪"/>
              <a:defRPr/>
            </a:lvl2pPr>
            <a:lvl3pPr indent="-323850" lvl="2" marL="1371600" rtl="0" algn="l">
              <a:lnSpc>
                <a:spcPct val="114000"/>
              </a:lnSpc>
              <a:spcBef>
                <a:spcPts val="0"/>
              </a:spcBef>
              <a:spcAft>
                <a:spcPts val="0"/>
              </a:spcAft>
              <a:buClr>
                <a:schemeClr val="dk1"/>
              </a:buClr>
              <a:buSzPts val="1500"/>
              <a:buChar char="▪"/>
              <a:defRPr/>
            </a:lvl3pPr>
            <a:lvl4pPr indent="-323850" lvl="3" marL="1828800" rtl="0" algn="l">
              <a:lnSpc>
                <a:spcPct val="114000"/>
              </a:lnSpc>
              <a:spcBef>
                <a:spcPts val="0"/>
              </a:spcBef>
              <a:spcAft>
                <a:spcPts val="0"/>
              </a:spcAft>
              <a:buClr>
                <a:schemeClr val="dk1"/>
              </a:buClr>
              <a:buSzPts val="1500"/>
              <a:buChar char="▪"/>
              <a:defRPr/>
            </a:lvl4pPr>
            <a:lvl5pPr indent="-323850" lvl="4" marL="2286000" rtl="0" algn="l">
              <a:lnSpc>
                <a:spcPct val="114000"/>
              </a:lnSpc>
              <a:spcBef>
                <a:spcPts val="0"/>
              </a:spcBef>
              <a:spcAft>
                <a:spcPts val="0"/>
              </a:spcAft>
              <a:buClr>
                <a:schemeClr val="dk1"/>
              </a:buClr>
              <a:buSzPts val="1500"/>
              <a:buChar char="▪"/>
              <a:defRPr/>
            </a:lvl5pPr>
            <a:lvl6pPr indent="-323850" lvl="5" marL="2743200" rtl="0" algn="l">
              <a:spcBef>
                <a:spcPts val="300"/>
              </a:spcBef>
              <a:spcAft>
                <a:spcPts val="0"/>
              </a:spcAft>
              <a:buClr>
                <a:schemeClr val="dk1"/>
              </a:buClr>
              <a:buSzPts val="1500"/>
              <a:buChar char="•"/>
              <a:defRPr/>
            </a:lvl6pPr>
            <a:lvl7pPr indent="-323850" lvl="6" marL="3200400" rtl="0" algn="l">
              <a:spcBef>
                <a:spcPts val="300"/>
              </a:spcBef>
              <a:spcAft>
                <a:spcPts val="0"/>
              </a:spcAft>
              <a:buClr>
                <a:schemeClr val="dk1"/>
              </a:buClr>
              <a:buSzPts val="1500"/>
              <a:buChar char="•"/>
              <a:defRPr/>
            </a:lvl7pPr>
            <a:lvl8pPr indent="-323850" lvl="7" marL="3657600" rtl="0" algn="l">
              <a:spcBef>
                <a:spcPts val="300"/>
              </a:spcBef>
              <a:spcAft>
                <a:spcPts val="0"/>
              </a:spcAft>
              <a:buClr>
                <a:schemeClr val="dk1"/>
              </a:buClr>
              <a:buSzPts val="1500"/>
              <a:buChar char="•"/>
              <a:defRPr/>
            </a:lvl8pPr>
            <a:lvl9pPr indent="-323850" lvl="8" marL="4114800" rtl="0" algn="l">
              <a:spcBef>
                <a:spcPts val="300"/>
              </a:spcBef>
              <a:spcAft>
                <a:spcPts val="0"/>
              </a:spcAft>
              <a:buClr>
                <a:schemeClr val="dk1"/>
              </a:buClr>
              <a:buSzPts val="15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p:cSld name="Vergleich">
    <p:spTree>
      <p:nvGrpSpPr>
        <p:cNvPr id="733" name="Shape 733"/>
        <p:cNvGrpSpPr/>
        <p:nvPr/>
      </p:nvGrpSpPr>
      <p:grpSpPr>
        <a:xfrm>
          <a:off x="0" y="0"/>
          <a:ext cx="0" cy="0"/>
          <a:chOff x="0" y="0"/>
          <a:chExt cx="0" cy="0"/>
        </a:xfrm>
      </p:grpSpPr>
      <p:sp>
        <p:nvSpPr>
          <p:cNvPr id="734" name="Google Shape;734;p43"/>
          <p:cNvSpPr txBox="1"/>
          <p:nvPr>
            <p:ph idx="1" type="body"/>
          </p:nvPr>
        </p:nvSpPr>
        <p:spPr>
          <a:xfrm>
            <a:off x="364404" y="1590835"/>
            <a:ext cx="4110900" cy="334800"/>
          </a:xfrm>
          <a:prstGeom prst="rect">
            <a:avLst/>
          </a:prstGeom>
          <a:noFill/>
          <a:ln>
            <a:noFill/>
          </a:ln>
        </p:spPr>
        <p:txBody>
          <a:bodyPr anchorCtr="0" anchor="t" bIns="0" lIns="0" spcFirstLastPara="1" rIns="0" wrap="square" tIns="0">
            <a:noAutofit/>
          </a:bodyPr>
          <a:lstStyle>
            <a:lvl1pPr indent="-228600" lvl="0" marL="457200" rtl="0" algn="l">
              <a:lnSpc>
                <a:spcPct val="114000"/>
              </a:lnSpc>
              <a:spcBef>
                <a:spcPts val="200"/>
              </a:spcBef>
              <a:spcAft>
                <a:spcPts val="0"/>
              </a:spcAft>
              <a:buClr>
                <a:schemeClr val="dk1"/>
              </a:buClr>
              <a:buSzPts val="2000"/>
              <a:buFont typeface="Calibri"/>
              <a:buNone/>
              <a:defRPr b="1"/>
            </a:lvl1pPr>
            <a:lvl2pPr indent="-323850" lvl="1" marL="914400" rtl="0" algn="l">
              <a:lnSpc>
                <a:spcPct val="114000"/>
              </a:lnSpc>
              <a:spcBef>
                <a:spcPts val="0"/>
              </a:spcBef>
              <a:spcAft>
                <a:spcPts val="0"/>
              </a:spcAft>
              <a:buClr>
                <a:schemeClr val="dk1"/>
              </a:buClr>
              <a:buSzPts val="1500"/>
              <a:buChar char="▪"/>
              <a:defRPr/>
            </a:lvl2pPr>
            <a:lvl3pPr indent="-323850" lvl="2" marL="1371600" rtl="0" algn="l">
              <a:lnSpc>
                <a:spcPct val="114000"/>
              </a:lnSpc>
              <a:spcBef>
                <a:spcPts val="0"/>
              </a:spcBef>
              <a:spcAft>
                <a:spcPts val="0"/>
              </a:spcAft>
              <a:buClr>
                <a:schemeClr val="dk1"/>
              </a:buClr>
              <a:buSzPts val="1500"/>
              <a:buChar char="▪"/>
              <a:defRPr/>
            </a:lvl3pPr>
            <a:lvl4pPr indent="-323850" lvl="3" marL="1828800" rtl="0" algn="l">
              <a:lnSpc>
                <a:spcPct val="114000"/>
              </a:lnSpc>
              <a:spcBef>
                <a:spcPts val="0"/>
              </a:spcBef>
              <a:spcAft>
                <a:spcPts val="0"/>
              </a:spcAft>
              <a:buClr>
                <a:schemeClr val="dk1"/>
              </a:buClr>
              <a:buSzPts val="1500"/>
              <a:buChar char="▪"/>
              <a:defRPr/>
            </a:lvl4pPr>
            <a:lvl5pPr indent="-323850" lvl="4" marL="2286000" rtl="0" algn="l">
              <a:lnSpc>
                <a:spcPct val="114000"/>
              </a:lnSpc>
              <a:spcBef>
                <a:spcPts val="0"/>
              </a:spcBef>
              <a:spcAft>
                <a:spcPts val="0"/>
              </a:spcAft>
              <a:buClr>
                <a:schemeClr val="dk1"/>
              </a:buClr>
              <a:buSzPts val="1500"/>
              <a:buChar char="▪"/>
              <a:defRPr/>
            </a:lvl5pPr>
            <a:lvl6pPr indent="-323850" lvl="5" marL="2743200" rtl="0" algn="l">
              <a:spcBef>
                <a:spcPts val="300"/>
              </a:spcBef>
              <a:spcAft>
                <a:spcPts val="0"/>
              </a:spcAft>
              <a:buClr>
                <a:schemeClr val="dk1"/>
              </a:buClr>
              <a:buSzPts val="1500"/>
              <a:buChar char="•"/>
              <a:defRPr/>
            </a:lvl6pPr>
            <a:lvl7pPr indent="-323850" lvl="6" marL="3200400" rtl="0" algn="l">
              <a:spcBef>
                <a:spcPts val="300"/>
              </a:spcBef>
              <a:spcAft>
                <a:spcPts val="0"/>
              </a:spcAft>
              <a:buClr>
                <a:schemeClr val="dk1"/>
              </a:buClr>
              <a:buSzPts val="1500"/>
              <a:buChar char="•"/>
              <a:defRPr/>
            </a:lvl7pPr>
            <a:lvl8pPr indent="-323850" lvl="7" marL="3657600" rtl="0" algn="l">
              <a:spcBef>
                <a:spcPts val="300"/>
              </a:spcBef>
              <a:spcAft>
                <a:spcPts val="0"/>
              </a:spcAft>
              <a:buClr>
                <a:schemeClr val="dk1"/>
              </a:buClr>
              <a:buSzPts val="1500"/>
              <a:buChar char="•"/>
              <a:defRPr/>
            </a:lvl8pPr>
            <a:lvl9pPr indent="-323850" lvl="8" marL="4114800" rtl="0" algn="l">
              <a:spcBef>
                <a:spcPts val="300"/>
              </a:spcBef>
              <a:spcAft>
                <a:spcPts val="0"/>
              </a:spcAft>
              <a:buClr>
                <a:schemeClr val="dk1"/>
              </a:buClr>
              <a:buSzPts val="1500"/>
              <a:buChar char="•"/>
              <a:defRPr/>
            </a:lvl9pPr>
          </a:lstStyle>
          <a:p/>
        </p:txBody>
      </p:sp>
      <p:sp>
        <p:nvSpPr>
          <p:cNvPr id="735" name="Google Shape;735;p43"/>
          <p:cNvSpPr txBox="1"/>
          <p:nvPr>
            <p:ph idx="2" type="body"/>
          </p:nvPr>
        </p:nvSpPr>
        <p:spPr>
          <a:xfrm>
            <a:off x="4667084" y="1590835"/>
            <a:ext cx="4110900" cy="334800"/>
          </a:xfrm>
          <a:prstGeom prst="rect">
            <a:avLst/>
          </a:prstGeom>
          <a:noFill/>
          <a:ln>
            <a:noFill/>
          </a:ln>
        </p:spPr>
        <p:txBody>
          <a:bodyPr anchorCtr="0" anchor="t" bIns="0" lIns="0" spcFirstLastPara="1" rIns="0" wrap="square" tIns="0">
            <a:noAutofit/>
          </a:bodyPr>
          <a:lstStyle>
            <a:lvl1pPr indent="-228600" lvl="0" marL="457200" rtl="0" algn="l">
              <a:lnSpc>
                <a:spcPct val="114000"/>
              </a:lnSpc>
              <a:spcBef>
                <a:spcPts val="200"/>
              </a:spcBef>
              <a:spcAft>
                <a:spcPts val="0"/>
              </a:spcAft>
              <a:buClr>
                <a:schemeClr val="dk1"/>
              </a:buClr>
              <a:buSzPts val="2000"/>
              <a:buFont typeface="Calibri"/>
              <a:buNone/>
              <a:defRPr b="1"/>
            </a:lvl1pPr>
            <a:lvl2pPr indent="-323850" lvl="1" marL="914400" rtl="0" algn="l">
              <a:lnSpc>
                <a:spcPct val="114000"/>
              </a:lnSpc>
              <a:spcBef>
                <a:spcPts val="0"/>
              </a:spcBef>
              <a:spcAft>
                <a:spcPts val="0"/>
              </a:spcAft>
              <a:buClr>
                <a:schemeClr val="dk1"/>
              </a:buClr>
              <a:buSzPts val="1500"/>
              <a:buChar char="▪"/>
              <a:defRPr/>
            </a:lvl2pPr>
            <a:lvl3pPr indent="-323850" lvl="2" marL="1371600" rtl="0" algn="l">
              <a:lnSpc>
                <a:spcPct val="114000"/>
              </a:lnSpc>
              <a:spcBef>
                <a:spcPts val="0"/>
              </a:spcBef>
              <a:spcAft>
                <a:spcPts val="0"/>
              </a:spcAft>
              <a:buClr>
                <a:schemeClr val="dk1"/>
              </a:buClr>
              <a:buSzPts val="1500"/>
              <a:buChar char="▪"/>
              <a:defRPr/>
            </a:lvl3pPr>
            <a:lvl4pPr indent="-323850" lvl="3" marL="1828800" rtl="0" algn="l">
              <a:lnSpc>
                <a:spcPct val="114000"/>
              </a:lnSpc>
              <a:spcBef>
                <a:spcPts val="0"/>
              </a:spcBef>
              <a:spcAft>
                <a:spcPts val="0"/>
              </a:spcAft>
              <a:buClr>
                <a:schemeClr val="dk1"/>
              </a:buClr>
              <a:buSzPts val="1500"/>
              <a:buChar char="▪"/>
              <a:defRPr/>
            </a:lvl4pPr>
            <a:lvl5pPr indent="-323850" lvl="4" marL="2286000" rtl="0" algn="l">
              <a:lnSpc>
                <a:spcPct val="114000"/>
              </a:lnSpc>
              <a:spcBef>
                <a:spcPts val="0"/>
              </a:spcBef>
              <a:spcAft>
                <a:spcPts val="0"/>
              </a:spcAft>
              <a:buClr>
                <a:schemeClr val="dk1"/>
              </a:buClr>
              <a:buSzPts val="1500"/>
              <a:buChar char="▪"/>
              <a:defRPr/>
            </a:lvl5pPr>
            <a:lvl6pPr indent="-323850" lvl="5" marL="2743200" rtl="0" algn="l">
              <a:spcBef>
                <a:spcPts val="300"/>
              </a:spcBef>
              <a:spcAft>
                <a:spcPts val="0"/>
              </a:spcAft>
              <a:buClr>
                <a:schemeClr val="dk1"/>
              </a:buClr>
              <a:buSzPts val="1500"/>
              <a:buChar char="•"/>
              <a:defRPr/>
            </a:lvl6pPr>
            <a:lvl7pPr indent="-323850" lvl="6" marL="3200400" rtl="0" algn="l">
              <a:spcBef>
                <a:spcPts val="300"/>
              </a:spcBef>
              <a:spcAft>
                <a:spcPts val="0"/>
              </a:spcAft>
              <a:buClr>
                <a:schemeClr val="dk1"/>
              </a:buClr>
              <a:buSzPts val="1500"/>
              <a:buChar char="•"/>
              <a:defRPr/>
            </a:lvl7pPr>
            <a:lvl8pPr indent="-323850" lvl="7" marL="3657600" rtl="0" algn="l">
              <a:spcBef>
                <a:spcPts val="300"/>
              </a:spcBef>
              <a:spcAft>
                <a:spcPts val="0"/>
              </a:spcAft>
              <a:buClr>
                <a:schemeClr val="dk1"/>
              </a:buClr>
              <a:buSzPts val="1500"/>
              <a:buChar char="•"/>
              <a:defRPr/>
            </a:lvl8pPr>
            <a:lvl9pPr indent="-323850" lvl="8" marL="4114800" rtl="0" algn="l">
              <a:spcBef>
                <a:spcPts val="300"/>
              </a:spcBef>
              <a:spcAft>
                <a:spcPts val="0"/>
              </a:spcAft>
              <a:buClr>
                <a:schemeClr val="dk1"/>
              </a:buClr>
              <a:buSzPts val="1500"/>
              <a:buChar char="•"/>
              <a:defRPr/>
            </a:lvl9pPr>
          </a:lstStyle>
          <a:p/>
        </p:txBody>
      </p:sp>
      <p:sp>
        <p:nvSpPr>
          <p:cNvPr id="736" name="Google Shape;736;p43"/>
          <p:cNvSpPr txBox="1"/>
          <p:nvPr>
            <p:ph type="title"/>
          </p:nvPr>
        </p:nvSpPr>
        <p:spPr>
          <a:xfrm>
            <a:off x="364416" y="647851"/>
            <a:ext cx="8413800" cy="7377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686868"/>
              </a:buClr>
              <a:buSzPts val="15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737" name="Google Shape;737;p43"/>
          <p:cNvSpPr txBox="1"/>
          <p:nvPr>
            <p:ph idx="3" type="body"/>
          </p:nvPr>
        </p:nvSpPr>
        <p:spPr>
          <a:xfrm>
            <a:off x="364405" y="2141507"/>
            <a:ext cx="4110900" cy="3786300"/>
          </a:xfrm>
          <a:prstGeom prst="rect">
            <a:avLst/>
          </a:prstGeom>
          <a:noFill/>
          <a:ln>
            <a:noFill/>
          </a:ln>
        </p:spPr>
        <p:txBody>
          <a:bodyPr anchorCtr="0" anchor="t" bIns="0" lIns="0" spcFirstLastPara="1" rIns="0" wrap="square" tIns="0">
            <a:noAutofit/>
          </a:bodyPr>
          <a:lstStyle>
            <a:lvl1pPr indent="-323850" lvl="0" marL="457200" rtl="0" algn="l">
              <a:lnSpc>
                <a:spcPct val="114000"/>
              </a:lnSpc>
              <a:spcBef>
                <a:spcPts val="200"/>
              </a:spcBef>
              <a:spcAft>
                <a:spcPts val="0"/>
              </a:spcAft>
              <a:buClr>
                <a:schemeClr val="dk1"/>
              </a:buClr>
              <a:buSzPts val="1500"/>
              <a:buChar char="▪"/>
              <a:defRPr/>
            </a:lvl1pPr>
            <a:lvl2pPr indent="-323850" lvl="1" marL="914400" rtl="0" algn="l">
              <a:lnSpc>
                <a:spcPct val="114000"/>
              </a:lnSpc>
              <a:spcBef>
                <a:spcPts val="0"/>
              </a:spcBef>
              <a:spcAft>
                <a:spcPts val="0"/>
              </a:spcAft>
              <a:buClr>
                <a:schemeClr val="dk1"/>
              </a:buClr>
              <a:buSzPts val="1500"/>
              <a:buChar char="▪"/>
              <a:defRPr/>
            </a:lvl2pPr>
            <a:lvl3pPr indent="-323850" lvl="2" marL="1371600" rtl="0" algn="l">
              <a:lnSpc>
                <a:spcPct val="114000"/>
              </a:lnSpc>
              <a:spcBef>
                <a:spcPts val="0"/>
              </a:spcBef>
              <a:spcAft>
                <a:spcPts val="0"/>
              </a:spcAft>
              <a:buClr>
                <a:schemeClr val="dk1"/>
              </a:buClr>
              <a:buSzPts val="1500"/>
              <a:buChar char="▪"/>
              <a:defRPr/>
            </a:lvl3pPr>
            <a:lvl4pPr indent="-323850" lvl="3" marL="1828800" rtl="0" algn="l">
              <a:lnSpc>
                <a:spcPct val="114000"/>
              </a:lnSpc>
              <a:spcBef>
                <a:spcPts val="0"/>
              </a:spcBef>
              <a:spcAft>
                <a:spcPts val="0"/>
              </a:spcAft>
              <a:buClr>
                <a:schemeClr val="dk1"/>
              </a:buClr>
              <a:buSzPts val="1500"/>
              <a:buChar char="▪"/>
              <a:defRPr/>
            </a:lvl4pPr>
            <a:lvl5pPr indent="-323850" lvl="4" marL="2286000" rtl="0" algn="l">
              <a:lnSpc>
                <a:spcPct val="114000"/>
              </a:lnSpc>
              <a:spcBef>
                <a:spcPts val="0"/>
              </a:spcBef>
              <a:spcAft>
                <a:spcPts val="0"/>
              </a:spcAft>
              <a:buClr>
                <a:schemeClr val="dk1"/>
              </a:buClr>
              <a:buSzPts val="1500"/>
              <a:buChar char="▪"/>
              <a:defRPr/>
            </a:lvl5pPr>
            <a:lvl6pPr indent="-323850" lvl="5" marL="2743200" rtl="0" algn="l">
              <a:spcBef>
                <a:spcPts val="300"/>
              </a:spcBef>
              <a:spcAft>
                <a:spcPts val="0"/>
              </a:spcAft>
              <a:buClr>
                <a:schemeClr val="dk1"/>
              </a:buClr>
              <a:buSzPts val="1500"/>
              <a:buChar char="•"/>
              <a:defRPr/>
            </a:lvl6pPr>
            <a:lvl7pPr indent="-323850" lvl="6" marL="3200400" rtl="0" algn="l">
              <a:spcBef>
                <a:spcPts val="300"/>
              </a:spcBef>
              <a:spcAft>
                <a:spcPts val="0"/>
              </a:spcAft>
              <a:buClr>
                <a:schemeClr val="dk1"/>
              </a:buClr>
              <a:buSzPts val="1500"/>
              <a:buChar char="•"/>
              <a:defRPr/>
            </a:lvl7pPr>
            <a:lvl8pPr indent="-323850" lvl="7" marL="3657600" rtl="0" algn="l">
              <a:spcBef>
                <a:spcPts val="300"/>
              </a:spcBef>
              <a:spcAft>
                <a:spcPts val="0"/>
              </a:spcAft>
              <a:buClr>
                <a:schemeClr val="dk1"/>
              </a:buClr>
              <a:buSzPts val="1500"/>
              <a:buChar char="•"/>
              <a:defRPr/>
            </a:lvl8pPr>
            <a:lvl9pPr indent="-323850" lvl="8" marL="4114800" rtl="0" algn="l">
              <a:spcBef>
                <a:spcPts val="300"/>
              </a:spcBef>
              <a:spcAft>
                <a:spcPts val="0"/>
              </a:spcAft>
              <a:buClr>
                <a:schemeClr val="dk1"/>
              </a:buClr>
              <a:buSzPts val="1500"/>
              <a:buChar char="•"/>
              <a:defRPr/>
            </a:lvl9pPr>
          </a:lstStyle>
          <a:p/>
        </p:txBody>
      </p:sp>
      <p:sp>
        <p:nvSpPr>
          <p:cNvPr id="738" name="Google Shape;738;p43"/>
          <p:cNvSpPr txBox="1"/>
          <p:nvPr>
            <p:ph idx="4" type="body"/>
          </p:nvPr>
        </p:nvSpPr>
        <p:spPr>
          <a:xfrm>
            <a:off x="4667085" y="2141508"/>
            <a:ext cx="4110900" cy="3786300"/>
          </a:xfrm>
          <a:prstGeom prst="rect">
            <a:avLst/>
          </a:prstGeom>
          <a:noFill/>
          <a:ln>
            <a:noFill/>
          </a:ln>
        </p:spPr>
        <p:txBody>
          <a:bodyPr anchorCtr="0" anchor="t" bIns="0" lIns="0" spcFirstLastPara="1" rIns="0" wrap="square" tIns="0">
            <a:noAutofit/>
          </a:bodyPr>
          <a:lstStyle>
            <a:lvl1pPr indent="-323850" lvl="0" marL="457200" rtl="0" algn="l">
              <a:lnSpc>
                <a:spcPct val="114000"/>
              </a:lnSpc>
              <a:spcBef>
                <a:spcPts val="200"/>
              </a:spcBef>
              <a:spcAft>
                <a:spcPts val="0"/>
              </a:spcAft>
              <a:buClr>
                <a:schemeClr val="dk1"/>
              </a:buClr>
              <a:buSzPts val="1500"/>
              <a:buChar char="▪"/>
              <a:defRPr/>
            </a:lvl1pPr>
            <a:lvl2pPr indent="-323850" lvl="1" marL="914400" rtl="0" algn="l">
              <a:lnSpc>
                <a:spcPct val="114000"/>
              </a:lnSpc>
              <a:spcBef>
                <a:spcPts val="0"/>
              </a:spcBef>
              <a:spcAft>
                <a:spcPts val="0"/>
              </a:spcAft>
              <a:buClr>
                <a:schemeClr val="dk1"/>
              </a:buClr>
              <a:buSzPts val="1500"/>
              <a:buChar char="▪"/>
              <a:defRPr/>
            </a:lvl2pPr>
            <a:lvl3pPr indent="-323850" lvl="2" marL="1371600" rtl="0" algn="l">
              <a:lnSpc>
                <a:spcPct val="114000"/>
              </a:lnSpc>
              <a:spcBef>
                <a:spcPts val="0"/>
              </a:spcBef>
              <a:spcAft>
                <a:spcPts val="0"/>
              </a:spcAft>
              <a:buClr>
                <a:schemeClr val="dk1"/>
              </a:buClr>
              <a:buSzPts val="1500"/>
              <a:buChar char="▪"/>
              <a:defRPr/>
            </a:lvl3pPr>
            <a:lvl4pPr indent="-323850" lvl="3" marL="1828800" rtl="0" algn="l">
              <a:lnSpc>
                <a:spcPct val="114000"/>
              </a:lnSpc>
              <a:spcBef>
                <a:spcPts val="0"/>
              </a:spcBef>
              <a:spcAft>
                <a:spcPts val="0"/>
              </a:spcAft>
              <a:buClr>
                <a:schemeClr val="dk1"/>
              </a:buClr>
              <a:buSzPts val="1500"/>
              <a:buChar char="▪"/>
              <a:defRPr/>
            </a:lvl4pPr>
            <a:lvl5pPr indent="-323850" lvl="4" marL="2286000" rtl="0" algn="l">
              <a:lnSpc>
                <a:spcPct val="114000"/>
              </a:lnSpc>
              <a:spcBef>
                <a:spcPts val="0"/>
              </a:spcBef>
              <a:spcAft>
                <a:spcPts val="0"/>
              </a:spcAft>
              <a:buClr>
                <a:schemeClr val="dk1"/>
              </a:buClr>
              <a:buSzPts val="1500"/>
              <a:buChar char="▪"/>
              <a:defRPr/>
            </a:lvl5pPr>
            <a:lvl6pPr indent="-323850" lvl="5" marL="2743200" rtl="0" algn="l">
              <a:spcBef>
                <a:spcPts val="300"/>
              </a:spcBef>
              <a:spcAft>
                <a:spcPts val="0"/>
              </a:spcAft>
              <a:buClr>
                <a:schemeClr val="dk1"/>
              </a:buClr>
              <a:buSzPts val="1500"/>
              <a:buChar char="•"/>
              <a:defRPr/>
            </a:lvl6pPr>
            <a:lvl7pPr indent="-323850" lvl="6" marL="3200400" rtl="0" algn="l">
              <a:spcBef>
                <a:spcPts val="300"/>
              </a:spcBef>
              <a:spcAft>
                <a:spcPts val="0"/>
              </a:spcAft>
              <a:buClr>
                <a:schemeClr val="dk1"/>
              </a:buClr>
              <a:buSzPts val="1500"/>
              <a:buChar char="•"/>
              <a:defRPr/>
            </a:lvl7pPr>
            <a:lvl8pPr indent="-323850" lvl="7" marL="3657600" rtl="0" algn="l">
              <a:spcBef>
                <a:spcPts val="300"/>
              </a:spcBef>
              <a:spcAft>
                <a:spcPts val="0"/>
              </a:spcAft>
              <a:buClr>
                <a:schemeClr val="dk1"/>
              </a:buClr>
              <a:buSzPts val="1500"/>
              <a:buChar char="•"/>
              <a:defRPr/>
            </a:lvl8pPr>
            <a:lvl9pPr indent="-323850" lvl="8" marL="4114800" rtl="0" algn="l">
              <a:spcBef>
                <a:spcPts val="300"/>
              </a:spcBef>
              <a:spcAft>
                <a:spcPts val="0"/>
              </a:spcAft>
              <a:buClr>
                <a:schemeClr val="dk1"/>
              </a:buClr>
              <a:buSzPts val="15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p:cSld name="Nur Titel">
    <p:spTree>
      <p:nvGrpSpPr>
        <p:cNvPr id="739" name="Shape 739"/>
        <p:cNvGrpSpPr/>
        <p:nvPr/>
      </p:nvGrpSpPr>
      <p:grpSpPr>
        <a:xfrm>
          <a:off x="0" y="0"/>
          <a:ext cx="0" cy="0"/>
          <a:chOff x="0" y="0"/>
          <a:chExt cx="0" cy="0"/>
        </a:xfrm>
      </p:grpSpPr>
      <p:sp>
        <p:nvSpPr>
          <p:cNvPr id="740" name="Google Shape;740;p44"/>
          <p:cNvSpPr txBox="1"/>
          <p:nvPr>
            <p:ph type="title"/>
          </p:nvPr>
        </p:nvSpPr>
        <p:spPr>
          <a:xfrm>
            <a:off x="364416" y="647851"/>
            <a:ext cx="8413800" cy="7377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686868"/>
              </a:buClr>
              <a:buSzPts val="15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p:cSld name="Leer">
    <p:spTree>
      <p:nvGrpSpPr>
        <p:cNvPr id="741" name="Shape 74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ohne Hintergrund" showMasterSp="0">
  <p:cSld name="Leer ohne Hintergrund">
    <p:spTree>
      <p:nvGrpSpPr>
        <p:cNvPr id="742" name="Shape 74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9" name="Shape 19"/>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745" name="Shape 745"/>
        <p:cNvGrpSpPr/>
        <p:nvPr/>
      </p:nvGrpSpPr>
      <p:grpSpPr>
        <a:xfrm>
          <a:off x="0" y="0"/>
          <a:ext cx="0" cy="0"/>
          <a:chOff x="0" y="0"/>
          <a:chExt cx="0" cy="0"/>
        </a:xfrm>
      </p:grpSpPr>
      <p:sp>
        <p:nvSpPr>
          <p:cNvPr id="746" name="Google Shape;746;p48"/>
          <p:cNvSpPr/>
          <p:nvPr>
            <p:ph idx="12" type="sldNum"/>
          </p:nvPr>
        </p:nvSpPr>
        <p:spPr>
          <a:xfrm>
            <a:off x="8763000" y="6629400"/>
            <a:ext cx="3048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747" name="Google Shape;747;p48"/>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748" name="Google Shape;748;p48"/>
          <p:cNvSpPr/>
          <p:nvPr/>
        </p:nvSpPr>
        <p:spPr>
          <a:xfrm>
            <a:off x="76200" y="6629400"/>
            <a:ext cx="67818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2"/>
                </a:solidFill>
                <a:latin typeface="Helvetica Neue"/>
                <a:ea typeface="Helvetica Neue"/>
                <a:cs typeface="Helvetica Neue"/>
                <a:sym typeface="Helvetica Neue"/>
              </a:rPr>
              <a:t>34</a:t>
            </a:r>
            <a:r>
              <a:rPr b="0" baseline="30000" i="1" lang="en-US" sz="1100" u="none" cap="none" strike="noStrike">
                <a:solidFill>
                  <a:schemeClr val="dk2"/>
                </a:solidFill>
                <a:latin typeface="Helvetica Neue"/>
                <a:ea typeface="Helvetica Neue"/>
                <a:cs typeface="Helvetica Neue"/>
                <a:sym typeface="Helvetica Neue"/>
              </a:rPr>
              <a:t>th</a:t>
            </a:r>
            <a:r>
              <a:rPr b="0" i="1" lang="en-US" sz="1100" u="none" cap="none" strike="noStrike">
                <a:solidFill>
                  <a:schemeClr val="dk2"/>
                </a:solidFill>
                <a:latin typeface="Helvetica Neue"/>
                <a:ea typeface="Helvetica Neue"/>
                <a:cs typeface="Helvetica Neue"/>
                <a:sym typeface="Helvetica Neue"/>
              </a:rPr>
              <a:t> CEOS Plenary, Oct 2020	</a:t>
            </a:r>
            <a:endParaRPr b="0" i="1" sz="1100" u="none" cap="none" strike="noStrike">
              <a:solidFill>
                <a:schemeClr val="dk2"/>
              </a:solidFill>
              <a:latin typeface="Helvetica Neue"/>
              <a:ea typeface="Helvetica Neue"/>
              <a:cs typeface="Helvetica Neue"/>
              <a:sym typeface="Helvetica Neue"/>
            </a:endParaRPr>
          </a:p>
        </p:txBody>
      </p:sp>
      <p:sp>
        <p:nvSpPr>
          <p:cNvPr id="749" name="Google Shape;749;p48"/>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750" name="Shape 750"/>
        <p:cNvGrpSpPr/>
        <p:nvPr/>
      </p:nvGrpSpPr>
      <p:grpSpPr>
        <a:xfrm>
          <a:off x="0" y="0"/>
          <a:ext cx="0" cy="0"/>
          <a:chOff x="0" y="0"/>
          <a:chExt cx="0" cy="0"/>
        </a:xfrm>
      </p:grpSpPr>
      <p:sp>
        <p:nvSpPr>
          <p:cNvPr id="751" name="Google Shape;751;p49"/>
          <p:cNvSpPr txBox="1"/>
          <p:nvPr>
            <p:ph type="ctrTitle"/>
          </p:nvPr>
        </p:nvSpPr>
        <p:spPr>
          <a:xfrm>
            <a:off x="622789" y="2492915"/>
            <a:ext cx="7772400" cy="7227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9pPr>
          </a:lstStyle>
          <a:p/>
        </p:txBody>
      </p:sp>
      <p:sp>
        <p:nvSpPr>
          <p:cNvPr id="752" name="Google Shape;752;p49"/>
          <p:cNvSpPr txBox="1"/>
          <p:nvPr>
            <p:ph idx="1" type="subTitle"/>
          </p:nvPr>
        </p:nvSpPr>
        <p:spPr>
          <a:xfrm>
            <a:off x="622790" y="3847065"/>
            <a:ext cx="4471200" cy="2212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1pPr>
            <a:lvl2pPr lvl="1" marR="0" rtl="0" algn="ctr">
              <a:lnSpc>
                <a:spcPct val="100000"/>
              </a:lnSpc>
              <a:spcBef>
                <a:spcPts val="500"/>
              </a:spcBef>
              <a:spcAft>
                <a:spcPts val="0"/>
              </a:spcAft>
              <a:buClr>
                <a:srgbClr val="002569"/>
              </a:buClr>
              <a:buSzPts val="2000"/>
              <a:buFont typeface="Arial"/>
              <a:buNone/>
              <a:defRPr b="0" i="0" sz="2000" u="none" cap="none" strike="noStrike">
                <a:solidFill>
                  <a:srgbClr val="002569"/>
                </a:solidFill>
                <a:latin typeface="Arial"/>
                <a:ea typeface="Arial"/>
                <a:cs typeface="Arial"/>
                <a:sym typeface="Arial"/>
              </a:defRPr>
            </a:lvl2pPr>
            <a:lvl3pPr lvl="2" marR="0" rtl="0" algn="ctr">
              <a:lnSpc>
                <a:spcPct val="100000"/>
              </a:lnSpc>
              <a:spcBef>
                <a:spcPts val="500"/>
              </a:spcBef>
              <a:spcAft>
                <a:spcPts val="0"/>
              </a:spcAft>
              <a:buClr>
                <a:srgbClr val="002569"/>
              </a:buClr>
              <a:buSzPts val="1800"/>
              <a:buFont typeface="Arial"/>
              <a:buNone/>
              <a:defRPr b="0" i="0" sz="1800" u="none" cap="none" strike="noStrike">
                <a:solidFill>
                  <a:srgbClr val="002569"/>
                </a:solidFill>
                <a:latin typeface="Arial"/>
                <a:ea typeface="Arial"/>
                <a:cs typeface="Arial"/>
                <a:sym typeface="Arial"/>
              </a:defRPr>
            </a:lvl3pPr>
            <a:lvl4pPr lvl="3"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4pPr>
            <a:lvl5pPr lvl="4"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5pPr>
            <a:lvl6pPr lvl="5"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6pPr>
            <a:lvl7pPr lvl="6"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7pPr>
            <a:lvl8pPr lvl="7"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8pPr>
            <a:lvl9pPr lvl="8"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9pPr>
          </a:lstStyle>
          <a:p/>
        </p:txBody>
      </p:sp>
      <p:sp>
        <p:nvSpPr>
          <p:cNvPr id="753" name="Google Shape;753;p49"/>
          <p:cNvSpPr txBox="1"/>
          <p:nvPr>
            <p:ph idx="10" type="dt"/>
          </p:nvPr>
        </p:nvSpPr>
        <p:spPr>
          <a:xfrm>
            <a:off x="628650" y="6474336"/>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754" name="Google Shape;754;p49"/>
          <p:cNvSpPr txBox="1"/>
          <p:nvPr>
            <p:ph idx="11" type="ftr"/>
          </p:nvPr>
        </p:nvSpPr>
        <p:spPr>
          <a:xfrm>
            <a:off x="3028950" y="6474336"/>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755" name="Google Shape;755;p49"/>
          <p:cNvSpPr txBox="1"/>
          <p:nvPr>
            <p:ph idx="12" type="sldNum"/>
          </p:nvPr>
        </p:nvSpPr>
        <p:spPr>
          <a:xfrm>
            <a:off x="7239000" y="6546852"/>
            <a:ext cx="1905000" cy="3693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756" name="Google Shape;756;p49"/>
          <p:cNvPicPr preferRelativeResize="0"/>
          <p:nvPr/>
        </p:nvPicPr>
        <p:blipFill rotWithShape="1">
          <a:blip r:embed="rId2">
            <a:alphaModFix/>
          </a:blip>
          <a:srcRect b="0" l="0" r="0" t="0"/>
          <a:stretch/>
        </p:blipFill>
        <p:spPr>
          <a:xfrm>
            <a:off x="622789" y="1217405"/>
            <a:ext cx="2507906" cy="993132"/>
          </a:xfrm>
          <a:prstGeom prst="rect">
            <a:avLst/>
          </a:prstGeom>
          <a:noFill/>
          <a:ln>
            <a:noFill/>
          </a:ln>
        </p:spPr>
      </p:pic>
      <p:sp>
        <p:nvSpPr>
          <p:cNvPr id="757" name="Google Shape;757;p49"/>
          <p:cNvSpPr txBox="1"/>
          <p:nvPr/>
        </p:nvSpPr>
        <p:spPr>
          <a:xfrm>
            <a:off x="622790" y="2246635"/>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pic>
        <p:nvPicPr>
          <p:cNvPr id="758" name="Google Shape;758;p49"/>
          <p:cNvPicPr preferRelativeResize="0"/>
          <p:nvPr/>
        </p:nvPicPr>
        <p:blipFill rotWithShape="1">
          <a:blip r:embed="rId3">
            <a:alphaModFix/>
          </a:blip>
          <a:srcRect b="0" l="0" r="0" t="24397"/>
          <a:stretch/>
        </p:blipFill>
        <p:spPr>
          <a:xfrm>
            <a:off x="0" y="-68239"/>
            <a:ext cx="9144001" cy="6926239"/>
          </a:xfrm>
          <a:prstGeom prst="rect">
            <a:avLst/>
          </a:prstGeom>
          <a:noFill/>
          <a:ln>
            <a:noFill/>
          </a:ln>
        </p:spPr>
      </p:pic>
      <p:pic>
        <p:nvPicPr>
          <p:cNvPr id="759" name="Google Shape;759;p49"/>
          <p:cNvPicPr preferRelativeResize="0"/>
          <p:nvPr/>
        </p:nvPicPr>
        <p:blipFill rotWithShape="1">
          <a:blip r:embed="rId4">
            <a:alphaModFix/>
          </a:blip>
          <a:srcRect b="0" l="0" r="0" t="0"/>
          <a:stretch/>
        </p:blipFill>
        <p:spPr>
          <a:xfrm>
            <a:off x="295642" y="137500"/>
            <a:ext cx="1880929" cy="744849"/>
          </a:xfrm>
          <a:prstGeom prst="rect">
            <a:avLst/>
          </a:prstGeom>
          <a:noFill/>
          <a:ln>
            <a:noFill/>
          </a:ln>
        </p:spPr>
      </p:pic>
      <p:sp>
        <p:nvSpPr>
          <p:cNvPr id="760" name="Google Shape;760;p49"/>
          <p:cNvSpPr txBox="1"/>
          <p:nvPr/>
        </p:nvSpPr>
        <p:spPr>
          <a:xfrm>
            <a:off x="295642" y="1146837"/>
            <a:ext cx="21048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761" name="Google Shape;761;p49"/>
          <p:cNvSpPr txBox="1"/>
          <p:nvPr/>
        </p:nvSpPr>
        <p:spPr>
          <a:xfrm>
            <a:off x="467092" y="2514600"/>
            <a:ext cx="43095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Helvetica Neue"/>
              <a:ea typeface="Helvetica Neue"/>
              <a:cs typeface="Helvetica Neue"/>
              <a:sym typeface="Helvetica Neue"/>
            </a:endParaRPr>
          </a:p>
        </p:txBody>
      </p:sp>
      <p:sp>
        <p:nvSpPr>
          <p:cNvPr id="762" name="Google Shape;762;p49"/>
          <p:cNvSpPr/>
          <p:nvPr/>
        </p:nvSpPr>
        <p:spPr>
          <a:xfrm>
            <a:off x="467092" y="3759200"/>
            <a:ext cx="36081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FFFFFF"/>
              </a:solidFill>
              <a:latin typeface="Helvetica Neue"/>
              <a:ea typeface="Helvetica Neue"/>
              <a:cs typeface="Helvetica Neue"/>
              <a:sym typeface="Helvetica Neue"/>
            </a:endParaRPr>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showMasterSp="0">
  <p:cSld name="6_Title and Content">
    <p:spTree>
      <p:nvGrpSpPr>
        <p:cNvPr id="772" name="Shape 772"/>
        <p:cNvGrpSpPr/>
        <p:nvPr/>
      </p:nvGrpSpPr>
      <p:grpSpPr>
        <a:xfrm>
          <a:off x="0" y="0"/>
          <a:ext cx="0" cy="0"/>
          <a:chOff x="0" y="0"/>
          <a:chExt cx="0" cy="0"/>
        </a:xfrm>
      </p:grpSpPr>
      <p:sp>
        <p:nvSpPr>
          <p:cNvPr id="773" name="Google Shape;773;p51"/>
          <p:cNvSpPr/>
          <p:nvPr/>
        </p:nvSpPr>
        <p:spPr>
          <a:xfrm>
            <a:off x="0" y="-19393"/>
            <a:ext cx="9144000" cy="6887700"/>
          </a:xfrm>
          <a:prstGeom prst="rect">
            <a:avLst/>
          </a:prstGeom>
          <a:gradFill>
            <a:gsLst>
              <a:gs pos="0">
                <a:srgbClr val="255B74"/>
              </a:gs>
              <a:gs pos="25000">
                <a:srgbClr val="255B74"/>
              </a:gs>
              <a:gs pos="91000">
                <a:srgbClr val="C3873A"/>
              </a:gs>
              <a:gs pos="100000">
                <a:srgbClr val="C3873A"/>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74" name="Google Shape;774;p51"/>
          <p:cNvGrpSpPr/>
          <p:nvPr/>
        </p:nvGrpSpPr>
        <p:grpSpPr>
          <a:xfrm>
            <a:off x="388422" y="-19306"/>
            <a:ext cx="3471256" cy="6890477"/>
            <a:chOff x="3308351" y="2370138"/>
            <a:chExt cx="2760662" cy="4110037"/>
          </a:xfrm>
        </p:grpSpPr>
        <p:sp>
          <p:nvSpPr>
            <p:cNvPr id="775" name="Google Shape;775;p51"/>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p51"/>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7" name="Google Shape;777;p51"/>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8" name="Google Shape;778;p51"/>
          <p:cNvSpPr/>
          <p:nvPr/>
        </p:nvSpPr>
        <p:spPr>
          <a:xfrm>
            <a:off x="0" y="203200"/>
            <a:ext cx="9144000" cy="6184800"/>
          </a:xfrm>
          <a:prstGeom prst="rect">
            <a:avLst/>
          </a:prstGeom>
          <a:gradFill>
            <a:gsLst>
              <a:gs pos="0">
                <a:srgbClr val="053446"/>
              </a:gs>
              <a:gs pos="26000">
                <a:srgbClr val="053446"/>
              </a:gs>
              <a:gs pos="91000">
                <a:srgbClr val="255B74"/>
              </a:gs>
              <a:gs pos="100000">
                <a:srgbClr val="255B74"/>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9" name="Google Shape;779;p51"/>
          <p:cNvSpPr txBox="1"/>
          <p:nvPr>
            <p:ph type="title"/>
          </p:nvPr>
        </p:nvSpPr>
        <p:spPr>
          <a:xfrm>
            <a:off x="714375" y="1104144"/>
            <a:ext cx="77952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65CBF9"/>
              </a:buClr>
              <a:buSzPts val="4000"/>
              <a:buFont typeface="Arial"/>
              <a:buNone/>
              <a:defRPr>
                <a:solidFill>
                  <a:srgbClr val="65CBF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0" name="Google Shape;780;p51"/>
          <p:cNvSpPr txBox="1"/>
          <p:nvPr>
            <p:ph idx="1" type="body"/>
          </p:nvPr>
        </p:nvSpPr>
        <p:spPr>
          <a:xfrm>
            <a:off x="714375" y="2271860"/>
            <a:ext cx="7965000" cy="1623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solidFill>
                  <a:schemeClr val="lt1"/>
                </a:solidFill>
              </a:defRPr>
            </a:lvl1pPr>
            <a:lvl2pPr indent="-228600" lvl="1" marL="914400" rtl="0" algn="l">
              <a:lnSpc>
                <a:spcPct val="90000"/>
              </a:lnSpc>
              <a:spcBef>
                <a:spcPts val="500"/>
              </a:spcBef>
              <a:spcAft>
                <a:spcPts val="0"/>
              </a:spcAft>
              <a:buClr>
                <a:schemeClr val="lt1"/>
              </a:buClr>
              <a:buSzPts val="1800"/>
              <a:buNone/>
              <a:defRPr>
                <a:solidFill>
                  <a:schemeClr val="lt1"/>
                </a:solidFill>
              </a:defRPr>
            </a:lvl2pPr>
            <a:lvl3pPr indent="-228600" lvl="2" marL="1371600" rtl="0" algn="l">
              <a:lnSpc>
                <a:spcPct val="90000"/>
              </a:lnSpc>
              <a:spcBef>
                <a:spcPts val="500"/>
              </a:spcBef>
              <a:spcAft>
                <a:spcPts val="0"/>
              </a:spcAft>
              <a:buClr>
                <a:schemeClr val="lt1"/>
              </a:buClr>
              <a:buSzPts val="1800"/>
              <a:buNone/>
              <a:defRPr>
                <a:solidFill>
                  <a:schemeClr val="lt1"/>
                </a:solidFill>
              </a:defRPr>
            </a:lvl3pPr>
            <a:lvl4pPr indent="-228600" lvl="3" marL="1828800" rtl="0" algn="l">
              <a:lnSpc>
                <a:spcPct val="90000"/>
              </a:lnSpc>
              <a:spcBef>
                <a:spcPts val="500"/>
              </a:spcBef>
              <a:spcAft>
                <a:spcPts val="0"/>
              </a:spcAft>
              <a:buClr>
                <a:schemeClr val="lt1"/>
              </a:buClr>
              <a:buSzPts val="1800"/>
              <a:buNone/>
              <a:defRPr>
                <a:solidFill>
                  <a:schemeClr val="lt1"/>
                </a:solidFill>
              </a:defRPr>
            </a:lvl4pPr>
            <a:lvl5pPr indent="-228600" lvl="4" marL="2286000" rtl="0" algn="l">
              <a:lnSpc>
                <a:spcPct val="90000"/>
              </a:lnSpc>
              <a:spcBef>
                <a:spcPts val="500"/>
              </a:spcBef>
              <a:spcAft>
                <a:spcPts val="0"/>
              </a:spcAft>
              <a:buClr>
                <a:schemeClr val="lt1"/>
              </a:buClr>
              <a:buSzPts val="1800"/>
              <a:buNone/>
              <a:defRPr>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81" name="Google Shape;781;p51"/>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2" name="Google Shape;782;p5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3" name="Google Shape;783;p51"/>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65CBF9"/>
                </a:solidFill>
                <a:latin typeface="Arial"/>
                <a:ea typeface="Arial"/>
                <a:cs typeface="Arial"/>
                <a:sym typeface="Arial"/>
              </a:defRPr>
            </a:lvl1pPr>
            <a:lvl2pPr indent="0" lvl="1" marL="0" rtl="0" algn="r">
              <a:spcBef>
                <a:spcPts val="0"/>
              </a:spcBef>
              <a:buNone/>
              <a:defRPr sz="1200">
                <a:solidFill>
                  <a:srgbClr val="65CBF9"/>
                </a:solidFill>
                <a:latin typeface="Arial"/>
                <a:ea typeface="Arial"/>
                <a:cs typeface="Arial"/>
                <a:sym typeface="Arial"/>
              </a:defRPr>
            </a:lvl2pPr>
            <a:lvl3pPr indent="0" lvl="2" marL="0" rtl="0" algn="r">
              <a:spcBef>
                <a:spcPts val="0"/>
              </a:spcBef>
              <a:buNone/>
              <a:defRPr sz="1200">
                <a:solidFill>
                  <a:srgbClr val="65CBF9"/>
                </a:solidFill>
                <a:latin typeface="Arial"/>
                <a:ea typeface="Arial"/>
                <a:cs typeface="Arial"/>
                <a:sym typeface="Arial"/>
              </a:defRPr>
            </a:lvl3pPr>
            <a:lvl4pPr indent="0" lvl="3" marL="0" rtl="0" algn="r">
              <a:spcBef>
                <a:spcPts val="0"/>
              </a:spcBef>
              <a:buNone/>
              <a:defRPr sz="1200">
                <a:solidFill>
                  <a:srgbClr val="65CBF9"/>
                </a:solidFill>
                <a:latin typeface="Arial"/>
                <a:ea typeface="Arial"/>
                <a:cs typeface="Arial"/>
                <a:sym typeface="Arial"/>
              </a:defRPr>
            </a:lvl4pPr>
            <a:lvl5pPr indent="0" lvl="4" marL="0" rtl="0" algn="r">
              <a:spcBef>
                <a:spcPts val="0"/>
              </a:spcBef>
              <a:buNone/>
              <a:defRPr sz="1200">
                <a:solidFill>
                  <a:srgbClr val="65CBF9"/>
                </a:solidFill>
                <a:latin typeface="Arial"/>
                <a:ea typeface="Arial"/>
                <a:cs typeface="Arial"/>
                <a:sym typeface="Arial"/>
              </a:defRPr>
            </a:lvl5pPr>
            <a:lvl6pPr indent="0" lvl="5" marL="0" rtl="0" algn="r">
              <a:spcBef>
                <a:spcPts val="0"/>
              </a:spcBef>
              <a:buNone/>
              <a:defRPr sz="1200">
                <a:solidFill>
                  <a:srgbClr val="65CBF9"/>
                </a:solidFill>
                <a:latin typeface="Arial"/>
                <a:ea typeface="Arial"/>
                <a:cs typeface="Arial"/>
                <a:sym typeface="Arial"/>
              </a:defRPr>
            </a:lvl6pPr>
            <a:lvl7pPr indent="0" lvl="6" marL="0" rtl="0" algn="r">
              <a:spcBef>
                <a:spcPts val="0"/>
              </a:spcBef>
              <a:buNone/>
              <a:defRPr sz="1200">
                <a:solidFill>
                  <a:srgbClr val="65CBF9"/>
                </a:solidFill>
                <a:latin typeface="Arial"/>
                <a:ea typeface="Arial"/>
                <a:cs typeface="Arial"/>
                <a:sym typeface="Arial"/>
              </a:defRPr>
            </a:lvl7pPr>
            <a:lvl8pPr indent="0" lvl="7" marL="0" rtl="0" algn="r">
              <a:spcBef>
                <a:spcPts val="0"/>
              </a:spcBef>
              <a:buNone/>
              <a:defRPr sz="1200">
                <a:solidFill>
                  <a:srgbClr val="65CBF9"/>
                </a:solidFill>
                <a:latin typeface="Arial"/>
                <a:ea typeface="Arial"/>
                <a:cs typeface="Arial"/>
                <a:sym typeface="Arial"/>
              </a:defRPr>
            </a:lvl8pPr>
            <a:lvl9pPr indent="0" lvl="8" marL="0" rtl="0" algn="r">
              <a:spcBef>
                <a:spcPts val="0"/>
              </a:spcBef>
              <a:buNone/>
              <a:defRPr sz="1200">
                <a:solidFill>
                  <a:srgbClr val="65CBF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45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showMasterSp="0">
  <p:cSld name="8_Title and Content">
    <p:spTree>
      <p:nvGrpSpPr>
        <p:cNvPr id="784" name="Shape 784"/>
        <p:cNvGrpSpPr/>
        <p:nvPr/>
      </p:nvGrpSpPr>
      <p:grpSpPr>
        <a:xfrm>
          <a:off x="0" y="0"/>
          <a:ext cx="0" cy="0"/>
          <a:chOff x="0" y="0"/>
          <a:chExt cx="0" cy="0"/>
        </a:xfrm>
      </p:grpSpPr>
      <p:sp>
        <p:nvSpPr>
          <p:cNvPr id="785" name="Google Shape;785;p52"/>
          <p:cNvSpPr/>
          <p:nvPr/>
        </p:nvSpPr>
        <p:spPr>
          <a:xfrm>
            <a:off x="0" y="0"/>
            <a:ext cx="9144000" cy="6858000"/>
          </a:xfrm>
          <a:prstGeom prst="rect">
            <a:avLst/>
          </a:prstGeom>
          <a:gradFill>
            <a:gsLst>
              <a:gs pos="0">
                <a:srgbClr val="053446"/>
              </a:gs>
              <a:gs pos="26000">
                <a:srgbClr val="053446"/>
              </a:gs>
              <a:gs pos="91000">
                <a:srgbClr val="255B74"/>
              </a:gs>
              <a:gs pos="100000">
                <a:srgbClr val="255B74"/>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6" name="Google Shape;786;p52"/>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7" name="Google Shape;787;p5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8" name="Google Shape;788;p52"/>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65CBF9"/>
                </a:solidFill>
                <a:latin typeface="Arial"/>
                <a:ea typeface="Arial"/>
                <a:cs typeface="Arial"/>
                <a:sym typeface="Arial"/>
              </a:defRPr>
            </a:lvl1pPr>
            <a:lvl2pPr indent="0" lvl="1" marL="0" rtl="0" algn="r">
              <a:spcBef>
                <a:spcPts val="0"/>
              </a:spcBef>
              <a:buNone/>
              <a:defRPr sz="1200">
                <a:solidFill>
                  <a:srgbClr val="65CBF9"/>
                </a:solidFill>
                <a:latin typeface="Arial"/>
                <a:ea typeface="Arial"/>
                <a:cs typeface="Arial"/>
                <a:sym typeface="Arial"/>
              </a:defRPr>
            </a:lvl2pPr>
            <a:lvl3pPr indent="0" lvl="2" marL="0" rtl="0" algn="r">
              <a:spcBef>
                <a:spcPts val="0"/>
              </a:spcBef>
              <a:buNone/>
              <a:defRPr sz="1200">
                <a:solidFill>
                  <a:srgbClr val="65CBF9"/>
                </a:solidFill>
                <a:latin typeface="Arial"/>
                <a:ea typeface="Arial"/>
                <a:cs typeface="Arial"/>
                <a:sym typeface="Arial"/>
              </a:defRPr>
            </a:lvl3pPr>
            <a:lvl4pPr indent="0" lvl="3" marL="0" rtl="0" algn="r">
              <a:spcBef>
                <a:spcPts val="0"/>
              </a:spcBef>
              <a:buNone/>
              <a:defRPr sz="1200">
                <a:solidFill>
                  <a:srgbClr val="65CBF9"/>
                </a:solidFill>
                <a:latin typeface="Arial"/>
                <a:ea typeface="Arial"/>
                <a:cs typeface="Arial"/>
                <a:sym typeface="Arial"/>
              </a:defRPr>
            </a:lvl4pPr>
            <a:lvl5pPr indent="0" lvl="4" marL="0" rtl="0" algn="r">
              <a:spcBef>
                <a:spcPts val="0"/>
              </a:spcBef>
              <a:buNone/>
              <a:defRPr sz="1200">
                <a:solidFill>
                  <a:srgbClr val="65CBF9"/>
                </a:solidFill>
                <a:latin typeface="Arial"/>
                <a:ea typeface="Arial"/>
                <a:cs typeface="Arial"/>
                <a:sym typeface="Arial"/>
              </a:defRPr>
            </a:lvl5pPr>
            <a:lvl6pPr indent="0" lvl="5" marL="0" rtl="0" algn="r">
              <a:spcBef>
                <a:spcPts val="0"/>
              </a:spcBef>
              <a:buNone/>
              <a:defRPr sz="1200">
                <a:solidFill>
                  <a:srgbClr val="65CBF9"/>
                </a:solidFill>
                <a:latin typeface="Arial"/>
                <a:ea typeface="Arial"/>
                <a:cs typeface="Arial"/>
                <a:sym typeface="Arial"/>
              </a:defRPr>
            </a:lvl6pPr>
            <a:lvl7pPr indent="0" lvl="6" marL="0" rtl="0" algn="r">
              <a:spcBef>
                <a:spcPts val="0"/>
              </a:spcBef>
              <a:buNone/>
              <a:defRPr sz="1200">
                <a:solidFill>
                  <a:srgbClr val="65CBF9"/>
                </a:solidFill>
                <a:latin typeface="Arial"/>
                <a:ea typeface="Arial"/>
                <a:cs typeface="Arial"/>
                <a:sym typeface="Arial"/>
              </a:defRPr>
            </a:lvl7pPr>
            <a:lvl8pPr indent="0" lvl="7" marL="0" rtl="0" algn="r">
              <a:spcBef>
                <a:spcPts val="0"/>
              </a:spcBef>
              <a:buNone/>
              <a:defRPr sz="1200">
                <a:solidFill>
                  <a:srgbClr val="65CBF9"/>
                </a:solidFill>
                <a:latin typeface="Arial"/>
                <a:ea typeface="Arial"/>
                <a:cs typeface="Arial"/>
                <a:sym typeface="Arial"/>
              </a:defRPr>
            </a:lvl8pPr>
            <a:lvl9pPr indent="0" lvl="8" marL="0" rtl="0" algn="r">
              <a:spcBef>
                <a:spcPts val="0"/>
              </a:spcBef>
              <a:buNone/>
              <a:defRPr sz="1200">
                <a:solidFill>
                  <a:srgbClr val="65CBF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528">
          <p15:clr>
            <a:srgbClr val="FBAE40"/>
          </p15:clr>
        </p15:guide>
        <p15:guide id="2" pos="255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89" name="Shape 789"/>
        <p:cNvGrpSpPr/>
        <p:nvPr/>
      </p:nvGrpSpPr>
      <p:grpSpPr>
        <a:xfrm>
          <a:off x="0" y="0"/>
          <a:ext cx="0" cy="0"/>
          <a:chOff x="0" y="0"/>
          <a:chExt cx="0" cy="0"/>
        </a:xfrm>
      </p:grpSpPr>
      <p:pic>
        <p:nvPicPr>
          <p:cNvPr id="790" name="Google Shape;790;p53"/>
          <p:cNvPicPr preferRelativeResize="0"/>
          <p:nvPr/>
        </p:nvPicPr>
        <p:blipFill rotWithShape="1">
          <a:blip r:embed="rId2">
            <a:alphaModFix/>
          </a:blip>
          <a:srcRect b="0" l="0" r="0" t="0"/>
          <a:stretch/>
        </p:blipFill>
        <p:spPr>
          <a:xfrm>
            <a:off x="0" y="17167"/>
            <a:ext cx="9144000" cy="5143500"/>
          </a:xfrm>
          <a:prstGeom prst="rect">
            <a:avLst/>
          </a:prstGeom>
          <a:noFill/>
          <a:ln>
            <a:noFill/>
          </a:ln>
        </p:spPr>
      </p:pic>
      <p:sp>
        <p:nvSpPr>
          <p:cNvPr id="791" name="Google Shape;791;p53"/>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2" name="Google Shape;792;p5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3" name="Google Shape;793;p53"/>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94" name="Google Shape;794;p53"/>
          <p:cNvSpPr txBox="1"/>
          <p:nvPr>
            <p:ph idx="1" type="subTitle"/>
          </p:nvPr>
        </p:nvSpPr>
        <p:spPr>
          <a:xfrm>
            <a:off x="2886075" y="4152900"/>
            <a:ext cx="2571000" cy="1026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1000"/>
              </a:spcBef>
              <a:spcAft>
                <a:spcPts val="0"/>
              </a:spcAft>
              <a:buClr>
                <a:schemeClr val="lt1"/>
              </a:buClr>
              <a:buSzPts val="1800"/>
              <a:buNone/>
              <a:defRPr b="0" sz="1800">
                <a:solidFill>
                  <a:schemeClr val="lt1"/>
                </a:solidFill>
                <a:latin typeface="Arial"/>
                <a:ea typeface="Arial"/>
                <a:cs typeface="Arial"/>
                <a:sym typeface="Aria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795" name="Google Shape;795;p53"/>
          <p:cNvPicPr preferRelativeResize="0"/>
          <p:nvPr/>
        </p:nvPicPr>
        <p:blipFill rotWithShape="1">
          <a:blip r:embed="rId3">
            <a:alphaModFix/>
          </a:blip>
          <a:srcRect b="0" l="0" r="0" t="0"/>
          <a:stretch/>
        </p:blipFill>
        <p:spPr>
          <a:xfrm>
            <a:off x="6856792" y="304799"/>
            <a:ext cx="2077181" cy="630317"/>
          </a:xfrm>
          <a:prstGeom prst="rect">
            <a:avLst/>
          </a:prstGeom>
          <a:noFill/>
          <a:ln>
            <a:noFill/>
          </a:ln>
        </p:spPr>
      </p:pic>
      <p:grpSp>
        <p:nvGrpSpPr>
          <p:cNvPr id="796" name="Google Shape;796;p53"/>
          <p:cNvGrpSpPr/>
          <p:nvPr/>
        </p:nvGrpSpPr>
        <p:grpSpPr>
          <a:xfrm>
            <a:off x="387331" y="-8842"/>
            <a:ext cx="3465934" cy="6873375"/>
            <a:chOff x="516442" y="-8842"/>
            <a:chExt cx="4621245" cy="6873375"/>
          </a:xfrm>
        </p:grpSpPr>
        <p:sp>
          <p:nvSpPr>
            <p:cNvPr id="797" name="Google Shape;797;p53"/>
            <p:cNvSpPr/>
            <p:nvPr/>
          </p:nvSpPr>
          <p:spPr>
            <a:xfrm>
              <a:off x="2484060" y="-8842"/>
              <a:ext cx="2653627" cy="6147482"/>
            </a:xfrm>
            <a:custGeom>
              <a:rect b="b" l="l" r="r" t="t"/>
              <a:pathLst>
                <a:path extrusionOk="0" h="1936" w="834">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 pos="100000">
                  <a:srgbClr val="6DB8E3"/>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8" name="Google Shape;798;p53"/>
            <p:cNvSpPr/>
            <p:nvPr/>
          </p:nvSpPr>
          <p:spPr>
            <a:xfrm>
              <a:off x="580255" y="4814485"/>
              <a:ext cx="909359" cy="2047388"/>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9" name="Google Shape;799;p53"/>
            <p:cNvSpPr/>
            <p:nvPr/>
          </p:nvSpPr>
          <p:spPr>
            <a:xfrm>
              <a:off x="516442" y="1794"/>
              <a:ext cx="3799634" cy="6862739"/>
            </a:xfrm>
            <a:custGeom>
              <a:rect b="b" l="l" r="r" t="t"/>
              <a:pathLst>
                <a:path extrusionOk="0" h="2162" w="1195">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424">
          <p15:clr>
            <a:srgbClr val="FBAE40"/>
          </p15:clr>
        </p15:guide>
        <p15:guide id="2" pos="1818">
          <p15:clr>
            <a:srgbClr val="FBAE40"/>
          </p15:clr>
        </p15:guide>
        <p15:guide id="3" pos="252">
          <p15:clr>
            <a:srgbClr val="FBAE40"/>
          </p15:clr>
        </p15:guide>
        <p15:guide id="4" orient="horz" pos="2040">
          <p15:clr>
            <a:srgbClr val="FBAE40"/>
          </p15:clr>
        </p15:guide>
        <p15:guide id="5" orient="horz" pos="261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type="obj">
  <p:cSld name="OBJECT">
    <p:spTree>
      <p:nvGrpSpPr>
        <p:cNvPr id="800" name="Shape 800"/>
        <p:cNvGrpSpPr/>
        <p:nvPr/>
      </p:nvGrpSpPr>
      <p:grpSpPr>
        <a:xfrm>
          <a:off x="0" y="0"/>
          <a:ext cx="0" cy="0"/>
          <a:chOff x="0" y="0"/>
          <a:chExt cx="0" cy="0"/>
        </a:xfrm>
      </p:grpSpPr>
      <p:pic>
        <p:nvPicPr>
          <p:cNvPr id="801" name="Google Shape;801;p54"/>
          <p:cNvPicPr preferRelativeResize="0"/>
          <p:nvPr/>
        </p:nvPicPr>
        <p:blipFill rotWithShape="1">
          <a:blip r:embed="rId2">
            <a:alphaModFix/>
          </a:blip>
          <a:srcRect b="0" l="0" r="0" t="0"/>
          <a:stretch/>
        </p:blipFill>
        <p:spPr>
          <a:xfrm>
            <a:off x="0" y="2369"/>
            <a:ext cx="3886200" cy="5143500"/>
          </a:xfrm>
          <a:prstGeom prst="rect">
            <a:avLst/>
          </a:prstGeom>
          <a:noFill/>
          <a:ln>
            <a:noFill/>
          </a:ln>
        </p:spPr>
      </p:pic>
      <p:sp>
        <p:nvSpPr>
          <p:cNvPr id="802" name="Google Shape;802;p54"/>
          <p:cNvSpPr/>
          <p:nvPr/>
        </p:nvSpPr>
        <p:spPr>
          <a:xfrm>
            <a:off x="-316991" y="541"/>
            <a:ext cx="1553072" cy="685746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3" name="Google Shape;803;p54"/>
          <p:cNvSpPr/>
          <p:nvPr/>
        </p:nvSpPr>
        <p:spPr>
          <a:xfrm>
            <a:off x="1118195" y="2369"/>
            <a:ext cx="8025807" cy="6857458"/>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rgbClr val="053446"/>
              </a:gs>
              <a:gs pos="22000">
                <a:srgbClr val="053446"/>
              </a:gs>
              <a:gs pos="100000">
                <a:srgbClr val="255B74"/>
              </a:gs>
            </a:gsLst>
            <a:lin ang="10800025"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4" name="Google Shape;804;p54"/>
          <p:cNvSpPr txBox="1"/>
          <p:nvPr>
            <p:ph type="title"/>
          </p:nvPr>
        </p:nvSpPr>
        <p:spPr>
          <a:xfrm>
            <a:off x="3686175" y="1104144"/>
            <a:ext cx="50085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65CBF9"/>
              </a:buClr>
              <a:buSzPts val="4000"/>
              <a:buFont typeface="Arial"/>
              <a:buNone/>
              <a:defRPr>
                <a:solidFill>
                  <a:srgbClr val="65CBF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5" name="Google Shape;805;p54"/>
          <p:cNvSpPr txBox="1"/>
          <p:nvPr>
            <p:ph idx="1" type="body"/>
          </p:nvPr>
        </p:nvSpPr>
        <p:spPr>
          <a:xfrm>
            <a:off x="3686176" y="2214710"/>
            <a:ext cx="5008500" cy="1623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solidFill>
                  <a:schemeClr val="lt1"/>
                </a:solidFill>
              </a:defRPr>
            </a:lvl1pPr>
            <a:lvl2pPr indent="-228600" lvl="1" marL="914400" rtl="0" algn="l">
              <a:lnSpc>
                <a:spcPct val="90000"/>
              </a:lnSpc>
              <a:spcBef>
                <a:spcPts val="500"/>
              </a:spcBef>
              <a:spcAft>
                <a:spcPts val="0"/>
              </a:spcAft>
              <a:buClr>
                <a:schemeClr val="lt1"/>
              </a:buClr>
              <a:buSzPts val="1800"/>
              <a:buNone/>
              <a:defRPr>
                <a:solidFill>
                  <a:schemeClr val="lt1"/>
                </a:solidFill>
              </a:defRPr>
            </a:lvl2pPr>
            <a:lvl3pPr indent="-228600" lvl="2" marL="1371600" rtl="0" algn="l">
              <a:lnSpc>
                <a:spcPct val="90000"/>
              </a:lnSpc>
              <a:spcBef>
                <a:spcPts val="500"/>
              </a:spcBef>
              <a:spcAft>
                <a:spcPts val="0"/>
              </a:spcAft>
              <a:buClr>
                <a:schemeClr val="lt1"/>
              </a:buClr>
              <a:buSzPts val="1800"/>
              <a:buNone/>
              <a:defRPr>
                <a:solidFill>
                  <a:schemeClr val="lt1"/>
                </a:solidFill>
              </a:defRPr>
            </a:lvl3pPr>
            <a:lvl4pPr indent="-228600" lvl="3" marL="1828800" rtl="0" algn="l">
              <a:lnSpc>
                <a:spcPct val="90000"/>
              </a:lnSpc>
              <a:spcBef>
                <a:spcPts val="500"/>
              </a:spcBef>
              <a:spcAft>
                <a:spcPts val="0"/>
              </a:spcAft>
              <a:buClr>
                <a:schemeClr val="lt1"/>
              </a:buClr>
              <a:buSzPts val="1800"/>
              <a:buNone/>
              <a:defRPr>
                <a:solidFill>
                  <a:schemeClr val="lt1"/>
                </a:solidFill>
              </a:defRPr>
            </a:lvl4pPr>
            <a:lvl5pPr indent="-228600" lvl="4" marL="2286000" rtl="0" algn="l">
              <a:lnSpc>
                <a:spcPct val="90000"/>
              </a:lnSpc>
              <a:spcBef>
                <a:spcPts val="500"/>
              </a:spcBef>
              <a:spcAft>
                <a:spcPts val="0"/>
              </a:spcAft>
              <a:buClr>
                <a:schemeClr val="lt1"/>
              </a:buClr>
              <a:buSzPts val="1800"/>
              <a:buNone/>
              <a:defRPr>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06" name="Google Shape;806;p54"/>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7" name="Google Shape;807;p5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8" name="Google Shape;808;p54"/>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65CBF9"/>
                </a:solidFill>
                <a:latin typeface="Arial"/>
                <a:ea typeface="Arial"/>
                <a:cs typeface="Arial"/>
                <a:sym typeface="Arial"/>
              </a:defRPr>
            </a:lvl1pPr>
            <a:lvl2pPr indent="0" lvl="1" marL="0" rtl="0" algn="r">
              <a:spcBef>
                <a:spcPts val="0"/>
              </a:spcBef>
              <a:buNone/>
              <a:defRPr sz="1200">
                <a:solidFill>
                  <a:srgbClr val="65CBF9"/>
                </a:solidFill>
                <a:latin typeface="Arial"/>
                <a:ea typeface="Arial"/>
                <a:cs typeface="Arial"/>
                <a:sym typeface="Arial"/>
              </a:defRPr>
            </a:lvl2pPr>
            <a:lvl3pPr indent="0" lvl="2" marL="0" rtl="0" algn="r">
              <a:spcBef>
                <a:spcPts val="0"/>
              </a:spcBef>
              <a:buNone/>
              <a:defRPr sz="1200">
                <a:solidFill>
                  <a:srgbClr val="65CBF9"/>
                </a:solidFill>
                <a:latin typeface="Arial"/>
                <a:ea typeface="Arial"/>
                <a:cs typeface="Arial"/>
                <a:sym typeface="Arial"/>
              </a:defRPr>
            </a:lvl3pPr>
            <a:lvl4pPr indent="0" lvl="3" marL="0" rtl="0" algn="r">
              <a:spcBef>
                <a:spcPts val="0"/>
              </a:spcBef>
              <a:buNone/>
              <a:defRPr sz="1200">
                <a:solidFill>
                  <a:srgbClr val="65CBF9"/>
                </a:solidFill>
                <a:latin typeface="Arial"/>
                <a:ea typeface="Arial"/>
                <a:cs typeface="Arial"/>
                <a:sym typeface="Arial"/>
              </a:defRPr>
            </a:lvl4pPr>
            <a:lvl5pPr indent="0" lvl="4" marL="0" rtl="0" algn="r">
              <a:spcBef>
                <a:spcPts val="0"/>
              </a:spcBef>
              <a:buNone/>
              <a:defRPr sz="1200">
                <a:solidFill>
                  <a:srgbClr val="65CBF9"/>
                </a:solidFill>
                <a:latin typeface="Arial"/>
                <a:ea typeface="Arial"/>
                <a:cs typeface="Arial"/>
                <a:sym typeface="Arial"/>
              </a:defRPr>
            </a:lvl5pPr>
            <a:lvl6pPr indent="0" lvl="5" marL="0" rtl="0" algn="r">
              <a:spcBef>
                <a:spcPts val="0"/>
              </a:spcBef>
              <a:buNone/>
              <a:defRPr sz="1200">
                <a:solidFill>
                  <a:srgbClr val="65CBF9"/>
                </a:solidFill>
                <a:latin typeface="Arial"/>
                <a:ea typeface="Arial"/>
                <a:cs typeface="Arial"/>
                <a:sym typeface="Arial"/>
              </a:defRPr>
            </a:lvl6pPr>
            <a:lvl7pPr indent="0" lvl="6" marL="0" rtl="0" algn="r">
              <a:spcBef>
                <a:spcPts val="0"/>
              </a:spcBef>
              <a:buNone/>
              <a:defRPr sz="1200">
                <a:solidFill>
                  <a:srgbClr val="65CBF9"/>
                </a:solidFill>
                <a:latin typeface="Arial"/>
                <a:ea typeface="Arial"/>
                <a:cs typeface="Arial"/>
                <a:sym typeface="Arial"/>
              </a:defRPr>
            </a:lvl7pPr>
            <a:lvl8pPr indent="0" lvl="7" marL="0" rtl="0" algn="r">
              <a:spcBef>
                <a:spcPts val="0"/>
              </a:spcBef>
              <a:buNone/>
              <a:defRPr sz="1200">
                <a:solidFill>
                  <a:srgbClr val="65CBF9"/>
                </a:solidFill>
                <a:latin typeface="Arial"/>
                <a:ea typeface="Arial"/>
                <a:cs typeface="Arial"/>
                <a:sym typeface="Arial"/>
              </a:defRPr>
            </a:lvl8pPr>
            <a:lvl9pPr indent="0" lvl="8" marL="0" rtl="0" algn="r">
              <a:spcBef>
                <a:spcPts val="0"/>
              </a:spcBef>
              <a:buNone/>
              <a:defRPr sz="1200">
                <a:solidFill>
                  <a:srgbClr val="65CBF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232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p:cSld name="5_Title and Content">
    <p:spTree>
      <p:nvGrpSpPr>
        <p:cNvPr id="809" name="Shape 809"/>
        <p:cNvGrpSpPr/>
        <p:nvPr/>
      </p:nvGrpSpPr>
      <p:grpSpPr>
        <a:xfrm>
          <a:off x="0" y="0"/>
          <a:ext cx="0" cy="0"/>
          <a:chOff x="0" y="0"/>
          <a:chExt cx="0" cy="0"/>
        </a:xfrm>
      </p:grpSpPr>
      <p:pic>
        <p:nvPicPr>
          <p:cNvPr id="810" name="Google Shape;810;p55"/>
          <p:cNvPicPr preferRelativeResize="0"/>
          <p:nvPr/>
        </p:nvPicPr>
        <p:blipFill rotWithShape="1">
          <a:blip r:embed="rId2">
            <a:alphaModFix/>
          </a:blip>
          <a:srcRect b="0" l="0" r="0" t="0"/>
          <a:stretch/>
        </p:blipFill>
        <p:spPr>
          <a:xfrm>
            <a:off x="0" y="0"/>
            <a:ext cx="2057400" cy="5143500"/>
          </a:xfrm>
          <a:prstGeom prst="rect">
            <a:avLst/>
          </a:prstGeom>
          <a:noFill/>
          <a:ln>
            <a:noFill/>
          </a:ln>
        </p:spPr>
      </p:pic>
      <p:sp>
        <p:nvSpPr>
          <p:cNvPr id="811" name="Google Shape;811;p55"/>
          <p:cNvSpPr/>
          <p:nvPr/>
        </p:nvSpPr>
        <p:spPr>
          <a:xfrm>
            <a:off x="-346434" y="0"/>
            <a:ext cx="9490437" cy="68580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gradFill>
            <a:gsLst>
              <a:gs pos="0">
                <a:srgbClr val="053446"/>
              </a:gs>
              <a:gs pos="41000">
                <a:srgbClr val="053446"/>
              </a:gs>
              <a:gs pos="100000">
                <a:srgbClr val="255B74"/>
              </a:gs>
            </a:gsLst>
            <a:lin ang="10800025"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55"/>
          <p:cNvSpPr txBox="1"/>
          <p:nvPr>
            <p:ph type="title"/>
          </p:nvPr>
        </p:nvSpPr>
        <p:spPr>
          <a:xfrm>
            <a:off x="1746317" y="1104144"/>
            <a:ext cx="67692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65CBF9"/>
              </a:buClr>
              <a:buSzPts val="4000"/>
              <a:buFont typeface="Arial"/>
              <a:buNone/>
              <a:defRPr>
                <a:solidFill>
                  <a:srgbClr val="65CBF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13" name="Google Shape;813;p55"/>
          <p:cNvSpPr txBox="1"/>
          <p:nvPr>
            <p:ph idx="1" type="body"/>
          </p:nvPr>
        </p:nvSpPr>
        <p:spPr>
          <a:xfrm>
            <a:off x="1746317" y="2214710"/>
            <a:ext cx="6938700" cy="1623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solidFill>
                  <a:schemeClr val="lt1"/>
                </a:solidFill>
              </a:defRPr>
            </a:lvl1pPr>
            <a:lvl2pPr indent="-228600" lvl="1" marL="914400" rtl="0" algn="l">
              <a:lnSpc>
                <a:spcPct val="90000"/>
              </a:lnSpc>
              <a:spcBef>
                <a:spcPts val="500"/>
              </a:spcBef>
              <a:spcAft>
                <a:spcPts val="0"/>
              </a:spcAft>
              <a:buClr>
                <a:schemeClr val="lt1"/>
              </a:buClr>
              <a:buSzPts val="1800"/>
              <a:buNone/>
              <a:defRPr>
                <a:solidFill>
                  <a:schemeClr val="lt1"/>
                </a:solidFill>
              </a:defRPr>
            </a:lvl2pPr>
            <a:lvl3pPr indent="-228600" lvl="2" marL="1371600" rtl="0" algn="l">
              <a:lnSpc>
                <a:spcPct val="90000"/>
              </a:lnSpc>
              <a:spcBef>
                <a:spcPts val="500"/>
              </a:spcBef>
              <a:spcAft>
                <a:spcPts val="0"/>
              </a:spcAft>
              <a:buClr>
                <a:schemeClr val="lt1"/>
              </a:buClr>
              <a:buSzPts val="1800"/>
              <a:buNone/>
              <a:defRPr>
                <a:solidFill>
                  <a:schemeClr val="lt1"/>
                </a:solidFill>
              </a:defRPr>
            </a:lvl3pPr>
            <a:lvl4pPr indent="-228600" lvl="3" marL="1828800" rtl="0" algn="l">
              <a:lnSpc>
                <a:spcPct val="90000"/>
              </a:lnSpc>
              <a:spcBef>
                <a:spcPts val="500"/>
              </a:spcBef>
              <a:spcAft>
                <a:spcPts val="0"/>
              </a:spcAft>
              <a:buClr>
                <a:schemeClr val="lt1"/>
              </a:buClr>
              <a:buSzPts val="1800"/>
              <a:buNone/>
              <a:defRPr>
                <a:solidFill>
                  <a:schemeClr val="lt1"/>
                </a:solidFill>
              </a:defRPr>
            </a:lvl4pPr>
            <a:lvl5pPr indent="-228600" lvl="4" marL="2286000" rtl="0" algn="l">
              <a:lnSpc>
                <a:spcPct val="90000"/>
              </a:lnSpc>
              <a:spcBef>
                <a:spcPts val="500"/>
              </a:spcBef>
              <a:spcAft>
                <a:spcPts val="0"/>
              </a:spcAft>
              <a:buClr>
                <a:schemeClr val="lt1"/>
              </a:buClr>
              <a:buSzPts val="1800"/>
              <a:buNone/>
              <a:defRPr>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14" name="Google Shape;814;p55"/>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5" name="Google Shape;815;p5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6" name="Google Shape;816;p55"/>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65CBF9"/>
                </a:solidFill>
                <a:latin typeface="Arial"/>
                <a:ea typeface="Arial"/>
                <a:cs typeface="Arial"/>
                <a:sym typeface="Arial"/>
              </a:defRPr>
            </a:lvl1pPr>
            <a:lvl2pPr indent="0" lvl="1" marL="0" rtl="0" algn="r">
              <a:spcBef>
                <a:spcPts val="0"/>
              </a:spcBef>
              <a:buNone/>
              <a:defRPr sz="1200">
                <a:solidFill>
                  <a:srgbClr val="65CBF9"/>
                </a:solidFill>
                <a:latin typeface="Arial"/>
                <a:ea typeface="Arial"/>
                <a:cs typeface="Arial"/>
                <a:sym typeface="Arial"/>
              </a:defRPr>
            </a:lvl2pPr>
            <a:lvl3pPr indent="0" lvl="2" marL="0" rtl="0" algn="r">
              <a:spcBef>
                <a:spcPts val="0"/>
              </a:spcBef>
              <a:buNone/>
              <a:defRPr sz="1200">
                <a:solidFill>
                  <a:srgbClr val="65CBF9"/>
                </a:solidFill>
                <a:latin typeface="Arial"/>
                <a:ea typeface="Arial"/>
                <a:cs typeface="Arial"/>
                <a:sym typeface="Arial"/>
              </a:defRPr>
            </a:lvl3pPr>
            <a:lvl4pPr indent="0" lvl="3" marL="0" rtl="0" algn="r">
              <a:spcBef>
                <a:spcPts val="0"/>
              </a:spcBef>
              <a:buNone/>
              <a:defRPr sz="1200">
                <a:solidFill>
                  <a:srgbClr val="65CBF9"/>
                </a:solidFill>
                <a:latin typeface="Arial"/>
                <a:ea typeface="Arial"/>
                <a:cs typeface="Arial"/>
                <a:sym typeface="Arial"/>
              </a:defRPr>
            </a:lvl4pPr>
            <a:lvl5pPr indent="0" lvl="4" marL="0" rtl="0" algn="r">
              <a:spcBef>
                <a:spcPts val="0"/>
              </a:spcBef>
              <a:buNone/>
              <a:defRPr sz="1200">
                <a:solidFill>
                  <a:srgbClr val="65CBF9"/>
                </a:solidFill>
                <a:latin typeface="Arial"/>
                <a:ea typeface="Arial"/>
                <a:cs typeface="Arial"/>
                <a:sym typeface="Arial"/>
              </a:defRPr>
            </a:lvl5pPr>
            <a:lvl6pPr indent="0" lvl="5" marL="0" rtl="0" algn="r">
              <a:spcBef>
                <a:spcPts val="0"/>
              </a:spcBef>
              <a:buNone/>
              <a:defRPr sz="1200">
                <a:solidFill>
                  <a:srgbClr val="65CBF9"/>
                </a:solidFill>
                <a:latin typeface="Arial"/>
                <a:ea typeface="Arial"/>
                <a:cs typeface="Arial"/>
                <a:sym typeface="Arial"/>
              </a:defRPr>
            </a:lvl6pPr>
            <a:lvl7pPr indent="0" lvl="6" marL="0" rtl="0" algn="r">
              <a:spcBef>
                <a:spcPts val="0"/>
              </a:spcBef>
              <a:buNone/>
              <a:defRPr sz="1200">
                <a:solidFill>
                  <a:srgbClr val="65CBF9"/>
                </a:solidFill>
                <a:latin typeface="Arial"/>
                <a:ea typeface="Arial"/>
                <a:cs typeface="Arial"/>
                <a:sym typeface="Arial"/>
              </a:defRPr>
            </a:lvl7pPr>
            <a:lvl8pPr indent="0" lvl="7" marL="0" rtl="0" algn="r">
              <a:spcBef>
                <a:spcPts val="0"/>
              </a:spcBef>
              <a:buNone/>
              <a:defRPr sz="1200">
                <a:solidFill>
                  <a:srgbClr val="65CBF9"/>
                </a:solidFill>
                <a:latin typeface="Arial"/>
                <a:ea typeface="Arial"/>
                <a:cs typeface="Arial"/>
                <a:sym typeface="Arial"/>
              </a:defRPr>
            </a:lvl8pPr>
            <a:lvl9pPr indent="0" lvl="8" marL="0" rtl="0" algn="r">
              <a:spcBef>
                <a:spcPts val="0"/>
              </a:spcBef>
              <a:buNone/>
              <a:defRPr sz="1200">
                <a:solidFill>
                  <a:srgbClr val="65CBF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109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showMasterSp="0">
  <p:cSld name="7_Title and Content">
    <p:spTree>
      <p:nvGrpSpPr>
        <p:cNvPr id="817" name="Shape 817"/>
        <p:cNvGrpSpPr/>
        <p:nvPr/>
      </p:nvGrpSpPr>
      <p:grpSpPr>
        <a:xfrm>
          <a:off x="0" y="0"/>
          <a:ext cx="0" cy="0"/>
          <a:chOff x="0" y="0"/>
          <a:chExt cx="0" cy="0"/>
        </a:xfrm>
      </p:grpSpPr>
      <p:sp>
        <p:nvSpPr>
          <p:cNvPr id="818" name="Google Shape;818;p56"/>
          <p:cNvSpPr/>
          <p:nvPr/>
        </p:nvSpPr>
        <p:spPr>
          <a:xfrm>
            <a:off x="0" y="-19393"/>
            <a:ext cx="9144000" cy="6887700"/>
          </a:xfrm>
          <a:prstGeom prst="rect">
            <a:avLst/>
          </a:prstGeom>
          <a:gradFill>
            <a:gsLst>
              <a:gs pos="0">
                <a:srgbClr val="255B74"/>
              </a:gs>
              <a:gs pos="25000">
                <a:srgbClr val="255B74"/>
              </a:gs>
              <a:gs pos="91000">
                <a:srgbClr val="C3873A"/>
              </a:gs>
              <a:gs pos="100000">
                <a:srgbClr val="C3873A"/>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19" name="Google Shape;819;p56"/>
          <p:cNvGrpSpPr/>
          <p:nvPr/>
        </p:nvGrpSpPr>
        <p:grpSpPr>
          <a:xfrm>
            <a:off x="388422" y="-19306"/>
            <a:ext cx="3471256" cy="6890477"/>
            <a:chOff x="3308351" y="2370138"/>
            <a:chExt cx="2760662" cy="4110037"/>
          </a:xfrm>
        </p:grpSpPr>
        <p:sp>
          <p:nvSpPr>
            <p:cNvPr id="820" name="Google Shape;820;p56"/>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56"/>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2" name="Google Shape;822;p56"/>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23" name="Google Shape;823;p56"/>
          <p:cNvSpPr/>
          <p:nvPr/>
        </p:nvSpPr>
        <p:spPr>
          <a:xfrm>
            <a:off x="0" y="203200"/>
            <a:ext cx="9144000" cy="6184800"/>
          </a:xfrm>
          <a:prstGeom prst="rect">
            <a:avLst/>
          </a:prstGeom>
          <a:gradFill>
            <a:gsLst>
              <a:gs pos="0">
                <a:srgbClr val="053446"/>
              </a:gs>
              <a:gs pos="26000">
                <a:srgbClr val="053446"/>
              </a:gs>
              <a:gs pos="91000">
                <a:srgbClr val="255B74"/>
              </a:gs>
              <a:gs pos="100000">
                <a:srgbClr val="255B74"/>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4" name="Google Shape;824;p56"/>
          <p:cNvSpPr txBox="1"/>
          <p:nvPr>
            <p:ph type="title"/>
          </p:nvPr>
        </p:nvSpPr>
        <p:spPr>
          <a:xfrm>
            <a:off x="4058239" y="838200"/>
            <a:ext cx="4626900" cy="12003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65CBF9"/>
              </a:buClr>
              <a:buSzPts val="4000"/>
              <a:buFont typeface="Arial"/>
              <a:buNone/>
              <a:defRPr>
                <a:solidFill>
                  <a:srgbClr val="65CBF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5" name="Google Shape;825;p56"/>
          <p:cNvSpPr txBox="1"/>
          <p:nvPr>
            <p:ph idx="1" type="body"/>
          </p:nvPr>
        </p:nvSpPr>
        <p:spPr>
          <a:xfrm>
            <a:off x="4057650" y="2214710"/>
            <a:ext cx="4626900" cy="1623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solidFill>
                  <a:schemeClr val="lt1"/>
                </a:solidFill>
              </a:defRPr>
            </a:lvl1pPr>
            <a:lvl2pPr indent="-228600" lvl="1" marL="914400" rtl="0" algn="l">
              <a:lnSpc>
                <a:spcPct val="90000"/>
              </a:lnSpc>
              <a:spcBef>
                <a:spcPts val="500"/>
              </a:spcBef>
              <a:spcAft>
                <a:spcPts val="0"/>
              </a:spcAft>
              <a:buClr>
                <a:schemeClr val="lt1"/>
              </a:buClr>
              <a:buSzPts val="1800"/>
              <a:buNone/>
              <a:defRPr>
                <a:solidFill>
                  <a:schemeClr val="lt1"/>
                </a:solidFill>
              </a:defRPr>
            </a:lvl2pPr>
            <a:lvl3pPr indent="-228600" lvl="2" marL="1371600" rtl="0" algn="l">
              <a:lnSpc>
                <a:spcPct val="90000"/>
              </a:lnSpc>
              <a:spcBef>
                <a:spcPts val="500"/>
              </a:spcBef>
              <a:spcAft>
                <a:spcPts val="0"/>
              </a:spcAft>
              <a:buClr>
                <a:schemeClr val="lt1"/>
              </a:buClr>
              <a:buSzPts val="1800"/>
              <a:buNone/>
              <a:defRPr>
                <a:solidFill>
                  <a:schemeClr val="lt1"/>
                </a:solidFill>
              </a:defRPr>
            </a:lvl3pPr>
            <a:lvl4pPr indent="-228600" lvl="3" marL="1828800" rtl="0" algn="l">
              <a:lnSpc>
                <a:spcPct val="90000"/>
              </a:lnSpc>
              <a:spcBef>
                <a:spcPts val="500"/>
              </a:spcBef>
              <a:spcAft>
                <a:spcPts val="0"/>
              </a:spcAft>
              <a:buClr>
                <a:schemeClr val="lt1"/>
              </a:buClr>
              <a:buSzPts val="1800"/>
              <a:buNone/>
              <a:defRPr>
                <a:solidFill>
                  <a:schemeClr val="lt1"/>
                </a:solidFill>
              </a:defRPr>
            </a:lvl4pPr>
            <a:lvl5pPr indent="-228600" lvl="4" marL="2286000" rtl="0" algn="l">
              <a:lnSpc>
                <a:spcPct val="90000"/>
              </a:lnSpc>
              <a:spcBef>
                <a:spcPts val="500"/>
              </a:spcBef>
              <a:spcAft>
                <a:spcPts val="0"/>
              </a:spcAft>
              <a:buClr>
                <a:schemeClr val="lt1"/>
              </a:buClr>
              <a:buSzPts val="1800"/>
              <a:buNone/>
              <a:defRPr>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26" name="Google Shape;826;p56"/>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7" name="Google Shape;827;p5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8" name="Google Shape;828;p56"/>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65CBF9"/>
                </a:solidFill>
                <a:latin typeface="Arial"/>
                <a:ea typeface="Arial"/>
                <a:cs typeface="Arial"/>
                <a:sym typeface="Arial"/>
              </a:defRPr>
            </a:lvl1pPr>
            <a:lvl2pPr indent="0" lvl="1" marL="0" rtl="0" algn="r">
              <a:spcBef>
                <a:spcPts val="0"/>
              </a:spcBef>
              <a:buNone/>
              <a:defRPr sz="1200">
                <a:solidFill>
                  <a:srgbClr val="65CBF9"/>
                </a:solidFill>
                <a:latin typeface="Arial"/>
                <a:ea typeface="Arial"/>
                <a:cs typeface="Arial"/>
                <a:sym typeface="Arial"/>
              </a:defRPr>
            </a:lvl2pPr>
            <a:lvl3pPr indent="0" lvl="2" marL="0" rtl="0" algn="r">
              <a:spcBef>
                <a:spcPts val="0"/>
              </a:spcBef>
              <a:buNone/>
              <a:defRPr sz="1200">
                <a:solidFill>
                  <a:srgbClr val="65CBF9"/>
                </a:solidFill>
                <a:latin typeface="Arial"/>
                <a:ea typeface="Arial"/>
                <a:cs typeface="Arial"/>
                <a:sym typeface="Arial"/>
              </a:defRPr>
            </a:lvl3pPr>
            <a:lvl4pPr indent="0" lvl="3" marL="0" rtl="0" algn="r">
              <a:spcBef>
                <a:spcPts val="0"/>
              </a:spcBef>
              <a:buNone/>
              <a:defRPr sz="1200">
                <a:solidFill>
                  <a:srgbClr val="65CBF9"/>
                </a:solidFill>
                <a:latin typeface="Arial"/>
                <a:ea typeface="Arial"/>
                <a:cs typeface="Arial"/>
                <a:sym typeface="Arial"/>
              </a:defRPr>
            </a:lvl4pPr>
            <a:lvl5pPr indent="0" lvl="4" marL="0" rtl="0" algn="r">
              <a:spcBef>
                <a:spcPts val="0"/>
              </a:spcBef>
              <a:buNone/>
              <a:defRPr sz="1200">
                <a:solidFill>
                  <a:srgbClr val="65CBF9"/>
                </a:solidFill>
                <a:latin typeface="Arial"/>
                <a:ea typeface="Arial"/>
                <a:cs typeface="Arial"/>
                <a:sym typeface="Arial"/>
              </a:defRPr>
            </a:lvl5pPr>
            <a:lvl6pPr indent="0" lvl="5" marL="0" rtl="0" algn="r">
              <a:spcBef>
                <a:spcPts val="0"/>
              </a:spcBef>
              <a:buNone/>
              <a:defRPr sz="1200">
                <a:solidFill>
                  <a:srgbClr val="65CBF9"/>
                </a:solidFill>
                <a:latin typeface="Arial"/>
                <a:ea typeface="Arial"/>
                <a:cs typeface="Arial"/>
                <a:sym typeface="Arial"/>
              </a:defRPr>
            </a:lvl6pPr>
            <a:lvl7pPr indent="0" lvl="6" marL="0" rtl="0" algn="r">
              <a:spcBef>
                <a:spcPts val="0"/>
              </a:spcBef>
              <a:buNone/>
              <a:defRPr sz="1200">
                <a:solidFill>
                  <a:srgbClr val="65CBF9"/>
                </a:solidFill>
                <a:latin typeface="Arial"/>
                <a:ea typeface="Arial"/>
                <a:cs typeface="Arial"/>
                <a:sym typeface="Arial"/>
              </a:defRPr>
            </a:lvl7pPr>
            <a:lvl8pPr indent="0" lvl="7" marL="0" rtl="0" algn="r">
              <a:spcBef>
                <a:spcPts val="0"/>
              </a:spcBef>
              <a:buNone/>
              <a:defRPr sz="1200">
                <a:solidFill>
                  <a:srgbClr val="65CBF9"/>
                </a:solidFill>
                <a:latin typeface="Arial"/>
                <a:ea typeface="Arial"/>
                <a:cs typeface="Arial"/>
                <a:sym typeface="Arial"/>
              </a:defRPr>
            </a:lvl8pPr>
            <a:lvl9pPr indent="0" lvl="8" marL="0" rtl="0" algn="r">
              <a:spcBef>
                <a:spcPts val="0"/>
              </a:spcBef>
              <a:buNone/>
              <a:defRPr sz="1200">
                <a:solidFill>
                  <a:srgbClr val="65CBF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528">
          <p15:clr>
            <a:srgbClr val="FBAE40"/>
          </p15:clr>
        </p15:guide>
        <p15:guide id="2" pos="255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829" name="Shape 829"/>
        <p:cNvGrpSpPr/>
        <p:nvPr/>
      </p:nvGrpSpPr>
      <p:grpSpPr>
        <a:xfrm>
          <a:off x="0" y="0"/>
          <a:ext cx="0" cy="0"/>
          <a:chOff x="0" y="0"/>
          <a:chExt cx="0" cy="0"/>
        </a:xfrm>
      </p:grpSpPr>
      <p:pic>
        <p:nvPicPr>
          <p:cNvPr id="830" name="Google Shape;830;p5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31" name="Google Shape;831;p57"/>
          <p:cNvSpPr/>
          <p:nvPr/>
        </p:nvSpPr>
        <p:spPr>
          <a:xfrm>
            <a:off x="0" y="2463616"/>
            <a:ext cx="9144000" cy="1713600"/>
          </a:xfrm>
          <a:prstGeom prst="rect">
            <a:avLst/>
          </a:prstGeom>
          <a:gradFill>
            <a:gsLst>
              <a:gs pos="0">
                <a:srgbClr val="032939"/>
              </a:gs>
              <a:gs pos="51000">
                <a:srgbClr val="1D4E66"/>
              </a:gs>
              <a:gs pos="98000">
                <a:srgbClr val="032939"/>
              </a:gs>
              <a:gs pos="100000">
                <a:srgbClr val="032939"/>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2" name="Google Shape;832;p57"/>
          <p:cNvSpPr txBox="1"/>
          <p:nvPr>
            <p:ph type="title"/>
          </p:nvPr>
        </p:nvSpPr>
        <p:spPr>
          <a:xfrm>
            <a:off x="623888" y="3016567"/>
            <a:ext cx="7886700" cy="6462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rgbClr val="65CBF9"/>
              </a:buClr>
              <a:buSzPts val="4000"/>
              <a:buFont typeface="Arial"/>
              <a:buNone/>
              <a:defRPr sz="4000">
                <a:solidFill>
                  <a:srgbClr val="65CBF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3" name="Google Shape;833;p57"/>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4" name="Google Shape;834;p5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5CBF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5" name="Google Shape;835;p57"/>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65CBF9"/>
                </a:solidFill>
                <a:latin typeface="Arial"/>
                <a:ea typeface="Arial"/>
                <a:cs typeface="Arial"/>
                <a:sym typeface="Arial"/>
              </a:defRPr>
            </a:lvl1pPr>
            <a:lvl2pPr indent="0" lvl="1" marL="0" rtl="0" algn="r">
              <a:spcBef>
                <a:spcPts val="0"/>
              </a:spcBef>
              <a:buNone/>
              <a:defRPr sz="1200">
                <a:solidFill>
                  <a:srgbClr val="65CBF9"/>
                </a:solidFill>
                <a:latin typeface="Arial"/>
                <a:ea typeface="Arial"/>
                <a:cs typeface="Arial"/>
                <a:sym typeface="Arial"/>
              </a:defRPr>
            </a:lvl2pPr>
            <a:lvl3pPr indent="0" lvl="2" marL="0" rtl="0" algn="r">
              <a:spcBef>
                <a:spcPts val="0"/>
              </a:spcBef>
              <a:buNone/>
              <a:defRPr sz="1200">
                <a:solidFill>
                  <a:srgbClr val="65CBF9"/>
                </a:solidFill>
                <a:latin typeface="Arial"/>
                <a:ea typeface="Arial"/>
                <a:cs typeface="Arial"/>
                <a:sym typeface="Arial"/>
              </a:defRPr>
            </a:lvl3pPr>
            <a:lvl4pPr indent="0" lvl="3" marL="0" rtl="0" algn="r">
              <a:spcBef>
                <a:spcPts val="0"/>
              </a:spcBef>
              <a:buNone/>
              <a:defRPr sz="1200">
                <a:solidFill>
                  <a:srgbClr val="65CBF9"/>
                </a:solidFill>
                <a:latin typeface="Arial"/>
                <a:ea typeface="Arial"/>
                <a:cs typeface="Arial"/>
                <a:sym typeface="Arial"/>
              </a:defRPr>
            </a:lvl4pPr>
            <a:lvl5pPr indent="0" lvl="4" marL="0" rtl="0" algn="r">
              <a:spcBef>
                <a:spcPts val="0"/>
              </a:spcBef>
              <a:buNone/>
              <a:defRPr sz="1200">
                <a:solidFill>
                  <a:srgbClr val="65CBF9"/>
                </a:solidFill>
                <a:latin typeface="Arial"/>
                <a:ea typeface="Arial"/>
                <a:cs typeface="Arial"/>
                <a:sym typeface="Arial"/>
              </a:defRPr>
            </a:lvl5pPr>
            <a:lvl6pPr indent="0" lvl="5" marL="0" rtl="0" algn="r">
              <a:spcBef>
                <a:spcPts val="0"/>
              </a:spcBef>
              <a:buNone/>
              <a:defRPr sz="1200">
                <a:solidFill>
                  <a:srgbClr val="65CBF9"/>
                </a:solidFill>
                <a:latin typeface="Arial"/>
                <a:ea typeface="Arial"/>
                <a:cs typeface="Arial"/>
                <a:sym typeface="Arial"/>
              </a:defRPr>
            </a:lvl6pPr>
            <a:lvl7pPr indent="0" lvl="6" marL="0" rtl="0" algn="r">
              <a:spcBef>
                <a:spcPts val="0"/>
              </a:spcBef>
              <a:buNone/>
              <a:defRPr sz="1200">
                <a:solidFill>
                  <a:srgbClr val="65CBF9"/>
                </a:solidFill>
                <a:latin typeface="Arial"/>
                <a:ea typeface="Arial"/>
                <a:cs typeface="Arial"/>
                <a:sym typeface="Arial"/>
              </a:defRPr>
            </a:lvl7pPr>
            <a:lvl8pPr indent="0" lvl="7" marL="0" rtl="0" algn="r">
              <a:spcBef>
                <a:spcPts val="0"/>
              </a:spcBef>
              <a:buNone/>
              <a:defRPr sz="1200">
                <a:solidFill>
                  <a:srgbClr val="65CBF9"/>
                </a:solidFill>
                <a:latin typeface="Arial"/>
                <a:ea typeface="Arial"/>
                <a:cs typeface="Arial"/>
                <a:sym typeface="Arial"/>
              </a:defRPr>
            </a:lvl8pPr>
            <a:lvl9pPr indent="0" lvl="8" marL="0" rtl="0" algn="r">
              <a:spcBef>
                <a:spcPts val="0"/>
              </a:spcBef>
              <a:buNone/>
              <a:defRPr sz="1200">
                <a:solidFill>
                  <a:srgbClr val="65CBF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836" name="Shape 836"/>
        <p:cNvGrpSpPr/>
        <p:nvPr/>
      </p:nvGrpSpPr>
      <p:grpSpPr>
        <a:xfrm>
          <a:off x="0" y="0"/>
          <a:ext cx="0" cy="0"/>
          <a:chOff x="0" y="0"/>
          <a:chExt cx="0" cy="0"/>
        </a:xfrm>
      </p:grpSpPr>
      <p:sp>
        <p:nvSpPr>
          <p:cNvPr id="837" name="Google Shape;837;p58"/>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8" name="Google Shape;838;p5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9" name="Google Shape;839;p58"/>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40" name="Google Shape;840;p58"/>
          <p:cNvSpPr/>
          <p:nvPr/>
        </p:nvSpPr>
        <p:spPr>
          <a:xfrm>
            <a:off x="0" y="0"/>
            <a:ext cx="9144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22" name="Shape 22"/>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841" name="Shape 841"/>
        <p:cNvGrpSpPr/>
        <p:nvPr/>
      </p:nvGrpSpPr>
      <p:grpSpPr>
        <a:xfrm>
          <a:off x="0" y="0"/>
          <a:ext cx="0" cy="0"/>
          <a:chOff x="0" y="0"/>
          <a:chExt cx="0" cy="0"/>
        </a:xfrm>
      </p:grpSpPr>
      <p:sp>
        <p:nvSpPr>
          <p:cNvPr id="842" name="Google Shape;842;p59"/>
          <p:cNvSpPr txBox="1"/>
          <p:nvPr>
            <p:ph type="title"/>
          </p:nvPr>
        </p:nvSpPr>
        <p:spPr>
          <a:xfrm>
            <a:off x="3676453" y="1104144"/>
            <a:ext cx="51126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65CBF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3" name="Google Shape;843;p59"/>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44" name="Google Shape;844;p59"/>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45" name="Google Shape;845;p59"/>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6" name="Google Shape;846;p5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7" name="Google Shape;847;p59"/>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848" name="Shape 848"/>
        <p:cNvGrpSpPr/>
        <p:nvPr/>
      </p:nvGrpSpPr>
      <p:grpSpPr>
        <a:xfrm>
          <a:off x="0" y="0"/>
          <a:ext cx="0" cy="0"/>
          <a:chOff x="0" y="0"/>
          <a:chExt cx="0" cy="0"/>
        </a:xfrm>
      </p:grpSpPr>
      <p:sp>
        <p:nvSpPr>
          <p:cNvPr id="849" name="Google Shape;849;p60"/>
          <p:cNvSpPr txBox="1"/>
          <p:nvPr>
            <p:ph type="title"/>
          </p:nvPr>
        </p:nvSpPr>
        <p:spPr>
          <a:xfrm>
            <a:off x="629841" y="365125"/>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65CBF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0" name="Google Shape;850;p60"/>
          <p:cNvSpPr txBox="1"/>
          <p:nvPr>
            <p:ph idx="1" type="body"/>
          </p:nvPr>
        </p:nvSpPr>
        <p:spPr>
          <a:xfrm>
            <a:off x="629841" y="1681163"/>
            <a:ext cx="38685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851" name="Google Shape;851;p60"/>
          <p:cNvSpPr txBox="1"/>
          <p:nvPr>
            <p:ph idx="2" type="body"/>
          </p:nvPr>
        </p:nvSpPr>
        <p:spPr>
          <a:xfrm>
            <a:off x="629841" y="2505075"/>
            <a:ext cx="3868500" cy="3684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52" name="Google Shape;852;p60"/>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853" name="Google Shape;853;p60"/>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54" name="Google Shape;854;p60"/>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5" name="Google Shape;855;p6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6" name="Google Shape;856;p60"/>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857" name="Shape 857"/>
        <p:cNvGrpSpPr/>
        <p:nvPr/>
      </p:nvGrpSpPr>
      <p:grpSpPr>
        <a:xfrm>
          <a:off x="0" y="0"/>
          <a:ext cx="0" cy="0"/>
          <a:chOff x="0" y="0"/>
          <a:chExt cx="0" cy="0"/>
        </a:xfrm>
      </p:grpSpPr>
      <p:sp>
        <p:nvSpPr>
          <p:cNvPr id="858" name="Google Shape;858;p61"/>
          <p:cNvSpPr txBox="1"/>
          <p:nvPr>
            <p:ph type="title"/>
          </p:nvPr>
        </p:nvSpPr>
        <p:spPr>
          <a:xfrm>
            <a:off x="3676453" y="1104144"/>
            <a:ext cx="51126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65CBF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9" name="Google Shape;859;p61"/>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0" name="Google Shape;860;p6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1" name="Google Shape;861;p61"/>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862" name="Shape 862"/>
        <p:cNvGrpSpPr/>
        <p:nvPr/>
      </p:nvGrpSpPr>
      <p:grpSpPr>
        <a:xfrm>
          <a:off x="0" y="0"/>
          <a:ext cx="0" cy="0"/>
          <a:chOff x="0" y="0"/>
          <a:chExt cx="0" cy="0"/>
        </a:xfrm>
      </p:grpSpPr>
      <p:sp>
        <p:nvSpPr>
          <p:cNvPr id="863" name="Google Shape;863;p62"/>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65CBF9"/>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4" name="Google Shape;864;p62"/>
          <p:cNvSpPr txBox="1"/>
          <p:nvPr>
            <p:ph idx="1" type="body"/>
          </p:nvPr>
        </p:nvSpPr>
        <p:spPr>
          <a:xfrm>
            <a:off x="3887391" y="987425"/>
            <a:ext cx="4629300" cy="4873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3200"/>
              <a:buNone/>
              <a:defRPr sz="3200"/>
            </a:lvl1pPr>
            <a:lvl2pPr indent="-228600" lvl="1" marL="914400" rtl="0" algn="l">
              <a:lnSpc>
                <a:spcPct val="90000"/>
              </a:lnSpc>
              <a:spcBef>
                <a:spcPts val="500"/>
              </a:spcBef>
              <a:spcAft>
                <a:spcPts val="0"/>
              </a:spcAft>
              <a:buClr>
                <a:schemeClr val="dk1"/>
              </a:buClr>
              <a:buSzPts val="2800"/>
              <a:buNone/>
              <a:defRPr sz="2800"/>
            </a:lvl2pPr>
            <a:lvl3pPr indent="-228600" lvl="2" marL="1371600" rtl="0" algn="l">
              <a:lnSpc>
                <a:spcPct val="90000"/>
              </a:lnSpc>
              <a:spcBef>
                <a:spcPts val="500"/>
              </a:spcBef>
              <a:spcAft>
                <a:spcPts val="0"/>
              </a:spcAft>
              <a:buClr>
                <a:schemeClr val="dk1"/>
              </a:buClr>
              <a:buSzPts val="2400"/>
              <a:buNone/>
              <a:defRPr sz="2400"/>
            </a:lvl3pPr>
            <a:lvl4pPr indent="-228600" lvl="3" marL="1828800" rtl="0" algn="l">
              <a:lnSpc>
                <a:spcPct val="90000"/>
              </a:lnSpc>
              <a:spcBef>
                <a:spcPts val="500"/>
              </a:spcBef>
              <a:spcAft>
                <a:spcPts val="0"/>
              </a:spcAft>
              <a:buClr>
                <a:schemeClr val="dk1"/>
              </a:buClr>
              <a:buSzPts val="2000"/>
              <a:buNone/>
              <a:defRPr sz="2000"/>
            </a:lvl4pPr>
            <a:lvl5pPr indent="-228600" lvl="4" marL="2286000" rtl="0" algn="l">
              <a:lnSpc>
                <a:spcPct val="90000"/>
              </a:lnSpc>
              <a:spcBef>
                <a:spcPts val="500"/>
              </a:spcBef>
              <a:spcAft>
                <a:spcPts val="0"/>
              </a:spcAft>
              <a:buClr>
                <a:schemeClr val="dk1"/>
              </a:buClr>
              <a:buSzPts val="2000"/>
              <a:buNone/>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865" name="Google Shape;865;p62"/>
          <p:cNvSpPr txBox="1"/>
          <p:nvPr>
            <p:ph idx="2" type="body"/>
          </p:nvPr>
        </p:nvSpPr>
        <p:spPr>
          <a:xfrm>
            <a:off x="629841" y="2057400"/>
            <a:ext cx="29490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866" name="Google Shape;866;p62"/>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7" name="Google Shape;867;p6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8" name="Google Shape;868;p62"/>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869" name="Shape 869"/>
        <p:cNvGrpSpPr/>
        <p:nvPr/>
      </p:nvGrpSpPr>
      <p:grpSpPr>
        <a:xfrm>
          <a:off x="0" y="0"/>
          <a:ext cx="0" cy="0"/>
          <a:chOff x="0" y="0"/>
          <a:chExt cx="0" cy="0"/>
        </a:xfrm>
      </p:grpSpPr>
      <p:sp>
        <p:nvSpPr>
          <p:cNvPr id="870" name="Google Shape;870;p63"/>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65CBF9"/>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1" name="Google Shape;871;p63"/>
          <p:cNvSpPr/>
          <p:nvPr>
            <p:ph idx="2" type="pic"/>
          </p:nvPr>
        </p:nvSpPr>
        <p:spPr>
          <a:xfrm>
            <a:off x="3887391" y="987425"/>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72" name="Google Shape;872;p63"/>
          <p:cNvSpPr txBox="1"/>
          <p:nvPr>
            <p:ph idx="1" type="body"/>
          </p:nvPr>
        </p:nvSpPr>
        <p:spPr>
          <a:xfrm>
            <a:off x="629841" y="2057400"/>
            <a:ext cx="29490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873" name="Google Shape;873;p63"/>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74" name="Google Shape;874;p6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75" name="Google Shape;875;p63"/>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876" name="Shape 876"/>
        <p:cNvGrpSpPr/>
        <p:nvPr/>
      </p:nvGrpSpPr>
      <p:grpSpPr>
        <a:xfrm>
          <a:off x="0" y="0"/>
          <a:ext cx="0" cy="0"/>
          <a:chOff x="0" y="0"/>
          <a:chExt cx="0" cy="0"/>
        </a:xfrm>
      </p:grpSpPr>
      <p:sp>
        <p:nvSpPr>
          <p:cNvPr id="877" name="Google Shape;877;p64"/>
          <p:cNvSpPr txBox="1"/>
          <p:nvPr>
            <p:ph type="title"/>
          </p:nvPr>
        </p:nvSpPr>
        <p:spPr>
          <a:xfrm>
            <a:off x="3676453" y="1104144"/>
            <a:ext cx="51126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65CBF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8" name="Google Shape;878;p64"/>
          <p:cNvSpPr txBox="1"/>
          <p:nvPr>
            <p:ph idx="1" type="body"/>
          </p:nvPr>
        </p:nvSpPr>
        <p:spPr>
          <a:xfrm rot="5400000">
            <a:off x="5996132" y="-104890"/>
            <a:ext cx="369300" cy="5008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9" name="Google Shape;879;p64"/>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0" name="Google Shape;880;p6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1" name="Google Shape;881;p64"/>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82" name="Shape 882"/>
        <p:cNvGrpSpPr/>
        <p:nvPr/>
      </p:nvGrpSpPr>
      <p:grpSpPr>
        <a:xfrm>
          <a:off x="0" y="0"/>
          <a:ext cx="0" cy="0"/>
          <a:chOff x="0" y="0"/>
          <a:chExt cx="0" cy="0"/>
        </a:xfrm>
      </p:grpSpPr>
      <p:sp>
        <p:nvSpPr>
          <p:cNvPr id="883" name="Google Shape;883;p65"/>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65CBF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4" name="Google Shape;884;p65"/>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lt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85" name="Google Shape;885;p65"/>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6" name="Google Shape;886;p6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7" name="Google Shape;887;p65"/>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888" name="Shape 888"/>
        <p:cNvGrpSpPr/>
        <p:nvPr/>
      </p:nvGrpSpPr>
      <p:grpSpPr>
        <a:xfrm>
          <a:off x="0" y="0"/>
          <a:ext cx="0" cy="0"/>
          <a:chOff x="0" y="0"/>
          <a:chExt cx="0" cy="0"/>
        </a:xfrm>
      </p:grpSpPr>
      <p:pic>
        <p:nvPicPr>
          <p:cNvPr id="889" name="Google Shape;889;p6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90" name="Google Shape;890;p66"/>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1" name="Google Shape;891;p6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2" name="Google Shape;892;p66"/>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65CBF9"/>
                </a:solidFill>
                <a:latin typeface="Arial"/>
                <a:ea typeface="Arial"/>
                <a:cs typeface="Arial"/>
                <a:sym typeface="Arial"/>
              </a:defRPr>
            </a:lvl1pPr>
            <a:lvl2pPr indent="0" lvl="1" marL="0" rtl="0" algn="r">
              <a:spcBef>
                <a:spcPts val="0"/>
              </a:spcBef>
              <a:buNone/>
              <a:defRPr sz="1200">
                <a:solidFill>
                  <a:srgbClr val="65CBF9"/>
                </a:solidFill>
                <a:latin typeface="Arial"/>
                <a:ea typeface="Arial"/>
                <a:cs typeface="Arial"/>
                <a:sym typeface="Arial"/>
              </a:defRPr>
            </a:lvl2pPr>
            <a:lvl3pPr indent="0" lvl="2" marL="0" rtl="0" algn="r">
              <a:spcBef>
                <a:spcPts val="0"/>
              </a:spcBef>
              <a:buNone/>
              <a:defRPr sz="1200">
                <a:solidFill>
                  <a:srgbClr val="65CBF9"/>
                </a:solidFill>
                <a:latin typeface="Arial"/>
                <a:ea typeface="Arial"/>
                <a:cs typeface="Arial"/>
                <a:sym typeface="Arial"/>
              </a:defRPr>
            </a:lvl3pPr>
            <a:lvl4pPr indent="0" lvl="3" marL="0" rtl="0" algn="r">
              <a:spcBef>
                <a:spcPts val="0"/>
              </a:spcBef>
              <a:buNone/>
              <a:defRPr sz="1200">
                <a:solidFill>
                  <a:srgbClr val="65CBF9"/>
                </a:solidFill>
                <a:latin typeface="Arial"/>
                <a:ea typeface="Arial"/>
                <a:cs typeface="Arial"/>
                <a:sym typeface="Arial"/>
              </a:defRPr>
            </a:lvl4pPr>
            <a:lvl5pPr indent="0" lvl="4" marL="0" rtl="0" algn="r">
              <a:spcBef>
                <a:spcPts val="0"/>
              </a:spcBef>
              <a:buNone/>
              <a:defRPr sz="1200">
                <a:solidFill>
                  <a:srgbClr val="65CBF9"/>
                </a:solidFill>
                <a:latin typeface="Arial"/>
                <a:ea typeface="Arial"/>
                <a:cs typeface="Arial"/>
                <a:sym typeface="Arial"/>
              </a:defRPr>
            </a:lvl5pPr>
            <a:lvl6pPr indent="0" lvl="5" marL="0" rtl="0" algn="r">
              <a:spcBef>
                <a:spcPts val="0"/>
              </a:spcBef>
              <a:buNone/>
              <a:defRPr sz="1200">
                <a:solidFill>
                  <a:srgbClr val="65CBF9"/>
                </a:solidFill>
                <a:latin typeface="Arial"/>
                <a:ea typeface="Arial"/>
                <a:cs typeface="Arial"/>
                <a:sym typeface="Arial"/>
              </a:defRPr>
            </a:lvl6pPr>
            <a:lvl7pPr indent="0" lvl="6" marL="0" rtl="0" algn="r">
              <a:spcBef>
                <a:spcPts val="0"/>
              </a:spcBef>
              <a:buNone/>
              <a:defRPr sz="1200">
                <a:solidFill>
                  <a:srgbClr val="65CBF9"/>
                </a:solidFill>
                <a:latin typeface="Arial"/>
                <a:ea typeface="Arial"/>
                <a:cs typeface="Arial"/>
                <a:sym typeface="Arial"/>
              </a:defRPr>
            </a:lvl7pPr>
            <a:lvl8pPr indent="0" lvl="7" marL="0" rtl="0" algn="r">
              <a:spcBef>
                <a:spcPts val="0"/>
              </a:spcBef>
              <a:buNone/>
              <a:defRPr sz="1200">
                <a:solidFill>
                  <a:srgbClr val="65CBF9"/>
                </a:solidFill>
                <a:latin typeface="Arial"/>
                <a:ea typeface="Arial"/>
                <a:cs typeface="Arial"/>
                <a:sym typeface="Arial"/>
              </a:defRPr>
            </a:lvl8pPr>
            <a:lvl9pPr indent="0" lvl="8" marL="0" rtl="0" algn="r">
              <a:spcBef>
                <a:spcPts val="0"/>
              </a:spcBef>
              <a:buNone/>
              <a:defRPr sz="1200">
                <a:solidFill>
                  <a:srgbClr val="65CBF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93" name="Google Shape;893;p66"/>
          <p:cNvSpPr txBox="1"/>
          <p:nvPr>
            <p:ph idx="1" type="subTitle"/>
          </p:nvPr>
        </p:nvSpPr>
        <p:spPr>
          <a:xfrm>
            <a:off x="1177271" y="4555842"/>
            <a:ext cx="3948300" cy="1026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1000"/>
              </a:spcBef>
              <a:spcAft>
                <a:spcPts val="0"/>
              </a:spcAft>
              <a:buClr>
                <a:schemeClr val="lt1"/>
              </a:buClr>
              <a:buSzPts val="1800"/>
              <a:buNone/>
              <a:defRPr b="0" sz="1800">
                <a:solidFill>
                  <a:schemeClr val="lt1"/>
                </a:solidFill>
                <a:latin typeface="Arial"/>
                <a:ea typeface="Arial"/>
                <a:cs typeface="Arial"/>
                <a:sym typeface="Aria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894" name="Google Shape;894;p66"/>
          <p:cNvPicPr preferRelativeResize="0"/>
          <p:nvPr/>
        </p:nvPicPr>
        <p:blipFill rotWithShape="1">
          <a:blip r:embed="rId3">
            <a:alphaModFix/>
          </a:blip>
          <a:srcRect b="0" l="0" r="0" t="0"/>
          <a:stretch/>
        </p:blipFill>
        <p:spPr>
          <a:xfrm>
            <a:off x="6856792" y="304799"/>
            <a:ext cx="2077181" cy="630317"/>
          </a:xfrm>
          <a:prstGeom prst="rect">
            <a:avLst/>
          </a:prstGeom>
          <a:noFill/>
          <a:ln>
            <a:noFill/>
          </a:ln>
        </p:spPr>
      </p:pic>
      <p:grpSp>
        <p:nvGrpSpPr>
          <p:cNvPr id="895" name="Google Shape;895;p66"/>
          <p:cNvGrpSpPr/>
          <p:nvPr/>
        </p:nvGrpSpPr>
        <p:grpSpPr>
          <a:xfrm>
            <a:off x="-355333" y="-10705"/>
            <a:ext cx="2398141" cy="6876907"/>
            <a:chOff x="-473777" y="-10705"/>
            <a:chExt cx="3197521" cy="6876907"/>
          </a:xfrm>
        </p:grpSpPr>
        <p:sp>
          <p:nvSpPr>
            <p:cNvPr id="896" name="Google Shape;896;p66"/>
            <p:cNvSpPr/>
            <p:nvPr/>
          </p:nvSpPr>
          <p:spPr>
            <a:xfrm>
              <a:off x="-473777" y="-10705"/>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88CFEB"/>
                </a:gs>
                <a:gs pos="3000">
                  <a:srgbClr val="88CFEB"/>
                </a:gs>
                <a:gs pos="97000">
                  <a:srgbClr val="68BAE1"/>
                </a:gs>
                <a:gs pos="100000">
                  <a:srgbClr val="68BAE1"/>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7" name="Google Shape;897;p66"/>
            <p:cNvSpPr/>
            <p:nvPr/>
          </p:nvSpPr>
          <p:spPr>
            <a:xfrm>
              <a:off x="-14253" y="-1132"/>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8FD5ED"/>
                </a:gs>
                <a:gs pos="71000">
                  <a:srgbClr val="52B3D9"/>
                </a:gs>
                <a:gs pos="100000">
                  <a:srgbClr val="52B3D9"/>
                </a:gs>
              </a:gsLst>
              <a:lin ang="21593863"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872">
          <p15:clr>
            <a:srgbClr val="FBAE40"/>
          </p15:clr>
        </p15:guide>
        <p15:guide id="2" pos="792">
          <p15:clr>
            <a:srgbClr val="FBAE40"/>
          </p15:clr>
        </p15:guide>
        <p15:guide id="3" orient="horz" pos="2688">
          <p15:clr>
            <a:srgbClr val="FBAE40"/>
          </p15:clr>
        </p15:guide>
        <p15:guide id="4" orient="horz" pos="292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898" name="Shape 898"/>
        <p:cNvGrpSpPr/>
        <p:nvPr/>
      </p:nvGrpSpPr>
      <p:grpSpPr>
        <a:xfrm>
          <a:off x="0" y="0"/>
          <a:ext cx="0" cy="0"/>
          <a:chOff x="0" y="0"/>
          <a:chExt cx="0" cy="0"/>
        </a:xfrm>
      </p:grpSpPr>
      <p:pic>
        <p:nvPicPr>
          <p:cNvPr id="899" name="Google Shape;899;p6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900" name="Google Shape;900;p67"/>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1" name="Google Shape;901;p6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2" name="Google Shape;902;p67"/>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03" name="Google Shape;903;p67"/>
          <p:cNvSpPr txBox="1"/>
          <p:nvPr>
            <p:ph idx="1" type="subTitle"/>
          </p:nvPr>
        </p:nvSpPr>
        <p:spPr>
          <a:xfrm>
            <a:off x="2800350" y="4495800"/>
            <a:ext cx="2726700" cy="14313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1000"/>
              </a:spcBef>
              <a:spcAft>
                <a:spcPts val="0"/>
              </a:spcAft>
              <a:buClr>
                <a:schemeClr val="lt1"/>
              </a:buClr>
              <a:buSzPts val="1800"/>
              <a:buNone/>
              <a:defRPr b="0" sz="1800">
                <a:solidFill>
                  <a:schemeClr val="lt1"/>
                </a:solidFill>
                <a:latin typeface="Arial"/>
                <a:ea typeface="Arial"/>
                <a:cs typeface="Arial"/>
                <a:sym typeface="Aria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904" name="Google Shape;904;p67"/>
          <p:cNvPicPr preferRelativeResize="0"/>
          <p:nvPr/>
        </p:nvPicPr>
        <p:blipFill rotWithShape="1">
          <a:blip r:embed="rId3">
            <a:alphaModFix/>
          </a:blip>
          <a:srcRect b="0" l="0" r="0" t="0"/>
          <a:stretch/>
        </p:blipFill>
        <p:spPr>
          <a:xfrm>
            <a:off x="6856792" y="304799"/>
            <a:ext cx="2077181" cy="630317"/>
          </a:xfrm>
          <a:prstGeom prst="rect">
            <a:avLst/>
          </a:prstGeom>
          <a:noFill/>
          <a:ln>
            <a:noFill/>
          </a:ln>
        </p:spPr>
      </p:pic>
      <p:grpSp>
        <p:nvGrpSpPr>
          <p:cNvPr id="905" name="Google Shape;905;p67"/>
          <p:cNvGrpSpPr/>
          <p:nvPr/>
        </p:nvGrpSpPr>
        <p:grpSpPr>
          <a:xfrm>
            <a:off x="388248" y="-19393"/>
            <a:ext cx="3471111" cy="6890325"/>
            <a:chOff x="517664" y="-19393"/>
            <a:chExt cx="4628149" cy="6890325"/>
          </a:xfrm>
        </p:grpSpPr>
        <p:sp>
          <p:nvSpPr>
            <p:cNvPr id="906" name="Google Shape;906;p67"/>
            <p:cNvSpPr/>
            <p:nvPr/>
          </p:nvSpPr>
          <p:spPr>
            <a:xfrm>
              <a:off x="2505718" y="-19393"/>
              <a:ext cx="2640095" cy="6163769"/>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7" name="Google Shape;907;p67"/>
            <p:cNvSpPr/>
            <p:nvPr/>
          </p:nvSpPr>
          <p:spPr>
            <a:xfrm>
              <a:off x="576214" y="4816344"/>
              <a:ext cx="910194" cy="2051929"/>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8" name="Google Shape;908;p67"/>
            <p:cNvSpPr/>
            <p:nvPr/>
          </p:nvSpPr>
          <p:spPr>
            <a:xfrm>
              <a:off x="517664" y="-8747"/>
              <a:ext cx="3805783" cy="6879679"/>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640">
          <p15:clr>
            <a:srgbClr val="FBAE40"/>
          </p15:clr>
        </p15:guide>
        <p15:guide id="2" pos="1764">
          <p15:clr>
            <a:srgbClr val="FBAE40"/>
          </p15:clr>
        </p15:guide>
        <p15:guide id="3" orient="horz" pos="1944">
          <p15:clr>
            <a:srgbClr val="FBAE40"/>
          </p15:clr>
        </p15:guide>
        <p15:guide id="4" pos="2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9" name="Shape 909"/>
        <p:cNvGrpSpPr/>
        <p:nvPr/>
      </p:nvGrpSpPr>
      <p:grpSpPr>
        <a:xfrm>
          <a:off x="0" y="0"/>
          <a:ext cx="0" cy="0"/>
          <a:chOff x="0" y="0"/>
          <a:chExt cx="0" cy="0"/>
        </a:xfrm>
      </p:grpSpPr>
      <p:sp>
        <p:nvSpPr>
          <p:cNvPr id="910" name="Google Shape;910;p68"/>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rgbClr val="65CBF9"/>
              </a:buClr>
              <a:buSzPts val="6000"/>
              <a:buFont typeface="Arial"/>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1" name="Google Shape;911;p68"/>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1000"/>
              </a:spcBef>
              <a:spcAft>
                <a:spcPts val="0"/>
              </a:spcAft>
              <a:buClr>
                <a:schemeClr val="lt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912" name="Google Shape;912;p68"/>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3" name="Google Shape;913;p6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4" name="Google Shape;914;p68"/>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3" name="Shape 23"/>
        <p:cNvGrpSpPr/>
        <p:nvPr/>
      </p:nvGrpSpPr>
      <p:grpSpPr>
        <a:xfrm>
          <a:off x="0" y="0"/>
          <a:ext cx="0" cy="0"/>
          <a:chOff x="0" y="0"/>
          <a:chExt cx="0" cy="0"/>
        </a:xfrm>
      </p:grpSpPr>
      <p:sp>
        <p:nvSpPr>
          <p:cNvPr id="24" name="Google Shape;24;p8"/>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5" name="Google Shape;25;p8"/>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26" name="Google Shape;26;p8"/>
          <p:cNvSpPr/>
          <p:nvPr/>
        </p:nvSpPr>
        <p:spPr>
          <a:xfrm>
            <a:off x="76200" y="6629400"/>
            <a:ext cx="23622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US" sz="1100" u="none" cap="none" strike="noStrike">
                <a:solidFill>
                  <a:schemeClr val="dk2"/>
                </a:solidFill>
                <a:latin typeface="Helvetica Neue"/>
                <a:ea typeface="Helvetica Neue"/>
                <a:cs typeface="Helvetica Neue"/>
                <a:sym typeface="Helvetica Neue"/>
              </a:rPr>
              <a:t>CEOS Plenary 2020, 20-22 October</a:t>
            </a:r>
            <a:endParaRPr b="0" i="1" sz="1100" u="none" cap="none" strike="noStrike">
              <a:solidFill>
                <a:schemeClr val="dk2"/>
              </a:solidFill>
              <a:latin typeface="Helvetica Neue"/>
              <a:ea typeface="Helvetica Neue"/>
              <a:cs typeface="Helvetica Neue"/>
              <a:sym typeface="Helvetica Neue"/>
            </a:endParaRPr>
          </a:p>
        </p:txBody>
      </p:sp>
      <p:sp>
        <p:nvSpPr>
          <p:cNvPr id="27" name="Google Shape;27;p8"/>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0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p:cSld name="5_Title and Content">
    <p:spTree>
      <p:nvGrpSpPr>
        <p:cNvPr id="924" name="Shape 924"/>
        <p:cNvGrpSpPr/>
        <p:nvPr/>
      </p:nvGrpSpPr>
      <p:grpSpPr>
        <a:xfrm>
          <a:off x="0" y="0"/>
          <a:ext cx="0" cy="0"/>
          <a:chOff x="0" y="0"/>
          <a:chExt cx="0" cy="0"/>
        </a:xfrm>
      </p:grpSpPr>
      <p:sp>
        <p:nvSpPr>
          <p:cNvPr id="925" name="Google Shape;925;p70"/>
          <p:cNvSpPr/>
          <p:nvPr/>
        </p:nvSpPr>
        <p:spPr>
          <a:xfrm>
            <a:off x="0" y="0"/>
            <a:ext cx="9144000" cy="6858000"/>
          </a:xfrm>
          <a:prstGeom prst="rect">
            <a:avLst/>
          </a:prstGeom>
          <a:gradFill>
            <a:gsLst>
              <a:gs pos="0">
                <a:srgbClr val="C7A16D"/>
              </a:gs>
              <a:gs pos="11000">
                <a:srgbClr val="C7A16D"/>
              </a:gs>
              <a:gs pos="73000">
                <a:srgbClr val="5C7A8F"/>
              </a:gs>
              <a:gs pos="100000">
                <a:srgbClr val="5C7A8F"/>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26" name="Google Shape;926;p70"/>
          <p:cNvGrpSpPr/>
          <p:nvPr/>
        </p:nvGrpSpPr>
        <p:grpSpPr>
          <a:xfrm>
            <a:off x="388422" y="-19306"/>
            <a:ext cx="3471256" cy="6890477"/>
            <a:chOff x="3308351" y="2370138"/>
            <a:chExt cx="2760662" cy="4110037"/>
          </a:xfrm>
        </p:grpSpPr>
        <p:sp>
          <p:nvSpPr>
            <p:cNvPr id="927" name="Google Shape;927;p70"/>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8" name="Google Shape;928;p70"/>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9" name="Google Shape;929;p70"/>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30" name="Google Shape;930;p70"/>
          <p:cNvSpPr/>
          <p:nvPr/>
        </p:nvSpPr>
        <p:spPr>
          <a:xfrm>
            <a:off x="0" y="203200"/>
            <a:ext cx="9144000" cy="6184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1" name="Google Shape;931;p70"/>
          <p:cNvSpPr txBox="1"/>
          <p:nvPr>
            <p:ph type="title"/>
          </p:nvPr>
        </p:nvSpPr>
        <p:spPr>
          <a:xfrm>
            <a:off x="720090" y="1104144"/>
            <a:ext cx="77952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4000"/>
              <a:buFont typeface="Arial"/>
              <a:buNone/>
              <a:defRPr>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32" name="Google Shape;932;p70"/>
          <p:cNvSpPr txBox="1"/>
          <p:nvPr>
            <p:ph idx="1" type="body"/>
          </p:nvPr>
        </p:nvSpPr>
        <p:spPr>
          <a:xfrm>
            <a:off x="714375" y="2271860"/>
            <a:ext cx="7965000" cy="1623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3" name="Google Shape;933;p70"/>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34" name="Google Shape;934;p7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35" name="Google Shape;935;p70"/>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AAE3F7"/>
                </a:solidFill>
                <a:latin typeface="Arial"/>
                <a:ea typeface="Arial"/>
                <a:cs typeface="Arial"/>
                <a:sym typeface="Arial"/>
              </a:defRPr>
            </a:lvl1pPr>
            <a:lvl2pPr indent="0" lvl="1" marL="0" rtl="0" algn="r">
              <a:spcBef>
                <a:spcPts val="0"/>
              </a:spcBef>
              <a:buNone/>
              <a:defRPr sz="1200">
                <a:solidFill>
                  <a:srgbClr val="AAE3F7"/>
                </a:solidFill>
                <a:latin typeface="Arial"/>
                <a:ea typeface="Arial"/>
                <a:cs typeface="Arial"/>
                <a:sym typeface="Arial"/>
              </a:defRPr>
            </a:lvl2pPr>
            <a:lvl3pPr indent="0" lvl="2" marL="0" rtl="0" algn="r">
              <a:spcBef>
                <a:spcPts val="0"/>
              </a:spcBef>
              <a:buNone/>
              <a:defRPr sz="1200">
                <a:solidFill>
                  <a:srgbClr val="AAE3F7"/>
                </a:solidFill>
                <a:latin typeface="Arial"/>
                <a:ea typeface="Arial"/>
                <a:cs typeface="Arial"/>
                <a:sym typeface="Arial"/>
              </a:defRPr>
            </a:lvl3pPr>
            <a:lvl4pPr indent="0" lvl="3" marL="0" rtl="0" algn="r">
              <a:spcBef>
                <a:spcPts val="0"/>
              </a:spcBef>
              <a:buNone/>
              <a:defRPr sz="1200">
                <a:solidFill>
                  <a:srgbClr val="AAE3F7"/>
                </a:solidFill>
                <a:latin typeface="Arial"/>
                <a:ea typeface="Arial"/>
                <a:cs typeface="Arial"/>
                <a:sym typeface="Arial"/>
              </a:defRPr>
            </a:lvl4pPr>
            <a:lvl5pPr indent="0" lvl="4" marL="0" rtl="0" algn="r">
              <a:spcBef>
                <a:spcPts val="0"/>
              </a:spcBef>
              <a:buNone/>
              <a:defRPr sz="1200">
                <a:solidFill>
                  <a:srgbClr val="AAE3F7"/>
                </a:solidFill>
                <a:latin typeface="Arial"/>
                <a:ea typeface="Arial"/>
                <a:cs typeface="Arial"/>
                <a:sym typeface="Arial"/>
              </a:defRPr>
            </a:lvl5pPr>
            <a:lvl6pPr indent="0" lvl="5" marL="0" rtl="0" algn="r">
              <a:spcBef>
                <a:spcPts val="0"/>
              </a:spcBef>
              <a:buNone/>
              <a:defRPr sz="1200">
                <a:solidFill>
                  <a:srgbClr val="AAE3F7"/>
                </a:solidFill>
                <a:latin typeface="Arial"/>
                <a:ea typeface="Arial"/>
                <a:cs typeface="Arial"/>
                <a:sym typeface="Arial"/>
              </a:defRPr>
            </a:lvl6pPr>
            <a:lvl7pPr indent="0" lvl="6" marL="0" rtl="0" algn="r">
              <a:spcBef>
                <a:spcPts val="0"/>
              </a:spcBef>
              <a:buNone/>
              <a:defRPr sz="1200">
                <a:solidFill>
                  <a:srgbClr val="AAE3F7"/>
                </a:solidFill>
                <a:latin typeface="Arial"/>
                <a:ea typeface="Arial"/>
                <a:cs typeface="Arial"/>
                <a:sym typeface="Arial"/>
              </a:defRPr>
            </a:lvl7pPr>
            <a:lvl8pPr indent="0" lvl="7" marL="0" rtl="0" algn="r">
              <a:spcBef>
                <a:spcPts val="0"/>
              </a:spcBef>
              <a:buNone/>
              <a:defRPr sz="1200">
                <a:solidFill>
                  <a:srgbClr val="AAE3F7"/>
                </a:solidFill>
                <a:latin typeface="Arial"/>
                <a:ea typeface="Arial"/>
                <a:cs typeface="Arial"/>
                <a:sym typeface="Arial"/>
              </a:defRPr>
            </a:lvl8pPr>
            <a:lvl9pPr indent="0" lvl="8" marL="0" rtl="0" algn="r">
              <a:spcBef>
                <a:spcPts val="0"/>
              </a:spcBef>
              <a:buNone/>
              <a:defRPr sz="1200">
                <a:solidFill>
                  <a:srgbClr val="AAE3F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45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showMasterSp="0">
  <p:cSld name="3_Title and Content">
    <p:spTree>
      <p:nvGrpSpPr>
        <p:cNvPr id="936" name="Shape 936"/>
        <p:cNvGrpSpPr/>
        <p:nvPr/>
      </p:nvGrpSpPr>
      <p:grpSpPr>
        <a:xfrm>
          <a:off x="0" y="0"/>
          <a:ext cx="0" cy="0"/>
          <a:chOff x="0" y="0"/>
          <a:chExt cx="0" cy="0"/>
        </a:xfrm>
      </p:grpSpPr>
      <p:sp>
        <p:nvSpPr>
          <p:cNvPr id="937" name="Google Shape;937;p71"/>
          <p:cNvSpPr/>
          <p:nvPr/>
        </p:nvSpPr>
        <p:spPr>
          <a:xfrm>
            <a:off x="0" y="0"/>
            <a:ext cx="9144000" cy="6858000"/>
          </a:xfrm>
          <a:prstGeom prst="rect">
            <a:avLst/>
          </a:prstGeom>
          <a:gradFill>
            <a:gsLst>
              <a:gs pos="0">
                <a:srgbClr val="C7A16D"/>
              </a:gs>
              <a:gs pos="11000">
                <a:srgbClr val="C7A16D"/>
              </a:gs>
              <a:gs pos="73000">
                <a:srgbClr val="5C7A8F"/>
              </a:gs>
              <a:gs pos="100000">
                <a:srgbClr val="5C7A8F"/>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38" name="Google Shape;938;p71"/>
          <p:cNvGrpSpPr/>
          <p:nvPr/>
        </p:nvGrpSpPr>
        <p:grpSpPr>
          <a:xfrm>
            <a:off x="388422" y="-19306"/>
            <a:ext cx="3471256" cy="6890477"/>
            <a:chOff x="3308351" y="2370138"/>
            <a:chExt cx="2760662" cy="4110037"/>
          </a:xfrm>
        </p:grpSpPr>
        <p:sp>
          <p:nvSpPr>
            <p:cNvPr id="939" name="Google Shape;939;p71"/>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0" name="Google Shape;940;p71"/>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1" name="Google Shape;941;p71"/>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42" name="Google Shape;942;p71"/>
          <p:cNvSpPr/>
          <p:nvPr/>
        </p:nvSpPr>
        <p:spPr>
          <a:xfrm>
            <a:off x="0" y="203200"/>
            <a:ext cx="9144000" cy="6184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3" name="Google Shape;943;p71"/>
          <p:cNvSpPr txBox="1"/>
          <p:nvPr>
            <p:ph type="title"/>
          </p:nvPr>
        </p:nvSpPr>
        <p:spPr>
          <a:xfrm>
            <a:off x="714375" y="1104144"/>
            <a:ext cx="77952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4000"/>
              <a:buFont typeface="Arial"/>
              <a:buNone/>
              <a:defRPr>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4" name="Google Shape;944;p71"/>
          <p:cNvSpPr txBox="1"/>
          <p:nvPr>
            <p:ph idx="1" type="body"/>
          </p:nvPr>
        </p:nvSpPr>
        <p:spPr>
          <a:xfrm>
            <a:off x="714375" y="2271860"/>
            <a:ext cx="7965000" cy="1623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5" name="Google Shape;945;p71"/>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6" name="Google Shape;946;p7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7" name="Google Shape;947;p71"/>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chemeClr val="lt1"/>
                </a:solidFill>
                <a:latin typeface="Arial"/>
                <a:ea typeface="Arial"/>
                <a:cs typeface="Arial"/>
                <a:sym typeface="Arial"/>
              </a:defRPr>
            </a:lvl1pPr>
            <a:lvl2pPr indent="0" lvl="1" marL="0" rtl="0" algn="r">
              <a:spcBef>
                <a:spcPts val="0"/>
              </a:spcBef>
              <a:buNone/>
              <a:defRPr sz="1200">
                <a:solidFill>
                  <a:schemeClr val="lt1"/>
                </a:solidFill>
                <a:latin typeface="Arial"/>
                <a:ea typeface="Arial"/>
                <a:cs typeface="Arial"/>
                <a:sym typeface="Arial"/>
              </a:defRPr>
            </a:lvl2pPr>
            <a:lvl3pPr indent="0" lvl="2" marL="0" rtl="0" algn="r">
              <a:spcBef>
                <a:spcPts val="0"/>
              </a:spcBef>
              <a:buNone/>
              <a:defRPr sz="1200">
                <a:solidFill>
                  <a:schemeClr val="lt1"/>
                </a:solidFill>
                <a:latin typeface="Arial"/>
                <a:ea typeface="Arial"/>
                <a:cs typeface="Arial"/>
                <a:sym typeface="Arial"/>
              </a:defRPr>
            </a:lvl3pPr>
            <a:lvl4pPr indent="0" lvl="3" marL="0" rtl="0" algn="r">
              <a:spcBef>
                <a:spcPts val="0"/>
              </a:spcBef>
              <a:buNone/>
              <a:defRPr sz="1200">
                <a:solidFill>
                  <a:schemeClr val="lt1"/>
                </a:solidFill>
                <a:latin typeface="Arial"/>
                <a:ea typeface="Arial"/>
                <a:cs typeface="Arial"/>
                <a:sym typeface="Arial"/>
              </a:defRPr>
            </a:lvl4pPr>
            <a:lvl5pPr indent="0" lvl="4" marL="0" rtl="0" algn="r">
              <a:spcBef>
                <a:spcPts val="0"/>
              </a:spcBef>
              <a:buNone/>
              <a:defRPr sz="1200">
                <a:solidFill>
                  <a:schemeClr val="lt1"/>
                </a:solidFill>
                <a:latin typeface="Arial"/>
                <a:ea typeface="Arial"/>
                <a:cs typeface="Arial"/>
                <a:sym typeface="Arial"/>
              </a:defRPr>
            </a:lvl5pPr>
            <a:lvl6pPr indent="0" lvl="5" marL="0" rtl="0" algn="r">
              <a:spcBef>
                <a:spcPts val="0"/>
              </a:spcBef>
              <a:buNone/>
              <a:defRPr sz="1200">
                <a:solidFill>
                  <a:schemeClr val="lt1"/>
                </a:solidFill>
                <a:latin typeface="Arial"/>
                <a:ea typeface="Arial"/>
                <a:cs typeface="Arial"/>
                <a:sym typeface="Arial"/>
              </a:defRPr>
            </a:lvl6pPr>
            <a:lvl7pPr indent="0" lvl="6" marL="0" rtl="0" algn="r">
              <a:spcBef>
                <a:spcPts val="0"/>
              </a:spcBef>
              <a:buNone/>
              <a:defRPr sz="1200">
                <a:solidFill>
                  <a:schemeClr val="lt1"/>
                </a:solidFill>
                <a:latin typeface="Arial"/>
                <a:ea typeface="Arial"/>
                <a:cs typeface="Arial"/>
                <a:sym typeface="Arial"/>
              </a:defRPr>
            </a:lvl7pPr>
            <a:lvl8pPr indent="0" lvl="7" marL="0" rtl="0" algn="r">
              <a:spcBef>
                <a:spcPts val="0"/>
              </a:spcBef>
              <a:buNone/>
              <a:defRPr sz="1200">
                <a:solidFill>
                  <a:schemeClr val="lt1"/>
                </a:solidFill>
                <a:latin typeface="Arial"/>
                <a:ea typeface="Arial"/>
                <a:cs typeface="Arial"/>
                <a:sym typeface="Arial"/>
              </a:defRPr>
            </a:lvl8pPr>
            <a:lvl9pPr indent="0" lvl="8" marL="0" rt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45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8" name="Shape 948"/>
        <p:cNvGrpSpPr/>
        <p:nvPr/>
      </p:nvGrpSpPr>
      <p:grpSpPr>
        <a:xfrm>
          <a:off x="0" y="0"/>
          <a:ext cx="0" cy="0"/>
          <a:chOff x="0" y="0"/>
          <a:chExt cx="0" cy="0"/>
        </a:xfrm>
      </p:grpSpPr>
      <p:sp>
        <p:nvSpPr>
          <p:cNvPr id="949" name="Google Shape;949;p72"/>
          <p:cNvSpPr txBox="1"/>
          <p:nvPr>
            <p:ph type="title"/>
          </p:nvPr>
        </p:nvSpPr>
        <p:spPr>
          <a:xfrm>
            <a:off x="3686175" y="1104144"/>
            <a:ext cx="50085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50" name="Google Shape;950;p72"/>
          <p:cNvSpPr txBox="1"/>
          <p:nvPr>
            <p:ph idx="1" type="body"/>
          </p:nvPr>
        </p:nvSpPr>
        <p:spPr>
          <a:xfrm>
            <a:off x="3686176" y="2214710"/>
            <a:ext cx="5008500" cy="1623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51" name="Google Shape;951;p72"/>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2" name="Google Shape;952;p7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3" name="Google Shape;953;p72"/>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232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954" name="Shape 954"/>
        <p:cNvGrpSpPr/>
        <p:nvPr/>
      </p:nvGrpSpPr>
      <p:grpSpPr>
        <a:xfrm>
          <a:off x="0" y="0"/>
          <a:ext cx="0" cy="0"/>
          <a:chOff x="0" y="0"/>
          <a:chExt cx="0" cy="0"/>
        </a:xfrm>
      </p:grpSpPr>
      <p:pic>
        <p:nvPicPr>
          <p:cNvPr id="955" name="Google Shape;955;p73"/>
          <p:cNvPicPr preferRelativeResize="0"/>
          <p:nvPr/>
        </p:nvPicPr>
        <p:blipFill rotWithShape="1">
          <a:blip r:embed="rId2">
            <a:alphaModFix amt="60000"/>
          </a:blip>
          <a:srcRect b="0" l="0" r="0" t="0"/>
          <a:stretch/>
        </p:blipFill>
        <p:spPr>
          <a:xfrm>
            <a:off x="0" y="0"/>
            <a:ext cx="2057400" cy="5143500"/>
          </a:xfrm>
          <a:prstGeom prst="rect">
            <a:avLst/>
          </a:prstGeom>
          <a:noFill/>
          <a:ln>
            <a:noFill/>
          </a:ln>
        </p:spPr>
      </p:pic>
      <p:sp>
        <p:nvSpPr>
          <p:cNvPr id="956" name="Google Shape;956;p73"/>
          <p:cNvSpPr/>
          <p:nvPr/>
        </p:nvSpPr>
        <p:spPr>
          <a:xfrm>
            <a:off x="-346434" y="0"/>
            <a:ext cx="9490437" cy="68580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7" name="Google Shape;957;p73"/>
          <p:cNvSpPr txBox="1"/>
          <p:nvPr>
            <p:ph type="title"/>
          </p:nvPr>
        </p:nvSpPr>
        <p:spPr>
          <a:xfrm>
            <a:off x="1746317" y="1104144"/>
            <a:ext cx="67692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4000"/>
              <a:buFont typeface="Arial"/>
              <a:buNone/>
              <a:defRPr>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58" name="Google Shape;958;p73"/>
          <p:cNvSpPr txBox="1"/>
          <p:nvPr>
            <p:ph idx="1" type="body"/>
          </p:nvPr>
        </p:nvSpPr>
        <p:spPr>
          <a:xfrm>
            <a:off x="1746317" y="2214710"/>
            <a:ext cx="6938700" cy="1623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59" name="Google Shape;959;p73"/>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0" name="Google Shape;960;p7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1" name="Google Shape;961;p73"/>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109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spTree>
      <p:nvGrpSpPr>
        <p:cNvPr id="962" name="Shape 962"/>
        <p:cNvGrpSpPr/>
        <p:nvPr/>
      </p:nvGrpSpPr>
      <p:grpSpPr>
        <a:xfrm>
          <a:off x="0" y="0"/>
          <a:ext cx="0" cy="0"/>
          <a:chOff x="0" y="0"/>
          <a:chExt cx="0" cy="0"/>
        </a:xfrm>
      </p:grpSpPr>
      <p:sp>
        <p:nvSpPr>
          <p:cNvPr id="963" name="Google Shape;963;p74"/>
          <p:cNvSpPr/>
          <p:nvPr/>
        </p:nvSpPr>
        <p:spPr>
          <a:xfrm>
            <a:off x="0" y="0"/>
            <a:ext cx="9144000" cy="6858000"/>
          </a:xfrm>
          <a:prstGeom prst="rect">
            <a:avLst/>
          </a:prstGeom>
          <a:gradFill>
            <a:gsLst>
              <a:gs pos="0">
                <a:srgbClr val="C7A16D"/>
              </a:gs>
              <a:gs pos="11000">
                <a:srgbClr val="C7A16D"/>
              </a:gs>
              <a:gs pos="73000">
                <a:srgbClr val="5C7A8F"/>
              </a:gs>
              <a:gs pos="100000">
                <a:srgbClr val="5C7A8F"/>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64" name="Google Shape;964;p74"/>
          <p:cNvGrpSpPr/>
          <p:nvPr/>
        </p:nvGrpSpPr>
        <p:grpSpPr>
          <a:xfrm>
            <a:off x="388422" y="-19306"/>
            <a:ext cx="3471256" cy="6890477"/>
            <a:chOff x="3308351" y="2370138"/>
            <a:chExt cx="2760662" cy="4110037"/>
          </a:xfrm>
        </p:grpSpPr>
        <p:sp>
          <p:nvSpPr>
            <p:cNvPr id="965" name="Google Shape;965;p74"/>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6" name="Google Shape;966;p74"/>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7" name="Google Shape;967;p74"/>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68" name="Google Shape;968;p74"/>
          <p:cNvSpPr/>
          <p:nvPr/>
        </p:nvSpPr>
        <p:spPr>
          <a:xfrm>
            <a:off x="0" y="203200"/>
            <a:ext cx="9144000" cy="6184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9" name="Google Shape;969;p74"/>
          <p:cNvSpPr txBox="1"/>
          <p:nvPr>
            <p:ph type="title"/>
          </p:nvPr>
        </p:nvSpPr>
        <p:spPr>
          <a:xfrm>
            <a:off x="4058239" y="1181100"/>
            <a:ext cx="4626900" cy="12003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4000"/>
              <a:buFont typeface="Arial"/>
              <a:buNone/>
              <a:defRPr>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0" name="Google Shape;970;p74"/>
          <p:cNvSpPr txBox="1"/>
          <p:nvPr>
            <p:ph idx="1" type="body"/>
          </p:nvPr>
        </p:nvSpPr>
        <p:spPr>
          <a:xfrm>
            <a:off x="4058239" y="2595710"/>
            <a:ext cx="4626900" cy="16230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71" name="Google Shape;971;p74"/>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2" name="Google Shape;972;p7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3" name="Google Shape;973;p74"/>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AAE3F7"/>
                </a:solidFill>
                <a:latin typeface="Arial"/>
                <a:ea typeface="Arial"/>
                <a:cs typeface="Arial"/>
                <a:sym typeface="Arial"/>
              </a:defRPr>
            </a:lvl1pPr>
            <a:lvl2pPr indent="0" lvl="1" marL="0" rtl="0" algn="r">
              <a:spcBef>
                <a:spcPts val="0"/>
              </a:spcBef>
              <a:buNone/>
              <a:defRPr sz="1200">
                <a:solidFill>
                  <a:srgbClr val="AAE3F7"/>
                </a:solidFill>
                <a:latin typeface="Arial"/>
                <a:ea typeface="Arial"/>
                <a:cs typeface="Arial"/>
                <a:sym typeface="Arial"/>
              </a:defRPr>
            </a:lvl2pPr>
            <a:lvl3pPr indent="0" lvl="2" marL="0" rtl="0" algn="r">
              <a:spcBef>
                <a:spcPts val="0"/>
              </a:spcBef>
              <a:buNone/>
              <a:defRPr sz="1200">
                <a:solidFill>
                  <a:srgbClr val="AAE3F7"/>
                </a:solidFill>
                <a:latin typeface="Arial"/>
                <a:ea typeface="Arial"/>
                <a:cs typeface="Arial"/>
                <a:sym typeface="Arial"/>
              </a:defRPr>
            </a:lvl3pPr>
            <a:lvl4pPr indent="0" lvl="3" marL="0" rtl="0" algn="r">
              <a:spcBef>
                <a:spcPts val="0"/>
              </a:spcBef>
              <a:buNone/>
              <a:defRPr sz="1200">
                <a:solidFill>
                  <a:srgbClr val="AAE3F7"/>
                </a:solidFill>
                <a:latin typeface="Arial"/>
                <a:ea typeface="Arial"/>
                <a:cs typeface="Arial"/>
                <a:sym typeface="Arial"/>
              </a:defRPr>
            </a:lvl4pPr>
            <a:lvl5pPr indent="0" lvl="4" marL="0" rtl="0" algn="r">
              <a:spcBef>
                <a:spcPts val="0"/>
              </a:spcBef>
              <a:buNone/>
              <a:defRPr sz="1200">
                <a:solidFill>
                  <a:srgbClr val="AAE3F7"/>
                </a:solidFill>
                <a:latin typeface="Arial"/>
                <a:ea typeface="Arial"/>
                <a:cs typeface="Arial"/>
                <a:sym typeface="Arial"/>
              </a:defRPr>
            </a:lvl5pPr>
            <a:lvl6pPr indent="0" lvl="5" marL="0" rtl="0" algn="r">
              <a:spcBef>
                <a:spcPts val="0"/>
              </a:spcBef>
              <a:buNone/>
              <a:defRPr sz="1200">
                <a:solidFill>
                  <a:srgbClr val="AAE3F7"/>
                </a:solidFill>
                <a:latin typeface="Arial"/>
                <a:ea typeface="Arial"/>
                <a:cs typeface="Arial"/>
                <a:sym typeface="Arial"/>
              </a:defRPr>
            </a:lvl6pPr>
            <a:lvl7pPr indent="0" lvl="6" marL="0" rtl="0" algn="r">
              <a:spcBef>
                <a:spcPts val="0"/>
              </a:spcBef>
              <a:buNone/>
              <a:defRPr sz="1200">
                <a:solidFill>
                  <a:srgbClr val="AAE3F7"/>
                </a:solidFill>
                <a:latin typeface="Arial"/>
                <a:ea typeface="Arial"/>
                <a:cs typeface="Arial"/>
                <a:sym typeface="Arial"/>
              </a:defRPr>
            </a:lvl7pPr>
            <a:lvl8pPr indent="0" lvl="7" marL="0" rtl="0" algn="r">
              <a:spcBef>
                <a:spcPts val="0"/>
              </a:spcBef>
              <a:buNone/>
              <a:defRPr sz="1200">
                <a:solidFill>
                  <a:srgbClr val="AAE3F7"/>
                </a:solidFill>
                <a:latin typeface="Arial"/>
                <a:ea typeface="Arial"/>
                <a:cs typeface="Arial"/>
                <a:sym typeface="Arial"/>
              </a:defRPr>
            </a:lvl8pPr>
            <a:lvl9pPr indent="0" lvl="8" marL="0" rtl="0" algn="r">
              <a:spcBef>
                <a:spcPts val="0"/>
              </a:spcBef>
              <a:buNone/>
              <a:defRPr sz="1200">
                <a:solidFill>
                  <a:srgbClr val="AAE3F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744">
          <p15:clr>
            <a:srgbClr val="FBAE40"/>
          </p15:clr>
        </p15:guide>
        <p15:guide id="2" pos="255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974" name="Shape 974"/>
        <p:cNvGrpSpPr/>
        <p:nvPr/>
      </p:nvGrpSpPr>
      <p:grpSpPr>
        <a:xfrm>
          <a:off x="0" y="0"/>
          <a:ext cx="0" cy="0"/>
          <a:chOff x="0" y="0"/>
          <a:chExt cx="0" cy="0"/>
        </a:xfrm>
      </p:grpSpPr>
      <p:pic>
        <p:nvPicPr>
          <p:cNvPr id="975" name="Google Shape;975;p7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976" name="Google Shape;976;p75"/>
          <p:cNvSpPr/>
          <p:nvPr/>
        </p:nvSpPr>
        <p:spPr>
          <a:xfrm>
            <a:off x="0" y="2463616"/>
            <a:ext cx="9144000" cy="1713600"/>
          </a:xfrm>
          <a:prstGeom prst="rect">
            <a:avLst/>
          </a:prstGeom>
          <a:gradFill>
            <a:gsLst>
              <a:gs pos="0">
                <a:srgbClr val="BFE5FF">
                  <a:alpha val="36862"/>
                </a:srgbClr>
              </a:gs>
              <a:gs pos="14000">
                <a:srgbClr val="BFE5FF">
                  <a:alpha val="94901"/>
                </a:srgbClr>
              </a:gs>
              <a:gs pos="52999">
                <a:srgbClr val="BFE5FF"/>
              </a:gs>
              <a:gs pos="85000">
                <a:srgbClr val="BFE5FF">
                  <a:alpha val="94901"/>
                </a:srgbClr>
              </a:gs>
              <a:gs pos="100000">
                <a:srgbClr val="BFE5FF">
                  <a:alpha val="36862"/>
                </a:srgbClr>
              </a:gs>
            </a:gsLst>
            <a:lin ang="0" scaled="0"/>
          </a:gradFill>
          <a:ln>
            <a:noFill/>
          </a:ln>
          <a:effectLst>
            <a:outerShdw blurRad="254000" sx="103000" rotWithShape="0" algn="ctr" sy="103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7" name="Google Shape;977;p75"/>
          <p:cNvSpPr txBox="1"/>
          <p:nvPr>
            <p:ph type="title"/>
          </p:nvPr>
        </p:nvSpPr>
        <p:spPr>
          <a:xfrm>
            <a:off x="623888" y="3016567"/>
            <a:ext cx="7886700" cy="6462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8" name="Google Shape;978;p75"/>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9" name="Google Shape;979;p7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0" name="Google Shape;980;p75"/>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chemeClr val="lt1"/>
                </a:solidFill>
                <a:latin typeface="Arial"/>
                <a:ea typeface="Arial"/>
                <a:cs typeface="Arial"/>
                <a:sym typeface="Arial"/>
              </a:defRPr>
            </a:lvl1pPr>
            <a:lvl2pPr indent="0" lvl="1" marL="0" rtl="0" algn="r">
              <a:spcBef>
                <a:spcPts val="0"/>
              </a:spcBef>
              <a:buNone/>
              <a:defRPr sz="1200">
                <a:solidFill>
                  <a:schemeClr val="lt1"/>
                </a:solidFill>
                <a:latin typeface="Arial"/>
                <a:ea typeface="Arial"/>
                <a:cs typeface="Arial"/>
                <a:sym typeface="Arial"/>
              </a:defRPr>
            </a:lvl2pPr>
            <a:lvl3pPr indent="0" lvl="2" marL="0" rtl="0" algn="r">
              <a:spcBef>
                <a:spcPts val="0"/>
              </a:spcBef>
              <a:buNone/>
              <a:defRPr sz="1200">
                <a:solidFill>
                  <a:schemeClr val="lt1"/>
                </a:solidFill>
                <a:latin typeface="Arial"/>
                <a:ea typeface="Arial"/>
                <a:cs typeface="Arial"/>
                <a:sym typeface="Arial"/>
              </a:defRPr>
            </a:lvl3pPr>
            <a:lvl4pPr indent="0" lvl="3" marL="0" rtl="0" algn="r">
              <a:spcBef>
                <a:spcPts val="0"/>
              </a:spcBef>
              <a:buNone/>
              <a:defRPr sz="1200">
                <a:solidFill>
                  <a:schemeClr val="lt1"/>
                </a:solidFill>
                <a:latin typeface="Arial"/>
                <a:ea typeface="Arial"/>
                <a:cs typeface="Arial"/>
                <a:sym typeface="Arial"/>
              </a:defRPr>
            </a:lvl4pPr>
            <a:lvl5pPr indent="0" lvl="4" marL="0" rtl="0" algn="r">
              <a:spcBef>
                <a:spcPts val="0"/>
              </a:spcBef>
              <a:buNone/>
              <a:defRPr sz="1200">
                <a:solidFill>
                  <a:schemeClr val="lt1"/>
                </a:solidFill>
                <a:latin typeface="Arial"/>
                <a:ea typeface="Arial"/>
                <a:cs typeface="Arial"/>
                <a:sym typeface="Arial"/>
              </a:defRPr>
            </a:lvl5pPr>
            <a:lvl6pPr indent="0" lvl="5" marL="0" rtl="0" algn="r">
              <a:spcBef>
                <a:spcPts val="0"/>
              </a:spcBef>
              <a:buNone/>
              <a:defRPr sz="1200">
                <a:solidFill>
                  <a:schemeClr val="lt1"/>
                </a:solidFill>
                <a:latin typeface="Arial"/>
                <a:ea typeface="Arial"/>
                <a:cs typeface="Arial"/>
                <a:sym typeface="Arial"/>
              </a:defRPr>
            </a:lvl6pPr>
            <a:lvl7pPr indent="0" lvl="6" marL="0" rtl="0" algn="r">
              <a:spcBef>
                <a:spcPts val="0"/>
              </a:spcBef>
              <a:buNone/>
              <a:defRPr sz="1200">
                <a:solidFill>
                  <a:schemeClr val="lt1"/>
                </a:solidFill>
                <a:latin typeface="Arial"/>
                <a:ea typeface="Arial"/>
                <a:cs typeface="Arial"/>
                <a:sym typeface="Arial"/>
              </a:defRPr>
            </a:lvl7pPr>
            <a:lvl8pPr indent="0" lvl="7" marL="0" rtl="0" algn="r">
              <a:spcBef>
                <a:spcPts val="0"/>
              </a:spcBef>
              <a:buNone/>
              <a:defRPr sz="1200">
                <a:solidFill>
                  <a:schemeClr val="lt1"/>
                </a:solidFill>
                <a:latin typeface="Arial"/>
                <a:ea typeface="Arial"/>
                <a:cs typeface="Arial"/>
                <a:sym typeface="Arial"/>
              </a:defRPr>
            </a:lvl8pPr>
            <a:lvl9pPr indent="0" lvl="8" marL="0" rt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showMasterSp="0">
  <p:cSld name="1_Title Only">
    <p:bg>
      <p:bgPr>
        <a:solidFill>
          <a:schemeClr val="lt1"/>
        </a:solidFill>
      </p:bgPr>
    </p:bg>
    <p:spTree>
      <p:nvGrpSpPr>
        <p:cNvPr id="981" name="Shape 981"/>
        <p:cNvGrpSpPr/>
        <p:nvPr/>
      </p:nvGrpSpPr>
      <p:grpSpPr>
        <a:xfrm>
          <a:off x="0" y="0"/>
          <a:ext cx="0" cy="0"/>
          <a:chOff x="0" y="0"/>
          <a:chExt cx="0" cy="0"/>
        </a:xfrm>
      </p:grpSpPr>
      <p:sp>
        <p:nvSpPr>
          <p:cNvPr id="982" name="Google Shape;982;p76"/>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3" name="Google Shape;983;p7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4" name="Google Shape;984;p76"/>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85" name="Google Shape;985;p76"/>
          <p:cNvSpPr txBox="1"/>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65CBF9"/>
                </a:solidFill>
                <a:latin typeface="Arial"/>
                <a:ea typeface="Arial"/>
                <a:cs typeface="Arial"/>
                <a:sym typeface="Arial"/>
              </a:rPr>
              <a:t>‹#›</a:t>
            </a:fld>
            <a:endParaRPr sz="1200">
              <a:solidFill>
                <a:srgbClr val="65CBF9"/>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936">
          <p15:clr>
            <a:srgbClr val="FBAE40"/>
          </p15:clr>
        </p15:guide>
        <p15:guide id="2" pos="360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986" name="Shape 986"/>
        <p:cNvGrpSpPr/>
        <p:nvPr/>
      </p:nvGrpSpPr>
      <p:grpSpPr>
        <a:xfrm>
          <a:off x="0" y="0"/>
          <a:ext cx="0" cy="0"/>
          <a:chOff x="0" y="0"/>
          <a:chExt cx="0" cy="0"/>
        </a:xfrm>
      </p:grpSpPr>
      <p:sp>
        <p:nvSpPr>
          <p:cNvPr id="987" name="Google Shape;987;p77"/>
          <p:cNvSpPr txBox="1"/>
          <p:nvPr>
            <p:ph type="title"/>
          </p:nvPr>
        </p:nvSpPr>
        <p:spPr>
          <a:xfrm>
            <a:off x="3676453" y="1104144"/>
            <a:ext cx="51126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8" name="Google Shape;988;p77"/>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89" name="Google Shape;989;p77"/>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90" name="Google Shape;990;p77"/>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91" name="Google Shape;991;p7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92" name="Google Shape;992;p77"/>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993" name="Shape 993"/>
        <p:cNvGrpSpPr/>
        <p:nvPr/>
      </p:nvGrpSpPr>
      <p:grpSpPr>
        <a:xfrm>
          <a:off x="0" y="0"/>
          <a:ext cx="0" cy="0"/>
          <a:chOff x="0" y="0"/>
          <a:chExt cx="0" cy="0"/>
        </a:xfrm>
      </p:grpSpPr>
      <p:sp>
        <p:nvSpPr>
          <p:cNvPr id="994" name="Google Shape;994;p78"/>
          <p:cNvSpPr txBox="1"/>
          <p:nvPr>
            <p:ph type="title"/>
          </p:nvPr>
        </p:nvSpPr>
        <p:spPr>
          <a:xfrm>
            <a:off x="629841" y="365125"/>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5" name="Google Shape;995;p78"/>
          <p:cNvSpPr txBox="1"/>
          <p:nvPr>
            <p:ph idx="1" type="body"/>
          </p:nvPr>
        </p:nvSpPr>
        <p:spPr>
          <a:xfrm>
            <a:off x="629841" y="1681163"/>
            <a:ext cx="38685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996" name="Google Shape;996;p78"/>
          <p:cNvSpPr txBox="1"/>
          <p:nvPr>
            <p:ph idx="2" type="body"/>
          </p:nvPr>
        </p:nvSpPr>
        <p:spPr>
          <a:xfrm>
            <a:off x="629841" y="2505075"/>
            <a:ext cx="3868500" cy="3684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97" name="Google Shape;997;p78"/>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998" name="Google Shape;998;p78"/>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99" name="Google Shape;999;p78"/>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0" name="Google Shape;1000;p7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1" name="Google Shape;1001;p78"/>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1002" name="Shape 1002"/>
        <p:cNvGrpSpPr/>
        <p:nvPr/>
      </p:nvGrpSpPr>
      <p:grpSpPr>
        <a:xfrm>
          <a:off x="0" y="0"/>
          <a:ext cx="0" cy="0"/>
          <a:chOff x="0" y="0"/>
          <a:chExt cx="0" cy="0"/>
        </a:xfrm>
      </p:grpSpPr>
      <p:sp>
        <p:nvSpPr>
          <p:cNvPr id="1003" name="Google Shape;1003;p79"/>
          <p:cNvSpPr txBox="1"/>
          <p:nvPr>
            <p:ph type="title"/>
          </p:nvPr>
        </p:nvSpPr>
        <p:spPr>
          <a:xfrm>
            <a:off x="3676453" y="1104144"/>
            <a:ext cx="51126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4" name="Google Shape;1004;p79"/>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5" name="Google Shape;1005;p7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6" name="Google Shape;1006;p79"/>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8" name="Shape 28"/>
        <p:cNvGrpSpPr/>
        <p:nvPr/>
      </p:nvGrpSpPr>
      <p:grpSpPr>
        <a:xfrm>
          <a:off x="0" y="0"/>
          <a:ext cx="0" cy="0"/>
          <a:chOff x="0" y="0"/>
          <a:chExt cx="0" cy="0"/>
        </a:xfrm>
      </p:grpSpPr>
      <p:sp>
        <p:nvSpPr>
          <p:cNvPr id="29" name="Google Shape;29;p9"/>
          <p:cNvSpPr txBox="1"/>
          <p:nvPr>
            <p:ph idx="1" type="body"/>
          </p:nvPr>
        </p:nvSpPr>
        <p:spPr>
          <a:xfrm>
            <a:off x="96253" y="1600201"/>
            <a:ext cx="8958300" cy="48717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002569"/>
              </a:buClr>
              <a:buSzPts val="1800"/>
              <a:buChar char="•"/>
              <a:defRPr/>
            </a:lvl1pPr>
            <a:lvl2pPr indent="-342900" lvl="1" marL="914400" rtl="0" algn="l">
              <a:lnSpc>
                <a:spcPct val="100000"/>
              </a:lnSpc>
              <a:spcBef>
                <a:spcPts val="360"/>
              </a:spcBef>
              <a:spcAft>
                <a:spcPts val="0"/>
              </a:spcAft>
              <a:buClr>
                <a:srgbClr val="002569"/>
              </a:buClr>
              <a:buSzPts val="1800"/>
              <a:buChar char="–"/>
              <a:defRPr/>
            </a:lvl2pPr>
            <a:lvl3pPr indent="-342900" lvl="2" marL="1371600" rtl="0" algn="l">
              <a:lnSpc>
                <a:spcPct val="100000"/>
              </a:lnSpc>
              <a:spcBef>
                <a:spcPts val="360"/>
              </a:spcBef>
              <a:spcAft>
                <a:spcPts val="0"/>
              </a:spcAft>
              <a:buClr>
                <a:srgbClr val="002569"/>
              </a:buClr>
              <a:buSzPts val="1800"/>
              <a:buChar char="•"/>
              <a:defRPr/>
            </a:lvl3pPr>
            <a:lvl4pPr indent="-342900" lvl="3" marL="1828800" rtl="0" algn="l">
              <a:lnSpc>
                <a:spcPct val="100000"/>
              </a:lnSpc>
              <a:spcBef>
                <a:spcPts val="360"/>
              </a:spcBef>
              <a:spcAft>
                <a:spcPts val="0"/>
              </a:spcAft>
              <a:buClr>
                <a:srgbClr val="002569"/>
              </a:buClr>
              <a:buSzPts val="1800"/>
              <a:buChar char="–"/>
              <a:defRPr/>
            </a:lvl4pPr>
            <a:lvl5pPr indent="-342900" lvl="4" marL="2286000" rtl="0" algn="l">
              <a:lnSpc>
                <a:spcPct val="100000"/>
              </a:lnSpc>
              <a:spcBef>
                <a:spcPts val="360"/>
              </a:spcBef>
              <a:spcAft>
                <a:spcPts val="0"/>
              </a:spcAft>
              <a:buClr>
                <a:srgbClr val="002569"/>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0" name="Google Shape;30;p9"/>
          <p:cNvSpPr txBox="1"/>
          <p:nvPr>
            <p:ph type="title"/>
          </p:nvPr>
        </p:nvSpPr>
        <p:spPr>
          <a:xfrm>
            <a:off x="1780675" y="163399"/>
            <a:ext cx="58644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FFFFFF"/>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007" name="Shape 1007"/>
        <p:cNvGrpSpPr/>
        <p:nvPr/>
      </p:nvGrpSpPr>
      <p:grpSpPr>
        <a:xfrm>
          <a:off x="0" y="0"/>
          <a:ext cx="0" cy="0"/>
          <a:chOff x="0" y="0"/>
          <a:chExt cx="0" cy="0"/>
        </a:xfrm>
      </p:grpSpPr>
      <p:sp>
        <p:nvSpPr>
          <p:cNvPr id="1008" name="Google Shape;1008;p80"/>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9" name="Google Shape;1009;p8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0" name="Google Shape;1010;p80"/>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011" name="Shape 1011"/>
        <p:cNvGrpSpPr/>
        <p:nvPr/>
      </p:nvGrpSpPr>
      <p:grpSpPr>
        <a:xfrm>
          <a:off x="0" y="0"/>
          <a:ext cx="0" cy="0"/>
          <a:chOff x="0" y="0"/>
          <a:chExt cx="0" cy="0"/>
        </a:xfrm>
      </p:grpSpPr>
      <p:sp>
        <p:nvSpPr>
          <p:cNvPr id="1012" name="Google Shape;1012;p81"/>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3" name="Google Shape;1013;p81"/>
          <p:cNvSpPr txBox="1"/>
          <p:nvPr>
            <p:ph idx="1" type="body"/>
          </p:nvPr>
        </p:nvSpPr>
        <p:spPr>
          <a:xfrm>
            <a:off x="3887391" y="987425"/>
            <a:ext cx="4629300" cy="4873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3200"/>
              <a:buNone/>
              <a:defRPr sz="3200"/>
            </a:lvl1pPr>
            <a:lvl2pPr indent="-228600" lvl="1" marL="914400" rtl="0" algn="l">
              <a:lnSpc>
                <a:spcPct val="90000"/>
              </a:lnSpc>
              <a:spcBef>
                <a:spcPts val="500"/>
              </a:spcBef>
              <a:spcAft>
                <a:spcPts val="0"/>
              </a:spcAft>
              <a:buClr>
                <a:schemeClr val="dk1"/>
              </a:buClr>
              <a:buSzPts val="2800"/>
              <a:buNone/>
              <a:defRPr sz="2800"/>
            </a:lvl2pPr>
            <a:lvl3pPr indent="-228600" lvl="2" marL="1371600" rtl="0" algn="l">
              <a:lnSpc>
                <a:spcPct val="90000"/>
              </a:lnSpc>
              <a:spcBef>
                <a:spcPts val="500"/>
              </a:spcBef>
              <a:spcAft>
                <a:spcPts val="0"/>
              </a:spcAft>
              <a:buClr>
                <a:schemeClr val="dk1"/>
              </a:buClr>
              <a:buSzPts val="2400"/>
              <a:buNone/>
              <a:defRPr sz="2400"/>
            </a:lvl3pPr>
            <a:lvl4pPr indent="-228600" lvl="3" marL="1828800" rtl="0" algn="l">
              <a:lnSpc>
                <a:spcPct val="90000"/>
              </a:lnSpc>
              <a:spcBef>
                <a:spcPts val="500"/>
              </a:spcBef>
              <a:spcAft>
                <a:spcPts val="0"/>
              </a:spcAft>
              <a:buClr>
                <a:schemeClr val="dk1"/>
              </a:buClr>
              <a:buSzPts val="2000"/>
              <a:buNone/>
              <a:defRPr sz="2000"/>
            </a:lvl4pPr>
            <a:lvl5pPr indent="-228600" lvl="4" marL="2286000" rtl="0" algn="l">
              <a:lnSpc>
                <a:spcPct val="90000"/>
              </a:lnSpc>
              <a:spcBef>
                <a:spcPts val="500"/>
              </a:spcBef>
              <a:spcAft>
                <a:spcPts val="0"/>
              </a:spcAft>
              <a:buClr>
                <a:schemeClr val="dk1"/>
              </a:buClr>
              <a:buSzPts val="2000"/>
              <a:buNone/>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14" name="Google Shape;1014;p81"/>
          <p:cNvSpPr txBox="1"/>
          <p:nvPr>
            <p:ph idx="2" type="body"/>
          </p:nvPr>
        </p:nvSpPr>
        <p:spPr>
          <a:xfrm>
            <a:off x="629841" y="2057400"/>
            <a:ext cx="29490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015" name="Google Shape;1015;p81"/>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6" name="Google Shape;1016;p8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7" name="Google Shape;1017;p81"/>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018" name="Shape 1018"/>
        <p:cNvGrpSpPr/>
        <p:nvPr/>
      </p:nvGrpSpPr>
      <p:grpSpPr>
        <a:xfrm>
          <a:off x="0" y="0"/>
          <a:ext cx="0" cy="0"/>
          <a:chOff x="0" y="0"/>
          <a:chExt cx="0" cy="0"/>
        </a:xfrm>
      </p:grpSpPr>
      <p:sp>
        <p:nvSpPr>
          <p:cNvPr id="1019" name="Google Shape;1019;p82"/>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0" name="Google Shape;1020;p82"/>
          <p:cNvSpPr/>
          <p:nvPr>
            <p:ph idx="2" type="pic"/>
          </p:nvPr>
        </p:nvSpPr>
        <p:spPr>
          <a:xfrm>
            <a:off x="3887391" y="987425"/>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21" name="Google Shape;1021;p82"/>
          <p:cNvSpPr txBox="1"/>
          <p:nvPr>
            <p:ph idx="1" type="body"/>
          </p:nvPr>
        </p:nvSpPr>
        <p:spPr>
          <a:xfrm>
            <a:off x="629841" y="2057400"/>
            <a:ext cx="29490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022" name="Google Shape;1022;p82"/>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3" name="Google Shape;1023;p8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4" name="Google Shape;1024;p82"/>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025" name="Shape 1025"/>
        <p:cNvGrpSpPr/>
        <p:nvPr/>
      </p:nvGrpSpPr>
      <p:grpSpPr>
        <a:xfrm>
          <a:off x="0" y="0"/>
          <a:ext cx="0" cy="0"/>
          <a:chOff x="0" y="0"/>
          <a:chExt cx="0" cy="0"/>
        </a:xfrm>
      </p:grpSpPr>
      <p:sp>
        <p:nvSpPr>
          <p:cNvPr id="1026" name="Google Shape;1026;p83"/>
          <p:cNvSpPr txBox="1"/>
          <p:nvPr>
            <p:ph type="title"/>
          </p:nvPr>
        </p:nvSpPr>
        <p:spPr>
          <a:xfrm>
            <a:off x="3676453" y="1104144"/>
            <a:ext cx="5112600" cy="646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7" name="Google Shape;1027;p83"/>
          <p:cNvSpPr txBox="1"/>
          <p:nvPr>
            <p:ph idx="1" type="body"/>
          </p:nvPr>
        </p:nvSpPr>
        <p:spPr>
          <a:xfrm rot="5400000">
            <a:off x="5996132" y="-104890"/>
            <a:ext cx="369300" cy="50085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28" name="Google Shape;1028;p83"/>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33CD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9" name="Google Shape;1029;p8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0" name="Google Shape;1030;p83"/>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031" name="Shape 1031"/>
        <p:cNvGrpSpPr/>
        <p:nvPr/>
      </p:nvGrpSpPr>
      <p:grpSpPr>
        <a:xfrm>
          <a:off x="0" y="0"/>
          <a:ext cx="0" cy="0"/>
          <a:chOff x="0" y="0"/>
          <a:chExt cx="0" cy="0"/>
        </a:xfrm>
      </p:grpSpPr>
      <p:sp>
        <p:nvSpPr>
          <p:cNvPr id="1032" name="Google Shape;1032;p84"/>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3" name="Google Shape;1033;p84"/>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4" name="Google Shape;1034;p84"/>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5" name="Google Shape;1035;p8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6" name="Google Shape;1036;p84"/>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1037" name="Shape 1037"/>
        <p:cNvGrpSpPr/>
        <p:nvPr/>
      </p:nvGrpSpPr>
      <p:grpSpPr>
        <a:xfrm>
          <a:off x="0" y="0"/>
          <a:ext cx="0" cy="0"/>
          <a:chOff x="0" y="0"/>
          <a:chExt cx="0" cy="0"/>
        </a:xfrm>
      </p:grpSpPr>
      <p:sp>
        <p:nvSpPr>
          <p:cNvPr id="1038" name="Google Shape;1038;p85"/>
          <p:cNvSpPr txBox="1"/>
          <p:nvPr>
            <p:ph type="title"/>
          </p:nvPr>
        </p:nvSpPr>
        <p:spPr>
          <a:xfrm>
            <a:off x="628650" y="552368"/>
            <a:ext cx="7886700" cy="656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dk1"/>
              </a:buClr>
              <a:buSzPts val="4000"/>
              <a:buFont typeface="Arial"/>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9" name="Google Shape;1039;p85"/>
          <p:cNvSpPr txBox="1"/>
          <p:nvPr>
            <p:ph idx="12" type="sldNum"/>
          </p:nvPr>
        </p:nvSpPr>
        <p:spPr>
          <a:xfrm>
            <a:off x="6800850" y="6356352"/>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40" name="Google Shape;1040;p8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rgbClr val="244D60"/>
              </a:buClr>
              <a:buSzPts val="1800"/>
              <a:buNone/>
              <a:defRPr>
                <a:solidFill>
                  <a:srgbClr val="244D60"/>
                </a:solidFill>
              </a:defRPr>
            </a:lvl1pPr>
            <a:lvl2pPr indent="-228600" lvl="1" marL="914400" rtl="0" algn="l">
              <a:lnSpc>
                <a:spcPct val="90000"/>
              </a:lnSpc>
              <a:spcBef>
                <a:spcPts val="500"/>
              </a:spcBef>
              <a:spcAft>
                <a:spcPts val="0"/>
              </a:spcAft>
              <a:buClr>
                <a:srgbClr val="244D60"/>
              </a:buClr>
              <a:buSzPts val="1800"/>
              <a:buNone/>
              <a:defRPr>
                <a:solidFill>
                  <a:srgbClr val="244D60"/>
                </a:solidFill>
              </a:defRPr>
            </a:lvl2pPr>
            <a:lvl3pPr indent="-228600" lvl="2" marL="1371600" rtl="0" algn="l">
              <a:lnSpc>
                <a:spcPct val="90000"/>
              </a:lnSpc>
              <a:spcBef>
                <a:spcPts val="500"/>
              </a:spcBef>
              <a:spcAft>
                <a:spcPts val="0"/>
              </a:spcAft>
              <a:buClr>
                <a:srgbClr val="244D60"/>
              </a:buClr>
              <a:buSzPts val="1800"/>
              <a:buNone/>
              <a:defRPr>
                <a:solidFill>
                  <a:srgbClr val="244D60"/>
                </a:solidFill>
              </a:defRPr>
            </a:lvl3pPr>
            <a:lvl4pPr indent="-228600" lvl="3" marL="1828800" rtl="0" algn="l">
              <a:lnSpc>
                <a:spcPct val="90000"/>
              </a:lnSpc>
              <a:spcBef>
                <a:spcPts val="500"/>
              </a:spcBef>
              <a:spcAft>
                <a:spcPts val="0"/>
              </a:spcAft>
              <a:buClr>
                <a:srgbClr val="244D60"/>
              </a:buClr>
              <a:buSzPts val="1800"/>
              <a:buNone/>
              <a:defRPr b="0">
                <a:solidFill>
                  <a:srgbClr val="244D60"/>
                </a:solidFill>
              </a:defRPr>
            </a:lvl4pPr>
            <a:lvl5pPr indent="-228600" lvl="4" marL="2286000" rtl="0" algn="l">
              <a:lnSpc>
                <a:spcPct val="90000"/>
              </a:lnSpc>
              <a:spcBef>
                <a:spcPts val="500"/>
              </a:spcBef>
              <a:spcAft>
                <a:spcPts val="0"/>
              </a:spcAft>
              <a:buClr>
                <a:srgbClr val="244D60"/>
              </a:buClr>
              <a:buSzPts val="1800"/>
              <a:buNone/>
              <a:defRPr b="0">
                <a:solidFill>
                  <a:srgbClr val="244D60"/>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408">
          <p15:clr>
            <a:srgbClr val="FBAE40"/>
          </p15:clr>
        </p15:guide>
        <p15:guide id="2" pos="39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1041" name="Shape 1041"/>
        <p:cNvGrpSpPr/>
        <p:nvPr/>
      </p:nvGrpSpPr>
      <p:grpSpPr>
        <a:xfrm>
          <a:off x="0" y="0"/>
          <a:ext cx="0" cy="0"/>
          <a:chOff x="0" y="0"/>
          <a:chExt cx="0" cy="0"/>
        </a:xfrm>
      </p:grpSpPr>
      <p:sp>
        <p:nvSpPr>
          <p:cNvPr id="1042" name="Google Shape;1042;p86"/>
          <p:cNvSpPr txBox="1"/>
          <p:nvPr>
            <p:ph type="title"/>
          </p:nvPr>
        </p:nvSpPr>
        <p:spPr>
          <a:xfrm>
            <a:off x="628650" y="647700"/>
            <a:ext cx="7886700" cy="646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dk1"/>
              </a:buClr>
              <a:buSzPts val="4000"/>
              <a:buFont typeface="Arial"/>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3" name="Google Shape;1043;p86"/>
          <p:cNvSpPr txBox="1"/>
          <p:nvPr>
            <p:ph idx="12" type="sldNum"/>
          </p:nvPr>
        </p:nvSpPr>
        <p:spPr>
          <a:xfrm>
            <a:off x="68008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39699C"/>
                </a:solidFill>
                <a:latin typeface="Arial"/>
                <a:ea typeface="Arial"/>
                <a:cs typeface="Arial"/>
                <a:sym typeface="Arial"/>
              </a:defRPr>
            </a:lvl1pPr>
            <a:lvl2pPr indent="0" lvl="1" marL="0" rtl="0" algn="r">
              <a:spcBef>
                <a:spcPts val="0"/>
              </a:spcBef>
              <a:buNone/>
              <a:defRPr sz="1200">
                <a:solidFill>
                  <a:srgbClr val="39699C"/>
                </a:solidFill>
                <a:latin typeface="Arial"/>
                <a:ea typeface="Arial"/>
                <a:cs typeface="Arial"/>
                <a:sym typeface="Arial"/>
              </a:defRPr>
            </a:lvl2pPr>
            <a:lvl3pPr indent="0" lvl="2" marL="0" rtl="0" algn="r">
              <a:spcBef>
                <a:spcPts val="0"/>
              </a:spcBef>
              <a:buNone/>
              <a:defRPr sz="1200">
                <a:solidFill>
                  <a:srgbClr val="39699C"/>
                </a:solidFill>
                <a:latin typeface="Arial"/>
                <a:ea typeface="Arial"/>
                <a:cs typeface="Arial"/>
                <a:sym typeface="Arial"/>
              </a:defRPr>
            </a:lvl3pPr>
            <a:lvl4pPr indent="0" lvl="3" marL="0" rtl="0" algn="r">
              <a:spcBef>
                <a:spcPts val="0"/>
              </a:spcBef>
              <a:buNone/>
              <a:defRPr sz="1200">
                <a:solidFill>
                  <a:srgbClr val="39699C"/>
                </a:solidFill>
                <a:latin typeface="Arial"/>
                <a:ea typeface="Arial"/>
                <a:cs typeface="Arial"/>
                <a:sym typeface="Arial"/>
              </a:defRPr>
            </a:lvl4pPr>
            <a:lvl5pPr indent="0" lvl="4" marL="0" rtl="0" algn="r">
              <a:spcBef>
                <a:spcPts val="0"/>
              </a:spcBef>
              <a:buNone/>
              <a:defRPr sz="1200">
                <a:solidFill>
                  <a:srgbClr val="39699C"/>
                </a:solidFill>
                <a:latin typeface="Arial"/>
                <a:ea typeface="Arial"/>
                <a:cs typeface="Arial"/>
                <a:sym typeface="Arial"/>
              </a:defRPr>
            </a:lvl5pPr>
            <a:lvl6pPr indent="0" lvl="5" marL="0" rtl="0" algn="r">
              <a:spcBef>
                <a:spcPts val="0"/>
              </a:spcBef>
              <a:buNone/>
              <a:defRPr sz="1200">
                <a:solidFill>
                  <a:srgbClr val="39699C"/>
                </a:solidFill>
                <a:latin typeface="Arial"/>
                <a:ea typeface="Arial"/>
                <a:cs typeface="Arial"/>
                <a:sym typeface="Arial"/>
              </a:defRPr>
            </a:lvl6pPr>
            <a:lvl7pPr indent="0" lvl="6" marL="0" rtl="0" algn="r">
              <a:spcBef>
                <a:spcPts val="0"/>
              </a:spcBef>
              <a:buNone/>
              <a:defRPr sz="1200">
                <a:solidFill>
                  <a:srgbClr val="39699C"/>
                </a:solidFill>
                <a:latin typeface="Arial"/>
                <a:ea typeface="Arial"/>
                <a:cs typeface="Arial"/>
                <a:sym typeface="Arial"/>
              </a:defRPr>
            </a:lvl7pPr>
            <a:lvl8pPr indent="0" lvl="7" marL="0" rtl="0" algn="r">
              <a:spcBef>
                <a:spcPts val="0"/>
              </a:spcBef>
              <a:buNone/>
              <a:defRPr sz="1200">
                <a:solidFill>
                  <a:srgbClr val="39699C"/>
                </a:solidFill>
                <a:latin typeface="Arial"/>
                <a:ea typeface="Arial"/>
                <a:cs typeface="Arial"/>
                <a:sym typeface="Arial"/>
              </a:defRPr>
            </a:lvl8pPr>
            <a:lvl9pPr indent="0" lvl="8" marL="0" rtl="0" algn="r">
              <a:spcBef>
                <a:spcPts val="0"/>
              </a:spcBef>
              <a:buNone/>
              <a:defRPr sz="1200">
                <a:solidFill>
                  <a:srgbClr val="39699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44" name="Google Shape;1044;p86"/>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rgbClr val="244D60"/>
              </a:buClr>
              <a:buSzPts val="1800"/>
              <a:buNone/>
              <a:defRPr>
                <a:solidFill>
                  <a:srgbClr val="244D60"/>
                </a:solidFill>
              </a:defRPr>
            </a:lvl1pPr>
            <a:lvl2pPr indent="-228600" lvl="1" marL="914400" rtl="0" algn="l">
              <a:lnSpc>
                <a:spcPct val="90000"/>
              </a:lnSpc>
              <a:spcBef>
                <a:spcPts val="500"/>
              </a:spcBef>
              <a:spcAft>
                <a:spcPts val="0"/>
              </a:spcAft>
              <a:buClr>
                <a:srgbClr val="244D60"/>
              </a:buClr>
              <a:buSzPts val="1800"/>
              <a:buNone/>
              <a:defRPr>
                <a:solidFill>
                  <a:srgbClr val="244D60"/>
                </a:solidFill>
              </a:defRPr>
            </a:lvl2pPr>
            <a:lvl3pPr indent="-228600" lvl="2" marL="1371600" rtl="0" algn="l">
              <a:lnSpc>
                <a:spcPct val="90000"/>
              </a:lnSpc>
              <a:spcBef>
                <a:spcPts val="500"/>
              </a:spcBef>
              <a:spcAft>
                <a:spcPts val="0"/>
              </a:spcAft>
              <a:buClr>
                <a:srgbClr val="244D60"/>
              </a:buClr>
              <a:buSzPts val="1800"/>
              <a:buNone/>
              <a:defRPr>
                <a:solidFill>
                  <a:srgbClr val="244D60"/>
                </a:solidFill>
              </a:defRPr>
            </a:lvl3pPr>
            <a:lvl4pPr indent="-228600" lvl="3" marL="1828800" rtl="0" algn="l">
              <a:lnSpc>
                <a:spcPct val="90000"/>
              </a:lnSpc>
              <a:spcBef>
                <a:spcPts val="500"/>
              </a:spcBef>
              <a:spcAft>
                <a:spcPts val="0"/>
              </a:spcAft>
              <a:buClr>
                <a:srgbClr val="244D60"/>
              </a:buClr>
              <a:buSzPts val="1800"/>
              <a:buNone/>
              <a:defRPr b="0">
                <a:solidFill>
                  <a:srgbClr val="244D60"/>
                </a:solidFill>
              </a:defRPr>
            </a:lvl4pPr>
            <a:lvl5pPr indent="-228600" lvl="4" marL="2286000" rtl="0" algn="l">
              <a:lnSpc>
                <a:spcPct val="90000"/>
              </a:lnSpc>
              <a:spcBef>
                <a:spcPts val="500"/>
              </a:spcBef>
              <a:spcAft>
                <a:spcPts val="0"/>
              </a:spcAft>
              <a:buClr>
                <a:srgbClr val="244D60"/>
              </a:buClr>
              <a:buSzPts val="1800"/>
              <a:buNone/>
              <a:defRPr b="0">
                <a:solidFill>
                  <a:srgbClr val="244D60"/>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408">
          <p15:clr>
            <a:srgbClr val="FBAE40"/>
          </p15:clr>
        </p15:guide>
        <p15:guide id="2" pos="39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p:cSld name="Section Title Slide">
    <p:spTree>
      <p:nvGrpSpPr>
        <p:cNvPr id="1045" name="Shape 1045"/>
        <p:cNvGrpSpPr/>
        <p:nvPr/>
      </p:nvGrpSpPr>
      <p:grpSpPr>
        <a:xfrm>
          <a:off x="0" y="0"/>
          <a:ext cx="0" cy="0"/>
          <a:chOff x="0" y="0"/>
          <a:chExt cx="0" cy="0"/>
        </a:xfrm>
      </p:grpSpPr>
      <p:sp>
        <p:nvSpPr>
          <p:cNvPr id="1046" name="Google Shape;1046;p87"/>
          <p:cNvSpPr txBox="1"/>
          <p:nvPr>
            <p:ph idx="12" type="sldNum"/>
          </p:nvPr>
        </p:nvSpPr>
        <p:spPr>
          <a:xfrm>
            <a:off x="7061265" y="6554317"/>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000">
                <a:solidFill>
                  <a:srgbClr val="888888"/>
                </a:solidFill>
                <a:latin typeface="Arial"/>
                <a:ea typeface="Arial"/>
                <a:cs typeface="Arial"/>
                <a:sym typeface="Arial"/>
              </a:defRPr>
            </a:lvl1pPr>
            <a:lvl2pPr indent="0" lvl="1" marL="0" rtl="0" algn="r">
              <a:spcBef>
                <a:spcPts val="0"/>
              </a:spcBef>
              <a:buNone/>
              <a:defRPr sz="1000">
                <a:solidFill>
                  <a:srgbClr val="888888"/>
                </a:solidFill>
                <a:latin typeface="Arial"/>
                <a:ea typeface="Arial"/>
                <a:cs typeface="Arial"/>
                <a:sym typeface="Arial"/>
              </a:defRPr>
            </a:lvl2pPr>
            <a:lvl3pPr indent="0" lvl="2" marL="0" rtl="0" algn="r">
              <a:spcBef>
                <a:spcPts val="0"/>
              </a:spcBef>
              <a:buNone/>
              <a:defRPr sz="1000">
                <a:solidFill>
                  <a:srgbClr val="888888"/>
                </a:solidFill>
                <a:latin typeface="Arial"/>
                <a:ea typeface="Arial"/>
                <a:cs typeface="Arial"/>
                <a:sym typeface="Arial"/>
              </a:defRPr>
            </a:lvl3pPr>
            <a:lvl4pPr indent="0" lvl="3" marL="0" rtl="0" algn="r">
              <a:spcBef>
                <a:spcPts val="0"/>
              </a:spcBef>
              <a:buNone/>
              <a:defRPr sz="1000">
                <a:solidFill>
                  <a:srgbClr val="888888"/>
                </a:solidFill>
                <a:latin typeface="Arial"/>
                <a:ea typeface="Arial"/>
                <a:cs typeface="Arial"/>
                <a:sym typeface="Arial"/>
              </a:defRPr>
            </a:lvl4pPr>
            <a:lvl5pPr indent="0" lvl="4" marL="0" rtl="0" algn="r">
              <a:spcBef>
                <a:spcPts val="0"/>
              </a:spcBef>
              <a:buNone/>
              <a:defRPr sz="1000">
                <a:solidFill>
                  <a:srgbClr val="888888"/>
                </a:solidFill>
                <a:latin typeface="Arial"/>
                <a:ea typeface="Arial"/>
                <a:cs typeface="Arial"/>
                <a:sym typeface="Arial"/>
              </a:defRPr>
            </a:lvl5pPr>
            <a:lvl6pPr indent="0" lvl="5" marL="0" rtl="0" algn="r">
              <a:spcBef>
                <a:spcPts val="0"/>
              </a:spcBef>
              <a:buNone/>
              <a:defRPr sz="1000">
                <a:solidFill>
                  <a:srgbClr val="888888"/>
                </a:solidFill>
                <a:latin typeface="Arial"/>
                <a:ea typeface="Arial"/>
                <a:cs typeface="Arial"/>
                <a:sym typeface="Arial"/>
              </a:defRPr>
            </a:lvl6pPr>
            <a:lvl7pPr indent="0" lvl="6" marL="0" rtl="0" algn="r">
              <a:spcBef>
                <a:spcPts val="0"/>
              </a:spcBef>
              <a:buNone/>
              <a:defRPr sz="1000">
                <a:solidFill>
                  <a:srgbClr val="888888"/>
                </a:solidFill>
                <a:latin typeface="Arial"/>
                <a:ea typeface="Arial"/>
                <a:cs typeface="Arial"/>
                <a:sym typeface="Arial"/>
              </a:defRPr>
            </a:lvl7pPr>
            <a:lvl8pPr indent="0" lvl="7" marL="0" rtl="0" algn="r">
              <a:spcBef>
                <a:spcPts val="0"/>
              </a:spcBef>
              <a:buNone/>
              <a:defRPr sz="1000">
                <a:solidFill>
                  <a:srgbClr val="888888"/>
                </a:solidFill>
                <a:latin typeface="Arial"/>
                <a:ea typeface="Arial"/>
                <a:cs typeface="Arial"/>
                <a:sym typeface="Arial"/>
              </a:defRPr>
            </a:lvl8pPr>
            <a:lvl9pPr indent="0" lvl="8" marL="0" rtl="0" algn="r">
              <a:spcBef>
                <a:spcPts val="0"/>
              </a:spcBef>
              <a:buNone/>
              <a:defRPr sz="10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meatball best" id="1047" name="Google Shape;1047;p87"/>
          <p:cNvPicPr preferRelativeResize="0"/>
          <p:nvPr/>
        </p:nvPicPr>
        <p:blipFill rotWithShape="1">
          <a:blip r:embed="rId2">
            <a:alphaModFix/>
          </a:blip>
          <a:srcRect b="0" l="0" r="0" t="0"/>
          <a:stretch/>
        </p:blipFill>
        <p:spPr>
          <a:xfrm>
            <a:off x="8369906" y="6446841"/>
            <a:ext cx="418398" cy="263323"/>
          </a:xfrm>
          <a:prstGeom prst="rect">
            <a:avLst/>
          </a:prstGeom>
          <a:noFill/>
          <a:ln>
            <a:noFill/>
          </a:ln>
        </p:spPr>
      </p:pic>
      <p:pic>
        <p:nvPicPr>
          <p:cNvPr descr="informal UMD Seal" id="1048" name="Google Shape;1048;p87"/>
          <p:cNvPicPr preferRelativeResize="0"/>
          <p:nvPr/>
        </p:nvPicPr>
        <p:blipFill rotWithShape="1">
          <a:blip r:embed="rId3">
            <a:alphaModFix/>
          </a:blip>
          <a:srcRect b="0" l="0" r="0" t="0"/>
          <a:stretch/>
        </p:blipFill>
        <p:spPr>
          <a:xfrm>
            <a:off x="289103" y="6401756"/>
            <a:ext cx="393461" cy="289814"/>
          </a:xfrm>
          <a:prstGeom prst="rect">
            <a:avLst/>
          </a:prstGeom>
          <a:noFill/>
          <a:ln>
            <a:noFill/>
          </a:ln>
        </p:spPr>
      </p:pic>
      <p:cxnSp>
        <p:nvCxnSpPr>
          <p:cNvPr id="1049" name="Google Shape;1049;p87"/>
          <p:cNvCxnSpPr/>
          <p:nvPr/>
        </p:nvCxnSpPr>
        <p:spPr>
          <a:xfrm>
            <a:off x="758757" y="6627039"/>
            <a:ext cx="7506300" cy="0"/>
          </a:xfrm>
          <a:prstGeom prst="straightConnector1">
            <a:avLst/>
          </a:prstGeom>
          <a:noFill/>
          <a:ln cap="flat" cmpd="sng" w="9525">
            <a:solidFill>
              <a:schemeClr val="dk1"/>
            </a:solidFill>
            <a:prstDash val="solid"/>
            <a:miter lim="800000"/>
            <a:headEnd len="sm" w="sm" type="none"/>
            <a:tailEnd len="sm" w="sm" type="none"/>
          </a:ln>
        </p:spPr>
      </p:cxnSp>
      <p:pic>
        <p:nvPicPr>
          <p:cNvPr id="1050" name="Google Shape;1050;p87"/>
          <p:cNvPicPr preferRelativeResize="0"/>
          <p:nvPr/>
        </p:nvPicPr>
        <p:blipFill rotWithShape="1">
          <a:blip r:embed="rId4">
            <a:alphaModFix/>
          </a:blip>
          <a:srcRect b="0" l="0" r="0" t="0"/>
          <a:stretch/>
        </p:blipFill>
        <p:spPr>
          <a:xfrm>
            <a:off x="326275" y="173619"/>
            <a:ext cx="2085059" cy="672320"/>
          </a:xfrm>
          <a:prstGeom prst="rect">
            <a:avLst/>
          </a:prstGeom>
          <a:noFill/>
          <a:ln>
            <a:noFill/>
          </a:ln>
        </p:spPr>
      </p:pic>
      <p:sp>
        <p:nvSpPr>
          <p:cNvPr id="1051" name="Google Shape;1051;p87"/>
          <p:cNvSpPr/>
          <p:nvPr/>
        </p:nvSpPr>
        <p:spPr>
          <a:xfrm>
            <a:off x="365336" y="1119033"/>
            <a:ext cx="8413500" cy="846600"/>
          </a:xfrm>
          <a:prstGeom prst="rect">
            <a:avLst/>
          </a:prstGeom>
          <a:gradFill>
            <a:gsLst>
              <a:gs pos="0">
                <a:srgbClr val="5F82CA"/>
              </a:gs>
              <a:gs pos="1000">
                <a:schemeClr val="dk1"/>
              </a:gs>
              <a:gs pos="98000">
                <a:srgbClr val="FF0000"/>
              </a:gs>
              <a:gs pos="99000">
                <a:srgbClr val="3C70CA"/>
              </a:gs>
              <a:gs pos="100000">
                <a:srgbClr val="2E60B9"/>
              </a:gs>
            </a:gsLst>
            <a:lin ang="5400012" scaled="0"/>
          </a:gra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3200">
              <a:solidFill>
                <a:srgbClr val="FFFFFF"/>
              </a:solidFill>
              <a:latin typeface="Calibri"/>
              <a:ea typeface="Calibri"/>
              <a:cs typeface="Calibri"/>
              <a:sym typeface="Calibri"/>
            </a:endParaRPr>
          </a:p>
        </p:txBody>
      </p:sp>
      <p:sp>
        <p:nvSpPr>
          <p:cNvPr id="1052" name="Google Shape;1052;p87"/>
          <p:cNvSpPr txBox="1"/>
          <p:nvPr>
            <p:ph type="title"/>
          </p:nvPr>
        </p:nvSpPr>
        <p:spPr>
          <a:xfrm>
            <a:off x="371826" y="1113590"/>
            <a:ext cx="8400300" cy="852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200"/>
              <a:buFont typeface="Calibri"/>
              <a:buNone/>
              <a:defRPr b="1" sz="320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3" name="Google Shape;1053;p87"/>
          <p:cNvSpPr txBox="1"/>
          <p:nvPr>
            <p:ph idx="1" type="body"/>
          </p:nvPr>
        </p:nvSpPr>
        <p:spPr>
          <a:xfrm>
            <a:off x="386716" y="2094723"/>
            <a:ext cx="8295000" cy="4030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Font typeface="Arial"/>
              <a:buNone/>
              <a:defRPr b="1" sz="2000">
                <a:solidFill>
                  <a:schemeClr val="dk1"/>
                </a:solidFill>
                <a:latin typeface="Calibri"/>
                <a:ea typeface="Calibri"/>
                <a:cs typeface="Calibri"/>
                <a:sym typeface="Calibri"/>
              </a:defRPr>
            </a:lvl1pPr>
            <a:lvl2pPr indent="-381000" lvl="1" marL="914400" rtl="0" algn="l">
              <a:lnSpc>
                <a:spcPct val="90000"/>
              </a:lnSpc>
              <a:spcBef>
                <a:spcPts val="1000"/>
              </a:spcBef>
              <a:spcAft>
                <a:spcPts val="0"/>
              </a:spcAft>
              <a:buClr>
                <a:schemeClr val="dk1"/>
              </a:buClr>
              <a:buSzPts val="2400"/>
              <a:buFont typeface="Arial"/>
              <a:buChar char="•"/>
              <a:defRPr sz="2000">
                <a:solidFill>
                  <a:schemeClr val="dk1"/>
                </a:solidFill>
                <a:latin typeface="Calibri"/>
                <a:ea typeface="Calibri"/>
                <a:cs typeface="Calibri"/>
                <a:sym typeface="Calibri"/>
              </a:defRPr>
            </a:lvl2pPr>
            <a:lvl3pPr indent="-342900" lvl="2" marL="1371600" rtl="0" algn="l">
              <a:lnSpc>
                <a:spcPct val="100000"/>
              </a:lnSpc>
              <a:spcBef>
                <a:spcPts val="600"/>
              </a:spcBef>
              <a:spcAft>
                <a:spcPts val="0"/>
              </a:spcAft>
              <a:buClr>
                <a:schemeClr val="dk1"/>
              </a:buClr>
              <a:buSzPts val="1800"/>
              <a:buFont typeface="Arial"/>
              <a:buChar char="•"/>
              <a:defRPr sz="2000">
                <a:solidFill>
                  <a:schemeClr val="dk1"/>
                </a:solidFill>
                <a:latin typeface="Calibri"/>
                <a:ea typeface="Calibri"/>
                <a:cs typeface="Calibri"/>
                <a:sym typeface="Calibri"/>
              </a:defRPr>
            </a:lvl3pPr>
            <a:lvl4pPr indent="-342900" lvl="3" marL="1828800" rtl="0" algn="l">
              <a:lnSpc>
                <a:spcPct val="100000"/>
              </a:lnSpc>
              <a:spcBef>
                <a:spcPts val="600"/>
              </a:spcBef>
              <a:spcAft>
                <a:spcPts val="0"/>
              </a:spcAft>
              <a:buClr>
                <a:schemeClr val="dk1"/>
              </a:buClr>
              <a:buSzPts val="1800"/>
              <a:buFont typeface="Arial"/>
              <a:buChar char="•"/>
              <a:defRPr sz="2000">
                <a:solidFill>
                  <a:schemeClr val="dk1"/>
                </a:solidFill>
                <a:latin typeface="Calibri"/>
                <a:ea typeface="Calibri"/>
                <a:cs typeface="Calibri"/>
                <a:sym typeface="Calibri"/>
              </a:defRPr>
            </a:lvl4pPr>
            <a:lvl5pPr indent="-228600" lvl="4" marL="2286000" rtl="0" algn="l">
              <a:lnSpc>
                <a:spcPct val="90000"/>
              </a:lnSpc>
              <a:spcBef>
                <a:spcPts val="500"/>
              </a:spcBef>
              <a:spcAft>
                <a:spcPts val="0"/>
              </a:spcAft>
              <a:buClr>
                <a:schemeClr val="dk1"/>
              </a:buClr>
              <a:buSzPts val="1800"/>
              <a:buNone/>
              <a:defRPr>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54" name="Google Shape;1054;p87"/>
          <p:cNvSpPr/>
          <p:nvPr/>
        </p:nvSpPr>
        <p:spPr>
          <a:xfrm>
            <a:off x="646063" y="6374320"/>
            <a:ext cx="5889000" cy="261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1" lang="en-US" sz="1100">
                <a:solidFill>
                  <a:srgbClr val="000000"/>
                </a:solidFill>
                <a:latin typeface="Arial"/>
                <a:ea typeface="Arial"/>
                <a:cs typeface="Arial"/>
                <a:sym typeface="Arial"/>
              </a:rPr>
              <a:t>EAR 9E001/ 9E002 Footer: </a:t>
            </a:r>
            <a:r>
              <a:rPr b="1" lang="en-US" sz="900">
                <a:solidFill>
                  <a:srgbClr val="FF0000"/>
                </a:solidFill>
                <a:latin typeface="Calibri"/>
                <a:ea typeface="Calibri"/>
                <a:cs typeface="Calibri"/>
                <a:sym typeface="Calibri"/>
              </a:rPr>
              <a:t>Use or disclosure of data contained on this page is subject to the restriction(s) on the first page of this document/drawing.</a:t>
            </a:r>
            <a:endParaRPr sz="800">
              <a:solidFill>
                <a:srgbClr val="000000"/>
              </a:solidFill>
              <a:latin typeface="Calibri"/>
              <a:ea typeface="Calibri"/>
              <a:cs typeface="Calibri"/>
              <a:sym typeface="Calibri"/>
            </a:endParaRPr>
          </a:p>
        </p:txBody>
      </p:sp>
      <p:sp>
        <p:nvSpPr>
          <p:cNvPr id="1055" name="Google Shape;1055;p87"/>
          <p:cNvSpPr txBox="1"/>
          <p:nvPr/>
        </p:nvSpPr>
        <p:spPr>
          <a:xfrm>
            <a:off x="2668001" y="6620365"/>
            <a:ext cx="3740400" cy="230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900">
                <a:solidFill>
                  <a:srgbClr val="CC0000"/>
                </a:solidFill>
                <a:latin typeface="Arial"/>
                <a:ea typeface="Arial"/>
                <a:cs typeface="Arial"/>
                <a:sym typeface="Arial"/>
              </a:rPr>
              <a:t>Global Ecosystem Dynamics Investigation (GEDI) Post Launch Assessment – March 22, 2019</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showMasterSp="0">
  <p:cSld name="7_Title and Content">
    <p:spTree>
      <p:nvGrpSpPr>
        <p:cNvPr id="1056" name="Shape 1056"/>
        <p:cNvGrpSpPr/>
        <p:nvPr/>
      </p:nvGrpSpPr>
      <p:grpSpPr>
        <a:xfrm>
          <a:off x="0" y="0"/>
          <a:ext cx="0" cy="0"/>
          <a:chOff x="0" y="0"/>
          <a:chExt cx="0" cy="0"/>
        </a:xfrm>
      </p:grpSpPr>
      <p:pic>
        <p:nvPicPr>
          <p:cNvPr id="1057" name="Google Shape;1057;p8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058" name="Google Shape;1058;p88"/>
          <p:cNvSpPr txBox="1"/>
          <p:nvPr>
            <p:ph idx="1" type="body"/>
          </p:nvPr>
        </p:nvSpPr>
        <p:spPr>
          <a:xfrm>
            <a:off x="3891917" y="1825625"/>
            <a:ext cx="4623600" cy="4351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b="0"/>
            </a:lvl4pPr>
            <a:lvl5pPr indent="-228600" lvl="4" marL="2286000" rtl="0" algn="l">
              <a:lnSpc>
                <a:spcPct val="90000"/>
              </a:lnSpc>
              <a:spcBef>
                <a:spcPts val="500"/>
              </a:spcBef>
              <a:spcAft>
                <a:spcPts val="0"/>
              </a:spcAft>
              <a:buClr>
                <a:schemeClr val="dk1"/>
              </a:buClr>
              <a:buSzPts val="1800"/>
              <a:buNone/>
              <a:defRPr b="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59" name="Google Shape;1059;p88"/>
          <p:cNvSpPr txBox="1"/>
          <p:nvPr>
            <p:ph type="title"/>
          </p:nvPr>
        </p:nvSpPr>
        <p:spPr>
          <a:xfrm>
            <a:off x="3869057" y="365125"/>
            <a:ext cx="4646400" cy="1325700"/>
          </a:xfrm>
          <a:prstGeom prst="rect">
            <a:avLst/>
          </a:prstGeom>
          <a:noFill/>
          <a:ln>
            <a:noFill/>
          </a:ln>
        </p:spPr>
        <p:txBody>
          <a:bodyPr anchorCtr="0" anchor="ctr" bIns="45700" lIns="91225" spcFirstLastPara="1" rIns="912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0" name="Google Shape;1060;p88"/>
          <p:cNvSpPr txBox="1"/>
          <p:nvPr>
            <p:ph idx="12" type="sldNum"/>
          </p:nvPr>
        </p:nvSpPr>
        <p:spPr>
          <a:xfrm>
            <a:off x="6800850" y="6356352"/>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atin typeface="Calibri"/>
                <a:ea typeface="Calibri"/>
                <a:cs typeface="Calibri"/>
                <a:sym typeface="Calibri"/>
              </a:defRPr>
            </a:lvl1pPr>
            <a:lvl2pPr indent="0" lvl="1" marL="0" rtl="0" algn="r">
              <a:spcBef>
                <a:spcPts val="0"/>
              </a:spcBef>
              <a:buNone/>
              <a:defRPr>
                <a:latin typeface="Calibri"/>
                <a:ea typeface="Calibri"/>
                <a:cs typeface="Calibri"/>
                <a:sym typeface="Calibri"/>
              </a:defRPr>
            </a:lvl2pPr>
            <a:lvl3pPr indent="0" lvl="2" marL="0" rtl="0" algn="r">
              <a:spcBef>
                <a:spcPts val="0"/>
              </a:spcBef>
              <a:buNone/>
              <a:defRPr>
                <a:latin typeface="Calibri"/>
                <a:ea typeface="Calibri"/>
                <a:cs typeface="Calibri"/>
                <a:sym typeface="Calibri"/>
              </a:defRPr>
            </a:lvl3pPr>
            <a:lvl4pPr indent="0" lvl="3" marL="0" rtl="0" algn="r">
              <a:spcBef>
                <a:spcPts val="0"/>
              </a:spcBef>
              <a:buNone/>
              <a:defRPr>
                <a:latin typeface="Calibri"/>
                <a:ea typeface="Calibri"/>
                <a:cs typeface="Calibri"/>
                <a:sym typeface="Calibri"/>
              </a:defRPr>
            </a:lvl4pPr>
            <a:lvl5pPr indent="0" lvl="4" marL="0" rtl="0" algn="r">
              <a:spcBef>
                <a:spcPts val="0"/>
              </a:spcBef>
              <a:buNone/>
              <a:defRPr>
                <a:latin typeface="Calibri"/>
                <a:ea typeface="Calibri"/>
                <a:cs typeface="Calibri"/>
                <a:sym typeface="Calibri"/>
              </a:defRPr>
            </a:lvl5pPr>
            <a:lvl6pPr indent="0" lvl="5" marL="0" rtl="0" algn="r">
              <a:spcBef>
                <a:spcPts val="0"/>
              </a:spcBef>
              <a:buNone/>
              <a:defRPr>
                <a:latin typeface="Calibri"/>
                <a:ea typeface="Calibri"/>
                <a:cs typeface="Calibri"/>
                <a:sym typeface="Calibri"/>
              </a:defRPr>
            </a:lvl6pPr>
            <a:lvl7pPr indent="0" lvl="6" marL="0" rtl="0" algn="r">
              <a:spcBef>
                <a:spcPts val="0"/>
              </a:spcBef>
              <a:buNone/>
              <a:defRPr>
                <a:latin typeface="Calibri"/>
                <a:ea typeface="Calibri"/>
                <a:cs typeface="Calibri"/>
                <a:sym typeface="Calibri"/>
              </a:defRPr>
            </a:lvl7pPr>
            <a:lvl8pPr indent="0" lvl="7" marL="0" rtl="0" algn="r">
              <a:spcBef>
                <a:spcPts val="0"/>
              </a:spcBef>
              <a:buNone/>
              <a:defRPr>
                <a:latin typeface="Calibri"/>
                <a:ea typeface="Calibri"/>
                <a:cs typeface="Calibri"/>
                <a:sym typeface="Calibri"/>
              </a:defRPr>
            </a:lvl8pPr>
            <a:lvl9pPr indent="0" lvl="8" marL="0" rtl="0" algn="r">
              <a:spcBef>
                <a:spcPts val="0"/>
              </a:spcBef>
              <a:buNone/>
              <a:defRPr>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ank">
  <p:cSld name="5 Blank">
    <p:spTree>
      <p:nvGrpSpPr>
        <p:cNvPr id="1061" name="Shape 1061"/>
        <p:cNvGrpSpPr/>
        <p:nvPr/>
      </p:nvGrpSpPr>
      <p:grpSpPr>
        <a:xfrm>
          <a:off x="0" y="0"/>
          <a:ext cx="0" cy="0"/>
          <a:chOff x="0" y="0"/>
          <a:chExt cx="0" cy="0"/>
        </a:xfrm>
      </p:grpSpPr>
      <p:sp>
        <p:nvSpPr>
          <p:cNvPr id="1062" name="Google Shape;1062;p89"/>
          <p:cNvSpPr txBox="1"/>
          <p:nvPr>
            <p:ph idx="12" type="sldNum"/>
          </p:nvPr>
        </p:nvSpPr>
        <p:spPr>
          <a:xfrm>
            <a:off x="8543269" y="6510338"/>
            <a:ext cx="358800" cy="2286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000000"/>
                </a:solidFill>
              </a:defRPr>
            </a:lvl1pPr>
            <a:lvl2pPr indent="0" lvl="1" marL="0" rtl="0" algn="r">
              <a:spcBef>
                <a:spcPts val="0"/>
              </a:spcBef>
              <a:buNone/>
              <a:defRPr>
                <a:solidFill>
                  <a:srgbClr val="000000"/>
                </a:solidFill>
              </a:defRPr>
            </a:lvl2pPr>
            <a:lvl3pPr indent="0" lvl="2" marL="0" rtl="0" algn="r">
              <a:spcBef>
                <a:spcPts val="0"/>
              </a:spcBef>
              <a:buNone/>
              <a:defRPr>
                <a:solidFill>
                  <a:srgbClr val="000000"/>
                </a:solidFill>
              </a:defRPr>
            </a:lvl3pPr>
            <a:lvl4pPr indent="0" lvl="3" marL="0" rtl="0" algn="r">
              <a:spcBef>
                <a:spcPts val="0"/>
              </a:spcBef>
              <a:buNone/>
              <a:defRPr>
                <a:solidFill>
                  <a:srgbClr val="000000"/>
                </a:solidFill>
              </a:defRPr>
            </a:lvl4pPr>
            <a:lvl5pPr indent="0" lvl="4" marL="0" rtl="0" algn="r">
              <a:spcBef>
                <a:spcPts val="0"/>
              </a:spcBef>
              <a:buNone/>
              <a:defRPr>
                <a:solidFill>
                  <a:srgbClr val="000000"/>
                </a:solidFill>
              </a:defRPr>
            </a:lvl5pPr>
            <a:lvl6pPr indent="0" lvl="5" marL="0" rtl="0" algn="r">
              <a:spcBef>
                <a:spcPts val="0"/>
              </a:spcBef>
              <a:buNone/>
              <a:defRPr>
                <a:solidFill>
                  <a:srgbClr val="000000"/>
                </a:solidFill>
              </a:defRPr>
            </a:lvl6pPr>
            <a:lvl7pPr indent="0" lvl="6" marL="0" rtl="0" algn="r">
              <a:spcBef>
                <a:spcPts val="0"/>
              </a:spcBef>
              <a:buNone/>
              <a:defRPr>
                <a:solidFill>
                  <a:srgbClr val="000000"/>
                </a:solidFill>
              </a:defRPr>
            </a:lvl7pPr>
            <a:lvl8pPr indent="0" lvl="7" marL="0" rtl="0" algn="r">
              <a:spcBef>
                <a:spcPts val="0"/>
              </a:spcBef>
              <a:buNone/>
              <a:defRPr>
                <a:solidFill>
                  <a:srgbClr val="000000"/>
                </a:solidFill>
              </a:defRPr>
            </a:lvl8pPr>
            <a:lvl9pPr indent="0" lvl="8" marL="0" rtl="0" algn="r">
              <a:spcBef>
                <a:spcPts val="0"/>
              </a:spcBef>
              <a:buNone/>
              <a:defRPr>
                <a:solidFill>
                  <a:srgbClr val="0000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66" name="Shape 6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7" name="Shape 6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78.xml"/><Relationship Id="rId22" Type="http://schemas.openxmlformats.org/officeDocument/2006/relationships/theme" Target="../theme/theme10.xml"/><Relationship Id="rId21" Type="http://schemas.openxmlformats.org/officeDocument/2006/relationships/slideLayout" Target="../slideLayouts/slideLayout79.xml"/><Relationship Id="rId1" Type="http://schemas.openxmlformats.org/officeDocument/2006/relationships/image" Target="../media/image87.jp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7" Type="http://schemas.openxmlformats.org/officeDocument/2006/relationships/slideLayout" Target="../slideLayouts/slideLayout75.xml"/><Relationship Id="rId16" Type="http://schemas.openxmlformats.org/officeDocument/2006/relationships/slideLayout" Target="../slideLayouts/slideLayout74.xml"/><Relationship Id="rId19" Type="http://schemas.openxmlformats.org/officeDocument/2006/relationships/slideLayout" Target="../slideLayouts/slideLayout77.xml"/><Relationship Id="rId18"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20" Type="http://schemas.openxmlformats.org/officeDocument/2006/relationships/image" Target="../media/image23.png"/><Relationship Id="rId22" Type="http://schemas.openxmlformats.org/officeDocument/2006/relationships/image" Target="../media/image22.png"/><Relationship Id="rId21" Type="http://schemas.openxmlformats.org/officeDocument/2006/relationships/image" Target="../media/image31.png"/><Relationship Id="rId24" Type="http://schemas.openxmlformats.org/officeDocument/2006/relationships/image" Target="../media/image28.png"/><Relationship Id="rId23" Type="http://schemas.openxmlformats.org/officeDocument/2006/relationships/image" Target="../media/image36.png"/><Relationship Id="rId1" Type="http://schemas.openxmlformats.org/officeDocument/2006/relationships/image" Target="../media/image17.png"/><Relationship Id="rId2" Type="http://schemas.openxmlformats.org/officeDocument/2006/relationships/image" Target="../media/image6.jpg"/><Relationship Id="rId3"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12.png"/><Relationship Id="rId26" Type="http://schemas.openxmlformats.org/officeDocument/2006/relationships/image" Target="../media/image34.png"/><Relationship Id="rId25" Type="http://schemas.openxmlformats.org/officeDocument/2006/relationships/image" Target="../media/image35.png"/><Relationship Id="rId28" Type="http://schemas.openxmlformats.org/officeDocument/2006/relationships/slideLayout" Target="../slideLayouts/slideLayout9.xml"/><Relationship Id="rId27" Type="http://schemas.openxmlformats.org/officeDocument/2006/relationships/slideLayout" Target="../slideLayouts/slideLayout8.xml"/><Relationship Id="rId5" Type="http://schemas.openxmlformats.org/officeDocument/2006/relationships/image" Target="../media/image19.png"/><Relationship Id="rId6" Type="http://schemas.openxmlformats.org/officeDocument/2006/relationships/image" Target="../media/image5.png"/><Relationship Id="rId29" Type="http://schemas.openxmlformats.org/officeDocument/2006/relationships/slideLayout" Target="../slideLayouts/slideLayout10.xml"/><Relationship Id="rId7" Type="http://schemas.openxmlformats.org/officeDocument/2006/relationships/image" Target="../media/image7.png"/><Relationship Id="rId8" Type="http://schemas.openxmlformats.org/officeDocument/2006/relationships/image" Target="../media/image11.png"/><Relationship Id="rId31" Type="http://schemas.openxmlformats.org/officeDocument/2006/relationships/slideLayout" Target="../slideLayouts/slideLayout12.xml"/><Relationship Id="rId30" Type="http://schemas.openxmlformats.org/officeDocument/2006/relationships/slideLayout" Target="../slideLayouts/slideLayout11.xml"/><Relationship Id="rId11" Type="http://schemas.openxmlformats.org/officeDocument/2006/relationships/image" Target="../media/image21.png"/><Relationship Id="rId33" Type="http://schemas.openxmlformats.org/officeDocument/2006/relationships/slideLayout" Target="../slideLayouts/slideLayout14.xml"/><Relationship Id="rId10" Type="http://schemas.openxmlformats.org/officeDocument/2006/relationships/image" Target="../media/image16.png"/><Relationship Id="rId32" Type="http://schemas.openxmlformats.org/officeDocument/2006/relationships/slideLayout" Target="../slideLayouts/slideLayout13.xml"/><Relationship Id="rId13" Type="http://schemas.openxmlformats.org/officeDocument/2006/relationships/image" Target="../media/image8.png"/><Relationship Id="rId35" Type="http://schemas.openxmlformats.org/officeDocument/2006/relationships/slideLayout" Target="../slideLayouts/slideLayout16.xml"/><Relationship Id="rId12" Type="http://schemas.openxmlformats.org/officeDocument/2006/relationships/image" Target="../media/image4.png"/><Relationship Id="rId34" Type="http://schemas.openxmlformats.org/officeDocument/2006/relationships/slideLayout" Target="../slideLayouts/slideLayout15.xml"/><Relationship Id="rId15" Type="http://schemas.openxmlformats.org/officeDocument/2006/relationships/image" Target="../media/image9.png"/><Relationship Id="rId37" Type="http://schemas.openxmlformats.org/officeDocument/2006/relationships/theme" Target="../theme/theme11.xml"/><Relationship Id="rId14" Type="http://schemas.openxmlformats.org/officeDocument/2006/relationships/image" Target="../media/image14.png"/><Relationship Id="rId36" Type="http://schemas.openxmlformats.org/officeDocument/2006/relationships/slideLayout" Target="../slideLayouts/slideLayout17.xml"/><Relationship Id="rId17" Type="http://schemas.openxmlformats.org/officeDocument/2006/relationships/image" Target="../media/image27.png"/><Relationship Id="rId16" Type="http://schemas.openxmlformats.org/officeDocument/2006/relationships/image" Target="../media/image15.png"/><Relationship Id="rId19" Type="http://schemas.openxmlformats.org/officeDocument/2006/relationships/image" Target="../media/image26.png"/><Relationship Id="rId18" Type="http://schemas.openxmlformats.org/officeDocument/2006/relationships/image" Target="../media/image18.png"/></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9.png"/><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theme" Target="../theme/theme7.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80.png"/><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theme" Target="../theme/theme2.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96.jp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11" Type="http://schemas.openxmlformats.org/officeDocument/2006/relationships/theme" Target="../theme/theme3.xml"/><Relationship Id="rId10"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1" Type="http://schemas.openxmlformats.org/officeDocument/2006/relationships/theme" Target="../theme/theme4.xml"/><Relationship Id="rId10"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81.jpg"/><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theme" Target="../theme/theme5.xml"/></Relationships>
</file>

<file path=ppt/slideMasters/_rels/slideMaster9.xml.rels><?xml version="1.0" encoding="UTF-8" standalone="yes"?><Relationships xmlns="http://schemas.openxmlformats.org/package/2006/relationships"><Relationship Id="rId20" Type="http://schemas.openxmlformats.org/officeDocument/2006/relationships/theme" Target="../theme/theme6.xml"/><Relationship Id="rId1" Type="http://schemas.openxmlformats.org/officeDocument/2006/relationships/image" Target="../media/image87.jpg"/><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5" name="Shape 915"/>
        <p:cNvGrpSpPr/>
        <p:nvPr/>
      </p:nvGrpSpPr>
      <p:grpSpPr>
        <a:xfrm>
          <a:off x="0" y="0"/>
          <a:ext cx="0" cy="0"/>
          <a:chOff x="0" y="0"/>
          <a:chExt cx="0" cy="0"/>
        </a:xfrm>
      </p:grpSpPr>
      <p:pic>
        <p:nvPicPr>
          <p:cNvPr id="916" name="Google Shape;916;p69"/>
          <p:cNvPicPr preferRelativeResize="0"/>
          <p:nvPr/>
        </p:nvPicPr>
        <p:blipFill rotWithShape="1">
          <a:blip r:embed="rId1">
            <a:alphaModFix amt="60000"/>
          </a:blip>
          <a:srcRect b="0" l="0" r="0" t="0"/>
          <a:stretch/>
        </p:blipFill>
        <p:spPr>
          <a:xfrm>
            <a:off x="0" y="0"/>
            <a:ext cx="3886200" cy="5143500"/>
          </a:xfrm>
          <a:prstGeom prst="rect">
            <a:avLst/>
          </a:prstGeom>
          <a:noFill/>
          <a:ln>
            <a:noFill/>
          </a:ln>
        </p:spPr>
      </p:pic>
      <p:sp>
        <p:nvSpPr>
          <p:cNvPr id="917" name="Google Shape;917;p69"/>
          <p:cNvSpPr/>
          <p:nvPr/>
        </p:nvSpPr>
        <p:spPr>
          <a:xfrm>
            <a:off x="-300416" y="-1287"/>
            <a:ext cx="1553072" cy="685746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lt1"/>
              </a:gs>
              <a:gs pos="95000">
                <a:srgbClr val="91B4C8"/>
              </a:gs>
              <a:gs pos="100000">
                <a:srgbClr val="91B4C8"/>
              </a:gs>
            </a:gsLst>
            <a:lin ang="540001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8" name="Google Shape;918;p69"/>
          <p:cNvSpPr/>
          <p:nvPr/>
        </p:nvSpPr>
        <p:spPr>
          <a:xfrm>
            <a:off x="1134771" y="541"/>
            <a:ext cx="8025807" cy="6857458"/>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chemeClr val="lt1"/>
              </a:gs>
              <a:gs pos="65000">
                <a:schemeClr val="lt1"/>
              </a:gs>
              <a:gs pos="80000">
                <a:srgbClr val="F2F7FA"/>
              </a:gs>
              <a:gs pos="85000">
                <a:srgbClr val="DBE8EE"/>
              </a:gs>
              <a:gs pos="100000">
                <a:srgbClr val="DBE8EE"/>
              </a:gs>
            </a:gsLst>
            <a:path path="circle">
              <a:fillToRect b="100%" l="100%"/>
            </a:path>
            <a:tileRect r="-100%" t="-10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9" name="Google Shape;919;p69"/>
          <p:cNvSpPr txBox="1"/>
          <p:nvPr>
            <p:ph type="title"/>
          </p:nvPr>
        </p:nvSpPr>
        <p:spPr>
          <a:xfrm>
            <a:off x="3676453" y="1104144"/>
            <a:ext cx="5112600" cy="646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Arial"/>
              <a:buNone/>
              <a:defRPr b="0" i="0" sz="4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20" name="Google Shape;920;p69"/>
          <p:cNvSpPr txBox="1"/>
          <p:nvPr>
            <p:ph idx="1" type="body"/>
          </p:nvPr>
        </p:nvSpPr>
        <p:spPr>
          <a:xfrm>
            <a:off x="3676454" y="2214710"/>
            <a:ext cx="5008500" cy="369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1" name="Google Shape;921;p69"/>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2"/>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2" name="Google Shape;922;p6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000">
                <a:solidFill>
                  <a:srgbClr val="33CDF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3" name="Google Shape;923;p69"/>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00BEEF"/>
                </a:solidFill>
                <a:latin typeface="Arial"/>
                <a:ea typeface="Arial"/>
                <a:cs typeface="Arial"/>
                <a:sym typeface="Arial"/>
              </a:defRPr>
            </a:lvl1pPr>
            <a:lvl2pPr indent="0" lvl="1" marL="0" marR="0" rtl="0" algn="r">
              <a:spcBef>
                <a:spcPts val="0"/>
              </a:spcBef>
              <a:buNone/>
              <a:defRPr sz="1200">
                <a:solidFill>
                  <a:srgbClr val="00BEEF"/>
                </a:solidFill>
                <a:latin typeface="Arial"/>
                <a:ea typeface="Arial"/>
                <a:cs typeface="Arial"/>
                <a:sym typeface="Arial"/>
              </a:defRPr>
            </a:lvl2pPr>
            <a:lvl3pPr indent="0" lvl="2" marL="0" marR="0" rtl="0" algn="r">
              <a:spcBef>
                <a:spcPts val="0"/>
              </a:spcBef>
              <a:buNone/>
              <a:defRPr sz="1200">
                <a:solidFill>
                  <a:srgbClr val="00BEEF"/>
                </a:solidFill>
                <a:latin typeface="Arial"/>
                <a:ea typeface="Arial"/>
                <a:cs typeface="Arial"/>
                <a:sym typeface="Arial"/>
              </a:defRPr>
            </a:lvl3pPr>
            <a:lvl4pPr indent="0" lvl="3" marL="0" marR="0" rtl="0" algn="r">
              <a:spcBef>
                <a:spcPts val="0"/>
              </a:spcBef>
              <a:buNone/>
              <a:defRPr sz="1200">
                <a:solidFill>
                  <a:srgbClr val="00BEEF"/>
                </a:solidFill>
                <a:latin typeface="Arial"/>
                <a:ea typeface="Arial"/>
                <a:cs typeface="Arial"/>
                <a:sym typeface="Arial"/>
              </a:defRPr>
            </a:lvl4pPr>
            <a:lvl5pPr indent="0" lvl="4" marL="0" marR="0" rtl="0" algn="r">
              <a:spcBef>
                <a:spcPts val="0"/>
              </a:spcBef>
              <a:buNone/>
              <a:defRPr sz="1200">
                <a:solidFill>
                  <a:srgbClr val="00BEEF"/>
                </a:solidFill>
                <a:latin typeface="Arial"/>
                <a:ea typeface="Arial"/>
                <a:cs typeface="Arial"/>
                <a:sym typeface="Arial"/>
              </a:defRPr>
            </a:lvl5pPr>
            <a:lvl6pPr indent="0" lvl="5" marL="0" marR="0" rtl="0" algn="r">
              <a:spcBef>
                <a:spcPts val="0"/>
              </a:spcBef>
              <a:buNone/>
              <a:defRPr sz="1200">
                <a:solidFill>
                  <a:srgbClr val="00BEEF"/>
                </a:solidFill>
                <a:latin typeface="Arial"/>
                <a:ea typeface="Arial"/>
                <a:cs typeface="Arial"/>
                <a:sym typeface="Arial"/>
              </a:defRPr>
            </a:lvl6pPr>
            <a:lvl7pPr indent="0" lvl="6" marL="0" marR="0" rtl="0" algn="r">
              <a:spcBef>
                <a:spcPts val="0"/>
              </a:spcBef>
              <a:buNone/>
              <a:defRPr sz="1200">
                <a:solidFill>
                  <a:srgbClr val="00BEEF"/>
                </a:solidFill>
                <a:latin typeface="Arial"/>
                <a:ea typeface="Arial"/>
                <a:cs typeface="Arial"/>
                <a:sym typeface="Arial"/>
              </a:defRPr>
            </a:lvl7pPr>
            <a:lvl8pPr indent="0" lvl="7" marL="0" marR="0" rtl="0" algn="r">
              <a:spcBef>
                <a:spcPts val="0"/>
              </a:spcBef>
              <a:buNone/>
              <a:defRPr sz="1200">
                <a:solidFill>
                  <a:srgbClr val="00BEEF"/>
                </a:solidFill>
                <a:latin typeface="Arial"/>
                <a:ea typeface="Arial"/>
                <a:cs typeface="Arial"/>
                <a:sym typeface="Arial"/>
              </a:defRPr>
            </a:lvl8pPr>
            <a:lvl9pPr indent="0" lvl="8" marL="0" marR="0" rtl="0" algn="r">
              <a:spcBef>
                <a:spcPts val="0"/>
              </a:spcBef>
              <a:buNone/>
              <a:defRPr sz="1200">
                <a:solidFill>
                  <a:srgbClr val="00BEE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0" name="Shape 20"/>
        <p:cNvGrpSpPr/>
        <p:nvPr/>
      </p:nvGrpSpPr>
      <p:grpSpPr>
        <a:xfrm>
          <a:off x="0" y="0"/>
          <a:ext cx="0" cy="0"/>
          <a:chOff x="0" y="0"/>
          <a:chExt cx="0" cy="0"/>
        </a:xfrm>
      </p:grpSpPr>
      <p:sp>
        <p:nvSpPr>
          <p:cNvPr id="21" name="Google Shape;21;p6"/>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2" r:id="rId2"/>
    <p:sldLayoutId id="2147483653" r:id="rId3"/>
    <p:sldLayoutId id="2147483654"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 name="Shape 31"/>
        <p:cNvGrpSpPr/>
        <p:nvPr/>
      </p:nvGrpSpPr>
      <p:grpSpPr>
        <a:xfrm>
          <a:off x="0" y="0"/>
          <a:ext cx="0" cy="0"/>
          <a:chOff x="0" y="0"/>
          <a:chExt cx="0" cy="0"/>
        </a:xfrm>
      </p:grpSpPr>
      <p:sp>
        <p:nvSpPr>
          <p:cNvPr id="32" name="Google Shape;32;p10"/>
          <p:cNvSpPr txBox="1"/>
          <p:nvPr>
            <p:ph idx="1" type="body"/>
          </p:nvPr>
        </p:nvSpPr>
        <p:spPr>
          <a:xfrm>
            <a:off x="172800" y="969600"/>
            <a:ext cx="8748000" cy="5097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1pPr>
            <a:lvl2pPr indent="-228600" lvl="1" marL="9144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2pPr>
            <a:lvl3pPr indent="-228600" lvl="2" marL="13716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3pPr>
            <a:lvl4pPr indent="-228600" lvl="3" marL="18288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4pPr>
            <a:lvl5pPr indent="-228600" lvl="4" marL="22860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5pPr>
            <a:lvl6pPr indent="-330200" lvl="5" marL="27432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6pPr>
            <a:lvl7pPr indent="-330200" lvl="6" marL="32004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7pPr>
            <a:lvl8pPr indent="-330200" lvl="7" marL="36576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8pPr>
            <a:lvl9pPr indent="-330200" lvl="8" marL="41148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9pPr>
          </a:lstStyle>
          <a:p/>
        </p:txBody>
      </p:sp>
      <p:sp>
        <p:nvSpPr>
          <p:cNvPr id="33" name="Google Shape;33;p10"/>
          <p:cNvSpPr txBox="1"/>
          <p:nvPr/>
        </p:nvSpPr>
        <p:spPr>
          <a:xfrm>
            <a:off x="578164" y="447363"/>
            <a:ext cx="5016600" cy="285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800" u="none" cap="none" strike="noStrike">
              <a:solidFill>
                <a:schemeClr val="dk1"/>
              </a:solidFill>
              <a:latin typeface="Verdana"/>
              <a:ea typeface="Verdana"/>
              <a:cs typeface="Verdana"/>
              <a:sym typeface="Verdana"/>
            </a:endParaRPr>
          </a:p>
        </p:txBody>
      </p:sp>
      <p:sp>
        <p:nvSpPr>
          <p:cNvPr id="34" name="Google Shape;34;p10"/>
          <p:cNvSpPr txBox="1"/>
          <p:nvPr>
            <p:ph type="title"/>
          </p:nvPr>
        </p:nvSpPr>
        <p:spPr>
          <a:xfrm>
            <a:off x="143086" y="198867"/>
            <a:ext cx="7174800" cy="574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2200" u="none" cap="none" strike="noStrike">
                <a:solidFill>
                  <a:srgbClr val="0070C0"/>
                </a:solidFill>
                <a:latin typeface="Verdana"/>
                <a:ea typeface="Verdana"/>
                <a:cs typeface="Verdana"/>
                <a:sym typeface="Verdana"/>
              </a:defRPr>
            </a:lvl1pPr>
            <a:lvl2pPr lvl="1"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9pPr>
          </a:lstStyle>
          <a:p/>
        </p:txBody>
      </p:sp>
      <p:pic>
        <p:nvPicPr>
          <p:cNvPr id="35" name="Google Shape;35;p10"/>
          <p:cNvPicPr preferRelativeResize="0"/>
          <p:nvPr/>
        </p:nvPicPr>
        <p:blipFill rotWithShape="1">
          <a:blip r:embed="rId1">
            <a:alphaModFix/>
          </a:blip>
          <a:srcRect b="23118" l="0" r="0" t="0"/>
          <a:stretch/>
        </p:blipFill>
        <p:spPr>
          <a:xfrm>
            <a:off x="7787917" y="207247"/>
            <a:ext cx="1210456" cy="672000"/>
          </a:xfrm>
          <a:prstGeom prst="rect">
            <a:avLst/>
          </a:prstGeom>
          <a:noFill/>
          <a:ln>
            <a:noFill/>
          </a:ln>
        </p:spPr>
      </p:pic>
      <p:pic>
        <p:nvPicPr>
          <p:cNvPr descr="PPT_Footer.jpg" id="36" name="Google Shape;36;p10"/>
          <p:cNvPicPr preferRelativeResize="0"/>
          <p:nvPr/>
        </p:nvPicPr>
        <p:blipFill rotWithShape="1">
          <a:blip r:embed="rId2">
            <a:alphaModFix/>
          </a:blip>
          <a:srcRect b="0" l="0" r="0" t="0"/>
          <a:stretch/>
        </p:blipFill>
        <p:spPr>
          <a:xfrm>
            <a:off x="0" y="6369049"/>
            <a:ext cx="9144000" cy="366713"/>
          </a:xfrm>
          <a:prstGeom prst="rect">
            <a:avLst/>
          </a:prstGeom>
          <a:noFill/>
          <a:ln>
            <a:noFill/>
          </a:ln>
        </p:spPr>
      </p:pic>
      <p:sp>
        <p:nvSpPr>
          <p:cNvPr id="37" name="Google Shape;37;p10"/>
          <p:cNvSpPr txBox="1"/>
          <p:nvPr/>
        </p:nvSpPr>
        <p:spPr>
          <a:xfrm>
            <a:off x="165600" y="6100800"/>
            <a:ext cx="5016600" cy="285600"/>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None/>
            </a:pPr>
            <a:r>
              <a:rPr b="0" i="0" lang="en-US" sz="800" u="none" cap="none" strike="noStrike">
                <a:solidFill>
                  <a:srgbClr val="3F3F3F"/>
                </a:solidFill>
                <a:latin typeface="Verdana"/>
                <a:ea typeface="Verdana"/>
                <a:cs typeface="Verdana"/>
                <a:sym typeface="Verdana"/>
              </a:rPr>
              <a:t>ESA UNCLASSIFIED - For Official Use</a:t>
            </a:r>
            <a:endParaRPr b="0" i="0" sz="800" u="none" cap="none" strike="noStrike">
              <a:solidFill>
                <a:srgbClr val="3F3F3F"/>
              </a:solidFill>
              <a:latin typeface="Verdana"/>
              <a:ea typeface="Verdana"/>
              <a:cs typeface="Verdana"/>
              <a:sym typeface="Verdana"/>
            </a:endParaRPr>
          </a:p>
        </p:txBody>
      </p:sp>
      <p:sp>
        <p:nvSpPr>
          <p:cNvPr id="38" name="Google Shape;38;p10"/>
          <p:cNvSpPr txBox="1"/>
          <p:nvPr/>
        </p:nvSpPr>
        <p:spPr>
          <a:xfrm>
            <a:off x="4480339" y="6107603"/>
            <a:ext cx="4520400" cy="196800"/>
          </a:xfrm>
          <a:prstGeom prst="rect">
            <a:avLst/>
          </a:prstGeom>
          <a:noFill/>
          <a:ln>
            <a:noFill/>
          </a:ln>
        </p:spPr>
        <p:txBody>
          <a:bodyPr anchorCtr="0" anchor="t" bIns="45700" lIns="91425" spcFirstLastPara="1" rIns="0" wrap="square" tIns="45700">
            <a:noAutofit/>
          </a:bodyPr>
          <a:lstStyle/>
          <a:p>
            <a:pPr indent="0" lvl="0" marL="0" marR="0" rtl="0" algn="r">
              <a:spcBef>
                <a:spcPts val="0"/>
              </a:spcBef>
              <a:spcAft>
                <a:spcPts val="0"/>
              </a:spcAft>
              <a:buNone/>
            </a:pPr>
            <a:r>
              <a:rPr b="0" i="0" lang="en-US" sz="800" u="none" cap="none" strike="noStrike">
                <a:solidFill>
                  <a:schemeClr val="lt2"/>
                </a:solidFill>
                <a:latin typeface="Verdana"/>
                <a:ea typeface="Verdana"/>
                <a:cs typeface="Verdana"/>
                <a:sym typeface="Verdana"/>
              </a:rPr>
              <a:t> Slide  </a:t>
            </a:r>
            <a:fld id="{00000000-1234-1234-1234-123412341234}" type="slidenum">
              <a:rPr b="0" i="0" lang="en-US" sz="800" u="none" cap="none" strike="noStrike">
                <a:solidFill>
                  <a:schemeClr val="lt2"/>
                </a:solidFill>
                <a:latin typeface="Verdana"/>
                <a:ea typeface="Verdana"/>
                <a:cs typeface="Verdana"/>
                <a:sym typeface="Verdana"/>
              </a:rPr>
              <a:t>‹#›</a:t>
            </a:fld>
            <a:endParaRPr b="0" i="0" sz="800" u="none" cap="none" strike="noStrike">
              <a:solidFill>
                <a:schemeClr val="lt2"/>
              </a:solidFill>
              <a:latin typeface="Verdana"/>
              <a:ea typeface="Verdana"/>
              <a:cs typeface="Verdana"/>
              <a:sym typeface="Verdana"/>
            </a:endParaRPr>
          </a:p>
        </p:txBody>
      </p:sp>
      <p:sp>
        <p:nvSpPr>
          <p:cNvPr id="39" name="Google Shape;39;p10"/>
          <p:cNvSpPr/>
          <p:nvPr/>
        </p:nvSpPr>
        <p:spPr>
          <a:xfrm>
            <a:off x="3086414" y="6081791"/>
            <a:ext cx="2991600" cy="28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800" u="none" cap="none" strike="noStrike">
                <a:solidFill>
                  <a:schemeClr val="lt2"/>
                </a:solidFill>
                <a:latin typeface="Verdana"/>
                <a:ea typeface="Verdana"/>
                <a:cs typeface="Verdana"/>
                <a:sym typeface="Verdana"/>
              </a:rPr>
              <a:t>ESA/PB-EO/177/RoomDoc(2019)15	</a:t>
            </a:r>
            <a:endParaRPr/>
          </a:p>
        </p:txBody>
      </p:sp>
      <p:grpSp>
        <p:nvGrpSpPr>
          <p:cNvPr id="40" name="Google Shape;40;p10"/>
          <p:cNvGrpSpPr/>
          <p:nvPr/>
        </p:nvGrpSpPr>
        <p:grpSpPr>
          <a:xfrm>
            <a:off x="150061" y="6538732"/>
            <a:ext cx="6678000" cy="112188"/>
            <a:chOff x="171652" y="4905134"/>
            <a:chExt cx="6678000" cy="112188"/>
          </a:xfrm>
        </p:grpSpPr>
        <p:grpSp>
          <p:nvGrpSpPr>
            <p:cNvPr id="41" name="Google Shape;41;p10"/>
            <p:cNvGrpSpPr/>
            <p:nvPr/>
          </p:nvGrpSpPr>
          <p:grpSpPr>
            <a:xfrm>
              <a:off x="171652" y="4905803"/>
              <a:ext cx="6678000" cy="111519"/>
              <a:chOff x="171652" y="6621093"/>
              <a:chExt cx="6678000" cy="111519"/>
            </a:xfrm>
          </p:grpSpPr>
          <p:pic>
            <p:nvPicPr>
              <p:cNvPr descr="at.png" id="42" name="Google Shape;42;p10"/>
              <p:cNvPicPr preferRelativeResize="0"/>
              <p:nvPr/>
            </p:nvPicPr>
            <p:blipFill rotWithShape="1">
              <a:blip r:embed="rId3">
                <a:alphaModFix/>
              </a:blip>
              <a:srcRect b="0" l="0" r="0" t="0"/>
              <a:stretch/>
            </p:blipFill>
            <p:spPr>
              <a:xfrm>
                <a:off x="171652" y="6624268"/>
                <a:ext cx="163906" cy="108344"/>
              </a:xfrm>
              <a:prstGeom prst="rect">
                <a:avLst/>
              </a:prstGeom>
              <a:noFill/>
              <a:ln>
                <a:noFill/>
              </a:ln>
            </p:spPr>
          </p:pic>
          <p:pic>
            <p:nvPicPr>
              <p:cNvPr descr="be.png" id="43" name="Google Shape;43;p10"/>
              <p:cNvPicPr preferRelativeResize="0"/>
              <p:nvPr/>
            </p:nvPicPr>
            <p:blipFill rotWithShape="1">
              <a:blip r:embed="rId4">
                <a:alphaModFix/>
              </a:blip>
              <a:srcRect b="0" l="0" r="0" t="0"/>
              <a:stretch/>
            </p:blipFill>
            <p:spPr>
              <a:xfrm>
                <a:off x="450180" y="6624268"/>
                <a:ext cx="163906" cy="108344"/>
              </a:xfrm>
              <a:prstGeom prst="rect">
                <a:avLst/>
              </a:prstGeom>
              <a:noFill/>
              <a:ln>
                <a:noFill/>
              </a:ln>
            </p:spPr>
          </p:pic>
          <p:pic>
            <p:nvPicPr>
              <p:cNvPr descr="ca.png" id="44" name="Google Shape;44;p10"/>
              <p:cNvPicPr preferRelativeResize="0"/>
              <p:nvPr/>
            </p:nvPicPr>
            <p:blipFill rotWithShape="1">
              <a:blip r:embed="rId5">
                <a:alphaModFix/>
              </a:blip>
              <a:srcRect b="0" l="0" r="0" t="0"/>
              <a:stretch/>
            </p:blipFill>
            <p:spPr>
              <a:xfrm>
                <a:off x="6685746" y="6621093"/>
                <a:ext cx="163906" cy="108344"/>
              </a:xfrm>
              <a:prstGeom prst="rect">
                <a:avLst/>
              </a:prstGeom>
              <a:noFill/>
              <a:ln>
                <a:noFill/>
              </a:ln>
            </p:spPr>
          </p:pic>
          <p:pic>
            <p:nvPicPr>
              <p:cNvPr descr="ch.png" id="45" name="Google Shape;45;p10"/>
              <p:cNvPicPr preferRelativeResize="0"/>
              <p:nvPr/>
            </p:nvPicPr>
            <p:blipFill rotWithShape="1">
              <a:blip r:embed="rId6">
                <a:alphaModFix/>
              </a:blip>
              <a:srcRect b="0" l="0" r="0" t="0"/>
              <a:stretch/>
            </p:blipFill>
            <p:spPr>
              <a:xfrm>
                <a:off x="5758225" y="6624268"/>
                <a:ext cx="163906" cy="108344"/>
              </a:xfrm>
              <a:prstGeom prst="rect">
                <a:avLst/>
              </a:prstGeom>
              <a:noFill/>
              <a:ln>
                <a:noFill/>
              </a:ln>
            </p:spPr>
          </p:pic>
          <p:pic>
            <p:nvPicPr>
              <p:cNvPr descr="cz.png" id="46" name="Google Shape;46;p10"/>
              <p:cNvPicPr preferRelativeResize="0"/>
              <p:nvPr/>
            </p:nvPicPr>
            <p:blipFill rotWithShape="1">
              <a:blip r:embed="rId7">
                <a:alphaModFix/>
              </a:blip>
              <a:srcRect b="0" l="0" r="0" t="0"/>
              <a:stretch/>
            </p:blipFill>
            <p:spPr>
              <a:xfrm>
                <a:off x="730914" y="6624268"/>
                <a:ext cx="163906" cy="108344"/>
              </a:xfrm>
              <a:prstGeom prst="rect">
                <a:avLst/>
              </a:prstGeom>
              <a:noFill/>
              <a:ln>
                <a:noFill/>
              </a:ln>
            </p:spPr>
          </p:pic>
          <p:pic>
            <p:nvPicPr>
              <p:cNvPr descr="de.png" id="47" name="Google Shape;47;p10"/>
              <p:cNvPicPr preferRelativeResize="0"/>
              <p:nvPr/>
            </p:nvPicPr>
            <p:blipFill rotWithShape="1">
              <a:blip r:embed="rId8">
                <a:alphaModFix/>
              </a:blip>
              <a:srcRect b="0" l="0" r="0" t="0"/>
              <a:stretch/>
            </p:blipFill>
            <p:spPr>
              <a:xfrm>
                <a:off x="2129855" y="6624268"/>
                <a:ext cx="163906" cy="108344"/>
              </a:xfrm>
              <a:prstGeom prst="rect">
                <a:avLst/>
              </a:prstGeom>
              <a:noFill/>
              <a:ln>
                <a:noFill/>
              </a:ln>
            </p:spPr>
          </p:pic>
          <p:pic>
            <p:nvPicPr>
              <p:cNvPr descr="dk.png" id="48" name="Google Shape;48;p10"/>
              <p:cNvPicPr preferRelativeResize="0"/>
              <p:nvPr/>
            </p:nvPicPr>
            <p:blipFill rotWithShape="1">
              <a:blip r:embed="rId9">
                <a:alphaModFix/>
              </a:blip>
              <a:srcRect b="0" l="0" r="0" t="0"/>
              <a:stretch/>
            </p:blipFill>
            <p:spPr>
              <a:xfrm>
                <a:off x="1009149" y="6624268"/>
                <a:ext cx="163906" cy="108344"/>
              </a:xfrm>
              <a:prstGeom prst="rect">
                <a:avLst/>
              </a:prstGeom>
              <a:noFill/>
              <a:ln>
                <a:noFill/>
              </a:ln>
            </p:spPr>
          </p:pic>
          <p:pic>
            <p:nvPicPr>
              <p:cNvPr descr="ee.png" id="49" name="Google Shape;49;p10"/>
              <p:cNvPicPr preferRelativeResize="0"/>
              <p:nvPr/>
            </p:nvPicPr>
            <p:blipFill rotWithShape="1">
              <a:blip r:embed="rId10">
                <a:alphaModFix/>
              </a:blip>
              <a:srcRect b="0" l="0" r="0" t="0"/>
              <a:stretch/>
            </p:blipFill>
            <p:spPr>
              <a:xfrm>
                <a:off x="1287681" y="6624268"/>
                <a:ext cx="163906" cy="108344"/>
              </a:xfrm>
              <a:prstGeom prst="rect">
                <a:avLst/>
              </a:prstGeom>
              <a:noFill/>
              <a:ln>
                <a:noFill/>
              </a:ln>
            </p:spPr>
          </p:pic>
          <p:pic>
            <p:nvPicPr>
              <p:cNvPr descr="es.png" id="50" name="Google Shape;50;p10"/>
              <p:cNvPicPr preferRelativeResize="0"/>
              <p:nvPr/>
            </p:nvPicPr>
            <p:blipFill rotWithShape="1">
              <a:blip r:embed="rId11">
                <a:alphaModFix/>
              </a:blip>
              <a:srcRect b="0" l="0" r="0" t="0"/>
              <a:stretch/>
            </p:blipFill>
            <p:spPr>
              <a:xfrm>
                <a:off x="5199705" y="6624268"/>
                <a:ext cx="163906" cy="108344"/>
              </a:xfrm>
              <a:prstGeom prst="rect">
                <a:avLst/>
              </a:prstGeom>
              <a:noFill/>
              <a:ln>
                <a:noFill/>
              </a:ln>
            </p:spPr>
          </p:pic>
          <p:pic>
            <p:nvPicPr>
              <p:cNvPr descr="fi.png" id="51" name="Google Shape;51;p10"/>
              <p:cNvPicPr preferRelativeResize="0"/>
              <p:nvPr/>
            </p:nvPicPr>
            <p:blipFill rotWithShape="1">
              <a:blip r:embed="rId12">
                <a:alphaModFix/>
              </a:blip>
              <a:srcRect b="0" l="0" r="0" t="0"/>
              <a:stretch/>
            </p:blipFill>
            <p:spPr>
              <a:xfrm>
                <a:off x="1571339" y="6624268"/>
                <a:ext cx="163906" cy="108344"/>
              </a:xfrm>
              <a:prstGeom prst="rect">
                <a:avLst/>
              </a:prstGeom>
              <a:noFill/>
              <a:ln>
                <a:noFill/>
              </a:ln>
            </p:spPr>
          </p:pic>
          <p:pic>
            <p:nvPicPr>
              <p:cNvPr descr="fr.png" id="52" name="Google Shape;52;p10"/>
              <p:cNvPicPr preferRelativeResize="0"/>
              <p:nvPr/>
            </p:nvPicPr>
            <p:blipFill rotWithShape="1">
              <a:blip r:embed="rId13">
                <a:alphaModFix/>
              </a:blip>
              <a:srcRect b="0" l="0" r="0" t="0"/>
              <a:stretch/>
            </p:blipFill>
            <p:spPr>
              <a:xfrm>
                <a:off x="1848698" y="6624268"/>
                <a:ext cx="163906" cy="108344"/>
              </a:xfrm>
              <a:prstGeom prst="rect">
                <a:avLst/>
              </a:prstGeom>
              <a:noFill/>
              <a:ln>
                <a:noFill/>
              </a:ln>
            </p:spPr>
          </p:pic>
          <p:pic>
            <p:nvPicPr>
              <p:cNvPr descr="gr.png" id="53" name="Google Shape;53;p10"/>
              <p:cNvPicPr preferRelativeResize="0"/>
              <p:nvPr/>
            </p:nvPicPr>
            <p:blipFill rotWithShape="1">
              <a:blip r:embed="rId14">
                <a:alphaModFix/>
              </a:blip>
              <a:srcRect b="0" l="0" r="0" t="0"/>
              <a:stretch/>
            </p:blipFill>
            <p:spPr>
              <a:xfrm>
                <a:off x="2407216" y="6624268"/>
                <a:ext cx="163906" cy="108344"/>
              </a:xfrm>
              <a:prstGeom prst="rect">
                <a:avLst/>
              </a:prstGeom>
              <a:noFill/>
              <a:ln>
                <a:noFill/>
              </a:ln>
            </p:spPr>
          </p:pic>
          <p:pic>
            <p:nvPicPr>
              <p:cNvPr descr="hu.png" id="54" name="Google Shape;54;p10"/>
              <p:cNvPicPr preferRelativeResize="0"/>
              <p:nvPr/>
            </p:nvPicPr>
            <p:blipFill rotWithShape="1">
              <a:blip r:embed="rId15">
                <a:alphaModFix/>
              </a:blip>
              <a:srcRect b="0" l="0" r="0" t="0"/>
              <a:stretch/>
            </p:blipFill>
            <p:spPr>
              <a:xfrm>
                <a:off x="2684578" y="6624268"/>
                <a:ext cx="163906" cy="108344"/>
              </a:xfrm>
              <a:prstGeom prst="rect">
                <a:avLst/>
              </a:prstGeom>
              <a:noFill/>
              <a:ln>
                <a:noFill/>
              </a:ln>
            </p:spPr>
          </p:pic>
          <p:pic>
            <p:nvPicPr>
              <p:cNvPr descr="ie.png" id="55" name="Google Shape;55;p10"/>
              <p:cNvPicPr preferRelativeResize="0"/>
              <p:nvPr/>
            </p:nvPicPr>
            <p:blipFill rotWithShape="1">
              <a:blip r:embed="rId16">
                <a:alphaModFix/>
              </a:blip>
              <a:srcRect b="0" l="0" r="0" t="0"/>
              <a:stretch/>
            </p:blipFill>
            <p:spPr>
              <a:xfrm>
                <a:off x="2961938" y="6624268"/>
                <a:ext cx="163906" cy="108344"/>
              </a:xfrm>
              <a:prstGeom prst="rect">
                <a:avLst/>
              </a:prstGeom>
              <a:noFill/>
              <a:ln>
                <a:noFill/>
              </a:ln>
            </p:spPr>
          </p:pic>
          <p:pic>
            <p:nvPicPr>
              <p:cNvPr descr="it.png" id="56" name="Google Shape;56;p10"/>
              <p:cNvPicPr preferRelativeResize="0"/>
              <p:nvPr/>
            </p:nvPicPr>
            <p:blipFill rotWithShape="1">
              <a:blip r:embed="rId17">
                <a:alphaModFix/>
              </a:blip>
              <a:srcRect b="0" l="0" r="0" t="0"/>
              <a:stretch/>
            </p:blipFill>
            <p:spPr>
              <a:xfrm>
                <a:off x="3239296" y="6624268"/>
                <a:ext cx="163906" cy="108344"/>
              </a:xfrm>
              <a:prstGeom prst="rect">
                <a:avLst/>
              </a:prstGeom>
              <a:noFill/>
              <a:ln>
                <a:noFill/>
              </a:ln>
            </p:spPr>
          </p:pic>
          <p:pic>
            <p:nvPicPr>
              <p:cNvPr descr="lu.png" id="57" name="Google Shape;57;p10"/>
              <p:cNvPicPr preferRelativeResize="0"/>
              <p:nvPr/>
            </p:nvPicPr>
            <p:blipFill rotWithShape="1">
              <a:blip r:embed="rId18">
                <a:alphaModFix/>
              </a:blip>
              <a:srcRect b="0" l="0" r="0" t="0"/>
              <a:stretch/>
            </p:blipFill>
            <p:spPr>
              <a:xfrm>
                <a:off x="3517855" y="6624268"/>
                <a:ext cx="163906" cy="108344"/>
              </a:xfrm>
              <a:prstGeom prst="rect">
                <a:avLst/>
              </a:prstGeom>
              <a:noFill/>
              <a:ln>
                <a:noFill/>
              </a:ln>
            </p:spPr>
          </p:pic>
          <p:pic>
            <p:nvPicPr>
              <p:cNvPr descr="nl.png" id="58" name="Google Shape;58;p10"/>
              <p:cNvPicPr preferRelativeResize="0"/>
              <p:nvPr/>
            </p:nvPicPr>
            <p:blipFill rotWithShape="1">
              <a:blip r:embed="rId19">
                <a:alphaModFix/>
              </a:blip>
              <a:srcRect b="0" l="0" r="0" t="0"/>
              <a:stretch/>
            </p:blipFill>
            <p:spPr>
              <a:xfrm>
                <a:off x="3799012" y="6624268"/>
                <a:ext cx="163906" cy="108344"/>
              </a:xfrm>
              <a:prstGeom prst="rect">
                <a:avLst/>
              </a:prstGeom>
              <a:noFill/>
              <a:ln>
                <a:noFill/>
              </a:ln>
            </p:spPr>
          </p:pic>
          <p:pic>
            <p:nvPicPr>
              <p:cNvPr descr="no.png" id="59" name="Google Shape;59;p10"/>
              <p:cNvPicPr preferRelativeResize="0"/>
              <p:nvPr/>
            </p:nvPicPr>
            <p:blipFill rotWithShape="1">
              <a:blip r:embed="rId20">
                <a:alphaModFix/>
              </a:blip>
              <a:srcRect b="0" l="0" r="0" t="0"/>
              <a:stretch/>
            </p:blipFill>
            <p:spPr>
              <a:xfrm>
                <a:off x="4082770" y="6624268"/>
                <a:ext cx="163906" cy="108344"/>
              </a:xfrm>
              <a:prstGeom prst="rect">
                <a:avLst/>
              </a:prstGeom>
              <a:noFill/>
              <a:ln>
                <a:noFill/>
              </a:ln>
            </p:spPr>
          </p:pic>
          <p:pic>
            <p:nvPicPr>
              <p:cNvPr descr="pl.png" id="60" name="Google Shape;60;p10"/>
              <p:cNvPicPr preferRelativeResize="0"/>
              <p:nvPr/>
            </p:nvPicPr>
            <p:blipFill rotWithShape="1">
              <a:blip r:embed="rId21">
                <a:alphaModFix/>
              </a:blip>
              <a:srcRect b="0" l="0" r="0" t="0"/>
              <a:stretch/>
            </p:blipFill>
            <p:spPr>
              <a:xfrm>
                <a:off x="4358830" y="6624268"/>
                <a:ext cx="163906" cy="108344"/>
              </a:xfrm>
              <a:prstGeom prst="rect">
                <a:avLst/>
              </a:prstGeom>
              <a:noFill/>
              <a:ln>
                <a:noFill/>
              </a:ln>
            </p:spPr>
          </p:pic>
          <p:pic>
            <p:nvPicPr>
              <p:cNvPr descr="pt.png" id="61" name="Google Shape;61;p10"/>
              <p:cNvPicPr preferRelativeResize="0"/>
              <p:nvPr/>
            </p:nvPicPr>
            <p:blipFill rotWithShape="1">
              <a:blip r:embed="rId22">
                <a:alphaModFix/>
              </a:blip>
              <a:srcRect b="0" l="0" r="0" t="0"/>
              <a:stretch/>
            </p:blipFill>
            <p:spPr>
              <a:xfrm>
                <a:off x="4638686" y="6624268"/>
                <a:ext cx="163906" cy="108344"/>
              </a:xfrm>
              <a:prstGeom prst="rect">
                <a:avLst/>
              </a:prstGeom>
              <a:noFill/>
              <a:ln>
                <a:noFill/>
              </a:ln>
            </p:spPr>
          </p:pic>
          <p:pic>
            <p:nvPicPr>
              <p:cNvPr descr="ro.png" id="62" name="Google Shape;62;p10"/>
              <p:cNvPicPr preferRelativeResize="0"/>
              <p:nvPr/>
            </p:nvPicPr>
            <p:blipFill rotWithShape="1">
              <a:blip r:embed="rId23">
                <a:alphaModFix/>
              </a:blip>
              <a:srcRect b="0" l="0" r="0" t="0"/>
              <a:stretch/>
            </p:blipFill>
            <p:spPr>
              <a:xfrm>
                <a:off x="4919843" y="6624268"/>
                <a:ext cx="163906" cy="108344"/>
              </a:xfrm>
              <a:prstGeom prst="rect">
                <a:avLst/>
              </a:prstGeom>
              <a:noFill/>
              <a:ln>
                <a:noFill/>
              </a:ln>
            </p:spPr>
          </p:pic>
          <p:pic>
            <p:nvPicPr>
              <p:cNvPr descr="se.png" id="63" name="Google Shape;63;p10"/>
              <p:cNvPicPr preferRelativeResize="0"/>
              <p:nvPr/>
            </p:nvPicPr>
            <p:blipFill rotWithShape="1">
              <a:blip r:embed="rId24">
                <a:alphaModFix/>
              </a:blip>
              <a:srcRect b="0" l="0" r="0" t="0"/>
              <a:stretch/>
            </p:blipFill>
            <p:spPr>
              <a:xfrm>
                <a:off x="5478359" y="6624268"/>
                <a:ext cx="163906" cy="108344"/>
              </a:xfrm>
              <a:prstGeom prst="rect">
                <a:avLst/>
              </a:prstGeom>
              <a:noFill/>
              <a:ln>
                <a:noFill/>
              </a:ln>
            </p:spPr>
          </p:pic>
          <p:pic>
            <p:nvPicPr>
              <p:cNvPr descr="uk.png" id="64" name="Google Shape;64;p10"/>
              <p:cNvPicPr preferRelativeResize="0"/>
              <p:nvPr/>
            </p:nvPicPr>
            <p:blipFill rotWithShape="1">
              <a:blip r:embed="rId25">
                <a:alphaModFix/>
              </a:blip>
              <a:srcRect b="0" l="0" r="0" t="0"/>
              <a:stretch/>
            </p:blipFill>
            <p:spPr>
              <a:xfrm>
                <a:off x="6033093" y="6624268"/>
                <a:ext cx="163906" cy="108344"/>
              </a:xfrm>
              <a:prstGeom prst="rect">
                <a:avLst/>
              </a:prstGeom>
              <a:noFill/>
              <a:ln>
                <a:noFill/>
              </a:ln>
            </p:spPr>
          </p:pic>
        </p:grpSp>
        <p:pic>
          <p:nvPicPr>
            <p:cNvPr descr="si.png" id="65" name="Google Shape;65;p10"/>
            <p:cNvPicPr preferRelativeResize="0"/>
            <p:nvPr/>
          </p:nvPicPr>
          <p:blipFill rotWithShape="1">
            <a:blip r:embed="rId26">
              <a:alphaModFix/>
            </a:blip>
            <a:srcRect b="0" l="0" r="0" t="0"/>
            <a:stretch/>
          </p:blipFill>
          <p:spPr>
            <a:xfrm>
              <a:off x="6353350" y="4905134"/>
              <a:ext cx="163385" cy="108000"/>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55" r:id="rId27"/>
    <p:sldLayoutId id="2147483656" r:id="rId28"/>
    <p:sldLayoutId id="2147483657" r:id="rId29"/>
    <p:sldLayoutId id="2147483658" r:id="rId30"/>
    <p:sldLayoutId id="2147483659" r:id="rId31"/>
    <p:sldLayoutId id="2147483660" r:id="rId32"/>
    <p:sldLayoutId id="2147483661" r:id="rId33"/>
    <p:sldLayoutId id="2147483662" r:id="rId34"/>
    <p:sldLayoutId id="2147483663" r:id="rId35"/>
    <p:sldLayoutId id="2147483664"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5" name="Shape 125"/>
        <p:cNvGrpSpPr/>
        <p:nvPr/>
      </p:nvGrpSpPr>
      <p:grpSpPr>
        <a:xfrm>
          <a:off x="0" y="0"/>
          <a:ext cx="0" cy="0"/>
          <a:chOff x="0" y="0"/>
          <a:chExt cx="0" cy="0"/>
        </a:xfrm>
      </p:grpSpPr>
      <p:sp>
        <p:nvSpPr>
          <p:cNvPr id="126" name="Google Shape;126;p21"/>
          <p:cNvSpPr txBox="1"/>
          <p:nvPr>
            <p:ph type="title"/>
          </p:nvPr>
        </p:nvSpPr>
        <p:spPr>
          <a:xfrm>
            <a:off x="1" y="4"/>
            <a:ext cx="9144000" cy="10083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3446"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1" i="0" sz="3446"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1" i="0" sz="3446"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1" i="0" sz="3446"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1" i="0" sz="3446"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9pPr>
          </a:lstStyle>
          <a:p/>
        </p:txBody>
      </p:sp>
      <p:sp>
        <p:nvSpPr>
          <p:cNvPr id="127" name="Google Shape;127;p21"/>
          <p:cNvSpPr txBox="1"/>
          <p:nvPr>
            <p:ph idx="1" type="body"/>
          </p:nvPr>
        </p:nvSpPr>
        <p:spPr>
          <a:xfrm>
            <a:off x="246186" y="1290111"/>
            <a:ext cx="8720400" cy="5262600"/>
          </a:xfrm>
          <a:prstGeom prst="rect">
            <a:avLst/>
          </a:prstGeom>
          <a:noFill/>
          <a:ln>
            <a:noFill/>
          </a:ln>
        </p:spPr>
        <p:txBody>
          <a:bodyPr anchorCtr="0" anchor="t" bIns="45700" lIns="91425" spcFirstLastPara="1" rIns="91425" wrap="square" tIns="45700">
            <a:noAutofit/>
          </a:bodyPr>
          <a:lstStyle>
            <a:lvl1pPr indent="-509968" lvl="0" marL="457200" marR="0" rtl="0" algn="l">
              <a:spcBef>
                <a:spcPts val="886"/>
              </a:spcBef>
              <a:spcAft>
                <a:spcPts val="0"/>
              </a:spcAft>
              <a:buClr>
                <a:schemeClr val="dk2"/>
              </a:buClr>
              <a:buSzPts val="4431"/>
              <a:buFont typeface="Arial"/>
              <a:buChar char="•"/>
              <a:defRPr b="0" i="0" sz="4431" u="none" cap="none" strike="noStrike">
                <a:solidFill>
                  <a:schemeClr val="dk2"/>
                </a:solidFill>
                <a:latin typeface="Arial"/>
                <a:ea typeface="Arial"/>
                <a:cs typeface="Arial"/>
                <a:sym typeface="Arial"/>
              </a:defRPr>
            </a:lvl1pPr>
            <a:lvl2pPr indent="-478726" lvl="1" marL="914400" marR="0" rtl="0" algn="l">
              <a:spcBef>
                <a:spcPts val="788"/>
              </a:spcBef>
              <a:spcAft>
                <a:spcPts val="0"/>
              </a:spcAft>
              <a:buClr>
                <a:schemeClr val="dk2"/>
              </a:buClr>
              <a:buSzPts val="3939"/>
              <a:buFont typeface="Arial"/>
              <a:buChar char="•"/>
              <a:defRPr b="0" i="0" sz="3939" u="none" cap="none" strike="noStrike">
                <a:solidFill>
                  <a:schemeClr val="dk2"/>
                </a:solidFill>
                <a:latin typeface="Arial"/>
                <a:ea typeface="Arial"/>
                <a:cs typeface="Arial"/>
                <a:sym typeface="Arial"/>
              </a:defRPr>
            </a:lvl2pPr>
            <a:lvl3pPr indent="-447420" lvl="2" marL="1371600" marR="0" rtl="0" algn="l">
              <a:spcBef>
                <a:spcPts val="689"/>
              </a:spcBef>
              <a:spcAft>
                <a:spcPts val="0"/>
              </a:spcAft>
              <a:buClr>
                <a:schemeClr val="dk2"/>
              </a:buClr>
              <a:buSzPts val="3446"/>
              <a:buFont typeface="Arial"/>
              <a:buChar char="•"/>
              <a:defRPr b="0" i="0" sz="3446" u="none" cap="none" strike="noStrike">
                <a:solidFill>
                  <a:schemeClr val="dk2"/>
                </a:solidFill>
                <a:latin typeface="Arial"/>
                <a:ea typeface="Arial"/>
                <a:cs typeface="Arial"/>
                <a:sym typeface="Arial"/>
              </a:defRPr>
            </a:lvl3pPr>
            <a:lvl4pPr indent="-416179" lvl="3" marL="1828800" marR="0" rtl="0" algn="l">
              <a:spcBef>
                <a:spcPts val="591"/>
              </a:spcBef>
              <a:spcAft>
                <a:spcPts val="0"/>
              </a:spcAft>
              <a:buClr>
                <a:schemeClr val="dk2"/>
              </a:buClr>
              <a:buSzPts val="2954"/>
              <a:buFont typeface="Arial"/>
              <a:buChar char="•"/>
              <a:defRPr b="0" i="0" sz="2954" u="none" cap="none" strike="noStrike">
                <a:solidFill>
                  <a:schemeClr val="dk2"/>
                </a:solidFill>
                <a:latin typeface="Arial"/>
                <a:ea typeface="Arial"/>
                <a:cs typeface="Arial"/>
                <a:sym typeface="Arial"/>
              </a:defRPr>
            </a:lvl4pPr>
            <a:lvl5pPr indent="-384936" lvl="4" marL="2286000" marR="0" rtl="0" algn="l">
              <a:spcBef>
                <a:spcPts val="492"/>
              </a:spcBef>
              <a:spcAft>
                <a:spcPts val="0"/>
              </a:spcAft>
              <a:buClr>
                <a:schemeClr val="dk2"/>
              </a:buClr>
              <a:buSzPts val="2462"/>
              <a:buFont typeface="Arial"/>
              <a:buChar char="•"/>
              <a:defRPr b="0" i="0" sz="2462" u="none" cap="none" strike="noStrike">
                <a:solidFill>
                  <a:schemeClr val="dk2"/>
                </a:solidFill>
                <a:latin typeface="Arial"/>
                <a:ea typeface="Arial"/>
                <a:cs typeface="Arial"/>
                <a:sym typeface="Arial"/>
              </a:defRPr>
            </a:lvl5pPr>
            <a:lvl6pPr indent="-228600" lvl="5" marL="27432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6pPr>
            <a:lvl7pPr indent="-228600" lvl="6" marL="32004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7pPr>
            <a:lvl8pPr indent="-228600" lvl="7" marL="36576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8pPr>
            <a:lvl9pPr indent="-228600" lvl="8" marL="41148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9pPr>
          </a:lstStyle>
          <a:p/>
        </p:txBody>
      </p:sp>
      <p:sp>
        <p:nvSpPr>
          <p:cNvPr id="128" name="Google Shape;128;p21" title="[DM_E_CONFID]"/>
          <p:cNvSpPr/>
          <p:nvPr/>
        </p:nvSpPr>
        <p:spPr>
          <a:xfrm>
            <a:off x="3552095" y="6649210"/>
            <a:ext cx="2335200" cy="15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0" i="0" sz="985" u="none" cap="none" strike="noStrike">
              <a:solidFill>
                <a:srgbClr val="00B5E2"/>
              </a:solidFill>
              <a:latin typeface="Arial"/>
              <a:ea typeface="Arial"/>
              <a:cs typeface="Arial"/>
              <a:sym typeface="Arial"/>
            </a:endParaRPr>
          </a:p>
        </p:txBody>
      </p:sp>
      <p:sp>
        <p:nvSpPr>
          <p:cNvPr id="129" name="Google Shape;129;p21"/>
          <p:cNvSpPr/>
          <p:nvPr/>
        </p:nvSpPr>
        <p:spPr>
          <a:xfrm>
            <a:off x="163560" y="6593586"/>
            <a:ext cx="269400" cy="26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108" u="none" cap="none" strike="noStrike">
                <a:solidFill>
                  <a:srgbClr val="00B5E2"/>
                </a:solidFill>
                <a:latin typeface="Arial"/>
                <a:ea typeface="Arial"/>
                <a:cs typeface="Arial"/>
                <a:sym typeface="Arial"/>
              </a:rPr>
              <a:t>‹#›</a:t>
            </a:fld>
            <a:endParaRPr sz="1108">
              <a:solidFill>
                <a:schemeClr val="dk1"/>
              </a:solidFill>
              <a:latin typeface="Tahoma"/>
              <a:ea typeface="Tahoma"/>
              <a:cs typeface="Tahoma"/>
              <a:sym typeface="Tahoma"/>
            </a:endParaRPr>
          </a:p>
        </p:txBody>
      </p:sp>
      <p:pic>
        <p:nvPicPr>
          <p:cNvPr id="130" name="Google Shape;130;p21"/>
          <p:cNvPicPr preferRelativeResize="0"/>
          <p:nvPr/>
        </p:nvPicPr>
        <p:blipFill rotWithShape="1">
          <a:blip r:embed="rId2">
            <a:alphaModFix/>
          </a:blip>
          <a:srcRect b="0" l="0" r="0" t="0"/>
          <a:stretch/>
        </p:blipFill>
        <p:spPr>
          <a:xfrm>
            <a:off x="8360663" y="6650388"/>
            <a:ext cx="606028" cy="111919"/>
          </a:xfrm>
          <a:prstGeom prst="rect">
            <a:avLst/>
          </a:prstGeom>
          <a:noFill/>
          <a:ln>
            <a:noFill/>
          </a:ln>
        </p:spPr>
      </p:pic>
      <p:sp>
        <p:nvSpPr>
          <p:cNvPr id="131" name="Google Shape;131;p21" title="[DM_E_DOC_NO], v[DM_E_VER_NO], [DM_E_ISS_DATE]"/>
          <p:cNvSpPr/>
          <p:nvPr/>
        </p:nvSpPr>
        <p:spPr>
          <a:xfrm>
            <a:off x="499404" y="6649210"/>
            <a:ext cx="3471600" cy="15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lang="en-US" sz="985">
                <a:solidFill>
                  <a:srgbClr val="00B5E2"/>
                </a:solidFill>
                <a:latin typeface="Arial"/>
                <a:ea typeface="Arial"/>
                <a:cs typeface="Arial"/>
                <a:sym typeface="Arial"/>
              </a:rPr>
              <a:t>EUM/DG/VWG/20/1191556, v2 Draft, 22 September 2020</a:t>
            </a:r>
            <a:endParaRPr b="0" sz="985">
              <a:solidFill>
                <a:srgbClr val="00B5E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5" r:id="rId3"/>
    <p:sldLayoutId id="2147483666"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95" name="Shape 395"/>
        <p:cNvGrpSpPr/>
        <p:nvPr/>
      </p:nvGrpSpPr>
      <p:grpSpPr>
        <a:xfrm>
          <a:off x="0" y="0"/>
          <a:ext cx="0" cy="0"/>
          <a:chOff x="0" y="0"/>
          <a:chExt cx="0" cy="0"/>
        </a:xfrm>
      </p:grpSpPr>
      <p:sp>
        <p:nvSpPr>
          <p:cNvPr id="396" name="Google Shape;396;p24"/>
          <p:cNvSpPr txBox="1"/>
          <p:nvPr>
            <p:ph type="title"/>
          </p:nvPr>
        </p:nvSpPr>
        <p:spPr>
          <a:xfrm>
            <a:off x="1" y="4"/>
            <a:ext cx="9144000" cy="10083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3446"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1" i="0" sz="3446"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1" i="0" sz="3446"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1" i="0" sz="3446"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1" i="0" sz="3446"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9pPr>
          </a:lstStyle>
          <a:p/>
        </p:txBody>
      </p:sp>
      <p:sp>
        <p:nvSpPr>
          <p:cNvPr id="397" name="Google Shape;397;p24"/>
          <p:cNvSpPr txBox="1"/>
          <p:nvPr>
            <p:ph idx="1" type="body"/>
          </p:nvPr>
        </p:nvSpPr>
        <p:spPr>
          <a:xfrm>
            <a:off x="246186" y="1290111"/>
            <a:ext cx="8720400" cy="5262600"/>
          </a:xfrm>
          <a:prstGeom prst="rect">
            <a:avLst/>
          </a:prstGeom>
          <a:noFill/>
          <a:ln>
            <a:noFill/>
          </a:ln>
        </p:spPr>
        <p:txBody>
          <a:bodyPr anchorCtr="0" anchor="t" bIns="45700" lIns="91425" spcFirstLastPara="1" rIns="91425" wrap="square" tIns="45700">
            <a:noAutofit/>
          </a:bodyPr>
          <a:lstStyle>
            <a:lvl1pPr indent="-509968" lvl="0" marL="457200" marR="0" rtl="0" algn="l">
              <a:spcBef>
                <a:spcPts val="886"/>
              </a:spcBef>
              <a:spcAft>
                <a:spcPts val="0"/>
              </a:spcAft>
              <a:buClr>
                <a:schemeClr val="dk2"/>
              </a:buClr>
              <a:buSzPts val="4431"/>
              <a:buFont typeface="Arial"/>
              <a:buChar char="•"/>
              <a:defRPr b="0" i="0" sz="4431" u="none" cap="none" strike="noStrike">
                <a:solidFill>
                  <a:schemeClr val="dk2"/>
                </a:solidFill>
                <a:latin typeface="Arial"/>
                <a:ea typeface="Arial"/>
                <a:cs typeface="Arial"/>
                <a:sym typeface="Arial"/>
              </a:defRPr>
            </a:lvl1pPr>
            <a:lvl2pPr indent="-478726" lvl="1" marL="914400" marR="0" rtl="0" algn="l">
              <a:spcBef>
                <a:spcPts val="788"/>
              </a:spcBef>
              <a:spcAft>
                <a:spcPts val="0"/>
              </a:spcAft>
              <a:buClr>
                <a:schemeClr val="dk2"/>
              </a:buClr>
              <a:buSzPts val="3939"/>
              <a:buFont typeface="Arial"/>
              <a:buChar char="•"/>
              <a:defRPr b="0" i="0" sz="3939" u="none" cap="none" strike="noStrike">
                <a:solidFill>
                  <a:schemeClr val="dk2"/>
                </a:solidFill>
                <a:latin typeface="Arial"/>
                <a:ea typeface="Arial"/>
                <a:cs typeface="Arial"/>
                <a:sym typeface="Arial"/>
              </a:defRPr>
            </a:lvl2pPr>
            <a:lvl3pPr indent="-447420" lvl="2" marL="1371600" marR="0" rtl="0" algn="l">
              <a:spcBef>
                <a:spcPts val="689"/>
              </a:spcBef>
              <a:spcAft>
                <a:spcPts val="0"/>
              </a:spcAft>
              <a:buClr>
                <a:schemeClr val="dk2"/>
              </a:buClr>
              <a:buSzPts val="3446"/>
              <a:buFont typeface="Arial"/>
              <a:buChar char="•"/>
              <a:defRPr b="0" i="0" sz="3446" u="none" cap="none" strike="noStrike">
                <a:solidFill>
                  <a:schemeClr val="dk2"/>
                </a:solidFill>
                <a:latin typeface="Arial"/>
                <a:ea typeface="Arial"/>
                <a:cs typeface="Arial"/>
                <a:sym typeface="Arial"/>
              </a:defRPr>
            </a:lvl3pPr>
            <a:lvl4pPr indent="-416179" lvl="3" marL="1828800" marR="0" rtl="0" algn="l">
              <a:spcBef>
                <a:spcPts val="591"/>
              </a:spcBef>
              <a:spcAft>
                <a:spcPts val="0"/>
              </a:spcAft>
              <a:buClr>
                <a:schemeClr val="dk2"/>
              </a:buClr>
              <a:buSzPts val="2954"/>
              <a:buFont typeface="Arial"/>
              <a:buChar char="•"/>
              <a:defRPr b="0" i="0" sz="2954" u="none" cap="none" strike="noStrike">
                <a:solidFill>
                  <a:schemeClr val="dk2"/>
                </a:solidFill>
                <a:latin typeface="Arial"/>
                <a:ea typeface="Arial"/>
                <a:cs typeface="Arial"/>
                <a:sym typeface="Arial"/>
              </a:defRPr>
            </a:lvl4pPr>
            <a:lvl5pPr indent="-384936" lvl="4" marL="2286000" marR="0" rtl="0" algn="l">
              <a:spcBef>
                <a:spcPts val="492"/>
              </a:spcBef>
              <a:spcAft>
                <a:spcPts val="0"/>
              </a:spcAft>
              <a:buClr>
                <a:schemeClr val="dk2"/>
              </a:buClr>
              <a:buSzPts val="2462"/>
              <a:buFont typeface="Arial"/>
              <a:buChar char="•"/>
              <a:defRPr b="0" i="0" sz="2462" u="none" cap="none" strike="noStrike">
                <a:solidFill>
                  <a:schemeClr val="dk2"/>
                </a:solidFill>
                <a:latin typeface="Arial"/>
                <a:ea typeface="Arial"/>
                <a:cs typeface="Arial"/>
                <a:sym typeface="Arial"/>
              </a:defRPr>
            </a:lvl5pPr>
            <a:lvl6pPr indent="-228600" lvl="5" marL="27432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6pPr>
            <a:lvl7pPr indent="-228600" lvl="6" marL="32004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7pPr>
            <a:lvl8pPr indent="-228600" lvl="7" marL="36576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8pPr>
            <a:lvl9pPr indent="-228600" lvl="8" marL="41148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9pPr>
          </a:lstStyle>
          <a:p/>
        </p:txBody>
      </p:sp>
      <p:sp>
        <p:nvSpPr>
          <p:cNvPr id="398" name="Google Shape;398;p24" title="[DM_E_CONFID]"/>
          <p:cNvSpPr/>
          <p:nvPr/>
        </p:nvSpPr>
        <p:spPr>
          <a:xfrm>
            <a:off x="3552095" y="6649210"/>
            <a:ext cx="2335200" cy="15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0" i="0" sz="985" u="none" cap="none" strike="noStrike">
              <a:solidFill>
                <a:srgbClr val="00B5E2"/>
              </a:solidFill>
              <a:latin typeface="Arial"/>
              <a:ea typeface="Arial"/>
              <a:cs typeface="Arial"/>
              <a:sym typeface="Arial"/>
            </a:endParaRPr>
          </a:p>
        </p:txBody>
      </p:sp>
      <p:sp>
        <p:nvSpPr>
          <p:cNvPr id="399" name="Google Shape;399;p24"/>
          <p:cNvSpPr/>
          <p:nvPr/>
        </p:nvSpPr>
        <p:spPr>
          <a:xfrm>
            <a:off x="163560" y="6593586"/>
            <a:ext cx="269400" cy="26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108" u="none" cap="none" strike="noStrike">
                <a:solidFill>
                  <a:srgbClr val="00B5E2"/>
                </a:solidFill>
                <a:latin typeface="Arial"/>
                <a:ea typeface="Arial"/>
                <a:cs typeface="Arial"/>
                <a:sym typeface="Arial"/>
              </a:rPr>
              <a:t>‹#›</a:t>
            </a:fld>
            <a:endParaRPr sz="1108">
              <a:solidFill>
                <a:schemeClr val="dk1"/>
              </a:solidFill>
              <a:latin typeface="Tahoma"/>
              <a:ea typeface="Tahoma"/>
              <a:cs typeface="Tahoma"/>
              <a:sym typeface="Tahoma"/>
            </a:endParaRPr>
          </a:p>
        </p:txBody>
      </p:sp>
      <p:pic>
        <p:nvPicPr>
          <p:cNvPr id="400" name="Google Shape;400;p24"/>
          <p:cNvPicPr preferRelativeResize="0"/>
          <p:nvPr/>
        </p:nvPicPr>
        <p:blipFill rotWithShape="1">
          <a:blip r:embed="rId2">
            <a:alphaModFix/>
          </a:blip>
          <a:srcRect b="0" l="0" r="0" t="0"/>
          <a:stretch/>
        </p:blipFill>
        <p:spPr>
          <a:xfrm>
            <a:off x="8360663" y="6650388"/>
            <a:ext cx="606028" cy="111919"/>
          </a:xfrm>
          <a:prstGeom prst="rect">
            <a:avLst/>
          </a:prstGeom>
          <a:noFill/>
          <a:ln>
            <a:noFill/>
          </a:ln>
        </p:spPr>
      </p:pic>
      <p:sp>
        <p:nvSpPr>
          <p:cNvPr id="401" name="Google Shape;401;p24" title="[DM_E_DOC_NO], v[DM_E_VER_NO], [DM_E_ISS_DATE]"/>
          <p:cNvSpPr/>
          <p:nvPr/>
        </p:nvSpPr>
        <p:spPr>
          <a:xfrm>
            <a:off x="499404" y="6649210"/>
            <a:ext cx="3471600" cy="15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lang="en-US" sz="985">
                <a:solidFill>
                  <a:srgbClr val="00B5E2"/>
                </a:solidFill>
                <a:latin typeface="Arial"/>
                <a:ea typeface="Arial"/>
                <a:cs typeface="Arial"/>
                <a:sym typeface="Arial"/>
              </a:rPr>
              <a:t>, v, </a:t>
            </a:r>
            <a:endParaRPr b="0" sz="985">
              <a:solidFill>
                <a:srgbClr val="00B5E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7" r:id="rId3"/>
    <p:sldLayoutId id="2147483668"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5" name="Shape 665"/>
        <p:cNvGrpSpPr/>
        <p:nvPr/>
      </p:nvGrpSpPr>
      <p:grpSpPr>
        <a:xfrm>
          <a:off x="0" y="0"/>
          <a:ext cx="0" cy="0"/>
          <a:chOff x="0" y="0"/>
          <a:chExt cx="0" cy="0"/>
        </a:xfrm>
      </p:grpSpPr>
      <p:sp>
        <p:nvSpPr>
          <p:cNvPr id="666" name="Google Shape;666;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667" name="Google Shape;667;p27"/>
          <p:cNvPicPr preferRelativeResize="0"/>
          <p:nvPr/>
        </p:nvPicPr>
        <p:blipFill rotWithShape="1">
          <a:blip r:embed="rId1">
            <a:alphaModFix/>
          </a:blip>
          <a:srcRect b="0" l="0" r="0" t="0"/>
          <a:stretch/>
        </p:blipFill>
        <p:spPr>
          <a:xfrm>
            <a:off x="0" y="0"/>
            <a:ext cx="9143999" cy="6858001"/>
          </a:xfrm>
          <a:prstGeom prst="rect">
            <a:avLst/>
          </a:prstGeom>
          <a:noFill/>
          <a:ln>
            <a:noFill/>
          </a:ln>
        </p:spPr>
      </p:pic>
      <p:sp>
        <p:nvSpPr>
          <p:cNvPr id="668" name="Google Shape;668;p2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9" name="Google Shape;669;p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9" name="Shape 709"/>
        <p:cNvGrpSpPr/>
        <p:nvPr/>
      </p:nvGrpSpPr>
      <p:grpSpPr>
        <a:xfrm>
          <a:off x="0" y="0"/>
          <a:ext cx="0" cy="0"/>
          <a:chOff x="0" y="0"/>
          <a:chExt cx="0" cy="0"/>
        </a:xfrm>
      </p:grpSpPr>
      <p:pic>
        <p:nvPicPr>
          <p:cNvPr descr="Folie-03.png" id="710" name="Google Shape;710;p37"/>
          <p:cNvPicPr preferRelativeResize="0"/>
          <p:nvPr/>
        </p:nvPicPr>
        <p:blipFill rotWithShape="1">
          <a:blip r:embed="rId1">
            <a:alphaModFix/>
          </a:blip>
          <a:srcRect b="0" l="0" r="0" t="89587"/>
          <a:stretch/>
        </p:blipFill>
        <p:spPr>
          <a:xfrm>
            <a:off x="1202" y="6142214"/>
            <a:ext cx="9136859" cy="714212"/>
          </a:xfrm>
          <a:prstGeom prst="rect">
            <a:avLst/>
          </a:prstGeom>
          <a:noFill/>
          <a:ln>
            <a:noFill/>
          </a:ln>
        </p:spPr>
      </p:pic>
      <p:sp>
        <p:nvSpPr>
          <p:cNvPr id="711" name="Google Shape;711;p37"/>
          <p:cNvSpPr txBox="1"/>
          <p:nvPr>
            <p:ph type="title"/>
          </p:nvPr>
        </p:nvSpPr>
        <p:spPr>
          <a:xfrm>
            <a:off x="364416" y="647851"/>
            <a:ext cx="8413800" cy="7377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rgbClr val="686868"/>
              </a:buClr>
              <a:buSzPts val="2700"/>
              <a:buFont typeface="Calibri"/>
              <a:buNone/>
              <a:defRPr b="1" i="0" sz="2700" u="none" cap="none" strike="noStrike">
                <a:solidFill>
                  <a:srgbClr val="686868"/>
                </a:solidFill>
                <a:latin typeface="Calibri"/>
                <a:ea typeface="Calibri"/>
                <a:cs typeface="Calibri"/>
                <a:sym typeface="Calibri"/>
              </a:defRPr>
            </a:lvl1pPr>
            <a:lvl2pPr lvl="1" rtl="0">
              <a:spcBef>
                <a:spcPts val="0"/>
              </a:spcBef>
              <a:spcAft>
                <a:spcPts val="0"/>
              </a:spcAft>
              <a:buSzPts val="1200"/>
              <a:buNone/>
              <a:defRPr sz="1500"/>
            </a:lvl2pPr>
            <a:lvl3pPr lvl="2" rtl="0">
              <a:spcBef>
                <a:spcPts val="0"/>
              </a:spcBef>
              <a:spcAft>
                <a:spcPts val="0"/>
              </a:spcAft>
              <a:buSzPts val="1200"/>
              <a:buNone/>
              <a:defRPr sz="1500"/>
            </a:lvl3pPr>
            <a:lvl4pPr lvl="3" rtl="0">
              <a:spcBef>
                <a:spcPts val="0"/>
              </a:spcBef>
              <a:spcAft>
                <a:spcPts val="0"/>
              </a:spcAft>
              <a:buSzPts val="1200"/>
              <a:buNone/>
              <a:defRPr sz="1500"/>
            </a:lvl4pPr>
            <a:lvl5pPr lvl="4" rtl="0">
              <a:spcBef>
                <a:spcPts val="0"/>
              </a:spcBef>
              <a:spcAft>
                <a:spcPts val="0"/>
              </a:spcAft>
              <a:buSzPts val="1200"/>
              <a:buNone/>
              <a:defRPr sz="1500"/>
            </a:lvl5pPr>
            <a:lvl6pPr lvl="5" rtl="0">
              <a:spcBef>
                <a:spcPts val="0"/>
              </a:spcBef>
              <a:spcAft>
                <a:spcPts val="0"/>
              </a:spcAft>
              <a:buSzPts val="1200"/>
              <a:buNone/>
              <a:defRPr sz="1500"/>
            </a:lvl6pPr>
            <a:lvl7pPr lvl="6" rtl="0">
              <a:spcBef>
                <a:spcPts val="0"/>
              </a:spcBef>
              <a:spcAft>
                <a:spcPts val="0"/>
              </a:spcAft>
              <a:buSzPts val="1200"/>
              <a:buNone/>
              <a:defRPr sz="1500"/>
            </a:lvl7pPr>
            <a:lvl8pPr lvl="7" rtl="0">
              <a:spcBef>
                <a:spcPts val="0"/>
              </a:spcBef>
              <a:spcAft>
                <a:spcPts val="0"/>
              </a:spcAft>
              <a:buSzPts val="1200"/>
              <a:buNone/>
              <a:defRPr sz="1500"/>
            </a:lvl8pPr>
            <a:lvl9pPr lvl="8" rtl="0">
              <a:spcBef>
                <a:spcPts val="0"/>
              </a:spcBef>
              <a:spcAft>
                <a:spcPts val="0"/>
              </a:spcAft>
              <a:buSzPts val="1200"/>
              <a:buNone/>
              <a:defRPr sz="1500"/>
            </a:lvl9pPr>
          </a:lstStyle>
          <a:p/>
        </p:txBody>
      </p:sp>
      <p:sp>
        <p:nvSpPr>
          <p:cNvPr id="712" name="Google Shape;712;p37"/>
          <p:cNvSpPr txBox="1"/>
          <p:nvPr>
            <p:ph idx="1" type="body"/>
          </p:nvPr>
        </p:nvSpPr>
        <p:spPr>
          <a:xfrm>
            <a:off x="364416" y="1590835"/>
            <a:ext cx="8413800" cy="4337100"/>
          </a:xfrm>
          <a:prstGeom prst="rect">
            <a:avLst/>
          </a:prstGeom>
          <a:noFill/>
          <a:ln>
            <a:noFill/>
          </a:ln>
        </p:spPr>
        <p:txBody>
          <a:bodyPr anchorCtr="0" anchor="t" bIns="0" lIns="0" spcFirstLastPara="1" rIns="0" wrap="square" tIns="0">
            <a:noAutofit/>
          </a:bodyPr>
          <a:lstStyle>
            <a:lvl1pPr indent="-355600" lvl="0" marL="457200" marR="0" rtl="0" algn="l">
              <a:lnSpc>
                <a:spcPct val="114000"/>
              </a:lnSpc>
              <a:spcBef>
                <a:spcPts val="20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1pPr>
            <a:lvl2pPr indent="-355600" lvl="1" marL="914400" marR="0" rtl="0" algn="l">
              <a:lnSpc>
                <a:spcPct val="114000"/>
              </a:lnSpc>
              <a:spcBef>
                <a:spcPts val="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2pPr>
            <a:lvl3pPr indent="-355600" lvl="2" marL="1371600" marR="0" rtl="0" algn="l">
              <a:lnSpc>
                <a:spcPct val="114000"/>
              </a:lnSpc>
              <a:spcBef>
                <a:spcPts val="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3pPr>
            <a:lvl4pPr indent="-355600" lvl="3" marL="1828800" marR="0" rtl="0" algn="l">
              <a:lnSpc>
                <a:spcPct val="114000"/>
              </a:lnSpc>
              <a:spcBef>
                <a:spcPts val="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14000"/>
              </a:lnSpc>
              <a:spcBef>
                <a:spcPts val="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5pPr>
            <a:lvl6pPr indent="-336550" lvl="5" marL="2743200" marR="0" rtl="0" algn="l">
              <a:spcBef>
                <a:spcPts val="3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rtl="0" algn="l">
              <a:spcBef>
                <a:spcPts val="3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rtl="0" algn="l">
              <a:spcBef>
                <a:spcPts val="3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rtl="0" algn="l">
              <a:spcBef>
                <a:spcPts val="3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713" name="Google Shape;713;p37"/>
          <p:cNvSpPr/>
          <p:nvPr/>
        </p:nvSpPr>
        <p:spPr>
          <a:xfrm>
            <a:off x="8574434" y="6569560"/>
            <a:ext cx="640800" cy="338700"/>
          </a:xfrm>
          <a:prstGeom prst="rect">
            <a:avLst/>
          </a:prstGeom>
          <a:noFill/>
          <a:ln>
            <a:noFill/>
          </a:ln>
        </p:spPr>
        <p:txBody>
          <a:bodyPr anchorCtr="0" anchor="t" bIns="38075" lIns="76150" spcFirstLastPara="1" rIns="76150" wrap="square" tIns="38075">
            <a:noAutofit/>
          </a:bodyPr>
          <a:lstStyle/>
          <a:p>
            <a:pPr indent="0" lvl="0" marL="0" marR="0" rtl="0" algn="l">
              <a:spcBef>
                <a:spcPts val="0"/>
              </a:spcBef>
              <a:spcAft>
                <a:spcPts val="0"/>
              </a:spcAft>
              <a:buNone/>
            </a:pPr>
            <a:r>
              <a:rPr b="0" i="0" lang="en-US" sz="1300" u="none" cap="none" strike="noStrike">
                <a:solidFill>
                  <a:schemeClr val="lt1"/>
                </a:solidFill>
                <a:latin typeface="Calibri"/>
                <a:ea typeface="Calibri"/>
                <a:cs typeface="Calibri"/>
                <a:sym typeface="Calibri"/>
              </a:rPr>
              <a:t>slide </a:t>
            </a:r>
            <a:fld id="{00000000-1234-1234-1234-123412341234}" type="slidenum">
              <a:rPr b="0" i="0" lang="en-US" sz="1300" u="none" cap="none" strike="noStrike">
                <a:solidFill>
                  <a:schemeClr val="lt1"/>
                </a:solidFill>
                <a:latin typeface="Calibri"/>
                <a:ea typeface="Calibri"/>
                <a:cs typeface="Calibri"/>
                <a:sym typeface="Calibri"/>
              </a:rPr>
              <a:t>‹#›</a:t>
            </a:fld>
            <a:endParaRPr b="0" i="0" sz="13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43" name="Shape 743"/>
        <p:cNvGrpSpPr/>
        <p:nvPr/>
      </p:nvGrpSpPr>
      <p:grpSpPr>
        <a:xfrm>
          <a:off x="0" y="0"/>
          <a:ext cx="0" cy="0"/>
          <a:chOff x="0" y="0"/>
          <a:chExt cx="0" cy="0"/>
        </a:xfrm>
      </p:grpSpPr>
      <p:sp>
        <p:nvSpPr>
          <p:cNvPr id="744" name="Google Shape;744;p47"/>
          <p:cNvSpPr txBox="1"/>
          <p:nvPr>
            <p:ph idx="12" type="sldNum"/>
          </p:nvPr>
        </p:nvSpPr>
        <p:spPr>
          <a:xfrm>
            <a:off x="7239000" y="6546850"/>
            <a:ext cx="1905000" cy="25650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2"/>
    <p:sldLayoutId id="2147483688"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3" name="Shape 763"/>
        <p:cNvGrpSpPr/>
        <p:nvPr/>
      </p:nvGrpSpPr>
      <p:grpSpPr>
        <a:xfrm>
          <a:off x="0" y="0"/>
          <a:ext cx="0" cy="0"/>
          <a:chOff x="0" y="0"/>
          <a:chExt cx="0" cy="0"/>
        </a:xfrm>
      </p:grpSpPr>
      <p:pic>
        <p:nvPicPr>
          <p:cNvPr id="764" name="Google Shape;764;p50"/>
          <p:cNvPicPr preferRelativeResize="0"/>
          <p:nvPr/>
        </p:nvPicPr>
        <p:blipFill rotWithShape="1">
          <a:blip r:embed="rId1">
            <a:alphaModFix/>
          </a:blip>
          <a:srcRect b="0" l="0" r="0" t="0"/>
          <a:stretch/>
        </p:blipFill>
        <p:spPr>
          <a:xfrm>
            <a:off x="0" y="0"/>
            <a:ext cx="3886200" cy="5143500"/>
          </a:xfrm>
          <a:prstGeom prst="rect">
            <a:avLst/>
          </a:prstGeom>
          <a:noFill/>
          <a:ln>
            <a:noFill/>
          </a:ln>
        </p:spPr>
      </p:pic>
      <p:sp>
        <p:nvSpPr>
          <p:cNvPr id="765" name="Google Shape;765;p50"/>
          <p:cNvSpPr/>
          <p:nvPr/>
        </p:nvSpPr>
        <p:spPr>
          <a:xfrm>
            <a:off x="-316991" y="541"/>
            <a:ext cx="1553072" cy="685746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p50"/>
          <p:cNvSpPr/>
          <p:nvPr/>
        </p:nvSpPr>
        <p:spPr>
          <a:xfrm>
            <a:off x="1118195" y="2369"/>
            <a:ext cx="8025807" cy="6857458"/>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rgbClr val="053446"/>
              </a:gs>
              <a:gs pos="22000">
                <a:srgbClr val="053446"/>
              </a:gs>
              <a:gs pos="100000">
                <a:srgbClr val="255B74"/>
              </a:gs>
            </a:gsLst>
            <a:lin ang="10800025"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p50"/>
          <p:cNvSpPr txBox="1"/>
          <p:nvPr>
            <p:ph type="title"/>
          </p:nvPr>
        </p:nvSpPr>
        <p:spPr>
          <a:xfrm>
            <a:off x="3676453" y="1104144"/>
            <a:ext cx="5112600" cy="646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65CBF9"/>
              </a:buClr>
              <a:buSzPts val="4000"/>
              <a:buFont typeface="Arial"/>
              <a:buNone/>
              <a:defRPr b="0" i="0" sz="4000" u="none" cap="none" strike="noStrike">
                <a:solidFill>
                  <a:srgbClr val="65CBF9"/>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68" name="Google Shape;768;p50"/>
          <p:cNvSpPr txBox="1"/>
          <p:nvPr>
            <p:ph idx="1" type="body"/>
          </p:nvPr>
        </p:nvSpPr>
        <p:spPr>
          <a:xfrm>
            <a:off x="3676454" y="2214710"/>
            <a:ext cx="5008500" cy="369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10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9" name="Google Shape;769;p50"/>
          <p:cNvSpPr txBox="1"/>
          <p:nvPr>
            <p:ph idx="10" type="dt"/>
          </p:nvPr>
        </p:nvSpPr>
        <p:spPr>
          <a:xfrm>
            <a:off x="70111" y="6356350"/>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rgbClr val="65CBF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0" name="Google Shape;770;p5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000">
                <a:solidFill>
                  <a:srgbClr val="65CBF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1" name="Google Shape;771;p50"/>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rgbClr val="65CBF9"/>
                </a:solidFill>
                <a:latin typeface="Arial"/>
                <a:ea typeface="Arial"/>
                <a:cs typeface="Arial"/>
                <a:sym typeface="Arial"/>
              </a:defRPr>
            </a:lvl1pPr>
            <a:lvl2pPr indent="0" lvl="1" marL="0" marR="0" rtl="0" algn="r">
              <a:spcBef>
                <a:spcPts val="0"/>
              </a:spcBef>
              <a:buNone/>
              <a:defRPr b="0" sz="1200" u="none">
                <a:solidFill>
                  <a:srgbClr val="65CBF9"/>
                </a:solidFill>
                <a:latin typeface="Arial"/>
                <a:ea typeface="Arial"/>
                <a:cs typeface="Arial"/>
                <a:sym typeface="Arial"/>
              </a:defRPr>
            </a:lvl2pPr>
            <a:lvl3pPr indent="0" lvl="2" marL="0" marR="0" rtl="0" algn="r">
              <a:spcBef>
                <a:spcPts val="0"/>
              </a:spcBef>
              <a:buNone/>
              <a:defRPr b="0" sz="1200" u="none">
                <a:solidFill>
                  <a:srgbClr val="65CBF9"/>
                </a:solidFill>
                <a:latin typeface="Arial"/>
                <a:ea typeface="Arial"/>
                <a:cs typeface="Arial"/>
                <a:sym typeface="Arial"/>
              </a:defRPr>
            </a:lvl3pPr>
            <a:lvl4pPr indent="0" lvl="3" marL="0" marR="0" rtl="0" algn="r">
              <a:spcBef>
                <a:spcPts val="0"/>
              </a:spcBef>
              <a:buNone/>
              <a:defRPr b="0" sz="1200" u="none">
                <a:solidFill>
                  <a:srgbClr val="65CBF9"/>
                </a:solidFill>
                <a:latin typeface="Arial"/>
                <a:ea typeface="Arial"/>
                <a:cs typeface="Arial"/>
                <a:sym typeface="Arial"/>
              </a:defRPr>
            </a:lvl4pPr>
            <a:lvl5pPr indent="0" lvl="4" marL="0" marR="0" rtl="0" algn="r">
              <a:spcBef>
                <a:spcPts val="0"/>
              </a:spcBef>
              <a:buNone/>
              <a:defRPr b="0" sz="1200" u="none">
                <a:solidFill>
                  <a:srgbClr val="65CBF9"/>
                </a:solidFill>
                <a:latin typeface="Arial"/>
                <a:ea typeface="Arial"/>
                <a:cs typeface="Arial"/>
                <a:sym typeface="Arial"/>
              </a:defRPr>
            </a:lvl5pPr>
            <a:lvl6pPr indent="0" lvl="5" marL="0" marR="0" rtl="0" algn="r">
              <a:spcBef>
                <a:spcPts val="0"/>
              </a:spcBef>
              <a:buNone/>
              <a:defRPr b="0" sz="1200" u="none">
                <a:solidFill>
                  <a:srgbClr val="65CBF9"/>
                </a:solidFill>
                <a:latin typeface="Arial"/>
                <a:ea typeface="Arial"/>
                <a:cs typeface="Arial"/>
                <a:sym typeface="Arial"/>
              </a:defRPr>
            </a:lvl6pPr>
            <a:lvl7pPr indent="0" lvl="6" marL="0" marR="0" rtl="0" algn="r">
              <a:spcBef>
                <a:spcPts val="0"/>
              </a:spcBef>
              <a:buNone/>
              <a:defRPr b="0" sz="1200" u="none">
                <a:solidFill>
                  <a:srgbClr val="65CBF9"/>
                </a:solidFill>
                <a:latin typeface="Arial"/>
                <a:ea typeface="Arial"/>
                <a:cs typeface="Arial"/>
                <a:sym typeface="Arial"/>
              </a:defRPr>
            </a:lvl7pPr>
            <a:lvl8pPr indent="0" lvl="7" marL="0" marR="0" rtl="0" algn="r">
              <a:spcBef>
                <a:spcPts val="0"/>
              </a:spcBef>
              <a:buNone/>
              <a:defRPr b="0" sz="1200" u="none">
                <a:solidFill>
                  <a:srgbClr val="65CBF9"/>
                </a:solidFill>
                <a:latin typeface="Arial"/>
                <a:ea typeface="Arial"/>
                <a:cs typeface="Arial"/>
                <a:sym typeface="Arial"/>
              </a:defRPr>
            </a:lvl8pPr>
            <a:lvl9pPr indent="0" lvl="8" marL="0" marR="0" rtl="0" algn="r">
              <a:spcBef>
                <a:spcPts val="0"/>
              </a:spcBef>
              <a:buNone/>
              <a:defRPr b="0" sz="1200" u="none">
                <a:solidFill>
                  <a:srgbClr val="65CBF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13.png"/><Relationship Id="rId4" Type="http://schemas.openxmlformats.org/officeDocument/2006/relationships/image" Target="../media/image103.png"/><Relationship Id="rId5" Type="http://schemas.openxmlformats.org/officeDocument/2006/relationships/image" Target="../media/image111.png"/><Relationship Id="rId6" Type="http://schemas.openxmlformats.org/officeDocument/2006/relationships/image" Target="../media/image1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08.jpg"/><Relationship Id="rId4" Type="http://schemas.openxmlformats.org/officeDocument/2006/relationships/image" Target="../media/image115.jpg"/><Relationship Id="rId5" Type="http://schemas.openxmlformats.org/officeDocument/2006/relationships/image" Target="../media/image1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1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lotfourteen.com.au/" TargetMode="External"/><Relationship Id="rId4" Type="http://schemas.openxmlformats.org/officeDocument/2006/relationships/image" Target="../media/image120.png"/><Relationship Id="rId5" Type="http://schemas.openxmlformats.org/officeDocument/2006/relationships/image" Target="../media/image122.png"/><Relationship Id="rId6" Type="http://schemas.openxmlformats.org/officeDocument/2006/relationships/image" Target="../media/image119.png"/><Relationship Id="rId7" Type="http://schemas.openxmlformats.org/officeDocument/2006/relationships/image" Target="../media/image116.png"/><Relationship Id="rId8" Type="http://schemas.openxmlformats.org/officeDocument/2006/relationships/image" Target="../media/image1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prais.unccd.int/sites/default/files/helper_documents/4-GPG_15.3.1_EN.pdf" TargetMode="External"/><Relationship Id="rId4" Type="http://schemas.openxmlformats.org/officeDocument/2006/relationships/hyperlink" Target="https://research.csiro.au/cceo/" TargetMode="External"/><Relationship Id="rId9" Type="http://schemas.openxmlformats.org/officeDocument/2006/relationships/image" Target="../media/image166.jpg"/><Relationship Id="rId5" Type="http://schemas.openxmlformats.org/officeDocument/2006/relationships/hyperlink" Target="http://ceos.org/document_management/Publications/Feasibility-Study-for-an-Aquatic-Ecosystem-EOS-v.2-hi-res_05April2018.pdf" TargetMode="External"/><Relationship Id="rId6" Type="http://schemas.openxmlformats.org/officeDocument/2006/relationships/hyperlink" Target="http://ceos.org/document_management/Publications/Feasibility-Study-for-an-Aquatic-Ecosystem-EOS-v.2-hi-res_05April2018.pdf" TargetMode="External"/><Relationship Id="rId7" Type="http://schemas.openxmlformats.org/officeDocument/2006/relationships/hyperlink" Target="https://webcast.csiro.au/" TargetMode="External"/><Relationship Id="rId8" Type="http://schemas.openxmlformats.org/officeDocument/2006/relationships/image" Target="../media/image1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3.jpg"/><Relationship Id="rId4" Type="http://schemas.openxmlformats.org/officeDocument/2006/relationships/image" Target="../media/image1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27.png"/><Relationship Id="rId4" Type="http://schemas.openxmlformats.org/officeDocument/2006/relationships/image" Target="../media/image126.jpg"/><Relationship Id="rId5" Type="http://schemas.openxmlformats.org/officeDocument/2006/relationships/image" Target="../media/image125.jpg"/><Relationship Id="rId6" Type="http://schemas.openxmlformats.org/officeDocument/2006/relationships/image" Target="../media/image1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9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131.png"/><Relationship Id="rId4" Type="http://schemas.openxmlformats.org/officeDocument/2006/relationships/image" Target="../media/image136.png"/><Relationship Id="rId5" Type="http://schemas.openxmlformats.org/officeDocument/2006/relationships/hyperlink" Target="https://community.wmo.int/vision204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 Id="rId3" Type="http://schemas.openxmlformats.org/officeDocument/2006/relationships/image" Target="../media/image130.jpg"/><Relationship Id="rId4" Type="http://schemas.openxmlformats.org/officeDocument/2006/relationships/image" Target="../media/image134.jpg"/><Relationship Id="rId9" Type="http://schemas.openxmlformats.org/officeDocument/2006/relationships/image" Target="../media/image138.jpg"/><Relationship Id="rId5" Type="http://schemas.openxmlformats.org/officeDocument/2006/relationships/image" Target="../media/image133.png"/><Relationship Id="rId6" Type="http://schemas.openxmlformats.org/officeDocument/2006/relationships/image" Target="../media/image140.png"/><Relationship Id="rId7" Type="http://schemas.openxmlformats.org/officeDocument/2006/relationships/image" Target="../media/image135.jpg"/><Relationship Id="rId8" Type="http://schemas.openxmlformats.org/officeDocument/2006/relationships/image" Target="../media/image141.jpg"/><Relationship Id="rId11" Type="http://schemas.openxmlformats.org/officeDocument/2006/relationships/image" Target="../media/image142.jpg"/><Relationship Id="rId10" Type="http://schemas.openxmlformats.org/officeDocument/2006/relationships/image" Target="../media/image139.jpg"/><Relationship Id="rId13" Type="http://schemas.openxmlformats.org/officeDocument/2006/relationships/image" Target="../media/image153.png"/><Relationship Id="rId12" Type="http://schemas.openxmlformats.org/officeDocument/2006/relationships/image" Target="../media/image145.gif"/><Relationship Id="rId15" Type="http://schemas.openxmlformats.org/officeDocument/2006/relationships/image" Target="../media/image144.png"/><Relationship Id="rId14" Type="http://schemas.openxmlformats.org/officeDocument/2006/relationships/image" Target="../media/image143.jpg"/><Relationship Id="rId17" Type="http://schemas.openxmlformats.org/officeDocument/2006/relationships/image" Target="../media/image146.png"/><Relationship Id="rId16" Type="http://schemas.openxmlformats.org/officeDocument/2006/relationships/image" Target="../media/image148.jpg"/><Relationship Id="rId18" Type="http://schemas.openxmlformats.org/officeDocument/2006/relationships/image" Target="../media/image1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 Id="rId3" Type="http://schemas.openxmlformats.org/officeDocument/2006/relationships/image" Target="../media/image151.png"/><Relationship Id="rId4" Type="http://schemas.openxmlformats.org/officeDocument/2006/relationships/image" Target="../media/image147.jpg"/></Relationships>
</file>

<file path=ppt/slides/_rels/slide27.xml.rels><?xml version="1.0" encoding="UTF-8" standalone="yes"?><Relationships xmlns="http://schemas.openxmlformats.org/package/2006/relationships"><Relationship Id="rId20" Type="http://schemas.openxmlformats.org/officeDocument/2006/relationships/image" Target="../media/image165.jpg"/><Relationship Id="rId22" Type="http://schemas.openxmlformats.org/officeDocument/2006/relationships/image" Target="../media/image171.png"/><Relationship Id="rId21" Type="http://schemas.openxmlformats.org/officeDocument/2006/relationships/image" Target="../media/image178.png"/><Relationship Id="rId24" Type="http://schemas.openxmlformats.org/officeDocument/2006/relationships/image" Target="../media/image173.png"/><Relationship Id="rId23" Type="http://schemas.openxmlformats.org/officeDocument/2006/relationships/image" Target="../media/image177.png"/><Relationship Id="rId1" Type="http://schemas.openxmlformats.org/officeDocument/2006/relationships/slideLayout" Target="../slideLayouts/slideLayout43.xml"/><Relationship Id="rId2" Type="http://schemas.openxmlformats.org/officeDocument/2006/relationships/notesSlide" Target="../notesSlides/notesSlide27.xml"/><Relationship Id="rId3" Type="http://schemas.openxmlformats.org/officeDocument/2006/relationships/image" Target="../media/image149.png"/><Relationship Id="rId4" Type="http://schemas.openxmlformats.org/officeDocument/2006/relationships/image" Target="../media/image155.png"/><Relationship Id="rId9" Type="http://schemas.openxmlformats.org/officeDocument/2006/relationships/image" Target="../media/image161.png"/><Relationship Id="rId26" Type="http://schemas.openxmlformats.org/officeDocument/2006/relationships/image" Target="../media/image175.png"/><Relationship Id="rId25" Type="http://schemas.openxmlformats.org/officeDocument/2006/relationships/image" Target="../media/image170.png"/><Relationship Id="rId28" Type="http://schemas.openxmlformats.org/officeDocument/2006/relationships/image" Target="../media/image172.png"/><Relationship Id="rId27" Type="http://schemas.openxmlformats.org/officeDocument/2006/relationships/image" Target="../media/image176.png"/><Relationship Id="rId5" Type="http://schemas.openxmlformats.org/officeDocument/2006/relationships/image" Target="../media/image157.png"/><Relationship Id="rId6" Type="http://schemas.openxmlformats.org/officeDocument/2006/relationships/image" Target="../media/image152.png"/><Relationship Id="rId29" Type="http://schemas.openxmlformats.org/officeDocument/2006/relationships/image" Target="../media/image179.png"/><Relationship Id="rId7" Type="http://schemas.openxmlformats.org/officeDocument/2006/relationships/image" Target="../media/image156.png"/><Relationship Id="rId8" Type="http://schemas.openxmlformats.org/officeDocument/2006/relationships/image" Target="../media/image150.png"/><Relationship Id="rId31" Type="http://schemas.openxmlformats.org/officeDocument/2006/relationships/image" Target="../media/image180.png"/><Relationship Id="rId30" Type="http://schemas.openxmlformats.org/officeDocument/2006/relationships/image" Target="../media/image184.png"/><Relationship Id="rId11" Type="http://schemas.openxmlformats.org/officeDocument/2006/relationships/image" Target="../media/image158.png"/><Relationship Id="rId33" Type="http://schemas.openxmlformats.org/officeDocument/2006/relationships/image" Target="../media/image182.jpg"/><Relationship Id="rId10" Type="http://schemas.openxmlformats.org/officeDocument/2006/relationships/image" Target="../media/image159.png"/><Relationship Id="rId32" Type="http://schemas.openxmlformats.org/officeDocument/2006/relationships/image" Target="../media/image181.png"/><Relationship Id="rId13" Type="http://schemas.openxmlformats.org/officeDocument/2006/relationships/image" Target="../media/image160.jpg"/><Relationship Id="rId35" Type="http://schemas.openxmlformats.org/officeDocument/2006/relationships/image" Target="../media/image185.png"/><Relationship Id="rId12" Type="http://schemas.openxmlformats.org/officeDocument/2006/relationships/image" Target="../media/image163.png"/><Relationship Id="rId34" Type="http://schemas.openxmlformats.org/officeDocument/2006/relationships/image" Target="../media/image190.png"/><Relationship Id="rId15" Type="http://schemas.openxmlformats.org/officeDocument/2006/relationships/image" Target="../media/image168.png"/><Relationship Id="rId37" Type="http://schemas.openxmlformats.org/officeDocument/2006/relationships/image" Target="../media/image186.png"/><Relationship Id="rId14" Type="http://schemas.openxmlformats.org/officeDocument/2006/relationships/image" Target="../media/image162.png"/><Relationship Id="rId36" Type="http://schemas.openxmlformats.org/officeDocument/2006/relationships/image" Target="../media/image187.jpg"/><Relationship Id="rId17" Type="http://schemas.openxmlformats.org/officeDocument/2006/relationships/image" Target="../media/image169.png"/><Relationship Id="rId16" Type="http://schemas.openxmlformats.org/officeDocument/2006/relationships/image" Target="../media/image174.png"/><Relationship Id="rId19" Type="http://schemas.openxmlformats.org/officeDocument/2006/relationships/image" Target="../media/image164.png"/><Relationship Id="rId18" Type="http://schemas.openxmlformats.org/officeDocument/2006/relationships/image" Target="../media/image1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8.xml"/><Relationship Id="rId3" Type="http://schemas.openxmlformats.org/officeDocument/2006/relationships/image" Target="../media/image18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9.xml"/><Relationship Id="rId3" Type="http://schemas.openxmlformats.org/officeDocument/2006/relationships/image" Target="../media/image188.png"/><Relationship Id="rId4" Type="http://schemas.openxmlformats.org/officeDocument/2006/relationships/image" Target="../media/image191.png"/></Relationships>
</file>

<file path=ppt/slides/_rels/slide3.xml.rels><?xml version="1.0" encoding="UTF-8" standalone="yes"?><Relationships xmlns="http://schemas.openxmlformats.org/package/2006/relationships"><Relationship Id="rId20" Type="http://schemas.openxmlformats.org/officeDocument/2006/relationships/image" Target="../media/image61.png"/><Relationship Id="rId22" Type="http://schemas.openxmlformats.org/officeDocument/2006/relationships/image" Target="../media/image51.png"/><Relationship Id="rId21" Type="http://schemas.openxmlformats.org/officeDocument/2006/relationships/image" Target="../media/image44.png"/><Relationship Id="rId24" Type="http://schemas.openxmlformats.org/officeDocument/2006/relationships/image" Target="../media/image50.png"/><Relationship Id="rId23"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7.png"/><Relationship Id="rId4" Type="http://schemas.openxmlformats.org/officeDocument/2006/relationships/image" Target="../media/image58.png"/><Relationship Id="rId9" Type="http://schemas.openxmlformats.org/officeDocument/2006/relationships/image" Target="../media/image39.png"/><Relationship Id="rId26" Type="http://schemas.openxmlformats.org/officeDocument/2006/relationships/image" Target="../media/image56.png"/><Relationship Id="rId25" Type="http://schemas.openxmlformats.org/officeDocument/2006/relationships/image" Target="../media/image53.png"/><Relationship Id="rId28" Type="http://schemas.openxmlformats.org/officeDocument/2006/relationships/image" Target="../media/image99.png"/><Relationship Id="rId27" Type="http://schemas.openxmlformats.org/officeDocument/2006/relationships/image" Target="../media/image46.png"/><Relationship Id="rId5" Type="http://schemas.openxmlformats.org/officeDocument/2006/relationships/image" Target="../media/image25.png"/><Relationship Id="rId6" Type="http://schemas.openxmlformats.org/officeDocument/2006/relationships/image" Target="../media/image32.png"/><Relationship Id="rId29" Type="http://schemas.openxmlformats.org/officeDocument/2006/relationships/image" Target="../media/image45.png"/><Relationship Id="rId7" Type="http://schemas.openxmlformats.org/officeDocument/2006/relationships/image" Target="../media/image29.png"/><Relationship Id="rId8" Type="http://schemas.openxmlformats.org/officeDocument/2006/relationships/image" Target="../media/image7.png"/><Relationship Id="rId11" Type="http://schemas.openxmlformats.org/officeDocument/2006/relationships/image" Target="../media/image40.png"/><Relationship Id="rId10" Type="http://schemas.openxmlformats.org/officeDocument/2006/relationships/image" Target="../media/image33.png"/><Relationship Id="rId13" Type="http://schemas.openxmlformats.org/officeDocument/2006/relationships/image" Target="../media/image41.png"/><Relationship Id="rId12" Type="http://schemas.openxmlformats.org/officeDocument/2006/relationships/image" Target="../media/image38.png"/><Relationship Id="rId15" Type="http://schemas.openxmlformats.org/officeDocument/2006/relationships/image" Target="../media/image42.png"/><Relationship Id="rId14" Type="http://schemas.openxmlformats.org/officeDocument/2006/relationships/image" Target="../media/image37.png"/><Relationship Id="rId17" Type="http://schemas.openxmlformats.org/officeDocument/2006/relationships/image" Target="../media/image49.png"/><Relationship Id="rId16" Type="http://schemas.openxmlformats.org/officeDocument/2006/relationships/image" Target="../media/image43.png"/><Relationship Id="rId19" Type="http://schemas.openxmlformats.org/officeDocument/2006/relationships/image" Target="../media/image48.png"/><Relationship Id="rId18" Type="http://schemas.openxmlformats.org/officeDocument/2006/relationships/image" Target="../media/image5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0.xml"/><Relationship Id="rId3" Type="http://schemas.openxmlformats.org/officeDocument/2006/relationships/hyperlink" Target="http://www.space4climate.com/" TargetMode="External"/><Relationship Id="rId4" Type="http://schemas.openxmlformats.org/officeDocument/2006/relationships/hyperlink" Target="https://eur02.safelinks.protection.outlook.com/?url=https%3A%2F%2Fwww.npl.co.uk%2Fearth-observation%2Ftruths&amp;data=04%7C01%7CBertie.Archer%40ukspaceagency.gov.uk%7C93e73659e21945a5eefa08d876724a13%7Ccbac700502c143ebb497e6492d1b2dd8%7C0%7C0%7C637389580518853875%7CUnknown%7CTWFpbGZsb3d8eyJWIjoiMC4wLjAwMDAiLCJQIjoiV2luMzIiLCJBTiI6Ik1haWwiLCJXVCI6Mn0%3D%7C1000&amp;sdata=HLPwumBse8RyR%2Fk7LHi5BRGeuinmAIb947lKEhLGNXE%3D&amp;reserved=0" TargetMode="External"/><Relationship Id="rId5" Type="http://schemas.openxmlformats.org/officeDocument/2006/relationships/image" Target="../media/image189.png"/></Relationships>
</file>

<file path=ppt/slides/_rels/slide4.xml.rels><?xml version="1.0" encoding="UTF-8" standalone="yes"?><Relationships xmlns="http://schemas.openxmlformats.org/package/2006/relationships"><Relationship Id="rId20" Type="http://schemas.openxmlformats.org/officeDocument/2006/relationships/image" Target="../media/image61.png"/><Relationship Id="rId22" Type="http://schemas.openxmlformats.org/officeDocument/2006/relationships/image" Target="../media/image51.png"/><Relationship Id="rId21" Type="http://schemas.openxmlformats.org/officeDocument/2006/relationships/image" Target="../media/image44.png"/><Relationship Id="rId24" Type="http://schemas.openxmlformats.org/officeDocument/2006/relationships/image" Target="../media/image50.png"/><Relationship Id="rId23"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7.png"/><Relationship Id="rId4" Type="http://schemas.openxmlformats.org/officeDocument/2006/relationships/image" Target="../media/image58.png"/><Relationship Id="rId9" Type="http://schemas.openxmlformats.org/officeDocument/2006/relationships/image" Target="../media/image39.png"/><Relationship Id="rId26" Type="http://schemas.openxmlformats.org/officeDocument/2006/relationships/image" Target="../media/image56.png"/><Relationship Id="rId25" Type="http://schemas.openxmlformats.org/officeDocument/2006/relationships/image" Target="../media/image53.png"/><Relationship Id="rId28" Type="http://schemas.openxmlformats.org/officeDocument/2006/relationships/image" Target="../media/image99.png"/><Relationship Id="rId27" Type="http://schemas.openxmlformats.org/officeDocument/2006/relationships/image" Target="../media/image46.png"/><Relationship Id="rId5" Type="http://schemas.openxmlformats.org/officeDocument/2006/relationships/image" Target="../media/image25.png"/><Relationship Id="rId6" Type="http://schemas.openxmlformats.org/officeDocument/2006/relationships/image" Target="../media/image32.png"/><Relationship Id="rId29" Type="http://schemas.openxmlformats.org/officeDocument/2006/relationships/image" Target="../media/image45.png"/><Relationship Id="rId7" Type="http://schemas.openxmlformats.org/officeDocument/2006/relationships/image" Target="../media/image29.png"/><Relationship Id="rId8" Type="http://schemas.openxmlformats.org/officeDocument/2006/relationships/image" Target="../media/image7.png"/><Relationship Id="rId31" Type="http://schemas.openxmlformats.org/officeDocument/2006/relationships/image" Target="../media/image95.png"/><Relationship Id="rId30" Type="http://schemas.openxmlformats.org/officeDocument/2006/relationships/image" Target="../media/image195.png"/><Relationship Id="rId11" Type="http://schemas.openxmlformats.org/officeDocument/2006/relationships/image" Target="../media/image40.png"/><Relationship Id="rId10" Type="http://schemas.openxmlformats.org/officeDocument/2006/relationships/image" Target="../media/image33.png"/><Relationship Id="rId13" Type="http://schemas.openxmlformats.org/officeDocument/2006/relationships/image" Target="../media/image41.png"/><Relationship Id="rId12" Type="http://schemas.openxmlformats.org/officeDocument/2006/relationships/image" Target="../media/image38.png"/><Relationship Id="rId15" Type="http://schemas.openxmlformats.org/officeDocument/2006/relationships/image" Target="../media/image42.png"/><Relationship Id="rId14" Type="http://schemas.openxmlformats.org/officeDocument/2006/relationships/image" Target="../media/image37.png"/><Relationship Id="rId17" Type="http://schemas.openxmlformats.org/officeDocument/2006/relationships/image" Target="../media/image49.png"/><Relationship Id="rId16" Type="http://schemas.openxmlformats.org/officeDocument/2006/relationships/image" Target="../media/image43.png"/><Relationship Id="rId19" Type="http://schemas.openxmlformats.org/officeDocument/2006/relationships/image" Target="../media/image48.png"/><Relationship Id="rId18"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prisma.asi.it/" TargetMode="External"/><Relationship Id="rId4" Type="http://schemas.openxmlformats.org/officeDocument/2006/relationships/image" Target="../media/image110.png"/><Relationship Id="rId5" Type="http://schemas.openxmlformats.org/officeDocument/2006/relationships/image" Target="../media/image101.png"/><Relationship Id="rId6" Type="http://schemas.openxmlformats.org/officeDocument/2006/relationships/image" Target="../media/image104.png"/><Relationship Id="rId7" Type="http://schemas.openxmlformats.org/officeDocument/2006/relationships/image" Target="../media/image100.png"/><Relationship Id="rId8" Type="http://schemas.openxmlformats.org/officeDocument/2006/relationships/image" Target="../media/image1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earth.jaxa.jp/covid19/en.html" TargetMode="External"/><Relationship Id="rId4" Type="http://schemas.openxmlformats.org/officeDocument/2006/relationships/hyperlink" Target="https://www.eorc.jaxa.jp/wat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9.png"/><Relationship Id="rId4" Type="http://schemas.openxmlformats.org/officeDocument/2006/relationships/image" Target="../media/image10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90"/>
          <p:cNvSpPr txBox="1"/>
          <p:nvPr>
            <p:ph type="title"/>
          </p:nvPr>
        </p:nvSpPr>
        <p:spPr>
          <a:xfrm>
            <a:off x="622802" y="2514600"/>
            <a:ext cx="66411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lang="en-US" sz="4200">
                <a:solidFill>
                  <a:srgbClr val="FFFFFF"/>
                </a:solidFill>
                <a:latin typeface="Helvetica Neue"/>
                <a:ea typeface="Helvetica Neue"/>
                <a:cs typeface="Helvetica Neue"/>
                <a:sym typeface="Helvetica Neue"/>
              </a:rPr>
              <a:t>CEOS Agency Updates</a:t>
            </a:r>
            <a:endParaRPr b="1" sz="31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4200"/>
              <a:buFont typeface="Arial"/>
              <a:buNone/>
            </a:pPr>
            <a:r>
              <a:rPr b="1" lang="en-US" sz="3100">
                <a:solidFill>
                  <a:srgbClr val="FFFFFF"/>
                </a:solidFill>
                <a:latin typeface="Helvetica Neue"/>
                <a:ea typeface="Helvetica Neue"/>
                <a:cs typeface="Helvetica Neue"/>
                <a:sym typeface="Helvetica Neue"/>
              </a:rPr>
              <a:t>Highlight Synthesis Report</a:t>
            </a:r>
            <a:endParaRPr b="0" i="0" sz="300" u="none" cap="none" strike="noStrike">
              <a:solidFill>
                <a:srgbClr val="000000"/>
              </a:solidFill>
              <a:latin typeface="Arial"/>
              <a:ea typeface="Arial"/>
              <a:cs typeface="Arial"/>
              <a:sym typeface="Arial"/>
            </a:endParaRPr>
          </a:p>
        </p:txBody>
      </p:sp>
      <p:sp>
        <p:nvSpPr>
          <p:cNvPr id="1068" name="Google Shape;1068;p90"/>
          <p:cNvSpPr/>
          <p:nvPr/>
        </p:nvSpPr>
        <p:spPr>
          <a:xfrm>
            <a:off x="622789" y="41402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rPr lang="en-US" sz="1800">
                <a:solidFill>
                  <a:schemeClr val="lt1"/>
                </a:solidFill>
                <a:latin typeface="Helvetica Neue"/>
                <a:ea typeface="Helvetica Neue"/>
                <a:cs typeface="Helvetica Neue"/>
                <a:sym typeface="Helvetica Neue"/>
              </a:rPr>
              <a:t>2020 CEOS Chair Team</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lt1"/>
                </a:solidFill>
                <a:latin typeface="Helvetica Neue"/>
                <a:ea typeface="Helvetica Neue"/>
                <a:cs typeface="Helvetica Neue"/>
                <a:sym typeface="Helvetica Neue"/>
              </a:rPr>
              <a:t>CEOS Plenary 2020</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lt1"/>
                </a:solidFill>
                <a:latin typeface="Helvetica Neue"/>
                <a:ea typeface="Helvetica Neue"/>
                <a:cs typeface="Helvetica Neue"/>
                <a:sym typeface="Helvetica Neue"/>
              </a:rPr>
              <a:t>Agenda Item #4.7</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lt1"/>
                </a:solidFill>
                <a:latin typeface="Helvetica Neue"/>
                <a:ea typeface="Helvetica Neue"/>
                <a:cs typeface="Helvetica Neue"/>
                <a:sym typeface="Helvetica Neue"/>
              </a:rPr>
              <a:t>22 October 2020</a:t>
            </a:r>
            <a:endParaRPr b="0" i="0" sz="1800" u="none" cap="none" strike="noStrike">
              <a:solidFill>
                <a:schemeClr val="lt1"/>
              </a:solidFill>
              <a:latin typeface="Helvetica Neue"/>
              <a:ea typeface="Helvetica Neue"/>
              <a:cs typeface="Helvetica Neue"/>
              <a:sym typeface="Helvetica Neue"/>
            </a:endParaRPr>
          </a:p>
        </p:txBody>
      </p:sp>
      <p:pic>
        <p:nvPicPr>
          <p:cNvPr id="1069" name="Google Shape;1069;p90"/>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070" name="Google Shape;1070;p90"/>
          <p:cNvSpPr txBox="1"/>
          <p:nvPr/>
        </p:nvSpPr>
        <p:spPr>
          <a:xfrm>
            <a:off x="622789" y="2246634"/>
            <a:ext cx="2806211" cy="2101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99"/>
          <p:cNvSpPr txBox="1"/>
          <p:nvPr>
            <p:ph type="title"/>
          </p:nvPr>
        </p:nvSpPr>
        <p:spPr>
          <a:xfrm>
            <a:off x="-1686" y="-50439"/>
            <a:ext cx="9144000" cy="1020000"/>
          </a:xfrm>
          <a:prstGeom prst="rect">
            <a:avLst/>
          </a:prstGeom>
          <a:noFill/>
          <a:ln>
            <a:noFill/>
          </a:ln>
        </p:spPr>
        <p:txBody>
          <a:bodyPr anchorCtr="0" anchor="ctr" bIns="45700" lIns="91425" spcFirstLastPara="1" rIns="91425" wrap="square" tIns="45700">
            <a:noAutofit/>
          </a:bodyPr>
          <a:lstStyle/>
          <a:p>
            <a:pPr indent="0" lvl="0" marL="221543" rtl="0" algn="l">
              <a:spcBef>
                <a:spcPts val="0"/>
              </a:spcBef>
              <a:spcAft>
                <a:spcPts val="0"/>
              </a:spcAft>
              <a:buNone/>
            </a:pPr>
            <a:r>
              <a:rPr lang="en-US" sz="3200"/>
              <a:t>EUMETSAT: </a:t>
            </a:r>
            <a:r>
              <a:rPr lang="en-US" sz="3200"/>
              <a:t>Launch of 1 next-generation satellite per year in 2020-2025</a:t>
            </a:r>
            <a:endParaRPr sz="3200"/>
          </a:p>
        </p:txBody>
      </p:sp>
      <p:sp>
        <p:nvSpPr>
          <p:cNvPr id="1208" name="Google Shape;1208;p99"/>
          <p:cNvSpPr txBox="1"/>
          <p:nvPr/>
        </p:nvSpPr>
        <p:spPr>
          <a:xfrm>
            <a:off x="267502" y="4668609"/>
            <a:ext cx="976200" cy="30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569"/>
              </a:buClr>
              <a:buSzPts val="1400"/>
              <a:buFont typeface="Arial"/>
              <a:buNone/>
            </a:pPr>
            <a:r>
              <a:rPr b="1" i="0" lang="en-US" sz="1400" u="none" cap="none" strike="noStrike">
                <a:solidFill>
                  <a:srgbClr val="002569"/>
                </a:solidFill>
                <a:latin typeface="Arial"/>
                <a:ea typeface="Arial"/>
                <a:cs typeface="Arial"/>
                <a:sym typeface="Arial"/>
              </a:rPr>
              <a:t>Metop-SG A1</a:t>
            </a:r>
            <a:endParaRPr b="1" i="0" sz="1400" u="none" cap="none" strike="noStrike">
              <a:solidFill>
                <a:srgbClr val="002569"/>
              </a:solidFill>
              <a:latin typeface="Arial"/>
              <a:ea typeface="Arial"/>
              <a:cs typeface="Arial"/>
              <a:sym typeface="Arial"/>
            </a:endParaRPr>
          </a:p>
        </p:txBody>
      </p:sp>
      <p:sp>
        <p:nvSpPr>
          <p:cNvPr id="1209" name="Google Shape;1209;p99"/>
          <p:cNvSpPr txBox="1"/>
          <p:nvPr/>
        </p:nvSpPr>
        <p:spPr>
          <a:xfrm>
            <a:off x="304261" y="2666553"/>
            <a:ext cx="645600" cy="30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569"/>
              </a:buClr>
              <a:buSzPts val="1400"/>
              <a:buFont typeface="Arial"/>
              <a:buNone/>
            </a:pPr>
            <a:r>
              <a:rPr b="1" i="0" lang="en-US" sz="1400" u="none" cap="none" strike="noStrike">
                <a:solidFill>
                  <a:srgbClr val="002569"/>
                </a:solidFill>
                <a:latin typeface="Arial"/>
                <a:ea typeface="Arial"/>
                <a:cs typeface="Arial"/>
                <a:sym typeface="Arial"/>
              </a:rPr>
              <a:t>MTG-S1</a:t>
            </a:r>
            <a:endParaRPr b="1" i="0" sz="1400" u="none" cap="none" strike="noStrike">
              <a:solidFill>
                <a:srgbClr val="002569"/>
              </a:solidFill>
              <a:latin typeface="Arial"/>
              <a:ea typeface="Arial"/>
              <a:cs typeface="Arial"/>
              <a:sym typeface="Arial"/>
            </a:endParaRPr>
          </a:p>
        </p:txBody>
      </p:sp>
      <p:sp>
        <p:nvSpPr>
          <p:cNvPr id="1210" name="Google Shape;1210;p99"/>
          <p:cNvSpPr txBox="1"/>
          <p:nvPr/>
        </p:nvSpPr>
        <p:spPr>
          <a:xfrm>
            <a:off x="256078" y="5587897"/>
            <a:ext cx="981300" cy="30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569"/>
              </a:buClr>
              <a:buSzPts val="1400"/>
              <a:buFont typeface="Arial"/>
              <a:buNone/>
            </a:pPr>
            <a:r>
              <a:rPr b="1" i="0" lang="en-US" sz="1400" u="none" cap="none" strike="noStrike">
                <a:solidFill>
                  <a:srgbClr val="002569"/>
                </a:solidFill>
                <a:latin typeface="Arial"/>
                <a:ea typeface="Arial"/>
                <a:cs typeface="Arial"/>
                <a:sym typeface="Arial"/>
              </a:rPr>
              <a:t>Metop-SG B1</a:t>
            </a:r>
            <a:endParaRPr b="1" i="0" sz="1400" u="none" cap="none" strike="noStrike">
              <a:solidFill>
                <a:srgbClr val="002569"/>
              </a:solidFill>
              <a:latin typeface="Arial"/>
              <a:ea typeface="Arial"/>
              <a:cs typeface="Arial"/>
              <a:sym typeface="Arial"/>
            </a:endParaRPr>
          </a:p>
        </p:txBody>
      </p:sp>
      <p:sp>
        <p:nvSpPr>
          <p:cNvPr id="1211" name="Google Shape;1211;p99"/>
          <p:cNvSpPr txBox="1"/>
          <p:nvPr/>
        </p:nvSpPr>
        <p:spPr>
          <a:xfrm>
            <a:off x="298741" y="3713098"/>
            <a:ext cx="592800" cy="30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569"/>
              </a:buClr>
              <a:buSzPts val="1400"/>
              <a:buFont typeface="Arial"/>
              <a:buNone/>
            </a:pPr>
            <a:r>
              <a:rPr b="1" i="0" lang="en-US" sz="1400" u="none" cap="none" strike="noStrike">
                <a:solidFill>
                  <a:srgbClr val="002569"/>
                </a:solidFill>
                <a:latin typeface="Arial"/>
                <a:ea typeface="Arial"/>
                <a:cs typeface="Arial"/>
                <a:sym typeface="Arial"/>
              </a:rPr>
              <a:t>MTG-I2</a:t>
            </a:r>
            <a:endParaRPr b="1" i="0" sz="1400" u="none" cap="none" strike="noStrike">
              <a:solidFill>
                <a:srgbClr val="002569"/>
              </a:solidFill>
              <a:latin typeface="Arial"/>
              <a:ea typeface="Arial"/>
              <a:cs typeface="Arial"/>
              <a:sym typeface="Arial"/>
            </a:endParaRPr>
          </a:p>
        </p:txBody>
      </p:sp>
      <p:sp>
        <p:nvSpPr>
          <p:cNvPr id="1212" name="Google Shape;1212;p99"/>
          <p:cNvSpPr txBox="1"/>
          <p:nvPr/>
        </p:nvSpPr>
        <p:spPr>
          <a:xfrm>
            <a:off x="317663" y="1866566"/>
            <a:ext cx="592800" cy="30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569"/>
              </a:buClr>
              <a:buSzPts val="1400"/>
              <a:buFont typeface="Arial"/>
              <a:buNone/>
            </a:pPr>
            <a:r>
              <a:rPr b="1" i="0" lang="en-US" sz="1400" u="none" cap="none" strike="noStrike">
                <a:solidFill>
                  <a:srgbClr val="002569"/>
                </a:solidFill>
                <a:latin typeface="Arial"/>
                <a:ea typeface="Arial"/>
                <a:cs typeface="Arial"/>
                <a:sym typeface="Arial"/>
              </a:rPr>
              <a:t>MTG-I1</a:t>
            </a:r>
            <a:endParaRPr b="1" i="0" sz="1400" u="none" cap="none" strike="noStrike">
              <a:solidFill>
                <a:srgbClr val="002569"/>
              </a:solidFill>
              <a:latin typeface="Arial"/>
              <a:ea typeface="Arial"/>
              <a:cs typeface="Arial"/>
              <a:sym typeface="Arial"/>
            </a:endParaRPr>
          </a:p>
        </p:txBody>
      </p:sp>
      <p:grpSp>
        <p:nvGrpSpPr>
          <p:cNvPr id="1213" name="Google Shape;1213;p99"/>
          <p:cNvGrpSpPr/>
          <p:nvPr/>
        </p:nvGrpSpPr>
        <p:grpSpPr>
          <a:xfrm>
            <a:off x="579565" y="1175652"/>
            <a:ext cx="7447875" cy="5038043"/>
            <a:chOff x="771145" y="709759"/>
            <a:chExt cx="8183579" cy="3447173"/>
          </a:xfrm>
        </p:grpSpPr>
        <p:grpSp>
          <p:nvGrpSpPr>
            <p:cNvPr id="1214" name="Google Shape;1214;p99"/>
            <p:cNvGrpSpPr/>
            <p:nvPr/>
          </p:nvGrpSpPr>
          <p:grpSpPr>
            <a:xfrm>
              <a:off x="771145" y="976201"/>
              <a:ext cx="8183579" cy="3175645"/>
              <a:chOff x="697928" y="1263093"/>
              <a:chExt cx="8845200" cy="3605819"/>
            </a:xfrm>
          </p:grpSpPr>
          <p:cxnSp>
            <p:nvCxnSpPr>
              <p:cNvPr id="1215" name="Google Shape;1215;p99"/>
              <p:cNvCxnSpPr/>
              <p:nvPr/>
            </p:nvCxnSpPr>
            <p:spPr>
              <a:xfrm>
                <a:off x="697928" y="2710097"/>
                <a:ext cx="8845200" cy="0"/>
              </a:xfrm>
              <a:prstGeom prst="straightConnector1">
                <a:avLst/>
              </a:prstGeom>
              <a:noFill/>
              <a:ln cap="flat" cmpd="sng" w="9525">
                <a:solidFill>
                  <a:srgbClr val="C5B9AC"/>
                </a:solidFill>
                <a:prstDash val="solid"/>
                <a:round/>
                <a:headEnd len="med" w="med" type="none"/>
                <a:tailEnd len="med" w="med" type="none"/>
              </a:ln>
            </p:spPr>
          </p:cxnSp>
          <p:cxnSp>
            <p:nvCxnSpPr>
              <p:cNvPr id="1216" name="Google Shape;1216;p99"/>
              <p:cNvCxnSpPr/>
              <p:nvPr/>
            </p:nvCxnSpPr>
            <p:spPr>
              <a:xfrm>
                <a:off x="697928" y="3432491"/>
                <a:ext cx="8845200" cy="0"/>
              </a:xfrm>
              <a:prstGeom prst="straightConnector1">
                <a:avLst/>
              </a:prstGeom>
              <a:noFill/>
              <a:ln cap="flat" cmpd="sng" w="9525">
                <a:solidFill>
                  <a:srgbClr val="C5B9AC"/>
                </a:solidFill>
                <a:prstDash val="solid"/>
                <a:round/>
                <a:headEnd len="med" w="med" type="none"/>
                <a:tailEnd len="med" w="med" type="none"/>
              </a:ln>
            </p:spPr>
          </p:cxnSp>
          <p:cxnSp>
            <p:nvCxnSpPr>
              <p:cNvPr id="1217" name="Google Shape;1217;p99"/>
              <p:cNvCxnSpPr/>
              <p:nvPr/>
            </p:nvCxnSpPr>
            <p:spPr>
              <a:xfrm>
                <a:off x="697928" y="4147290"/>
                <a:ext cx="8845200" cy="0"/>
              </a:xfrm>
              <a:prstGeom prst="straightConnector1">
                <a:avLst/>
              </a:prstGeom>
              <a:noFill/>
              <a:ln cap="flat" cmpd="sng" w="9525">
                <a:solidFill>
                  <a:srgbClr val="C5B9AC"/>
                </a:solidFill>
                <a:prstDash val="solid"/>
                <a:round/>
                <a:headEnd len="med" w="med" type="none"/>
                <a:tailEnd len="med" w="med" type="none"/>
              </a:ln>
            </p:spPr>
          </p:cxnSp>
          <p:cxnSp>
            <p:nvCxnSpPr>
              <p:cNvPr id="1218" name="Google Shape;1218;p99"/>
              <p:cNvCxnSpPr/>
              <p:nvPr/>
            </p:nvCxnSpPr>
            <p:spPr>
              <a:xfrm>
                <a:off x="697928" y="4868912"/>
                <a:ext cx="8845200" cy="0"/>
              </a:xfrm>
              <a:prstGeom prst="straightConnector1">
                <a:avLst/>
              </a:prstGeom>
              <a:noFill/>
              <a:ln cap="flat" cmpd="sng" w="9525">
                <a:solidFill>
                  <a:srgbClr val="C5B9AC"/>
                </a:solidFill>
                <a:prstDash val="solid"/>
                <a:round/>
                <a:headEnd len="med" w="med" type="none"/>
                <a:tailEnd len="med" w="med" type="none"/>
              </a:ln>
            </p:spPr>
          </p:cxnSp>
          <p:cxnSp>
            <p:nvCxnSpPr>
              <p:cNvPr id="1219" name="Google Shape;1219;p99"/>
              <p:cNvCxnSpPr/>
              <p:nvPr/>
            </p:nvCxnSpPr>
            <p:spPr>
              <a:xfrm>
                <a:off x="697928" y="1263093"/>
                <a:ext cx="8845200" cy="0"/>
              </a:xfrm>
              <a:prstGeom prst="straightConnector1">
                <a:avLst/>
              </a:prstGeom>
              <a:noFill/>
              <a:ln cap="flat" cmpd="sng" w="9525">
                <a:solidFill>
                  <a:srgbClr val="C5B9AC"/>
                </a:solidFill>
                <a:prstDash val="solid"/>
                <a:round/>
                <a:headEnd len="med" w="med" type="none"/>
                <a:tailEnd len="med" w="med" type="none"/>
              </a:ln>
            </p:spPr>
          </p:cxnSp>
          <p:cxnSp>
            <p:nvCxnSpPr>
              <p:cNvPr id="1220" name="Google Shape;1220;p99"/>
              <p:cNvCxnSpPr/>
              <p:nvPr/>
            </p:nvCxnSpPr>
            <p:spPr>
              <a:xfrm>
                <a:off x="697928" y="1994637"/>
                <a:ext cx="8845200" cy="0"/>
              </a:xfrm>
              <a:prstGeom prst="straightConnector1">
                <a:avLst/>
              </a:prstGeom>
              <a:noFill/>
              <a:ln cap="flat" cmpd="sng" w="9525">
                <a:solidFill>
                  <a:srgbClr val="C5B9AC"/>
                </a:solidFill>
                <a:prstDash val="solid"/>
                <a:round/>
                <a:headEnd len="med" w="med" type="none"/>
                <a:tailEnd len="med" w="med" type="none"/>
              </a:ln>
            </p:spPr>
          </p:cxnSp>
        </p:grpSp>
        <p:sp>
          <p:nvSpPr>
            <p:cNvPr id="1221" name="Google Shape;1221;p99"/>
            <p:cNvSpPr txBox="1"/>
            <p:nvPr/>
          </p:nvSpPr>
          <p:spPr>
            <a:xfrm>
              <a:off x="2147900" y="713478"/>
              <a:ext cx="1339200" cy="23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1600"/>
                <a:buFont typeface="Arial"/>
                <a:buNone/>
              </a:pPr>
              <a:r>
                <a:rPr b="1" i="0" lang="en-US" sz="1600" u="none" cap="none" strike="noStrike">
                  <a:solidFill>
                    <a:srgbClr val="002060"/>
                  </a:solidFill>
                  <a:latin typeface="Arial"/>
                  <a:ea typeface="Arial"/>
                  <a:cs typeface="Arial"/>
                  <a:sym typeface="Arial"/>
                </a:rPr>
                <a:t>2022</a:t>
              </a:r>
              <a:endParaRPr b="1" i="0" sz="1600" u="none" cap="none" strike="noStrike">
                <a:solidFill>
                  <a:srgbClr val="002060"/>
                </a:solidFill>
                <a:latin typeface="Arial"/>
                <a:ea typeface="Arial"/>
                <a:cs typeface="Arial"/>
                <a:sym typeface="Arial"/>
              </a:endParaRPr>
            </a:p>
          </p:txBody>
        </p:sp>
        <p:sp>
          <p:nvSpPr>
            <p:cNvPr id="1222" name="Google Shape;1222;p99"/>
            <p:cNvSpPr txBox="1"/>
            <p:nvPr/>
          </p:nvSpPr>
          <p:spPr>
            <a:xfrm>
              <a:off x="3574090" y="709759"/>
              <a:ext cx="1371300" cy="23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1600"/>
                <a:buFont typeface="Arial"/>
                <a:buNone/>
              </a:pPr>
              <a:r>
                <a:rPr b="1" i="0" lang="en-US" sz="1600" u="none" cap="none" strike="noStrike">
                  <a:solidFill>
                    <a:srgbClr val="002060"/>
                  </a:solidFill>
                  <a:latin typeface="Arial"/>
                  <a:ea typeface="Arial"/>
                  <a:cs typeface="Arial"/>
                  <a:sym typeface="Arial"/>
                </a:rPr>
                <a:t>2023</a:t>
              </a:r>
              <a:endParaRPr b="1" i="0" sz="1600" u="none" cap="none" strike="noStrike">
                <a:solidFill>
                  <a:srgbClr val="002060"/>
                </a:solidFill>
                <a:latin typeface="Arial"/>
                <a:ea typeface="Arial"/>
                <a:cs typeface="Arial"/>
                <a:sym typeface="Arial"/>
              </a:endParaRPr>
            </a:p>
          </p:txBody>
        </p:sp>
        <p:sp>
          <p:nvSpPr>
            <p:cNvPr id="1223" name="Google Shape;1223;p99"/>
            <p:cNvSpPr txBox="1"/>
            <p:nvPr/>
          </p:nvSpPr>
          <p:spPr>
            <a:xfrm>
              <a:off x="4931305" y="730513"/>
              <a:ext cx="1340400" cy="23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1600"/>
                <a:buFont typeface="Arial"/>
                <a:buNone/>
              </a:pPr>
              <a:r>
                <a:rPr b="1" i="0" lang="en-US" sz="1600" u="none" cap="none" strike="noStrike">
                  <a:solidFill>
                    <a:srgbClr val="002060"/>
                  </a:solidFill>
                  <a:latin typeface="Arial"/>
                  <a:ea typeface="Arial"/>
                  <a:cs typeface="Arial"/>
                  <a:sym typeface="Arial"/>
                </a:rPr>
                <a:t>2024</a:t>
              </a:r>
              <a:endParaRPr b="1" i="0" sz="1600" u="none" cap="none" strike="noStrike">
                <a:solidFill>
                  <a:srgbClr val="002060"/>
                </a:solidFill>
                <a:latin typeface="Arial"/>
                <a:ea typeface="Arial"/>
                <a:cs typeface="Arial"/>
                <a:sym typeface="Arial"/>
              </a:endParaRPr>
            </a:p>
          </p:txBody>
        </p:sp>
        <p:sp>
          <p:nvSpPr>
            <p:cNvPr id="1224" name="Google Shape;1224;p99"/>
            <p:cNvSpPr txBox="1"/>
            <p:nvPr/>
          </p:nvSpPr>
          <p:spPr>
            <a:xfrm>
              <a:off x="6221037" y="726148"/>
              <a:ext cx="1369500" cy="23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1600"/>
                <a:buFont typeface="Arial"/>
                <a:buNone/>
              </a:pPr>
              <a:r>
                <a:rPr b="1" i="0" lang="en-US" sz="1600" u="none" cap="none" strike="noStrike">
                  <a:solidFill>
                    <a:srgbClr val="002060"/>
                  </a:solidFill>
                  <a:latin typeface="Arial"/>
                  <a:ea typeface="Arial"/>
                  <a:cs typeface="Arial"/>
                  <a:sym typeface="Arial"/>
                </a:rPr>
                <a:t>2025</a:t>
              </a:r>
              <a:endParaRPr b="1" i="0" sz="1600" u="none" cap="none" strike="noStrike">
                <a:solidFill>
                  <a:srgbClr val="002060"/>
                </a:solidFill>
                <a:latin typeface="Arial"/>
                <a:ea typeface="Arial"/>
                <a:cs typeface="Arial"/>
                <a:sym typeface="Arial"/>
              </a:endParaRPr>
            </a:p>
          </p:txBody>
        </p:sp>
        <p:sp>
          <p:nvSpPr>
            <p:cNvPr id="1225" name="Google Shape;1225;p99"/>
            <p:cNvSpPr txBox="1"/>
            <p:nvPr/>
          </p:nvSpPr>
          <p:spPr>
            <a:xfrm>
              <a:off x="7572729" y="714627"/>
              <a:ext cx="1381500" cy="23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1600"/>
                <a:buFont typeface="Arial"/>
                <a:buNone/>
              </a:pPr>
              <a:r>
                <a:rPr b="1" i="0" lang="en-US" sz="1600" u="none" cap="none" strike="noStrike">
                  <a:solidFill>
                    <a:srgbClr val="002060"/>
                  </a:solidFill>
                  <a:latin typeface="Arial"/>
                  <a:ea typeface="Arial"/>
                  <a:cs typeface="Arial"/>
                  <a:sym typeface="Arial"/>
                </a:rPr>
                <a:t>2026</a:t>
              </a:r>
              <a:endParaRPr b="1" i="0" sz="1600" u="none" cap="none" strike="noStrike">
                <a:solidFill>
                  <a:srgbClr val="002060"/>
                </a:solidFill>
                <a:latin typeface="Arial"/>
                <a:ea typeface="Arial"/>
                <a:cs typeface="Arial"/>
                <a:sym typeface="Arial"/>
              </a:endParaRPr>
            </a:p>
          </p:txBody>
        </p:sp>
        <p:grpSp>
          <p:nvGrpSpPr>
            <p:cNvPr id="1226" name="Google Shape;1226;p99"/>
            <p:cNvGrpSpPr/>
            <p:nvPr/>
          </p:nvGrpSpPr>
          <p:grpSpPr>
            <a:xfrm>
              <a:off x="788337" y="978653"/>
              <a:ext cx="6783898" cy="3178279"/>
              <a:chOff x="740933" y="1060707"/>
              <a:chExt cx="1910742" cy="4039500"/>
            </a:xfrm>
          </p:grpSpPr>
          <p:sp>
            <p:nvSpPr>
              <p:cNvPr id="1227" name="Google Shape;1227;p99"/>
              <p:cNvSpPr/>
              <p:nvPr/>
            </p:nvSpPr>
            <p:spPr>
              <a:xfrm>
                <a:off x="740933" y="1060707"/>
                <a:ext cx="384900" cy="4039500"/>
              </a:xfrm>
              <a:prstGeom prst="rect">
                <a:avLst/>
              </a:prstGeom>
              <a:solidFill>
                <a:srgbClr val="C5B9AC">
                  <a:alpha val="9800"/>
                </a:srgbClr>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rgbClr val="FFFFFF"/>
                  </a:solidFill>
                  <a:latin typeface="Arial"/>
                  <a:ea typeface="Arial"/>
                  <a:cs typeface="Arial"/>
                  <a:sym typeface="Arial"/>
                </a:endParaRPr>
              </a:p>
            </p:txBody>
          </p:sp>
          <p:sp>
            <p:nvSpPr>
              <p:cNvPr id="1228" name="Google Shape;1228;p99"/>
              <p:cNvSpPr/>
              <p:nvPr/>
            </p:nvSpPr>
            <p:spPr>
              <a:xfrm>
                <a:off x="1503854" y="1060707"/>
                <a:ext cx="384900" cy="4039500"/>
              </a:xfrm>
              <a:prstGeom prst="rect">
                <a:avLst/>
              </a:prstGeom>
              <a:solidFill>
                <a:srgbClr val="C5B9AC">
                  <a:alpha val="9800"/>
                </a:srgbClr>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rgbClr val="FFFFFF"/>
                  </a:solidFill>
                  <a:latin typeface="Arial"/>
                  <a:ea typeface="Arial"/>
                  <a:cs typeface="Arial"/>
                  <a:sym typeface="Arial"/>
                </a:endParaRPr>
              </a:p>
            </p:txBody>
          </p:sp>
          <p:sp>
            <p:nvSpPr>
              <p:cNvPr id="1229" name="Google Shape;1229;p99"/>
              <p:cNvSpPr/>
              <p:nvPr/>
            </p:nvSpPr>
            <p:spPr>
              <a:xfrm>
                <a:off x="2266775" y="1060707"/>
                <a:ext cx="384900" cy="4039500"/>
              </a:xfrm>
              <a:prstGeom prst="rect">
                <a:avLst/>
              </a:prstGeom>
              <a:solidFill>
                <a:srgbClr val="C5B9AC">
                  <a:alpha val="9800"/>
                </a:srgbClr>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rgbClr val="FFFFFF"/>
                  </a:solidFill>
                  <a:latin typeface="Arial"/>
                  <a:ea typeface="Arial"/>
                  <a:cs typeface="Arial"/>
                  <a:sym typeface="Arial"/>
                </a:endParaRPr>
              </a:p>
            </p:txBody>
          </p:sp>
        </p:grpSp>
      </p:grpSp>
      <p:sp>
        <p:nvSpPr>
          <p:cNvPr id="1230" name="Google Shape;1230;p99"/>
          <p:cNvSpPr/>
          <p:nvPr/>
        </p:nvSpPr>
        <p:spPr>
          <a:xfrm>
            <a:off x="1734194" y="1866220"/>
            <a:ext cx="6030000" cy="427200"/>
          </a:xfrm>
          <a:prstGeom prst="rightArrow">
            <a:avLst>
              <a:gd fmla="val 100000" name="adj1"/>
              <a:gd fmla="val 89240" name="adj2"/>
            </a:avLst>
          </a:prstGeom>
          <a:gradFill>
            <a:gsLst>
              <a:gs pos="0">
                <a:srgbClr val="C5B9AC">
                  <a:alpha val="0"/>
                </a:srgbClr>
              </a:gs>
              <a:gs pos="18000">
                <a:srgbClr val="00B5E2">
                  <a:alpha val="16862"/>
                </a:srgbClr>
              </a:gs>
              <a:gs pos="100000">
                <a:schemeClr val="dk1"/>
              </a:gs>
            </a:gsLst>
            <a:lin ang="0" scaled="0"/>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rgbClr val="FFFFFF"/>
              </a:solidFill>
              <a:latin typeface="Arial"/>
              <a:ea typeface="Arial"/>
              <a:cs typeface="Arial"/>
              <a:sym typeface="Arial"/>
            </a:endParaRPr>
          </a:p>
        </p:txBody>
      </p:sp>
      <p:pic>
        <p:nvPicPr>
          <p:cNvPr id="1231" name="Google Shape;1231;p99"/>
          <p:cNvPicPr preferRelativeResize="0"/>
          <p:nvPr/>
        </p:nvPicPr>
        <p:blipFill rotWithShape="1">
          <a:blip r:embed="rId3">
            <a:alphaModFix/>
          </a:blip>
          <a:srcRect b="0" l="0" r="0" t="0"/>
          <a:stretch/>
        </p:blipFill>
        <p:spPr>
          <a:xfrm rot="2968411">
            <a:off x="1743884" y="1545899"/>
            <a:ext cx="638764" cy="1168166"/>
          </a:xfrm>
          <a:prstGeom prst="rect">
            <a:avLst/>
          </a:prstGeom>
          <a:noFill/>
          <a:ln>
            <a:noFill/>
          </a:ln>
        </p:spPr>
      </p:pic>
      <p:sp>
        <p:nvSpPr>
          <p:cNvPr id="1232" name="Google Shape;1232;p99"/>
          <p:cNvSpPr/>
          <p:nvPr/>
        </p:nvSpPr>
        <p:spPr>
          <a:xfrm>
            <a:off x="2532833" y="1925371"/>
            <a:ext cx="643500" cy="309000"/>
          </a:xfrm>
          <a:prstGeom prst="rect">
            <a:avLst/>
          </a:prstGeom>
          <a:solidFill>
            <a:srgbClr val="FFC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SYS IV&amp;V</a:t>
            </a:r>
            <a:endParaRPr b="0" i="0" sz="1000" u="none" cap="none" strike="noStrike">
              <a:solidFill>
                <a:srgbClr val="002060"/>
              </a:solidFill>
              <a:latin typeface="Arial"/>
              <a:ea typeface="Arial"/>
              <a:cs typeface="Arial"/>
              <a:sym typeface="Arial"/>
            </a:endParaRPr>
          </a:p>
        </p:txBody>
      </p:sp>
      <p:sp>
        <p:nvSpPr>
          <p:cNvPr id="1233" name="Google Shape;1233;p99"/>
          <p:cNvSpPr/>
          <p:nvPr/>
        </p:nvSpPr>
        <p:spPr>
          <a:xfrm>
            <a:off x="3192053" y="1925371"/>
            <a:ext cx="231900" cy="309000"/>
          </a:xfrm>
          <a:prstGeom prst="rect">
            <a:avLst/>
          </a:prstGeom>
          <a:solidFill>
            <a:srgbClr val="00206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LC</a:t>
            </a:r>
            <a:endParaRPr b="0" i="0" sz="1000" u="none" cap="none" strike="noStrike">
              <a:solidFill>
                <a:srgbClr val="FFFFFF"/>
              </a:solidFill>
              <a:latin typeface="Arial"/>
              <a:ea typeface="Arial"/>
              <a:cs typeface="Arial"/>
              <a:sym typeface="Arial"/>
            </a:endParaRPr>
          </a:p>
        </p:txBody>
      </p:sp>
      <p:sp>
        <p:nvSpPr>
          <p:cNvPr id="1234" name="Google Shape;1234;p99"/>
          <p:cNvSpPr/>
          <p:nvPr/>
        </p:nvSpPr>
        <p:spPr>
          <a:xfrm>
            <a:off x="4006609" y="1925371"/>
            <a:ext cx="755700" cy="309000"/>
          </a:xfrm>
          <a:prstGeom prst="rect">
            <a:avLst/>
          </a:prstGeom>
          <a:solidFill>
            <a:srgbClr val="E7E2C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CAL/VAL</a:t>
            </a:r>
            <a:endParaRPr b="0" i="0" sz="1000" u="none" cap="none" strike="noStrike">
              <a:solidFill>
                <a:srgbClr val="002060"/>
              </a:solidFill>
              <a:latin typeface="Arial"/>
              <a:ea typeface="Arial"/>
              <a:cs typeface="Arial"/>
              <a:sym typeface="Arial"/>
            </a:endParaRPr>
          </a:p>
        </p:txBody>
      </p:sp>
      <p:sp>
        <p:nvSpPr>
          <p:cNvPr id="1235" name="Google Shape;1235;p99"/>
          <p:cNvSpPr/>
          <p:nvPr/>
        </p:nvSpPr>
        <p:spPr>
          <a:xfrm>
            <a:off x="3488239" y="1925371"/>
            <a:ext cx="495600" cy="309000"/>
          </a:xfrm>
          <a:prstGeom prst="rect">
            <a:avLst/>
          </a:prstGeom>
          <a:solidFill>
            <a:srgbClr val="E37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SIOV</a:t>
            </a:r>
            <a:endParaRPr b="0" i="0" sz="1000" u="none" cap="none" strike="noStrike">
              <a:solidFill>
                <a:srgbClr val="FFFFFF"/>
              </a:solidFill>
              <a:latin typeface="Arial"/>
              <a:ea typeface="Arial"/>
              <a:cs typeface="Arial"/>
              <a:sym typeface="Arial"/>
            </a:endParaRPr>
          </a:p>
        </p:txBody>
      </p:sp>
      <p:sp>
        <p:nvSpPr>
          <p:cNvPr id="1236" name="Google Shape;1236;p99"/>
          <p:cNvSpPr txBox="1"/>
          <p:nvPr/>
        </p:nvSpPr>
        <p:spPr>
          <a:xfrm>
            <a:off x="2984988" y="1516513"/>
            <a:ext cx="962100" cy="26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569"/>
              </a:buClr>
              <a:buSzPts val="1100"/>
              <a:buFont typeface="Arial"/>
              <a:buNone/>
            </a:pPr>
            <a:r>
              <a:rPr b="0" i="0" lang="en-US" sz="1100" u="none" cap="none" strike="noStrike">
                <a:solidFill>
                  <a:srgbClr val="002569"/>
                </a:solidFill>
                <a:latin typeface="Arial"/>
                <a:ea typeface="Arial"/>
                <a:cs typeface="Arial"/>
                <a:sym typeface="Arial"/>
              </a:rPr>
              <a:t>MTG-I1 LAUNCH</a:t>
            </a:r>
            <a:endParaRPr b="0" i="0" sz="1100" u="none" cap="none" strike="noStrike">
              <a:solidFill>
                <a:srgbClr val="002569"/>
              </a:solidFill>
              <a:latin typeface="Arial"/>
              <a:ea typeface="Arial"/>
              <a:cs typeface="Arial"/>
              <a:sym typeface="Arial"/>
            </a:endParaRPr>
          </a:p>
        </p:txBody>
      </p:sp>
      <p:sp>
        <p:nvSpPr>
          <p:cNvPr id="1237" name="Google Shape;1237;p99"/>
          <p:cNvSpPr/>
          <p:nvPr/>
        </p:nvSpPr>
        <p:spPr>
          <a:xfrm>
            <a:off x="2240516" y="4620860"/>
            <a:ext cx="4338300" cy="427200"/>
          </a:xfrm>
          <a:prstGeom prst="rightArrow">
            <a:avLst>
              <a:gd fmla="val 100000" name="adj1"/>
              <a:gd fmla="val 89240" name="adj2"/>
            </a:avLst>
          </a:prstGeom>
          <a:gradFill>
            <a:gsLst>
              <a:gs pos="0">
                <a:srgbClr val="C5B9AC">
                  <a:alpha val="0"/>
                </a:srgbClr>
              </a:gs>
              <a:gs pos="18000">
                <a:srgbClr val="00B5E2">
                  <a:alpha val="16862"/>
                </a:srgbClr>
              </a:gs>
              <a:gs pos="100000">
                <a:schemeClr val="dk1"/>
              </a:gs>
            </a:gsLst>
            <a:lin ang="0" scaled="0"/>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rgbClr val="FFFFFF"/>
              </a:solidFill>
              <a:latin typeface="Arial"/>
              <a:ea typeface="Arial"/>
              <a:cs typeface="Arial"/>
              <a:sym typeface="Arial"/>
            </a:endParaRPr>
          </a:p>
        </p:txBody>
      </p:sp>
      <p:sp>
        <p:nvSpPr>
          <p:cNvPr id="1238" name="Google Shape;1238;p99"/>
          <p:cNvSpPr/>
          <p:nvPr/>
        </p:nvSpPr>
        <p:spPr>
          <a:xfrm>
            <a:off x="3187835" y="4681878"/>
            <a:ext cx="1006800" cy="309000"/>
          </a:xfrm>
          <a:prstGeom prst="rect">
            <a:avLst/>
          </a:prstGeom>
          <a:solidFill>
            <a:srgbClr val="FFC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SYS IV&amp;V</a:t>
            </a:r>
            <a:endParaRPr b="0" i="0" sz="1000" u="none" cap="none" strike="noStrike">
              <a:solidFill>
                <a:srgbClr val="002060"/>
              </a:solidFill>
              <a:latin typeface="Arial"/>
              <a:ea typeface="Arial"/>
              <a:cs typeface="Arial"/>
              <a:sym typeface="Arial"/>
            </a:endParaRPr>
          </a:p>
        </p:txBody>
      </p:sp>
      <p:sp>
        <p:nvSpPr>
          <p:cNvPr id="1239" name="Google Shape;1239;p99"/>
          <p:cNvSpPr/>
          <p:nvPr/>
        </p:nvSpPr>
        <p:spPr>
          <a:xfrm>
            <a:off x="4208015" y="4681878"/>
            <a:ext cx="302700" cy="309000"/>
          </a:xfrm>
          <a:prstGeom prst="rect">
            <a:avLst/>
          </a:prstGeom>
          <a:solidFill>
            <a:srgbClr val="00206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LC</a:t>
            </a:r>
            <a:endParaRPr b="0" i="0" sz="1000" u="none" cap="none" strike="noStrike">
              <a:solidFill>
                <a:srgbClr val="FFFFFF"/>
              </a:solidFill>
              <a:latin typeface="Arial"/>
              <a:ea typeface="Arial"/>
              <a:cs typeface="Arial"/>
              <a:sym typeface="Arial"/>
            </a:endParaRPr>
          </a:p>
        </p:txBody>
      </p:sp>
      <p:sp>
        <p:nvSpPr>
          <p:cNvPr id="1240" name="Google Shape;1240;p99"/>
          <p:cNvSpPr/>
          <p:nvPr/>
        </p:nvSpPr>
        <p:spPr>
          <a:xfrm>
            <a:off x="5037558" y="4681878"/>
            <a:ext cx="617400" cy="309000"/>
          </a:xfrm>
          <a:prstGeom prst="rect">
            <a:avLst/>
          </a:prstGeom>
          <a:solidFill>
            <a:srgbClr val="E7E2C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CAL/VAL</a:t>
            </a:r>
            <a:endParaRPr b="0" i="0" sz="1000" u="none" cap="none" strike="noStrike">
              <a:solidFill>
                <a:srgbClr val="002060"/>
              </a:solidFill>
              <a:latin typeface="Arial"/>
              <a:ea typeface="Arial"/>
              <a:cs typeface="Arial"/>
              <a:sym typeface="Arial"/>
            </a:endParaRPr>
          </a:p>
        </p:txBody>
      </p:sp>
      <p:sp>
        <p:nvSpPr>
          <p:cNvPr id="1241" name="Google Shape;1241;p99"/>
          <p:cNvSpPr/>
          <p:nvPr/>
        </p:nvSpPr>
        <p:spPr>
          <a:xfrm>
            <a:off x="4572794" y="4681878"/>
            <a:ext cx="445800" cy="309000"/>
          </a:xfrm>
          <a:prstGeom prst="rect">
            <a:avLst/>
          </a:prstGeom>
          <a:solidFill>
            <a:srgbClr val="E37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SIOV</a:t>
            </a:r>
            <a:endParaRPr b="0" i="0" sz="1000" u="none" cap="none" strike="noStrike">
              <a:solidFill>
                <a:srgbClr val="FFFFFF"/>
              </a:solidFill>
              <a:latin typeface="Arial"/>
              <a:ea typeface="Arial"/>
              <a:cs typeface="Arial"/>
              <a:sym typeface="Arial"/>
            </a:endParaRPr>
          </a:p>
        </p:txBody>
      </p:sp>
      <p:sp>
        <p:nvSpPr>
          <p:cNvPr id="1242" name="Google Shape;1242;p99"/>
          <p:cNvSpPr txBox="1"/>
          <p:nvPr/>
        </p:nvSpPr>
        <p:spPr>
          <a:xfrm>
            <a:off x="4896195" y="4315587"/>
            <a:ext cx="1327500" cy="26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569"/>
              </a:buClr>
              <a:buSzPts val="1100"/>
              <a:buFont typeface="Arial"/>
              <a:buNone/>
            </a:pPr>
            <a:r>
              <a:rPr b="0" i="0" lang="en-US" sz="1100" u="none" cap="none" strike="noStrike">
                <a:solidFill>
                  <a:srgbClr val="002569"/>
                </a:solidFill>
                <a:latin typeface="Arial"/>
                <a:ea typeface="Arial"/>
                <a:cs typeface="Arial"/>
                <a:sym typeface="Arial"/>
              </a:rPr>
              <a:t>METOP-SG A1 LAUNCH</a:t>
            </a:r>
            <a:endParaRPr b="0" i="0" sz="1100" u="none" cap="none" strike="noStrike">
              <a:solidFill>
                <a:srgbClr val="002569"/>
              </a:solidFill>
              <a:latin typeface="Arial"/>
              <a:ea typeface="Arial"/>
              <a:cs typeface="Arial"/>
              <a:sym typeface="Arial"/>
            </a:endParaRPr>
          </a:p>
        </p:txBody>
      </p:sp>
      <p:sp>
        <p:nvSpPr>
          <p:cNvPr id="1243" name="Google Shape;1243;p99"/>
          <p:cNvSpPr/>
          <p:nvPr/>
        </p:nvSpPr>
        <p:spPr>
          <a:xfrm rot="10800000">
            <a:off x="4452105" y="4551679"/>
            <a:ext cx="170400" cy="284700"/>
          </a:xfrm>
          <a:prstGeom prst="triangle">
            <a:avLst>
              <a:gd fmla="val 50000" name="adj"/>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Tahoma"/>
              <a:buNone/>
            </a:pPr>
            <a:r>
              <a:t/>
            </a:r>
            <a:endParaRPr b="1" i="0" sz="900" u="none" cap="none" strike="noStrike">
              <a:solidFill>
                <a:srgbClr val="FFFFFF"/>
              </a:solidFill>
              <a:latin typeface="Arial"/>
              <a:ea typeface="Arial"/>
              <a:cs typeface="Arial"/>
              <a:sym typeface="Arial"/>
            </a:endParaRPr>
          </a:p>
        </p:txBody>
      </p:sp>
      <p:pic>
        <p:nvPicPr>
          <p:cNvPr descr="EPS-SGA.png" id="1244" name="Google Shape;1244;p99"/>
          <p:cNvPicPr preferRelativeResize="0"/>
          <p:nvPr/>
        </p:nvPicPr>
        <p:blipFill rotWithShape="1">
          <a:blip r:embed="rId4">
            <a:alphaModFix/>
          </a:blip>
          <a:srcRect b="0" l="0" r="0" t="0"/>
          <a:stretch/>
        </p:blipFill>
        <p:spPr>
          <a:xfrm rot="-3357046">
            <a:off x="2423732" y="4516220"/>
            <a:ext cx="644042" cy="538312"/>
          </a:xfrm>
          <a:prstGeom prst="rect">
            <a:avLst/>
          </a:prstGeom>
          <a:noFill/>
          <a:ln>
            <a:noFill/>
          </a:ln>
        </p:spPr>
      </p:pic>
      <p:sp>
        <p:nvSpPr>
          <p:cNvPr id="1245" name="Google Shape;1245;p99"/>
          <p:cNvSpPr/>
          <p:nvPr/>
        </p:nvSpPr>
        <p:spPr>
          <a:xfrm rot="10800000">
            <a:off x="3362645" y="1799637"/>
            <a:ext cx="170400" cy="284700"/>
          </a:xfrm>
          <a:prstGeom prst="triangle">
            <a:avLst>
              <a:gd fmla="val 50000" name="adj"/>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Tahoma"/>
              <a:buNone/>
            </a:pPr>
            <a:r>
              <a:t/>
            </a:r>
            <a:endParaRPr b="1" i="0" sz="900" u="none" cap="none" strike="noStrike">
              <a:solidFill>
                <a:srgbClr val="FFFFFF"/>
              </a:solidFill>
              <a:latin typeface="Arial"/>
              <a:ea typeface="Arial"/>
              <a:cs typeface="Arial"/>
              <a:sym typeface="Arial"/>
            </a:endParaRPr>
          </a:p>
        </p:txBody>
      </p:sp>
      <p:sp>
        <p:nvSpPr>
          <p:cNvPr id="1246" name="Google Shape;1246;p99"/>
          <p:cNvSpPr/>
          <p:nvPr/>
        </p:nvSpPr>
        <p:spPr>
          <a:xfrm>
            <a:off x="2345564" y="2804539"/>
            <a:ext cx="5535600" cy="427200"/>
          </a:xfrm>
          <a:prstGeom prst="rightArrow">
            <a:avLst>
              <a:gd fmla="val 100000" name="adj1"/>
              <a:gd fmla="val 89240" name="adj2"/>
            </a:avLst>
          </a:prstGeom>
          <a:gradFill>
            <a:gsLst>
              <a:gs pos="0">
                <a:srgbClr val="C5B9AC">
                  <a:alpha val="0"/>
                </a:srgbClr>
              </a:gs>
              <a:gs pos="18000">
                <a:srgbClr val="00B5E2">
                  <a:alpha val="16862"/>
                </a:srgbClr>
              </a:gs>
              <a:gs pos="100000">
                <a:schemeClr val="dk1"/>
              </a:gs>
            </a:gsLst>
            <a:lin ang="0" scaled="0"/>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rgbClr val="FFFFFF"/>
              </a:solidFill>
              <a:latin typeface="Arial"/>
              <a:ea typeface="Arial"/>
              <a:cs typeface="Arial"/>
              <a:sym typeface="Arial"/>
            </a:endParaRPr>
          </a:p>
        </p:txBody>
      </p:sp>
      <p:sp>
        <p:nvSpPr>
          <p:cNvPr id="1247" name="Google Shape;1247;p99"/>
          <p:cNvSpPr/>
          <p:nvPr/>
        </p:nvSpPr>
        <p:spPr>
          <a:xfrm>
            <a:off x="3630891" y="2856033"/>
            <a:ext cx="668700" cy="309000"/>
          </a:xfrm>
          <a:prstGeom prst="rect">
            <a:avLst/>
          </a:prstGeom>
          <a:solidFill>
            <a:srgbClr val="FFC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SYS IV&amp;V</a:t>
            </a:r>
            <a:endParaRPr b="0" i="0" sz="1000" u="none" cap="none" strike="noStrike">
              <a:solidFill>
                <a:srgbClr val="002060"/>
              </a:solidFill>
              <a:latin typeface="Arial"/>
              <a:ea typeface="Arial"/>
              <a:cs typeface="Arial"/>
              <a:sym typeface="Arial"/>
            </a:endParaRPr>
          </a:p>
        </p:txBody>
      </p:sp>
      <p:sp>
        <p:nvSpPr>
          <p:cNvPr id="1248" name="Google Shape;1248;p99"/>
          <p:cNvSpPr/>
          <p:nvPr/>
        </p:nvSpPr>
        <p:spPr>
          <a:xfrm>
            <a:off x="4315183" y="2856033"/>
            <a:ext cx="302700" cy="309000"/>
          </a:xfrm>
          <a:prstGeom prst="rect">
            <a:avLst/>
          </a:prstGeom>
          <a:solidFill>
            <a:srgbClr val="00206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LC</a:t>
            </a:r>
            <a:endParaRPr b="0" i="0" sz="1000" u="none" cap="none" strike="noStrike">
              <a:solidFill>
                <a:srgbClr val="FFFFFF"/>
              </a:solidFill>
              <a:latin typeface="Arial"/>
              <a:ea typeface="Arial"/>
              <a:cs typeface="Arial"/>
              <a:sym typeface="Arial"/>
            </a:endParaRPr>
          </a:p>
        </p:txBody>
      </p:sp>
      <p:sp>
        <p:nvSpPr>
          <p:cNvPr id="1249" name="Google Shape;1249;p99"/>
          <p:cNvSpPr/>
          <p:nvPr/>
        </p:nvSpPr>
        <p:spPr>
          <a:xfrm>
            <a:off x="5146882" y="2856033"/>
            <a:ext cx="612300" cy="309000"/>
          </a:xfrm>
          <a:prstGeom prst="rect">
            <a:avLst/>
          </a:prstGeom>
          <a:solidFill>
            <a:srgbClr val="E7E2C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CAL/VAL</a:t>
            </a:r>
            <a:endParaRPr b="0" i="0" sz="1000" u="none" cap="none" strike="noStrike">
              <a:solidFill>
                <a:srgbClr val="002060"/>
              </a:solidFill>
              <a:latin typeface="Arial"/>
              <a:ea typeface="Arial"/>
              <a:cs typeface="Arial"/>
              <a:sym typeface="Arial"/>
            </a:endParaRPr>
          </a:p>
        </p:txBody>
      </p:sp>
      <p:sp>
        <p:nvSpPr>
          <p:cNvPr id="1250" name="Google Shape;1250;p99"/>
          <p:cNvSpPr/>
          <p:nvPr/>
        </p:nvSpPr>
        <p:spPr>
          <a:xfrm>
            <a:off x="4679163" y="2856033"/>
            <a:ext cx="444900" cy="309000"/>
          </a:xfrm>
          <a:prstGeom prst="rect">
            <a:avLst/>
          </a:prstGeom>
          <a:solidFill>
            <a:srgbClr val="E37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SIOV</a:t>
            </a:r>
            <a:endParaRPr b="0" i="0" sz="1000" u="none" cap="none" strike="noStrike">
              <a:solidFill>
                <a:srgbClr val="FFFFFF"/>
              </a:solidFill>
              <a:latin typeface="Arial"/>
              <a:ea typeface="Arial"/>
              <a:cs typeface="Arial"/>
              <a:sym typeface="Arial"/>
            </a:endParaRPr>
          </a:p>
        </p:txBody>
      </p:sp>
      <p:sp>
        <p:nvSpPr>
          <p:cNvPr id="1251" name="Google Shape;1251;p99"/>
          <p:cNvSpPr txBox="1"/>
          <p:nvPr/>
        </p:nvSpPr>
        <p:spPr>
          <a:xfrm>
            <a:off x="4145833" y="2494207"/>
            <a:ext cx="1004100" cy="26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569"/>
              </a:buClr>
              <a:buSzPts val="1100"/>
              <a:buFont typeface="Arial"/>
              <a:buNone/>
            </a:pPr>
            <a:r>
              <a:rPr b="0" i="0" lang="en-US" sz="1100" u="none" cap="none" strike="noStrike">
                <a:solidFill>
                  <a:srgbClr val="002569"/>
                </a:solidFill>
                <a:latin typeface="Arial"/>
                <a:ea typeface="Arial"/>
                <a:cs typeface="Arial"/>
                <a:sym typeface="Arial"/>
              </a:rPr>
              <a:t>MTG-S1 LAUNCH</a:t>
            </a:r>
            <a:endParaRPr b="0" i="0" sz="1100" u="none" cap="none" strike="noStrike">
              <a:solidFill>
                <a:srgbClr val="002569"/>
              </a:solidFill>
              <a:latin typeface="Arial"/>
              <a:ea typeface="Arial"/>
              <a:cs typeface="Arial"/>
              <a:sym typeface="Arial"/>
            </a:endParaRPr>
          </a:p>
        </p:txBody>
      </p:sp>
      <p:sp>
        <p:nvSpPr>
          <p:cNvPr id="1252" name="Google Shape;1252;p99"/>
          <p:cNvSpPr/>
          <p:nvPr/>
        </p:nvSpPr>
        <p:spPr>
          <a:xfrm rot="10800000">
            <a:off x="4562621" y="2730299"/>
            <a:ext cx="170400" cy="284700"/>
          </a:xfrm>
          <a:prstGeom prst="triangle">
            <a:avLst>
              <a:gd fmla="val 50000" name="adj"/>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Tahoma"/>
              <a:buNone/>
            </a:pPr>
            <a:r>
              <a:t/>
            </a:r>
            <a:endParaRPr b="1" i="0" sz="900" u="none" cap="none" strike="noStrike">
              <a:solidFill>
                <a:srgbClr val="FFFFFF"/>
              </a:solidFill>
              <a:latin typeface="Arial"/>
              <a:ea typeface="Arial"/>
              <a:cs typeface="Arial"/>
              <a:sym typeface="Arial"/>
            </a:endParaRPr>
          </a:p>
        </p:txBody>
      </p:sp>
      <p:pic>
        <p:nvPicPr>
          <p:cNvPr id="1253" name="Google Shape;1253;p99"/>
          <p:cNvPicPr preferRelativeResize="0"/>
          <p:nvPr/>
        </p:nvPicPr>
        <p:blipFill rotWithShape="1">
          <a:blip r:embed="rId5">
            <a:alphaModFix/>
          </a:blip>
          <a:srcRect b="0" l="0" r="0" t="0"/>
          <a:stretch/>
        </p:blipFill>
        <p:spPr>
          <a:xfrm rot="3124952">
            <a:off x="2524864" y="2409649"/>
            <a:ext cx="617423" cy="1087954"/>
          </a:xfrm>
          <a:prstGeom prst="rect">
            <a:avLst/>
          </a:prstGeom>
          <a:noFill/>
          <a:ln>
            <a:noFill/>
          </a:ln>
        </p:spPr>
      </p:pic>
      <p:sp>
        <p:nvSpPr>
          <p:cNvPr id="1254" name="Google Shape;1254;p99"/>
          <p:cNvSpPr/>
          <p:nvPr/>
        </p:nvSpPr>
        <p:spPr>
          <a:xfrm>
            <a:off x="3535627" y="5541538"/>
            <a:ext cx="4514700" cy="427200"/>
          </a:xfrm>
          <a:prstGeom prst="rightArrow">
            <a:avLst>
              <a:gd fmla="val 100000" name="adj1"/>
              <a:gd fmla="val 89240" name="adj2"/>
            </a:avLst>
          </a:prstGeom>
          <a:gradFill>
            <a:gsLst>
              <a:gs pos="0">
                <a:srgbClr val="C5B9AC">
                  <a:alpha val="0"/>
                </a:srgbClr>
              </a:gs>
              <a:gs pos="18000">
                <a:srgbClr val="00B5E2">
                  <a:alpha val="16862"/>
                </a:srgbClr>
              </a:gs>
              <a:gs pos="100000">
                <a:schemeClr val="dk1"/>
              </a:gs>
            </a:gsLst>
            <a:lin ang="0" scaled="0"/>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rgbClr val="FFFFFF"/>
              </a:solidFill>
              <a:latin typeface="Arial"/>
              <a:ea typeface="Arial"/>
              <a:cs typeface="Arial"/>
              <a:sym typeface="Arial"/>
            </a:endParaRPr>
          </a:p>
        </p:txBody>
      </p:sp>
      <p:sp>
        <p:nvSpPr>
          <p:cNvPr id="1255" name="Google Shape;1255;p99"/>
          <p:cNvSpPr/>
          <p:nvPr/>
        </p:nvSpPr>
        <p:spPr>
          <a:xfrm>
            <a:off x="4657064" y="5602556"/>
            <a:ext cx="1006800" cy="309000"/>
          </a:xfrm>
          <a:prstGeom prst="rect">
            <a:avLst/>
          </a:prstGeom>
          <a:solidFill>
            <a:srgbClr val="FFC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SYS IV&amp;V</a:t>
            </a:r>
            <a:endParaRPr b="0" i="0" sz="1000" u="none" cap="none" strike="noStrike">
              <a:solidFill>
                <a:srgbClr val="002060"/>
              </a:solidFill>
              <a:latin typeface="Arial"/>
              <a:ea typeface="Arial"/>
              <a:cs typeface="Arial"/>
              <a:sym typeface="Arial"/>
            </a:endParaRPr>
          </a:p>
        </p:txBody>
      </p:sp>
      <p:sp>
        <p:nvSpPr>
          <p:cNvPr id="1256" name="Google Shape;1256;p99"/>
          <p:cNvSpPr/>
          <p:nvPr/>
        </p:nvSpPr>
        <p:spPr>
          <a:xfrm>
            <a:off x="5677245" y="5602556"/>
            <a:ext cx="302700" cy="309000"/>
          </a:xfrm>
          <a:prstGeom prst="rect">
            <a:avLst/>
          </a:prstGeom>
          <a:solidFill>
            <a:srgbClr val="00206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LC</a:t>
            </a:r>
            <a:endParaRPr b="0" i="0" sz="1000" u="none" cap="none" strike="noStrike">
              <a:solidFill>
                <a:srgbClr val="FFFFFF"/>
              </a:solidFill>
              <a:latin typeface="Arial"/>
              <a:ea typeface="Arial"/>
              <a:cs typeface="Arial"/>
              <a:sym typeface="Arial"/>
            </a:endParaRPr>
          </a:p>
        </p:txBody>
      </p:sp>
      <p:sp>
        <p:nvSpPr>
          <p:cNvPr id="1257" name="Google Shape;1257;p99"/>
          <p:cNvSpPr/>
          <p:nvPr/>
        </p:nvSpPr>
        <p:spPr>
          <a:xfrm>
            <a:off x="6506787" y="5602556"/>
            <a:ext cx="617400" cy="309000"/>
          </a:xfrm>
          <a:prstGeom prst="rect">
            <a:avLst/>
          </a:prstGeom>
          <a:solidFill>
            <a:srgbClr val="E7E2C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CAL/VAL</a:t>
            </a:r>
            <a:endParaRPr b="0" i="0" sz="1000" u="none" cap="none" strike="noStrike">
              <a:solidFill>
                <a:srgbClr val="002060"/>
              </a:solidFill>
              <a:latin typeface="Arial"/>
              <a:ea typeface="Arial"/>
              <a:cs typeface="Arial"/>
              <a:sym typeface="Arial"/>
            </a:endParaRPr>
          </a:p>
        </p:txBody>
      </p:sp>
      <p:sp>
        <p:nvSpPr>
          <p:cNvPr id="1258" name="Google Shape;1258;p99"/>
          <p:cNvSpPr/>
          <p:nvPr/>
        </p:nvSpPr>
        <p:spPr>
          <a:xfrm>
            <a:off x="6042023" y="5602556"/>
            <a:ext cx="445800" cy="309000"/>
          </a:xfrm>
          <a:prstGeom prst="rect">
            <a:avLst/>
          </a:prstGeom>
          <a:solidFill>
            <a:srgbClr val="E37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SIOV</a:t>
            </a:r>
            <a:endParaRPr b="0" i="0" sz="1000" u="none" cap="none" strike="noStrike">
              <a:solidFill>
                <a:srgbClr val="FFFFFF"/>
              </a:solidFill>
              <a:latin typeface="Arial"/>
              <a:ea typeface="Arial"/>
              <a:cs typeface="Arial"/>
              <a:sym typeface="Arial"/>
            </a:endParaRPr>
          </a:p>
        </p:txBody>
      </p:sp>
      <p:sp>
        <p:nvSpPr>
          <p:cNvPr id="1259" name="Google Shape;1259;p99"/>
          <p:cNvSpPr txBox="1"/>
          <p:nvPr/>
        </p:nvSpPr>
        <p:spPr>
          <a:xfrm>
            <a:off x="5342845" y="5236265"/>
            <a:ext cx="1327500" cy="26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569"/>
              </a:buClr>
              <a:buSzPts val="1100"/>
              <a:buFont typeface="Arial"/>
              <a:buNone/>
            </a:pPr>
            <a:r>
              <a:rPr b="0" i="0" lang="en-US" sz="1100" u="none" cap="none" strike="noStrike">
                <a:solidFill>
                  <a:srgbClr val="002569"/>
                </a:solidFill>
                <a:latin typeface="Arial"/>
                <a:ea typeface="Arial"/>
                <a:cs typeface="Arial"/>
                <a:sym typeface="Arial"/>
              </a:rPr>
              <a:t>METOP-SG B1 LAUNCH</a:t>
            </a:r>
            <a:endParaRPr b="0" i="0" sz="1100" u="none" cap="none" strike="noStrike">
              <a:solidFill>
                <a:srgbClr val="002569"/>
              </a:solidFill>
              <a:latin typeface="Arial"/>
              <a:ea typeface="Arial"/>
              <a:cs typeface="Arial"/>
              <a:sym typeface="Arial"/>
            </a:endParaRPr>
          </a:p>
        </p:txBody>
      </p:sp>
      <p:sp>
        <p:nvSpPr>
          <p:cNvPr id="1260" name="Google Shape;1260;p99"/>
          <p:cNvSpPr/>
          <p:nvPr/>
        </p:nvSpPr>
        <p:spPr>
          <a:xfrm rot="10800000">
            <a:off x="5921334" y="5472357"/>
            <a:ext cx="170400" cy="284700"/>
          </a:xfrm>
          <a:prstGeom prst="triangle">
            <a:avLst>
              <a:gd fmla="val 50000" name="adj"/>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Tahoma"/>
              <a:buNone/>
            </a:pPr>
            <a:r>
              <a:t/>
            </a:r>
            <a:endParaRPr b="1" i="0" sz="900" u="none" cap="none" strike="noStrike">
              <a:solidFill>
                <a:srgbClr val="FFFFFF"/>
              </a:solidFill>
              <a:latin typeface="Arial"/>
              <a:ea typeface="Arial"/>
              <a:cs typeface="Arial"/>
              <a:sym typeface="Arial"/>
            </a:endParaRPr>
          </a:p>
        </p:txBody>
      </p:sp>
      <p:pic>
        <p:nvPicPr>
          <p:cNvPr descr="EPS-SGB.png" id="1261" name="Google Shape;1261;p99"/>
          <p:cNvPicPr preferRelativeResize="0"/>
          <p:nvPr/>
        </p:nvPicPr>
        <p:blipFill rotWithShape="1">
          <a:blip r:embed="rId6">
            <a:alphaModFix/>
          </a:blip>
          <a:srcRect b="0" l="0" r="0" t="0"/>
          <a:stretch/>
        </p:blipFill>
        <p:spPr>
          <a:xfrm rot="-448528">
            <a:off x="4102528" y="5200425"/>
            <a:ext cx="661811" cy="722873"/>
          </a:xfrm>
          <a:prstGeom prst="rect">
            <a:avLst/>
          </a:prstGeom>
          <a:noFill/>
          <a:ln>
            <a:noFill/>
          </a:ln>
        </p:spPr>
      </p:pic>
      <p:sp>
        <p:nvSpPr>
          <p:cNvPr id="1262" name="Google Shape;1262;p99"/>
          <p:cNvSpPr/>
          <p:nvPr/>
        </p:nvSpPr>
        <p:spPr>
          <a:xfrm>
            <a:off x="4713826" y="3661994"/>
            <a:ext cx="4495500" cy="427200"/>
          </a:xfrm>
          <a:prstGeom prst="rightArrow">
            <a:avLst>
              <a:gd fmla="val 100000" name="adj1"/>
              <a:gd fmla="val 89240" name="adj2"/>
            </a:avLst>
          </a:prstGeom>
          <a:gradFill>
            <a:gsLst>
              <a:gs pos="0">
                <a:srgbClr val="C5B9AC">
                  <a:alpha val="0"/>
                </a:srgbClr>
              </a:gs>
              <a:gs pos="18000">
                <a:srgbClr val="00B5E2">
                  <a:alpha val="16862"/>
                </a:srgbClr>
              </a:gs>
              <a:gs pos="100000">
                <a:schemeClr val="dk1"/>
              </a:gs>
            </a:gsLst>
            <a:lin ang="0" scaled="0"/>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dk1"/>
              </a:buClr>
              <a:buSzPts val="900"/>
              <a:buFont typeface="Tahoma"/>
              <a:buNone/>
            </a:pPr>
            <a:r>
              <a:t/>
            </a:r>
            <a:endParaRPr b="1" i="0" sz="900" u="none" cap="none" strike="noStrike">
              <a:solidFill>
                <a:srgbClr val="FFFFFF"/>
              </a:solidFill>
              <a:latin typeface="Arial"/>
              <a:ea typeface="Arial"/>
              <a:cs typeface="Arial"/>
              <a:sym typeface="Arial"/>
            </a:endParaRPr>
          </a:p>
        </p:txBody>
      </p:sp>
      <p:sp>
        <p:nvSpPr>
          <p:cNvPr id="1263" name="Google Shape;1263;p99"/>
          <p:cNvSpPr/>
          <p:nvPr/>
        </p:nvSpPr>
        <p:spPr>
          <a:xfrm>
            <a:off x="5651835" y="3721145"/>
            <a:ext cx="643500" cy="309000"/>
          </a:xfrm>
          <a:prstGeom prst="rect">
            <a:avLst/>
          </a:prstGeom>
          <a:solidFill>
            <a:srgbClr val="FFC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SYS IV&amp;V</a:t>
            </a:r>
            <a:endParaRPr b="0" i="0" sz="1000" u="none" cap="none" strike="noStrike">
              <a:solidFill>
                <a:srgbClr val="002060"/>
              </a:solidFill>
              <a:latin typeface="Arial"/>
              <a:ea typeface="Arial"/>
              <a:cs typeface="Arial"/>
              <a:sym typeface="Arial"/>
            </a:endParaRPr>
          </a:p>
        </p:txBody>
      </p:sp>
      <p:sp>
        <p:nvSpPr>
          <p:cNvPr id="1264" name="Google Shape;1264;p99"/>
          <p:cNvSpPr/>
          <p:nvPr/>
        </p:nvSpPr>
        <p:spPr>
          <a:xfrm>
            <a:off x="6311055" y="3721145"/>
            <a:ext cx="231900" cy="309000"/>
          </a:xfrm>
          <a:prstGeom prst="rect">
            <a:avLst/>
          </a:prstGeom>
          <a:solidFill>
            <a:srgbClr val="00206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LC</a:t>
            </a:r>
            <a:endParaRPr b="0" i="0" sz="1000" u="none" cap="none" strike="noStrike">
              <a:solidFill>
                <a:srgbClr val="FFFFFF"/>
              </a:solidFill>
              <a:latin typeface="Arial"/>
              <a:ea typeface="Arial"/>
              <a:cs typeface="Arial"/>
              <a:sym typeface="Arial"/>
            </a:endParaRPr>
          </a:p>
        </p:txBody>
      </p:sp>
      <p:sp>
        <p:nvSpPr>
          <p:cNvPr id="1265" name="Google Shape;1265;p99"/>
          <p:cNvSpPr/>
          <p:nvPr/>
        </p:nvSpPr>
        <p:spPr>
          <a:xfrm>
            <a:off x="7125611" y="3721145"/>
            <a:ext cx="755700" cy="309000"/>
          </a:xfrm>
          <a:prstGeom prst="rect">
            <a:avLst/>
          </a:prstGeom>
          <a:solidFill>
            <a:srgbClr val="E7E2C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2060"/>
              </a:buClr>
              <a:buSzPts val="1000"/>
              <a:buFont typeface="Arial"/>
              <a:buNone/>
            </a:pPr>
            <a:r>
              <a:rPr b="0" i="0" lang="en-US" sz="1000" u="none" cap="none" strike="noStrike">
                <a:solidFill>
                  <a:srgbClr val="002060"/>
                </a:solidFill>
                <a:latin typeface="Arial"/>
                <a:ea typeface="Arial"/>
                <a:cs typeface="Arial"/>
                <a:sym typeface="Arial"/>
              </a:rPr>
              <a:t>CAL/VAL</a:t>
            </a:r>
            <a:endParaRPr b="0" i="0" sz="1000" u="none" cap="none" strike="noStrike">
              <a:solidFill>
                <a:srgbClr val="002060"/>
              </a:solidFill>
              <a:latin typeface="Arial"/>
              <a:ea typeface="Arial"/>
              <a:cs typeface="Arial"/>
              <a:sym typeface="Arial"/>
            </a:endParaRPr>
          </a:p>
        </p:txBody>
      </p:sp>
      <p:sp>
        <p:nvSpPr>
          <p:cNvPr id="1266" name="Google Shape;1266;p99"/>
          <p:cNvSpPr/>
          <p:nvPr/>
        </p:nvSpPr>
        <p:spPr>
          <a:xfrm>
            <a:off x="6607241" y="3721145"/>
            <a:ext cx="495600" cy="309000"/>
          </a:xfrm>
          <a:prstGeom prst="rect">
            <a:avLst/>
          </a:prstGeom>
          <a:solidFill>
            <a:srgbClr val="E37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SIOV</a:t>
            </a:r>
            <a:endParaRPr b="0" i="0" sz="1000" u="none" cap="none" strike="noStrike">
              <a:solidFill>
                <a:srgbClr val="FFFFFF"/>
              </a:solidFill>
              <a:latin typeface="Arial"/>
              <a:ea typeface="Arial"/>
              <a:cs typeface="Arial"/>
              <a:sym typeface="Arial"/>
            </a:endParaRPr>
          </a:p>
        </p:txBody>
      </p:sp>
      <p:sp>
        <p:nvSpPr>
          <p:cNvPr id="1267" name="Google Shape;1267;p99"/>
          <p:cNvSpPr txBox="1"/>
          <p:nvPr/>
        </p:nvSpPr>
        <p:spPr>
          <a:xfrm>
            <a:off x="6085900" y="3359319"/>
            <a:ext cx="962100" cy="26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569"/>
              </a:buClr>
              <a:buSzPts val="1100"/>
              <a:buFont typeface="Arial"/>
              <a:buNone/>
            </a:pPr>
            <a:r>
              <a:rPr b="0" i="0" lang="en-US" sz="1100" u="none" cap="none" strike="noStrike">
                <a:solidFill>
                  <a:srgbClr val="002569"/>
                </a:solidFill>
                <a:latin typeface="Arial"/>
                <a:ea typeface="Arial"/>
                <a:cs typeface="Arial"/>
                <a:sym typeface="Arial"/>
              </a:rPr>
              <a:t>MTG-I2 LAUNCH</a:t>
            </a:r>
            <a:endParaRPr b="0" i="0" sz="1100" u="none" cap="none" strike="noStrike">
              <a:solidFill>
                <a:srgbClr val="002569"/>
              </a:solidFill>
              <a:latin typeface="Arial"/>
              <a:ea typeface="Arial"/>
              <a:cs typeface="Arial"/>
              <a:sym typeface="Arial"/>
            </a:endParaRPr>
          </a:p>
        </p:txBody>
      </p:sp>
      <p:sp>
        <p:nvSpPr>
          <p:cNvPr id="1268" name="Google Shape;1268;p99"/>
          <p:cNvSpPr/>
          <p:nvPr/>
        </p:nvSpPr>
        <p:spPr>
          <a:xfrm rot="10800000">
            <a:off x="6481648" y="3595411"/>
            <a:ext cx="170400" cy="284700"/>
          </a:xfrm>
          <a:prstGeom prst="triangle">
            <a:avLst>
              <a:gd fmla="val 50000" name="adj"/>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Tahoma"/>
              <a:buNone/>
            </a:pPr>
            <a:r>
              <a:t/>
            </a:r>
            <a:endParaRPr b="1" i="0" sz="900" u="none" cap="none" strike="noStrike">
              <a:solidFill>
                <a:srgbClr val="FFFFFF"/>
              </a:solidFill>
              <a:latin typeface="Arial"/>
              <a:ea typeface="Arial"/>
              <a:cs typeface="Arial"/>
              <a:sym typeface="Arial"/>
            </a:endParaRPr>
          </a:p>
        </p:txBody>
      </p:sp>
      <p:pic>
        <p:nvPicPr>
          <p:cNvPr id="1269" name="Google Shape;1269;p99"/>
          <p:cNvPicPr preferRelativeResize="0"/>
          <p:nvPr/>
        </p:nvPicPr>
        <p:blipFill rotWithShape="1">
          <a:blip r:embed="rId3">
            <a:alphaModFix/>
          </a:blip>
          <a:srcRect b="0" l="0" r="0" t="0"/>
          <a:stretch/>
        </p:blipFill>
        <p:spPr>
          <a:xfrm rot="2968411">
            <a:off x="4967339" y="3264020"/>
            <a:ext cx="638764" cy="11681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00"/>
          <p:cNvSpPr txBox="1"/>
          <p:nvPr>
            <p:ph type="title"/>
          </p:nvPr>
        </p:nvSpPr>
        <p:spPr>
          <a:xfrm>
            <a:off x="0" y="1"/>
            <a:ext cx="9144000" cy="1020000"/>
          </a:xfrm>
          <a:prstGeom prst="rect">
            <a:avLst/>
          </a:prstGeom>
          <a:noFill/>
          <a:ln>
            <a:noFill/>
          </a:ln>
        </p:spPr>
        <p:txBody>
          <a:bodyPr anchorCtr="0" anchor="ctr" bIns="45700" lIns="91425" spcFirstLastPara="1" rIns="91425" wrap="square" tIns="45700">
            <a:noAutofit/>
          </a:bodyPr>
          <a:lstStyle/>
          <a:p>
            <a:pPr indent="0" lvl="0" marL="221543" rtl="0" algn="l">
              <a:spcBef>
                <a:spcPts val="0"/>
              </a:spcBef>
              <a:spcAft>
                <a:spcPts val="0"/>
              </a:spcAft>
              <a:buNone/>
            </a:pPr>
            <a:r>
              <a:rPr lang="en-US" sz="2800"/>
              <a:t>EUMETSAT: </a:t>
            </a:r>
            <a:r>
              <a:rPr lang="en-US" sz="2800"/>
              <a:t>Preparing for New Copernicus Missions – starting with Sentinel-6 ! </a:t>
            </a:r>
            <a:endParaRPr sz="2800"/>
          </a:p>
        </p:txBody>
      </p:sp>
      <p:pic>
        <p:nvPicPr>
          <p:cNvPr descr="image001" id="1275" name="Google Shape;1275;p100"/>
          <p:cNvPicPr preferRelativeResize="0"/>
          <p:nvPr/>
        </p:nvPicPr>
        <p:blipFill rotWithShape="1">
          <a:blip r:embed="rId3">
            <a:alphaModFix/>
          </a:blip>
          <a:srcRect b="0" l="0" r="0" t="0"/>
          <a:stretch/>
        </p:blipFill>
        <p:spPr>
          <a:xfrm>
            <a:off x="1086645" y="1019909"/>
            <a:ext cx="6256592" cy="4129350"/>
          </a:xfrm>
          <a:prstGeom prst="rect">
            <a:avLst/>
          </a:prstGeom>
          <a:noFill/>
          <a:ln>
            <a:noFill/>
          </a:ln>
        </p:spPr>
      </p:pic>
      <p:pic>
        <p:nvPicPr>
          <p:cNvPr id="1276" name="Google Shape;1276;p100"/>
          <p:cNvPicPr preferRelativeResize="0"/>
          <p:nvPr/>
        </p:nvPicPr>
        <p:blipFill rotWithShape="1">
          <a:blip r:embed="rId4">
            <a:alphaModFix/>
          </a:blip>
          <a:srcRect b="0" l="0" r="0" t="0"/>
          <a:stretch/>
        </p:blipFill>
        <p:spPr>
          <a:xfrm>
            <a:off x="0" y="1019908"/>
            <a:ext cx="2318515" cy="1738886"/>
          </a:xfrm>
          <a:prstGeom prst="rect">
            <a:avLst/>
          </a:prstGeom>
          <a:noFill/>
          <a:ln>
            <a:noFill/>
          </a:ln>
        </p:spPr>
      </p:pic>
      <p:pic>
        <p:nvPicPr>
          <p:cNvPr id="1277" name="Google Shape;1277;p100"/>
          <p:cNvPicPr preferRelativeResize="0"/>
          <p:nvPr/>
        </p:nvPicPr>
        <p:blipFill rotWithShape="1">
          <a:blip r:embed="rId5">
            <a:alphaModFix/>
          </a:blip>
          <a:srcRect b="0" l="0" r="0" t="0"/>
          <a:stretch/>
        </p:blipFill>
        <p:spPr>
          <a:xfrm>
            <a:off x="5024719" y="4207193"/>
            <a:ext cx="2318517" cy="17388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01"/>
          <p:cNvSpPr txBox="1"/>
          <p:nvPr>
            <p:ph type="title"/>
          </p:nvPr>
        </p:nvSpPr>
        <p:spPr>
          <a:xfrm>
            <a:off x="0" y="1"/>
            <a:ext cx="9144000" cy="1020000"/>
          </a:xfrm>
          <a:prstGeom prst="rect">
            <a:avLst/>
          </a:prstGeom>
          <a:noFill/>
          <a:ln>
            <a:noFill/>
          </a:ln>
        </p:spPr>
        <p:txBody>
          <a:bodyPr anchorCtr="0" anchor="ctr" bIns="45700" lIns="91425" spcFirstLastPara="1" rIns="91425" wrap="square" tIns="45700">
            <a:noAutofit/>
          </a:bodyPr>
          <a:lstStyle/>
          <a:p>
            <a:pPr indent="0" lvl="0" marL="221543" rtl="0" algn="l">
              <a:spcBef>
                <a:spcPts val="0"/>
              </a:spcBef>
              <a:spcAft>
                <a:spcPts val="0"/>
              </a:spcAft>
              <a:buNone/>
            </a:pPr>
            <a:r>
              <a:rPr lang="en-US"/>
              <a:t>And as of 1 January 2021 ...</a:t>
            </a:r>
            <a:endParaRPr/>
          </a:p>
        </p:txBody>
      </p:sp>
      <p:sp>
        <p:nvSpPr>
          <p:cNvPr id="1283" name="Google Shape;1283;p101"/>
          <p:cNvSpPr txBox="1"/>
          <p:nvPr>
            <p:ph idx="1" type="body"/>
          </p:nvPr>
        </p:nvSpPr>
        <p:spPr>
          <a:xfrm>
            <a:off x="599686" y="1762327"/>
            <a:ext cx="3324900" cy="526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2400"/>
              <a:buNone/>
            </a:pPr>
            <a:r>
              <a:t/>
            </a:r>
            <a:endParaRPr sz="2400"/>
          </a:p>
          <a:p>
            <a:pPr indent="0" lvl="0" marL="0" rtl="0" algn="ctr">
              <a:spcBef>
                <a:spcPts val="0"/>
              </a:spcBef>
              <a:spcAft>
                <a:spcPts val="0"/>
              </a:spcAft>
              <a:buClr>
                <a:schemeClr val="dk2"/>
              </a:buClr>
              <a:buSzPts val="2400"/>
              <a:buNone/>
            </a:pPr>
            <a:r>
              <a:t/>
            </a:r>
            <a:endParaRPr sz="2400"/>
          </a:p>
          <a:p>
            <a:pPr indent="0" lvl="0" marL="0" rtl="0" algn="ctr">
              <a:spcBef>
                <a:spcPts val="0"/>
              </a:spcBef>
              <a:spcAft>
                <a:spcPts val="0"/>
              </a:spcAft>
              <a:buClr>
                <a:schemeClr val="dk2"/>
              </a:buClr>
              <a:buSzPts val="2400"/>
              <a:buNone/>
            </a:pPr>
            <a:r>
              <a:t/>
            </a:r>
            <a:endParaRPr sz="2400"/>
          </a:p>
          <a:p>
            <a:pPr indent="0" lvl="0" marL="0" rtl="0" algn="ctr">
              <a:spcBef>
                <a:spcPts val="0"/>
              </a:spcBef>
              <a:spcAft>
                <a:spcPts val="0"/>
              </a:spcAft>
              <a:buClr>
                <a:schemeClr val="dk2"/>
              </a:buClr>
              <a:buSzPts val="2400"/>
              <a:buNone/>
            </a:pPr>
            <a:r>
              <a:t/>
            </a:r>
            <a:endParaRPr sz="2400"/>
          </a:p>
          <a:p>
            <a:pPr indent="0" lvl="0" marL="0" rtl="0" algn="ctr">
              <a:spcBef>
                <a:spcPts val="0"/>
              </a:spcBef>
              <a:spcAft>
                <a:spcPts val="0"/>
              </a:spcAft>
              <a:buClr>
                <a:schemeClr val="dk2"/>
              </a:buClr>
              <a:buSzPts val="2400"/>
              <a:buNone/>
            </a:pPr>
            <a:r>
              <a:rPr lang="en-US" sz="2400"/>
              <a:t>Phil Evans will be the new Director-General of EUMETSAT ...</a:t>
            </a:r>
            <a:endParaRPr sz="2400"/>
          </a:p>
        </p:txBody>
      </p:sp>
      <p:pic>
        <p:nvPicPr>
          <p:cNvPr id="1284" name="Google Shape;1284;p101"/>
          <p:cNvPicPr preferRelativeResize="0"/>
          <p:nvPr/>
        </p:nvPicPr>
        <p:blipFill rotWithShape="1">
          <a:blip r:embed="rId3">
            <a:alphaModFix/>
          </a:blip>
          <a:srcRect b="0" l="0" r="0" t="0"/>
          <a:stretch/>
        </p:blipFill>
        <p:spPr>
          <a:xfrm>
            <a:off x="4892436" y="2046997"/>
            <a:ext cx="2875965" cy="28759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02"/>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290" name="Google Shape;1290;p102"/>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Team Australia</a:t>
            </a:r>
            <a:endParaRPr/>
          </a:p>
        </p:txBody>
      </p:sp>
      <p:sp>
        <p:nvSpPr>
          <p:cNvPr id="1291" name="Google Shape;1291;p102"/>
          <p:cNvSpPr txBox="1"/>
          <p:nvPr/>
        </p:nvSpPr>
        <p:spPr>
          <a:xfrm>
            <a:off x="191725" y="1135625"/>
            <a:ext cx="7059600" cy="542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0"/>
              </a:spcAft>
              <a:buNone/>
            </a:pPr>
            <a:r>
              <a:rPr b="1" lang="en-US">
                <a:solidFill>
                  <a:srgbClr val="002569"/>
                </a:solidFill>
                <a:latin typeface="Helvetica Neue"/>
                <a:ea typeface="Helvetica Neue"/>
                <a:cs typeface="Helvetica Neue"/>
                <a:sym typeface="Helvetica Neue"/>
              </a:rPr>
              <a:t>CEOS SIT Co-chairs (2020-21) </a:t>
            </a:r>
            <a:r>
              <a:rPr lang="en-US">
                <a:solidFill>
                  <a:srgbClr val="002569"/>
                </a:solidFill>
                <a:latin typeface="Helvetica Neue"/>
                <a:ea typeface="Helvetica Neue"/>
                <a:cs typeface="Helvetica Neue"/>
                <a:sym typeface="Helvetica Neue"/>
              </a:rPr>
              <a:t>– planned SIT-35 in Hobart, then held virtually, as well as SIT TW 2020 (planned in Zagreb)</a:t>
            </a:r>
            <a:endParaRPr>
              <a:solidFill>
                <a:srgbClr val="002569"/>
              </a:solidFill>
              <a:latin typeface="Helvetica Neue"/>
              <a:ea typeface="Helvetica Neue"/>
              <a:cs typeface="Helvetica Neue"/>
              <a:sym typeface="Helvetica Neue"/>
            </a:endParaRPr>
          </a:p>
          <a:p>
            <a:pPr indent="0" lvl="0" marL="0" rtl="0" algn="l">
              <a:lnSpc>
                <a:spcPct val="115000"/>
              </a:lnSpc>
              <a:spcBef>
                <a:spcPts val="500"/>
              </a:spcBef>
              <a:spcAft>
                <a:spcPts val="0"/>
              </a:spcAft>
              <a:buNone/>
            </a:pPr>
            <a:r>
              <a:rPr b="1" lang="en-US">
                <a:solidFill>
                  <a:srgbClr val="002569"/>
                </a:solidFill>
                <a:latin typeface="Helvetica Neue"/>
                <a:ea typeface="Helvetica Neue"/>
                <a:cs typeface="Helvetica Neue"/>
                <a:sym typeface="Helvetica Neue"/>
              </a:rPr>
              <a:t>Adelaide Innovation Precinct (‘</a:t>
            </a:r>
            <a:r>
              <a:rPr b="1" lang="en-US" u="sng">
                <a:solidFill>
                  <a:schemeClr val="hlink"/>
                </a:solidFill>
                <a:latin typeface="Helvetica Neue"/>
                <a:ea typeface="Helvetica Neue"/>
                <a:cs typeface="Helvetica Neue"/>
                <a:sym typeface="Helvetica Neue"/>
                <a:hlinkClick r:id="rId3"/>
              </a:rPr>
              <a:t>Lot14</a:t>
            </a:r>
            <a:r>
              <a:rPr b="1" lang="en-US">
                <a:solidFill>
                  <a:srgbClr val="002569"/>
                </a:solidFill>
                <a:latin typeface="Helvetica Neue"/>
                <a:ea typeface="Helvetica Neue"/>
                <a:cs typeface="Helvetica Neue"/>
                <a:sym typeface="Helvetica Neue"/>
              </a:rPr>
              <a:t>’): </a:t>
            </a:r>
            <a:r>
              <a:rPr lang="en-US">
                <a:solidFill>
                  <a:srgbClr val="002569"/>
                </a:solidFill>
                <a:latin typeface="Helvetica Neue"/>
                <a:ea typeface="Helvetica Neue"/>
                <a:cs typeface="Helvetica Neue"/>
                <a:sym typeface="Helvetica Neue"/>
              </a:rPr>
              <a:t>hub for emerging technology (including Space), hosting the new Australian Space Agency (ASA) headquarters, the Australian Institute for Machine Learning, SmartSat CRC, CSIRO, and BOM’s   Space Industry lead on Space Weather, alongside with &gt;40 start-ups</a:t>
            </a:r>
            <a:endParaRPr>
              <a:solidFill>
                <a:srgbClr val="002569"/>
              </a:solidFill>
              <a:latin typeface="Helvetica Neue"/>
              <a:ea typeface="Helvetica Neue"/>
              <a:cs typeface="Helvetica Neue"/>
              <a:sym typeface="Helvetica Neue"/>
            </a:endParaRPr>
          </a:p>
          <a:p>
            <a:pPr indent="0" lvl="0" marL="0" rtl="0" algn="l">
              <a:lnSpc>
                <a:spcPct val="115000"/>
              </a:lnSpc>
              <a:spcBef>
                <a:spcPts val="500"/>
              </a:spcBef>
              <a:spcAft>
                <a:spcPts val="0"/>
              </a:spcAft>
              <a:buClr>
                <a:schemeClr val="dk1"/>
              </a:buClr>
              <a:buSzPts val="1100"/>
              <a:buFont typeface="Arial"/>
              <a:buNone/>
            </a:pPr>
            <a:r>
              <a:rPr b="1" lang="en-US">
                <a:solidFill>
                  <a:srgbClr val="002569"/>
                </a:solidFill>
                <a:latin typeface="Helvetica Neue"/>
                <a:ea typeface="Helvetica Neue"/>
                <a:cs typeface="Helvetica Neue"/>
                <a:sym typeface="Helvetica Neue"/>
              </a:rPr>
              <a:t>Australian Space Agency (ASA):</a:t>
            </a:r>
            <a:endParaRPr b="1">
              <a:solidFill>
                <a:srgbClr val="002569"/>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rgbClr val="002569"/>
              </a:buClr>
              <a:buSzPts val="1400"/>
              <a:buChar char="●"/>
            </a:pPr>
            <a:r>
              <a:rPr lang="en-US">
                <a:solidFill>
                  <a:srgbClr val="002569"/>
                </a:solidFill>
                <a:latin typeface="Helvetica Neue"/>
                <a:ea typeface="Helvetica Neue"/>
                <a:cs typeface="Helvetica Neue"/>
                <a:sym typeface="Helvetica Neue"/>
              </a:rPr>
              <a:t>Following the devastating 2019-2020 bushfire season, the Australian Government commissioned a </a:t>
            </a:r>
            <a:r>
              <a:rPr b="1" lang="en-US">
                <a:solidFill>
                  <a:srgbClr val="002569"/>
                </a:solidFill>
                <a:latin typeface="Helvetica Neue"/>
                <a:ea typeface="Helvetica Neue"/>
                <a:cs typeface="Helvetica Neue"/>
                <a:sym typeface="Helvetica Neue"/>
              </a:rPr>
              <a:t>taskforce to study the use of satellite imagery in support of bushfire risk management, </a:t>
            </a:r>
            <a:r>
              <a:rPr lang="en-US">
                <a:solidFill>
                  <a:srgbClr val="002569"/>
                </a:solidFill>
                <a:latin typeface="Helvetica Neue"/>
                <a:ea typeface="Helvetica Neue"/>
                <a:cs typeface="Helvetica Neue"/>
                <a:sym typeface="Helvetica Neue"/>
              </a:rPr>
              <a:t>incl. the importance of international cooperation and data sharing.</a:t>
            </a:r>
            <a:endParaRPr>
              <a:solidFill>
                <a:srgbClr val="002569"/>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rgbClr val="002569"/>
              </a:buClr>
              <a:buSzPts val="1400"/>
              <a:buChar char="●"/>
            </a:pPr>
            <a:r>
              <a:rPr lang="en-US">
                <a:solidFill>
                  <a:srgbClr val="002569"/>
                </a:solidFill>
                <a:latin typeface="Helvetica Neue"/>
                <a:ea typeface="Helvetica Neue"/>
                <a:cs typeface="Helvetica Neue"/>
                <a:sym typeface="Helvetica Neue"/>
              </a:rPr>
              <a:t>Leading the development of an </a:t>
            </a:r>
            <a:r>
              <a:rPr b="1" lang="en-US">
                <a:solidFill>
                  <a:srgbClr val="002569"/>
                </a:solidFill>
                <a:latin typeface="Helvetica Neue"/>
                <a:ea typeface="Helvetica Neue"/>
                <a:cs typeface="Helvetica Neue"/>
                <a:sym typeface="Helvetica Neue"/>
              </a:rPr>
              <a:t>Australian Satellite Earth Observation Roadmap, </a:t>
            </a:r>
            <a:r>
              <a:rPr lang="en-US">
                <a:solidFill>
                  <a:srgbClr val="002569"/>
                </a:solidFill>
                <a:latin typeface="Helvetica Neue"/>
                <a:ea typeface="Helvetica Neue"/>
                <a:cs typeface="Helvetica Neue"/>
                <a:sym typeface="Helvetica Neue"/>
              </a:rPr>
              <a:t>engaging both domestically and internationally on this document</a:t>
            </a:r>
            <a:endParaRPr>
              <a:solidFill>
                <a:srgbClr val="002569"/>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rgbClr val="002569"/>
              </a:buClr>
              <a:buSzPts val="1400"/>
              <a:buChar char="●"/>
            </a:pPr>
            <a:r>
              <a:rPr lang="en-US">
                <a:solidFill>
                  <a:srgbClr val="002569"/>
                </a:solidFill>
                <a:latin typeface="Helvetica Neue"/>
                <a:ea typeface="Helvetica Neue"/>
                <a:cs typeface="Helvetica Neue"/>
                <a:sym typeface="Helvetica Neue"/>
              </a:rPr>
              <a:t>Officially opened </a:t>
            </a:r>
            <a:r>
              <a:rPr b="1" lang="en-US">
                <a:solidFill>
                  <a:srgbClr val="002569"/>
                </a:solidFill>
                <a:latin typeface="Helvetica Neue"/>
                <a:ea typeface="Helvetica Neue"/>
                <a:cs typeface="Helvetica Neue"/>
                <a:sym typeface="Helvetica Neue"/>
              </a:rPr>
              <a:t>ASA’s headquarters at Lot14 </a:t>
            </a:r>
            <a:r>
              <a:rPr lang="en-US">
                <a:solidFill>
                  <a:srgbClr val="002569"/>
                </a:solidFill>
                <a:latin typeface="Helvetica Neue"/>
                <a:ea typeface="Helvetica Neue"/>
                <a:cs typeface="Helvetica Neue"/>
                <a:sym typeface="Helvetica Neue"/>
              </a:rPr>
              <a:t>(in Adelaide) in February 2020</a:t>
            </a:r>
            <a:endParaRPr>
              <a:solidFill>
                <a:srgbClr val="002569"/>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a:solidFill>
                <a:srgbClr val="002569"/>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pic>
        <p:nvPicPr>
          <p:cNvPr id="1292" name="Google Shape;1292;p102"/>
          <p:cNvPicPr preferRelativeResize="0"/>
          <p:nvPr/>
        </p:nvPicPr>
        <p:blipFill>
          <a:blip r:embed="rId4">
            <a:alphaModFix/>
          </a:blip>
          <a:stretch>
            <a:fillRect/>
          </a:stretch>
        </p:blipFill>
        <p:spPr>
          <a:xfrm>
            <a:off x="7410475" y="1288025"/>
            <a:ext cx="1485900" cy="628650"/>
          </a:xfrm>
          <a:prstGeom prst="rect">
            <a:avLst/>
          </a:prstGeom>
          <a:noFill/>
          <a:ln>
            <a:noFill/>
          </a:ln>
        </p:spPr>
      </p:pic>
      <p:pic>
        <p:nvPicPr>
          <p:cNvPr id="1293" name="Google Shape;1293;p102"/>
          <p:cNvPicPr preferRelativeResize="0"/>
          <p:nvPr/>
        </p:nvPicPr>
        <p:blipFill>
          <a:blip r:embed="rId5">
            <a:alphaModFix/>
          </a:blip>
          <a:stretch>
            <a:fillRect/>
          </a:stretch>
        </p:blipFill>
        <p:spPr>
          <a:xfrm>
            <a:off x="7010400" y="1947750"/>
            <a:ext cx="2057400" cy="1405061"/>
          </a:xfrm>
          <a:prstGeom prst="rect">
            <a:avLst/>
          </a:prstGeom>
          <a:noFill/>
          <a:ln>
            <a:noFill/>
          </a:ln>
        </p:spPr>
      </p:pic>
      <p:pic>
        <p:nvPicPr>
          <p:cNvPr id="1294" name="Google Shape;1294;p102"/>
          <p:cNvPicPr preferRelativeResize="0"/>
          <p:nvPr/>
        </p:nvPicPr>
        <p:blipFill>
          <a:blip r:embed="rId6">
            <a:alphaModFix/>
          </a:blip>
          <a:stretch>
            <a:fillRect/>
          </a:stretch>
        </p:blipFill>
        <p:spPr>
          <a:xfrm>
            <a:off x="7251325" y="3077511"/>
            <a:ext cx="1390650" cy="962025"/>
          </a:xfrm>
          <a:prstGeom prst="rect">
            <a:avLst/>
          </a:prstGeom>
          <a:noFill/>
          <a:ln>
            <a:noFill/>
          </a:ln>
        </p:spPr>
      </p:pic>
      <p:pic>
        <p:nvPicPr>
          <p:cNvPr id="1295" name="Google Shape;1295;p102"/>
          <p:cNvPicPr preferRelativeResize="0"/>
          <p:nvPr/>
        </p:nvPicPr>
        <p:blipFill>
          <a:blip r:embed="rId7">
            <a:alphaModFix/>
          </a:blip>
          <a:stretch>
            <a:fillRect/>
          </a:stretch>
        </p:blipFill>
        <p:spPr>
          <a:xfrm>
            <a:off x="7172325" y="4103436"/>
            <a:ext cx="1733550" cy="838200"/>
          </a:xfrm>
          <a:prstGeom prst="rect">
            <a:avLst/>
          </a:prstGeom>
          <a:noFill/>
          <a:ln>
            <a:noFill/>
          </a:ln>
        </p:spPr>
      </p:pic>
      <p:sp>
        <p:nvSpPr>
          <p:cNvPr id="1296" name="Google Shape;1296;p102"/>
          <p:cNvSpPr txBox="1"/>
          <p:nvPr/>
        </p:nvSpPr>
        <p:spPr>
          <a:xfrm>
            <a:off x="191725" y="4890000"/>
            <a:ext cx="8952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rgbClr val="002569"/>
                </a:solidFill>
                <a:latin typeface="Helvetica Neue"/>
                <a:ea typeface="Helvetica Neue"/>
                <a:cs typeface="Helvetica Neue"/>
                <a:sym typeface="Helvetica Neue"/>
              </a:rPr>
              <a:t>Bureau of Meteorology (BOM):</a:t>
            </a:r>
            <a:endParaRPr b="1">
              <a:solidFill>
                <a:srgbClr val="002569"/>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rgbClr val="002569"/>
              </a:buClr>
              <a:buSzPts val="1400"/>
              <a:buFont typeface="Helvetica Neue"/>
              <a:buChar char="●"/>
            </a:pPr>
            <a:r>
              <a:rPr lang="en-US">
                <a:solidFill>
                  <a:srgbClr val="002569"/>
                </a:solidFill>
                <a:latin typeface="Helvetica Neue"/>
                <a:ea typeface="Helvetica Neue"/>
                <a:cs typeface="Helvetica Neue"/>
                <a:sym typeface="Helvetica Neue"/>
              </a:rPr>
              <a:t>Working on improvements of </a:t>
            </a:r>
            <a:r>
              <a:rPr b="1" lang="en-US">
                <a:solidFill>
                  <a:srgbClr val="002569"/>
                </a:solidFill>
                <a:latin typeface="Helvetica Neue"/>
                <a:ea typeface="Helvetica Neue"/>
                <a:cs typeface="Helvetica Neue"/>
                <a:sym typeface="Helvetica Neue"/>
              </a:rPr>
              <a:t>OceanMAPS </a:t>
            </a:r>
            <a:r>
              <a:rPr lang="en-US">
                <a:solidFill>
                  <a:srgbClr val="002569"/>
                </a:solidFill>
                <a:latin typeface="Helvetica Neue"/>
                <a:ea typeface="Helvetica Neue"/>
                <a:cs typeface="Helvetica Neue"/>
                <a:sym typeface="Helvetica Neue"/>
              </a:rPr>
              <a:t>(the Bureau's global, high-resolution,                           data assimilating ocean forecast system), incl. a sea ice analysis and forecast capability,</a:t>
            </a:r>
            <a:endParaRPr>
              <a:solidFill>
                <a:srgbClr val="002569"/>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rgbClr val="002569"/>
              </a:buClr>
              <a:buSzPts val="1400"/>
              <a:buFont typeface="Helvetica Neue"/>
              <a:buChar char="●"/>
            </a:pPr>
            <a:r>
              <a:rPr lang="en-US">
                <a:solidFill>
                  <a:srgbClr val="002569"/>
                </a:solidFill>
                <a:latin typeface="Helvetica Neue"/>
                <a:ea typeface="Helvetica Neue"/>
                <a:cs typeface="Helvetica Neue"/>
                <a:sym typeface="Helvetica Neue"/>
              </a:rPr>
              <a:t>In April 2020: </a:t>
            </a:r>
            <a:r>
              <a:rPr b="1" lang="en-US">
                <a:solidFill>
                  <a:srgbClr val="002569"/>
                </a:solidFill>
                <a:latin typeface="Helvetica Neue"/>
                <a:ea typeface="Helvetica Neue"/>
                <a:cs typeface="Helvetica Neue"/>
                <a:sym typeface="Helvetica Neue"/>
              </a:rPr>
              <a:t>upgraded the daily global SST analysis</a:t>
            </a:r>
            <a:r>
              <a:rPr lang="en-US">
                <a:solidFill>
                  <a:srgbClr val="002569"/>
                </a:solidFill>
                <a:latin typeface="Helvetica Neue"/>
                <a:ea typeface="Helvetica Neue"/>
                <a:cs typeface="Helvetica Neue"/>
                <a:sym typeface="Helvetica Neue"/>
              </a:rPr>
              <a:t>, referred to as </a:t>
            </a:r>
            <a:r>
              <a:rPr b="1" lang="en-US">
                <a:solidFill>
                  <a:srgbClr val="002569"/>
                </a:solidFill>
                <a:latin typeface="Helvetica Neue"/>
                <a:ea typeface="Helvetica Neue"/>
                <a:cs typeface="Helvetica Neue"/>
                <a:sym typeface="Helvetica Neue"/>
              </a:rPr>
              <a:t>Global Australian Multi-Sensor SST Analysis (GAMSSA)</a:t>
            </a:r>
            <a:r>
              <a:rPr lang="en-US">
                <a:solidFill>
                  <a:srgbClr val="002569"/>
                </a:solidFill>
                <a:latin typeface="Helvetica Neue"/>
                <a:ea typeface="Helvetica Neue"/>
                <a:cs typeface="Helvetica Neue"/>
                <a:sym typeface="Helvetica Neue"/>
              </a:rPr>
              <a:t>, improving its performance and making it one of the best in the world. On 29 April, GAMSSA began ingesting </a:t>
            </a:r>
            <a:r>
              <a:rPr b="1" lang="en-US">
                <a:solidFill>
                  <a:srgbClr val="002569"/>
                </a:solidFill>
                <a:latin typeface="Helvetica Neue"/>
                <a:ea typeface="Helvetica Neue"/>
                <a:cs typeface="Helvetica Neue"/>
                <a:sym typeface="Helvetica Neue"/>
              </a:rPr>
              <a:t>Visible Infrared Imaging Radiometer Suite </a:t>
            </a:r>
            <a:r>
              <a:rPr lang="en-US">
                <a:solidFill>
                  <a:srgbClr val="002569"/>
                </a:solidFill>
                <a:latin typeface="Helvetica Neue"/>
                <a:ea typeface="Helvetica Neue"/>
                <a:cs typeface="Helvetica Neue"/>
                <a:sym typeface="Helvetica Neue"/>
              </a:rPr>
              <a:t>datasets from two more weather satellites, Suomi-NPP and NOAA-20.</a:t>
            </a:r>
            <a:endParaRPr>
              <a:solidFill>
                <a:srgbClr val="002569"/>
              </a:solidFill>
              <a:latin typeface="Helvetica Neue"/>
              <a:ea typeface="Helvetica Neue"/>
              <a:cs typeface="Helvetica Neue"/>
              <a:sym typeface="Helvetica Neue"/>
            </a:endParaRPr>
          </a:p>
        </p:txBody>
      </p:sp>
      <p:pic>
        <p:nvPicPr>
          <p:cNvPr id="1297" name="Google Shape;1297;p102"/>
          <p:cNvPicPr preferRelativeResize="0"/>
          <p:nvPr/>
        </p:nvPicPr>
        <p:blipFill>
          <a:blip r:embed="rId8">
            <a:alphaModFix/>
          </a:blip>
          <a:stretch>
            <a:fillRect/>
          </a:stretch>
        </p:blipFill>
        <p:spPr>
          <a:xfrm>
            <a:off x="7245163" y="5005525"/>
            <a:ext cx="1587875" cy="4836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03"/>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303" name="Google Shape;1303;p103"/>
          <p:cNvSpPr txBox="1"/>
          <p:nvPr>
            <p:ph idx="1" type="body"/>
          </p:nvPr>
        </p:nvSpPr>
        <p:spPr>
          <a:xfrm>
            <a:off x="0" y="1216800"/>
            <a:ext cx="8920200" cy="5412600"/>
          </a:xfrm>
          <a:prstGeom prst="rect">
            <a:avLst/>
          </a:prstGeom>
        </p:spPr>
        <p:txBody>
          <a:bodyPr anchorCtr="0" anchor="t" bIns="45700" lIns="91425" spcFirstLastPara="1" rIns="91425" wrap="square" tIns="45700">
            <a:noAutofit/>
          </a:bodyPr>
          <a:lstStyle/>
          <a:p>
            <a:pPr indent="0" lvl="0" marL="101600" rtl="0" algn="l">
              <a:lnSpc>
                <a:spcPct val="115000"/>
              </a:lnSpc>
              <a:spcBef>
                <a:spcPts val="500"/>
              </a:spcBef>
              <a:spcAft>
                <a:spcPts val="0"/>
              </a:spcAft>
              <a:buClr>
                <a:schemeClr val="dk1"/>
              </a:buClr>
              <a:buSzPts val="1100"/>
              <a:buFont typeface="Arial"/>
              <a:buNone/>
            </a:pPr>
            <a:r>
              <a:rPr lang="en-US" sz="1300"/>
              <a:t>CSIRO strongly supports key </a:t>
            </a:r>
            <a:r>
              <a:rPr b="1" lang="en-US" sz="1300">
                <a:solidFill>
                  <a:srgbClr val="F79646"/>
                </a:solidFill>
              </a:rPr>
              <a:t>CEOS activities </a:t>
            </a:r>
            <a:r>
              <a:rPr lang="en-US" sz="1300"/>
              <a:t>and priorities such as:</a:t>
            </a:r>
            <a:endParaRPr sz="1300"/>
          </a:p>
          <a:p>
            <a:pPr indent="-355600" lvl="0" marL="457200" rtl="0" algn="l">
              <a:lnSpc>
                <a:spcPct val="100000"/>
              </a:lnSpc>
              <a:spcBef>
                <a:spcPts val="0"/>
              </a:spcBef>
              <a:spcAft>
                <a:spcPts val="0"/>
              </a:spcAft>
              <a:buSzPts val="2000"/>
              <a:buChar char="●"/>
            </a:pPr>
            <a:r>
              <a:rPr b="1" lang="en-US" sz="1300"/>
              <a:t>Biomass and Cal/Val activities </a:t>
            </a:r>
            <a:r>
              <a:rPr lang="en-US" sz="1300"/>
              <a:t>(WGCV led by CSIRO), including the </a:t>
            </a:r>
            <a:r>
              <a:rPr lang="en-US" sz="1300" u="sng"/>
              <a:t>Biomass Protocol </a:t>
            </a:r>
            <a:r>
              <a:rPr lang="en-US" sz="1300"/>
              <a:t>(in its final review phase) and the proposed </a:t>
            </a:r>
            <a:r>
              <a:rPr lang="en-US" sz="1300" u="sng"/>
              <a:t>Forest Biomass reference Network </a:t>
            </a:r>
            <a:r>
              <a:rPr lang="en-US" sz="1300"/>
              <a:t>– a tremendous international scientific collaboration</a:t>
            </a:r>
            <a:endParaRPr sz="1300"/>
          </a:p>
          <a:p>
            <a:pPr indent="-355600" lvl="0" marL="457200" rtl="0" algn="l">
              <a:lnSpc>
                <a:spcPct val="100000"/>
              </a:lnSpc>
              <a:spcBef>
                <a:spcPts val="0"/>
              </a:spcBef>
              <a:spcAft>
                <a:spcPts val="0"/>
              </a:spcAft>
              <a:buSzPts val="2000"/>
              <a:buChar char="●"/>
            </a:pPr>
            <a:r>
              <a:rPr b="1" lang="en-US" sz="1300"/>
              <a:t>Earth Analytics Interoperability Lab (EAIL) </a:t>
            </a:r>
            <a:r>
              <a:rPr lang="en-US" sz="1300"/>
              <a:t>developed by WGISS (CSIRO lead) and SEO (NASA) – another great example of CEOS activity supporting multiple Agencies</a:t>
            </a:r>
            <a:endParaRPr sz="1300"/>
          </a:p>
          <a:p>
            <a:pPr indent="-355600" lvl="0" marL="457200" rtl="0" algn="l">
              <a:lnSpc>
                <a:spcPct val="100000"/>
              </a:lnSpc>
              <a:spcBef>
                <a:spcPts val="0"/>
              </a:spcBef>
              <a:spcAft>
                <a:spcPts val="0"/>
              </a:spcAft>
              <a:buSzPts val="2000"/>
              <a:buChar char="●"/>
            </a:pPr>
            <a:r>
              <a:rPr b="1" lang="en-US" sz="1300"/>
              <a:t>UN SDG efforts </a:t>
            </a:r>
            <a:r>
              <a:rPr lang="en-US" sz="1300"/>
              <a:t>with the </a:t>
            </a:r>
            <a:r>
              <a:rPr lang="en-US" sz="1300" u="sng"/>
              <a:t>SDG AHT co-leadership</a:t>
            </a:r>
            <a:r>
              <a:rPr lang="en-US" sz="1300"/>
              <a:t>, and leadership (</a:t>
            </a:r>
            <a:r>
              <a:rPr lang="en-US" sz="1300" u="sng">
                <a:solidFill>
                  <a:schemeClr val="hlink"/>
                </a:solidFill>
                <a:hlinkClick r:id="rId3"/>
              </a:rPr>
              <a:t>Good Practice Guidance</a:t>
            </a:r>
            <a:r>
              <a:rPr lang="en-US" sz="1300"/>
              <a:t> document, with version 2 currently developed) in GEO Land Degradation Neutrality Initiative (LDN) (co-lead) where CEOS datasets are strongly considered in identification of datasets for global, regional and local uses</a:t>
            </a:r>
            <a:endParaRPr sz="1300"/>
          </a:p>
          <a:p>
            <a:pPr indent="0" lvl="0" marL="0" rtl="0" algn="l">
              <a:lnSpc>
                <a:spcPct val="115000"/>
              </a:lnSpc>
              <a:spcBef>
                <a:spcPts val="500"/>
              </a:spcBef>
              <a:spcAft>
                <a:spcPts val="0"/>
              </a:spcAft>
              <a:buNone/>
            </a:pPr>
            <a:r>
              <a:rPr b="1" lang="en-US" sz="1300">
                <a:solidFill>
                  <a:srgbClr val="F79646"/>
                </a:solidFill>
              </a:rPr>
              <a:t>Key CSIRO activities and engagement </a:t>
            </a:r>
            <a:r>
              <a:rPr lang="en-US" sz="1300"/>
              <a:t>around</a:t>
            </a:r>
            <a:r>
              <a:rPr b="1" lang="en-US" sz="1300">
                <a:solidFill>
                  <a:srgbClr val="F79646"/>
                </a:solidFill>
              </a:rPr>
              <a:t> </a:t>
            </a:r>
            <a:r>
              <a:rPr lang="en-US" sz="1300"/>
              <a:t>Earth observation in 2020:</a:t>
            </a:r>
            <a:endParaRPr sz="1300"/>
          </a:p>
          <a:p>
            <a:pPr indent="-355600" lvl="0" marL="457200" rtl="0" algn="l">
              <a:lnSpc>
                <a:spcPct val="100000"/>
              </a:lnSpc>
              <a:spcBef>
                <a:spcPts val="0"/>
              </a:spcBef>
              <a:spcAft>
                <a:spcPts val="0"/>
              </a:spcAft>
              <a:buSzPts val="2000"/>
              <a:buChar char="●"/>
            </a:pPr>
            <a:r>
              <a:rPr lang="en-US" sz="1300"/>
              <a:t>‘</a:t>
            </a:r>
            <a:r>
              <a:rPr b="1" i="1" lang="en-US" sz="1300" u="sng">
                <a:solidFill>
                  <a:schemeClr val="hlink"/>
                </a:solidFill>
                <a:hlinkClick r:id="rId4"/>
              </a:rPr>
              <a:t>Centre for Earth Observation</a:t>
            </a:r>
            <a:r>
              <a:rPr lang="en-US" sz="1300"/>
              <a:t>’ in our Astronomy &amp; Space Program turned 2 in June –  </a:t>
            </a:r>
            <a:endParaRPr sz="1300"/>
          </a:p>
          <a:p>
            <a:pPr indent="0" lvl="0" marL="0" rtl="0" algn="l">
              <a:lnSpc>
                <a:spcPct val="100000"/>
              </a:lnSpc>
              <a:spcBef>
                <a:spcPts val="0"/>
              </a:spcBef>
              <a:spcAft>
                <a:spcPts val="0"/>
              </a:spcAft>
              <a:buNone/>
            </a:pPr>
            <a:r>
              <a:rPr lang="en-US" sz="1300"/>
              <a:t>   	strong motivation to keep this as a home for our domestic and international EO activities</a:t>
            </a:r>
            <a:endParaRPr sz="1300"/>
          </a:p>
          <a:p>
            <a:pPr indent="-355600" lvl="0" marL="457200" rtl="0" algn="l">
              <a:lnSpc>
                <a:spcPct val="100000"/>
              </a:lnSpc>
              <a:spcBef>
                <a:spcPts val="0"/>
              </a:spcBef>
              <a:spcAft>
                <a:spcPts val="0"/>
              </a:spcAft>
              <a:buSzPts val="2000"/>
              <a:buChar char="●"/>
            </a:pPr>
            <a:r>
              <a:rPr b="1" lang="en-US" sz="1300"/>
              <a:t>Stronger &amp; valued collaboration </a:t>
            </a:r>
            <a:r>
              <a:rPr lang="en-US" sz="1300"/>
              <a:t>with domestic partners like GA (our SIT ‘</a:t>
            </a:r>
            <a:r>
              <a:rPr i="1" lang="en-US" sz="1300"/>
              <a:t>partner in crime</a:t>
            </a:r>
            <a:r>
              <a:rPr lang="en-US" sz="1300"/>
              <a:t>’), ASA and BOM</a:t>
            </a:r>
            <a:endParaRPr sz="1300"/>
          </a:p>
          <a:p>
            <a:pPr indent="-355600" lvl="0" marL="457200" rtl="0" algn="l">
              <a:lnSpc>
                <a:spcPct val="100000"/>
              </a:lnSpc>
              <a:spcBef>
                <a:spcPts val="0"/>
              </a:spcBef>
              <a:spcAft>
                <a:spcPts val="0"/>
              </a:spcAft>
              <a:buSzPts val="2000"/>
              <a:buChar char="●"/>
            </a:pPr>
            <a:r>
              <a:rPr b="1" lang="en-US" sz="1300"/>
              <a:t>International partnerships </a:t>
            </a:r>
            <a:r>
              <a:rPr lang="en-US" sz="1300"/>
              <a:t>consolidated or developed (discussions and/or agreements signed) with ASI, CONAE, CSA, DLR, ESA, NASA, VNSC - to deeper our collaborations on EO activities (focus on NovaSAR data and/or AquaWatch)</a:t>
            </a:r>
            <a:endParaRPr sz="1300"/>
          </a:p>
          <a:p>
            <a:pPr indent="-355600" lvl="0" marL="457200" rtl="0" algn="l">
              <a:lnSpc>
                <a:spcPct val="100000"/>
              </a:lnSpc>
              <a:spcBef>
                <a:spcPts val="0"/>
              </a:spcBef>
              <a:spcAft>
                <a:spcPts val="0"/>
              </a:spcAft>
              <a:buSzPts val="2000"/>
              <a:buChar char="●"/>
            </a:pPr>
            <a:r>
              <a:rPr b="1" lang="en-US" sz="1300"/>
              <a:t>CSIRO’s share of NovaSAR officially becoming a National Facility </a:t>
            </a:r>
            <a:r>
              <a:rPr lang="en-US" sz="1300"/>
              <a:t>in November</a:t>
            </a:r>
            <a:endParaRPr sz="1300"/>
          </a:p>
          <a:p>
            <a:pPr indent="-355600" lvl="0" marL="457200" rtl="0" algn="l">
              <a:lnSpc>
                <a:spcPct val="100000"/>
              </a:lnSpc>
              <a:spcBef>
                <a:spcPts val="0"/>
              </a:spcBef>
              <a:spcAft>
                <a:spcPts val="0"/>
              </a:spcAft>
              <a:buSzPts val="2000"/>
              <a:buChar char="●"/>
            </a:pPr>
            <a:r>
              <a:rPr b="1" lang="en-US" sz="1300"/>
              <a:t>“AquaWatch Australia Phase-0, </a:t>
            </a:r>
            <a:r>
              <a:rPr lang="en-US" sz="1300"/>
              <a:t>an Australian contribution to the GEO AquaWatch, with some ideas extracted from the</a:t>
            </a:r>
            <a:r>
              <a:rPr lang="en-US" sz="1300">
                <a:uFill>
                  <a:noFill/>
                </a:uFill>
                <a:hlinkClick r:id="rId5"/>
              </a:rPr>
              <a:t> </a:t>
            </a:r>
            <a:r>
              <a:rPr lang="en-US" sz="1300" u="sng">
                <a:solidFill>
                  <a:schemeClr val="hlink"/>
                </a:solidFill>
                <a:hlinkClick r:id="rId6"/>
              </a:rPr>
              <a:t>CEOS report on Aquatic Ecosystems</a:t>
            </a:r>
            <a:r>
              <a:rPr b="1" lang="en-US" sz="1300"/>
              <a:t>, </a:t>
            </a:r>
            <a:r>
              <a:rPr b="1" lang="en-US" sz="1300"/>
              <a:t>has started:</a:t>
            </a:r>
            <a:endParaRPr b="1" sz="1300"/>
          </a:p>
          <a:p>
            <a:pPr indent="-355600" lvl="1" marL="914400" rtl="0" algn="l">
              <a:lnSpc>
                <a:spcPct val="100000"/>
              </a:lnSpc>
              <a:spcBef>
                <a:spcPts val="0"/>
              </a:spcBef>
              <a:spcAft>
                <a:spcPts val="0"/>
              </a:spcAft>
              <a:buSzPts val="2000"/>
              <a:buChar char="○"/>
            </a:pPr>
            <a:r>
              <a:rPr lang="en-US" sz="1300" u="sng"/>
              <a:t>International Science Team</a:t>
            </a:r>
            <a:r>
              <a:rPr lang="en-US" sz="1300"/>
              <a:t> established including some CEOS partners</a:t>
            </a:r>
            <a:endParaRPr sz="1300"/>
          </a:p>
          <a:p>
            <a:pPr indent="-355600" lvl="1" marL="914400" rtl="0" algn="l">
              <a:lnSpc>
                <a:spcPct val="100000"/>
              </a:lnSpc>
              <a:spcBef>
                <a:spcPts val="0"/>
              </a:spcBef>
              <a:spcAft>
                <a:spcPts val="0"/>
              </a:spcAft>
              <a:buSzPts val="2000"/>
              <a:buChar char="○"/>
            </a:pPr>
            <a:r>
              <a:rPr lang="en-US" sz="1300" u="sng">
                <a:solidFill>
                  <a:schemeClr val="hlink"/>
                </a:solidFill>
                <a:hlinkClick r:id="rId7"/>
              </a:rPr>
              <a:t>Introduction Webcast</a:t>
            </a:r>
            <a:r>
              <a:rPr lang="en-US" sz="1300" u="sng">
                <a:solidFill>
                  <a:schemeClr val="hlink"/>
                </a:solidFill>
              </a:rPr>
              <a:t> </a:t>
            </a:r>
            <a:r>
              <a:rPr lang="en-US" sz="1300"/>
              <a:t>held on 13</a:t>
            </a:r>
            <a:r>
              <a:rPr baseline="30000" lang="en-US" sz="2200"/>
              <a:t>th</a:t>
            </a:r>
            <a:r>
              <a:rPr lang="en-US" sz="1300"/>
              <a:t> October</a:t>
            </a:r>
            <a:endParaRPr sz="1300"/>
          </a:p>
          <a:p>
            <a:pPr indent="457200" lvl="0" marL="2286000" rtl="0" algn="l">
              <a:lnSpc>
                <a:spcPct val="100000"/>
              </a:lnSpc>
              <a:spcBef>
                <a:spcPts val="0"/>
              </a:spcBef>
              <a:spcAft>
                <a:spcPts val="0"/>
              </a:spcAft>
              <a:buNone/>
            </a:pPr>
            <a:r>
              <a:rPr i="1" lang="en-US" sz="1300"/>
              <a:t>And official ‘local’ presence in </a:t>
            </a:r>
            <a:r>
              <a:rPr b="1" i="1" lang="en-US" sz="1300"/>
              <a:t>Lot14 (Adelaide) </a:t>
            </a:r>
            <a:r>
              <a:rPr i="1" lang="en-US" sz="1300"/>
              <a:t>as well…...</a:t>
            </a:r>
            <a:endParaRPr i="1" sz="1300"/>
          </a:p>
          <a:p>
            <a:pPr indent="0" lvl="0" marL="0" rtl="0" algn="l">
              <a:spcBef>
                <a:spcPts val="500"/>
              </a:spcBef>
              <a:spcAft>
                <a:spcPts val="0"/>
              </a:spcAft>
              <a:buNone/>
            </a:pPr>
            <a:r>
              <a:t/>
            </a:r>
            <a:endParaRPr/>
          </a:p>
        </p:txBody>
      </p:sp>
      <p:sp>
        <p:nvSpPr>
          <p:cNvPr id="1304" name="Google Shape;1304;p103"/>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CSIRO</a:t>
            </a:r>
            <a:endParaRPr/>
          </a:p>
        </p:txBody>
      </p:sp>
      <p:pic>
        <p:nvPicPr>
          <p:cNvPr id="1305" name="Google Shape;1305;p103"/>
          <p:cNvPicPr preferRelativeResize="0"/>
          <p:nvPr/>
        </p:nvPicPr>
        <p:blipFill>
          <a:blip r:embed="rId8">
            <a:alphaModFix/>
          </a:blip>
          <a:stretch>
            <a:fillRect/>
          </a:stretch>
        </p:blipFill>
        <p:spPr>
          <a:xfrm>
            <a:off x="8229600" y="3239575"/>
            <a:ext cx="838200" cy="828675"/>
          </a:xfrm>
          <a:prstGeom prst="rect">
            <a:avLst/>
          </a:prstGeom>
          <a:noFill/>
          <a:ln>
            <a:noFill/>
          </a:ln>
        </p:spPr>
      </p:pic>
      <p:pic>
        <p:nvPicPr>
          <p:cNvPr id="1306" name="Google Shape;1306;p103"/>
          <p:cNvPicPr preferRelativeResize="0"/>
          <p:nvPr/>
        </p:nvPicPr>
        <p:blipFill rotWithShape="1">
          <a:blip r:embed="rId9">
            <a:alphaModFix/>
          </a:blip>
          <a:srcRect b="5730" l="0" r="19530" t="21356"/>
          <a:stretch/>
        </p:blipFill>
        <p:spPr>
          <a:xfrm>
            <a:off x="7128400" y="5884449"/>
            <a:ext cx="1371576" cy="9321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p104"/>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312" name="Google Shape;1312;p104"/>
          <p:cNvSpPr txBox="1"/>
          <p:nvPr>
            <p:ph idx="1" type="body"/>
          </p:nvPr>
        </p:nvSpPr>
        <p:spPr>
          <a:xfrm>
            <a:off x="147475" y="1452725"/>
            <a:ext cx="7905300" cy="47244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b="1" lang="en-US" sz="1500"/>
              <a:t>Digital Earth Africa</a:t>
            </a:r>
            <a:r>
              <a:rPr lang="en-US" sz="1500"/>
              <a:t> now provides operational analysis ready EO data over Africa, using free and open images captured by the European Sentinel-2 satellites. This leverages Open Data Cube tech to provide the first ever continuously updated satellite data for Africa at the continental scale.</a:t>
            </a:r>
            <a:endParaRPr sz="1500"/>
          </a:p>
          <a:p>
            <a:pPr indent="-355600" lvl="0" marL="457200" rtl="0" algn="l">
              <a:lnSpc>
                <a:spcPct val="115000"/>
              </a:lnSpc>
              <a:spcBef>
                <a:spcPts val="0"/>
              </a:spcBef>
              <a:spcAft>
                <a:spcPts val="0"/>
              </a:spcAft>
              <a:buSzPts val="2000"/>
              <a:buChar char="•"/>
            </a:pPr>
            <a:r>
              <a:rPr lang="en-US" sz="1500"/>
              <a:t>GA’s</a:t>
            </a:r>
            <a:r>
              <a:rPr b="1" lang="en-US" sz="1500"/>
              <a:t> Alice Springs Ground Station Facility’s </a:t>
            </a:r>
            <a:r>
              <a:rPr lang="en-US" sz="1500"/>
              <a:t>second 9m antenna has now been certified for Landsat-7.  A range of upgrades are underway at the site, which is ramping up to support Landsat-9 and CSIROSat-1 launches in 2021.</a:t>
            </a:r>
            <a:endParaRPr sz="1500"/>
          </a:p>
          <a:p>
            <a:pPr indent="-355600" lvl="0" marL="457200" rtl="0" algn="l">
              <a:lnSpc>
                <a:spcPct val="115000"/>
              </a:lnSpc>
              <a:spcBef>
                <a:spcPts val="0"/>
              </a:spcBef>
              <a:spcAft>
                <a:spcPts val="0"/>
              </a:spcAft>
              <a:buSzPts val="2000"/>
              <a:buChar char="•"/>
            </a:pPr>
            <a:r>
              <a:rPr lang="en-US" sz="1500"/>
              <a:t>The first round of the </a:t>
            </a:r>
            <a:r>
              <a:rPr b="1" lang="en-US" sz="1500"/>
              <a:t>Digital Earth Australia Labs </a:t>
            </a:r>
            <a:r>
              <a:rPr lang="en-US" sz="1500"/>
              <a:t>program was completed in 2020.  All three project partners were successful in developing new commercial products and services using CEOS Agency satellite data.  The next round of the project will launch later this year.</a:t>
            </a:r>
            <a:endParaRPr sz="1500"/>
          </a:p>
          <a:p>
            <a:pPr indent="-355600" lvl="0" marL="457200" rtl="0" algn="l">
              <a:lnSpc>
                <a:spcPct val="115000"/>
              </a:lnSpc>
              <a:spcBef>
                <a:spcPts val="0"/>
              </a:spcBef>
              <a:spcAft>
                <a:spcPts val="0"/>
              </a:spcAft>
              <a:buSzPts val="2000"/>
              <a:buChar char="•"/>
            </a:pPr>
            <a:r>
              <a:rPr lang="en-US" sz="1500"/>
              <a:t>The </a:t>
            </a:r>
            <a:r>
              <a:rPr b="1" lang="en-US" sz="1500"/>
              <a:t>Digital Earth Australia Waterbodies </a:t>
            </a:r>
            <a:r>
              <a:rPr lang="en-US" sz="1500"/>
              <a:t>product is now supporting operational water compliance activities across Australia’s largest and most productive drainage basin.  All of the science and technology is available on a full, free and open basis for CEOS Agencies and the international community.</a:t>
            </a:r>
            <a:endParaRPr sz="1500"/>
          </a:p>
          <a:p>
            <a:pPr indent="0" lvl="0" marL="0" rtl="0" algn="l">
              <a:spcBef>
                <a:spcPts val="500"/>
              </a:spcBef>
              <a:spcAft>
                <a:spcPts val="0"/>
              </a:spcAft>
              <a:buNone/>
            </a:pPr>
            <a:r>
              <a:t/>
            </a:r>
            <a:endParaRPr/>
          </a:p>
        </p:txBody>
      </p:sp>
      <p:sp>
        <p:nvSpPr>
          <p:cNvPr id="1313" name="Google Shape;1313;p104"/>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Geoscience Australia</a:t>
            </a:r>
            <a:endParaRPr/>
          </a:p>
        </p:txBody>
      </p:sp>
      <p:pic>
        <p:nvPicPr>
          <p:cNvPr id="1314" name="Google Shape;1314;p104"/>
          <p:cNvPicPr preferRelativeResize="0"/>
          <p:nvPr/>
        </p:nvPicPr>
        <p:blipFill>
          <a:blip r:embed="rId3">
            <a:alphaModFix/>
          </a:blip>
          <a:stretch>
            <a:fillRect/>
          </a:stretch>
        </p:blipFill>
        <p:spPr>
          <a:xfrm>
            <a:off x="7981950" y="3308550"/>
            <a:ext cx="1162050" cy="838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105"/>
          <p:cNvSpPr/>
          <p:nvPr>
            <p:ph idx="12" type="sldNum"/>
          </p:nvPr>
        </p:nvSpPr>
        <p:spPr>
          <a:xfrm>
            <a:off x="8763000" y="6629400"/>
            <a:ext cx="304800" cy="1872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320" name="Google Shape;1320;p105"/>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500"/>
              </a:spcBef>
              <a:spcAft>
                <a:spcPts val="0"/>
              </a:spcAft>
              <a:buClr>
                <a:srgbClr val="002569"/>
              </a:buClr>
              <a:buSzPts val="2000"/>
              <a:buFont typeface="Arial"/>
              <a:buNone/>
            </a:pPr>
            <a:r>
              <a:t/>
            </a:r>
            <a:endParaRPr/>
          </a:p>
        </p:txBody>
      </p:sp>
      <p:sp>
        <p:nvSpPr>
          <p:cNvPr id="1321" name="Google Shape;1321;p105"/>
          <p:cNvSpPr txBox="1"/>
          <p:nvPr/>
        </p:nvSpPr>
        <p:spPr>
          <a:xfrm>
            <a:off x="2057400" y="124522"/>
            <a:ext cx="4953000" cy="5334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500"/>
              </a:spcBef>
              <a:spcAft>
                <a:spcPts val="0"/>
              </a:spcAft>
              <a:buClr>
                <a:schemeClr val="lt1"/>
              </a:buClr>
              <a:buSzPts val="2400"/>
              <a:buFont typeface="Arial"/>
              <a:buNone/>
            </a:pPr>
            <a:r>
              <a:rPr b="0" i="0" lang="en-US" sz="2400" u="none" cap="none" strike="noStrike">
                <a:solidFill>
                  <a:schemeClr val="lt1"/>
                </a:solidFill>
                <a:latin typeface="Helvetica Neue"/>
                <a:ea typeface="Helvetica Neue"/>
                <a:cs typeface="Helvetica Neue"/>
                <a:sym typeface="Helvetica Neue"/>
              </a:rPr>
              <a:t>National Oceanic and Atmospheric Administration </a:t>
            </a:r>
            <a:endParaRPr b="0" i="0" sz="2400" u="none" cap="none" strike="noStrike">
              <a:solidFill>
                <a:schemeClr val="lt1"/>
              </a:solidFill>
              <a:latin typeface="Helvetica Neue"/>
              <a:ea typeface="Helvetica Neue"/>
              <a:cs typeface="Helvetica Neue"/>
              <a:sym typeface="Helvetica Neue"/>
            </a:endParaRPr>
          </a:p>
        </p:txBody>
      </p:sp>
      <p:pic>
        <p:nvPicPr>
          <p:cNvPr id="1322" name="Google Shape;1322;p105"/>
          <p:cNvPicPr preferRelativeResize="0"/>
          <p:nvPr/>
        </p:nvPicPr>
        <p:blipFill rotWithShape="1">
          <a:blip r:embed="rId3">
            <a:alphaModFix/>
          </a:blip>
          <a:srcRect b="0" l="0" r="0" t="0"/>
          <a:stretch/>
        </p:blipFill>
        <p:spPr>
          <a:xfrm>
            <a:off x="538104" y="1332372"/>
            <a:ext cx="7991592" cy="49922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106"/>
          <p:cNvSpPr txBox="1"/>
          <p:nvPr>
            <p:ph type="title"/>
          </p:nvPr>
        </p:nvSpPr>
        <p:spPr>
          <a:xfrm>
            <a:off x="2022528" y="366930"/>
            <a:ext cx="7886700" cy="507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700">
                <a:solidFill>
                  <a:srgbClr val="FFC000"/>
                </a:solidFill>
                <a:latin typeface="Tahoma"/>
                <a:ea typeface="Tahoma"/>
                <a:cs typeface="Tahoma"/>
                <a:sym typeface="Tahoma"/>
              </a:rPr>
              <a:t>NOAA SUPPORT for CEOS-COAST</a:t>
            </a:r>
            <a:endParaRPr sz="2700">
              <a:solidFill>
                <a:srgbClr val="FFC000"/>
              </a:solidFill>
              <a:latin typeface="Tahoma"/>
              <a:ea typeface="Tahoma"/>
              <a:cs typeface="Tahoma"/>
              <a:sym typeface="Tahoma"/>
            </a:endParaRPr>
          </a:p>
        </p:txBody>
      </p:sp>
      <p:sp>
        <p:nvSpPr>
          <p:cNvPr id="1330" name="Google Shape;1330;p106"/>
          <p:cNvSpPr txBox="1"/>
          <p:nvPr>
            <p:ph idx="10" type="dt"/>
          </p:nvPr>
        </p:nvSpPr>
        <p:spPr>
          <a:xfrm>
            <a:off x="628650" y="6356353"/>
            <a:ext cx="20574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10/19/2020</a:t>
            </a:r>
            <a:endParaRPr/>
          </a:p>
        </p:txBody>
      </p:sp>
      <p:sp>
        <p:nvSpPr>
          <p:cNvPr id="1331" name="Google Shape;1331;p106"/>
          <p:cNvSpPr txBox="1"/>
          <p:nvPr>
            <p:ph idx="11" type="ftr"/>
          </p:nvPr>
        </p:nvSpPr>
        <p:spPr>
          <a:xfrm>
            <a:off x="3028950" y="6356353"/>
            <a:ext cx="30861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CEOS Plenary 2020</a:t>
            </a:r>
            <a:endParaRPr/>
          </a:p>
        </p:txBody>
      </p:sp>
      <p:sp>
        <p:nvSpPr>
          <p:cNvPr id="1332" name="Google Shape;1332;p106"/>
          <p:cNvSpPr txBox="1"/>
          <p:nvPr>
            <p:ph idx="12" type="sldNum"/>
          </p:nvPr>
        </p:nvSpPr>
        <p:spPr>
          <a:xfrm>
            <a:off x="7239000" y="5600700"/>
            <a:ext cx="1905000" cy="184800"/>
          </a:xfrm>
          <a:prstGeom prst="rect">
            <a:avLst/>
          </a:prstGeom>
          <a:noFill/>
          <a:ln>
            <a:noFill/>
          </a:ln>
        </p:spPr>
        <p:txBody>
          <a:bodyPr anchorCtr="0" anchor="t" bIns="45700" lIns="45700" spcFirstLastPara="1" rIns="45700"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1333" name="Google Shape;1333;p106"/>
          <p:cNvSpPr txBox="1"/>
          <p:nvPr/>
        </p:nvSpPr>
        <p:spPr>
          <a:xfrm>
            <a:off x="57150" y="1943100"/>
            <a:ext cx="6286500" cy="2400300"/>
          </a:xfrm>
          <a:prstGeom prst="rect">
            <a:avLst/>
          </a:prstGeom>
          <a:noFill/>
          <a:ln>
            <a:noFill/>
          </a:ln>
        </p:spPr>
        <p:txBody>
          <a:bodyPr anchorCtr="0" anchor="t" bIns="34275" lIns="68550" spcFirstLastPara="1" rIns="68550" wrap="square" tIns="34275">
            <a:noAutofit/>
          </a:bodyPr>
          <a:lstStyle/>
          <a:p>
            <a:pPr indent="-342900" lvl="0" marL="342900" marR="0" rtl="0" algn="l">
              <a:lnSpc>
                <a:spcPct val="100000"/>
              </a:lnSpc>
              <a:spcBef>
                <a:spcPts val="500"/>
              </a:spcBef>
              <a:spcAft>
                <a:spcPts val="0"/>
              </a:spcAft>
              <a:buClr>
                <a:srgbClr val="000000"/>
              </a:buClr>
              <a:buSzPts val="1200"/>
              <a:buFont typeface="Noto Sans Symbols"/>
              <a:buChar char="⮚"/>
            </a:pPr>
            <a:r>
              <a:rPr b="0" i="0" lang="en-US" sz="1200" u="none" cap="none" strike="noStrike">
                <a:solidFill>
                  <a:srgbClr val="002569"/>
                </a:solidFill>
                <a:latin typeface="Arial"/>
                <a:ea typeface="Arial"/>
                <a:cs typeface="Arial"/>
                <a:sym typeface="Arial"/>
              </a:rPr>
              <a:t>Coastal zones are highly important from a social, economic &amp; ecological perspective.</a:t>
            </a:r>
            <a:endParaRPr/>
          </a:p>
          <a:p>
            <a:pPr indent="0" lvl="0" marL="0" marR="0" rtl="0" algn="l">
              <a:lnSpc>
                <a:spcPct val="100000"/>
              </a:lnSpc>
              <a:spcBef>
                <a:spcPts val="500"/>
              </a:spcBef>
              <a:spcAft>
                <a:spcPts val="0"/>
              </a:spcAft>
              <a:buClr>
                <a:srgbClr val="000000"/>
              </a:buClr>
              <a:buSzPts val="1200"/>
              <a:buFont typeface="Arial"/>
              <a:buNone/>
            </a:pPr>
            <a:r>
              <a:t/>
            </a:r>
            <a:endParaRPr b="0" i="0" sz="1200" u="none" cap="none" strike="noStrike">
              <a:solidFill>
                <a:srgbClr val="002569"/>
              </a:solidFill>
              <a:latin typeface="Arial"/>
              <a:ea typeface="Arial"/>
              <a:cs typeface="Arial"/>
              <a:sym typeface="Arial"/>
            </a:endParaRPr>
          </a:p>
          <a:p>
            <a:pPr indent="-342900" lvl="0" marL="342900" marR="0" rtl="0" algn="l">
              <a:lnSpc>
                <a:spcPct val="100000"/>
              </a:lnSpc>
              <a:spcBef>
                <a:spcPts val="500"/>
              </a:spcBef>
              <a:spcAft>
                <a:spcPts val="0"/>
              </a:spcAft>
              <a:buClr>
                <a:srgbClr val="000000"/>
              </a:buClr>
              <a:buSzPts val="1200"/>
              <a:buFont typeface="Noto Sans Symbols"/>
              <a:buChar char="⮚"/>
            </a:pPr>
            <a:r>
              <a:rPr b="0" i="0" lang="en-US" sz="1200" u="none" cap="none" strike="noStrike">
                <a:solidFill>
                  <a:srgbClr val="002569"/>
                </a:solidFill>
                <a:latin typeface="Arial"/>
                <a:ea typeface="Arial"/>
                <a:cs typeface="Arial"/>
                <a:sym typeface="Arial"/>
              </a:rPr>
              <a:t>Earth observations are underutilized for their stewardship &amp; can provide great value</a:t>
            </a:r>
            <a:endParaRPr/>
          </a:p>
          <a:p>
            <a:pPr indent="0" lvl="0" marL="0" marR="0" rtl="0" algn="l">
              <a:lnSpc>
                <a:spcPct val="100000"/>
              </a:lnSpc>
              <a:spcBef>
                <a:spcPts val="500"/>
              </a:spcBef>
              <a:spcAft>
                <a:spcPts val="0"/>
              </a:spcAft>
              <a:buClr>
                <a:srgbClr val="000000"/>
              </a:buClr>
              <a:buSzPts val="1200"/>
              <a:buFont typeface="Arial"/>
              <a:buNone/>
            </a:pPr>
            <a:r>
              <a:t/>
            </a:r>
            <a:endParaRPr b="0" i="0" sz="1200" u="none" cap="none" strike="noStrike">
              <a:solidFill>
                <a:srgbClr val="002569"/>
              </a:solidFill>
              <a:latin typeface="Arial"/>
              <a:ea typeface="Arial"/>
              <a:cs typeface="Arial"/>
              <a:sym typeface="Arial"/>
            </a:endParaRPr>
          </a:p>
          <a:p>
            <a:pPr indent="-342900" lvl="0" marL="342900" marR="0" rtl="0" algn="l">
              <a:lnSpc>
                <a:spcPct val="100000"/>
              </a:lnSpc>
              <a:spcBef>
                <a:spcPts val="500"/>
              </a:spcBef>
              <a:spcAft>
                <a:spcPts val="0"/>
              </a:spcAft>
              <a:buClr>
                <a:srgbClr val="000000"/>
              </a:buClr>
              <a:buSzPts val="1200"/>
              <a:buFont typeface="Noto Sans Symbols"/>
              <a:buChar char="⮚"/>
            </a:pPr>
            <a:r>
              <a:rPr b="0" i="0" lang="en-US" sz="1200" u="none" cap="none" strike="noStrike">
                <a:solidFill>
                  <a:srgbClr val="002569"/>
                </a:solidFill>
                <a:latin typeface="Arial"/>
                <a:ea typeface="Arial"/>
                <a:cs typeface="Arial"/>
                <a:sym typeface="Arial"/>
              </a:rPr>
              <a:t>COAST was initiated at 33</a:t>
            </a:r>
            <a:r>
              <a:rPr b="0" baseline="30000" i="0" lang="en-US" sz="1200" u="none" cap="none" strike="noStrike">
                <a:solidFill>
                  <a:srgbClr val="002569"/>
                </a:solidFill>
                <a:latin typeface="Arial"/>
                <a:ea typeface="Arial"/>
                <a:cs typeface="Arial"/>
                <a:sym typeface="Arial"/>
              </a:rPr>
              <a:t>rd</a:t>
            </a:r>
            <a:r>
              <a:rPr b="0" i="0" lang="en-US" sz="1200" u="none" cap="none" strike="noStrike">
                <a:solidFill>
                  <a:srgbClr val="002569"/>
                </a:solidFill>
                <a:latin typeface="Arial"/>
                <a:ea typeface="Arial"/>
                <a:cs typeface="Arial"/>
                <a:sym typeface="Arial"/>
              </a:rPr>
              <a:t> CEOS Plenary to define a CEOS Coastal Strategy and is now proposed to become a CEOS Ad Hoc Team, Co-Chaired by NOAA and ISRO</a:t>
            </a:r>
            <a:endParaRPr/>
          </a:p>
          <a:p>
            <a:pPr indent="-266700" lvl="0" marL="342900" marR="0" rtl="0" algn="l">
              <a:lnSpc>
                <a:spcPct val="100000"/>
              </a:lnSpc>
              <a:spcBef>
                <a:spcPts val="500"/>
              </a:spcBef>
              <a:spcAft>
                <a:spcPts val="0"/>
              </a:spcAft>
              <a:buClr>
                <a:srgbClr val="000000"/>
              </a:buClr>
              <a:buSzPts val="1200"/>
              <a:buFont typeface="Noto Sans Symbols"/>
              <a:buNone/>
            </a:pPr>
            <a:r>
              <a:t/>
            </a:r>
            <a:endParaRPr b="0" i="0" sz="1200" u="none" cap="none" strike="noStrike">
              <a:solidFill>
                <a:srgbClr val="002569"/>
              </a:solidFill>
              <a:latin typeface="Arial"/>
              <a:ea typeface="Arial"/>
              <a:cs typeface="Arial"/>
              <a:sym typeface="Arial"/>
            </a:endParaRPr>
          </a:p>
          <a:p>
            <a:pPr indent="-342900" lvl="0" marL="342900" marR="0" rtl="0" algn="l">
              <a:lnSpc>
                <a:spcPct val="100000"/>
              </a:lnSpc>
              <a:spcBef>
                <a:spcPts val="500"/>
              </a:spcBef>
              <a:spcAft>
                <a:spcPts val="0"/>
              </a:spcAft>
              <a:buClr>
                <a:srgbClr val="000000"/>
              </a:buClr>
              <a:buSzPts val="1200"/>
              <a:buFont typeface="Noto Sans Symbols"/>
              <a:buChar char="⮚"/>
            </a:pPr>
            <a:r>
              <a:rPr b="0" i="0" lang="en-US" sz="1200" u="none" cap="none" strike="noStrike">
                <a:solidFill>
                  <a:srgbClr val="002569"/>
                </a:solidFill>
                <a:latin typeface="Arial"/>
                <a:ea typeface="Arial"/>
                <a:cs typeface="Arial"/>
                <a:sym typeface="Arial"/>
              </a:rPr>
              <a:t>COAST will bridge land, aquatic &amp; atmospheric observations, and facilitate their use globally for effective coastal zone management and sustainable development</a:t>
            </a:r>
            <a:endParaRPr/>
          </a:p>
          <a:p>
            <a:pPr indent="-266700" lvl="0" marL="342900" marR="0" rtl="0" algn="l">
              <a:lnSpc>
                <a:spcPct val="100000"/>
              </a:lnSpc>
              <a:spcBef>
                <a:spcPts val="500"/>
              </a:spcBef>
              <a:spcAft>
                <a:spcPts val="0"/>
              </a:spcAft>
              <a:buClr>
                <a:srgbClr val="000000"/>
              </a:buClr>
              <a:buSzPts val="1200"/>
              <a:buFont typeface="Noto Sans Symbols"/>
              <a:buNone/>
            </a:pPr>
            <a:r>
              <a:t/>
            </a:r>
            <a:endParaRPr b="0" i="0" sz="1200" u="none" cap="none" strike="noStrike">
              <a:solidFill>
                <a:srgbClr val="002569"/>
              </a:solidFill>
              <a:latin typeface="Arial"/>
              <a:ea typeface="Arial"/>
              <a:cs typeface="Arial"/>
              <a:sym typeface="Arial"/>
            </a:endParaRPr>
          </a:p>
          <a:p>
            <a:pPr indent="-342900" lvl="0" marL="342900" marR="0" rtl="0" algn="l">
              <a:lnSpc>
                <a:spcPct val="100000"/>
              </a:lnSpc>
              <a:spcBef>
                <a:spcPts val="500"/>
              </a:spcBef>
              <a:spcAft>
                <a:spcPts val="0"/>
              </a:spcAft>
              <a:buClr>
                <a:srgbClr val="000000"/>
              </a:buClr>
              <a:buSzPts val="1200"/>
              <a:buFont typeface="Noto Sans Symbols"/>
              <a:buChar char="⮚"/>
            </a:pPr>
            <a:r>
              <a:rPr b="0" i="0" lang="en-US" sz="1200" u="none" cap="none" strike="noStrike">
                <a:solidFill>
                  <a:srgbClr val="002569"/>
                </a:solidFill>
                <a:latin typeface="Arial"/>
                <a:ea typeface="Arial"/>
                <a:cs typeface="Arial"/>
                <a:sym typeface="Arial"/>
              </a:rPr>
              <a:t>It will focus on coastal hazards (flooding/inundation) and ecological impacts (water quality), providing value by integrating capabilities/capacity across CEOS (e.g., ARD)</a:t>
            </a:r>
            <a:endParaRPr/>
          </a:p>
          <a:p>
            <a:pPr indent="-266700" lvl="0" marL="342900" marR="0" rtl="0" algn="l">
              <a:lnSpc>
                <a:spcPct val="100000"/>
              </a:lnSpc>
              <a:spcBef>
                <a:spcPts val="500"/>
              </a:spcBef>
              <a:spcAft>
                <a:spcPts val="0"/>
              </a:spcAft>
              <a:buClr>
                <a:srgbClr val="000000"/>
              </a:buClr>
              <a:buSzPts val="1200"/>
              <a:buFont typeface="Noto Sans Symbols"/>
              <a:buNone/>
            </a:pPr>
            <a:r>
              <a:t/>
            </a:r>
            <a:endParaRPr b="0" i="0" sz="1200" u="none" cap="none" strike="noStrike">
              <a:solidFill>
                <a:srgbClr val="002569"/>
              </a:solidFill>
              <a:latin typeface="Arial"/>
              <a:ea typeface="Arial"/>
              <a:cs typeface="Arial"/>
              <a:sym typeface="Arial"/>
            </a:endParaRPr>
          </a:p>
          <a:p>
            <a:pPr indent="-342900" lvl="0" marL="342900" marR="0" rtl="0" algn="l">
              <a:lnSpc>
                <a:spcPct val="100000"/>
              </a:lnSpc>
              <a:spcBef>
                <a:spcPts val="500"/>
              </a:spcBef>
              <a:spcAft>
                <a:spcPts val="0"/>
              </a:spcAft>
              <a:buClr>
                <a:srgbClr val="000000"/>
              </a:buClr>
              <a:buSzPts val="1200"/>
              <a:buFont typeface="Noto Sans Symbols"/>
              <a:buChar char="⮚"/>
            </a:pPr>
            <a:r>
              <a:rPr b="0" i="0" lang="en-US" sz="1200" u="none" cap="none" strike="noStrike">
                <a:solidFill>
                  <a:srgbClr val="002569"/>
                </a:solidFill>
                <a:latin typeface="Arial"/>
                <a:ea typeface="Arial"/>
                <a:cs typeface="Arial"/>
                <a:sym typeface="Arial"/>
              </a:rPr>
              <a:t>COAST will enable broader utilization of Earth observations for greater societal benefits within coastal zones and enhancing CEOS engagement with external stakeholders such as GEO, IOC, UN Environment, WMO and UN Decade of Ocean Science for Sustainable Development (2021-2030). </a:t>
            </a:r>
            <a:br>
              <a:rPr b="0" i="0" lang="en-US" sz="1200" u="none" cap="none" strike="noStrike">
                <a:solidFill>
                  <a:srgbClr val="002569"/>
                </a:solidFill>
                <a:latin typeface="Arial"/>
                <a:ea typeface="Arial"/>
                <a:cs typeface="Arial"/>
                <a:sym typeface="Arial"/>
              </a:rPr>
            </a:br>
            <a:endParaRPr b="0" i="0" sz="1200" u="none" cap="none" strike="noStrike">
              <a:solidFill>
                <a:srgbClr val="002569"/>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200"/>
              <a:buFont typeface="Arial"/>
              <a:buNone/>
            </a:pPr>
            <a:r>
              <a:t/>
            </a:r>
            <a:endParaRPr b="0" i="0" sz="1200" u="none" cap="none" strike="noStrike">
              <a:solidFill>
                <a:srgbClr val="002569"/>
              </a:solidFill>
              <a:latin typeface="Arial"/>
              <a:ea typeface="Arial"/>
              <a:cs typeface="Arial"/>
              <a:sym typeface="Arial"/>
            </a:endParaRPr>
          </a:p>
        </p:txBody>
      </p:sp>
      <p:pic>
        <p:nvPicPr>
          <p:cNvPr descr="A close up of a map&#10;&#10;Description automatically generated" id="1334" name="Google Shape;1334;p106"/>
          <p:cNvPicPr preferRelativeResize="0"/>
          <p:nvPr/>
        </p:nvPicPr>
        <p:blipFill rotWithShape="1">
          <a:blip r:embed="rId3">
            <a:alphaModFix/>
          </a:blip>
          <a:srcRect b="0" l="0" r="0" t="0"/>
          <a:stretch/>
        </p:blipFill>
        <p:spPr>
          <a:xfrm>
            <a:off x="6309932" y="1881238"/>
            <a:ext cx="2664544" cy="1776362"/>
          </a:xfrm>
          <a:prstGeom prst="rect">
            <a:avLst/>
          </a:prstGeom>
          <a:noFill/>
          <a:ln>
            <a:noFill/>
          </a:ln>
        </p:spPr>
      </p:pic>
      <p:grpSp>
        <p:nvGrpSpPr>
          <p:cNvPr id="1335" name="Google Shape;1335;p106"/>
          <p:cNvGrpSpPr/>
          <p:nvPr/>
        </p:nvGrpSpPr>
        <p:grpSpPr>
          <a:xfrm>
            <a:off x="6343675" y="3626684"/>
            <a:ext cx="2857756" cy="2265780"/>
            <a:chOff x="565655" y="803918"/>
            <a:chExt cx="5364662" cy="4260587"/>
          </a:xfrm>
        </p:grpSpPr>
        <p:pic>
          <p:nvPicPr>
            <p:cNvPr id="1336" name="Google Shape;1336;p106"/>
            <p:cNvPicPr preferRelativeResize="0"/>
            <p:nvPr/>
          </p:nvPicPr>
          <p:blipFill rotWithShape="1">
            <a:blip r:embed="rId4">
              <a:alphaModFix/>
            </a:blip>
            <a:srcRect b="0" l="0" r="0" t="0"/>
            <a:stretch/>
          </p:blipFill>
          <p:spPr>
            <a:xfrm>
              <a:off x="565655" y="1065528"/>
              <a:ext cx="4846319" cy="3998977"/>
            </a:xfrm>
            <a:prstGeom prst="rect">
              <a:avLst/>
            </a:prstGeom>
            <a:noFill/>
            <a:ln>
              <a:noFill/>
            </a:ln>
          </p:spPr>
        </p:pic>
        <p:sp>
          <p:nvSpPr>
            <p:cNvPr id="1337" name="Google Shape;1337;p106"/>
            <p:cNvSpPr txBox="1"/>
            <p:nvPr/>
          </p:nvSpPr>
          <p:spPr>
            <a:xfrm>
              <a:off x="4773817" y="803918"/>
              <a:ext cx="1156500" cy="781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Calibri"/>
                  <a:ea typeface="Calibri"/>
                  <a:cs typeface="Calibri"/>
                  <a:sym typeface="Calibri"/>
                </a:rPr>
                <a:t>Depth (m)</a:t>
              </a:r>
              <a:endParaRPr/>
            </a:p>
          </p:txBody>
        </p:sp>
      </p:grpSp>
      <p:sp>
        <p:nvSpPr>
          <p:cNvPr id="1338" name="Google Shape;1338;p106"/>
          <p:cNvSpPr txBox="1"/>
          <p:nvPr/>
        </p:nvSpPr>
        <p:spPr>
          <a:xfrm>
            <a:off x="6715306" y="5475277"/>
            <a:ext cx="8238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050" u="none" cap="none" strike="noStrike">
                <a:solidFill>
                  <a:srgbClr val="000000"/>
                </a:solidFill>
                <a:latin typeface="Calibri"/>
                <a:ea typeface="Calibri"/>
                <a:cs typeface="Calibri"/>
                <a:sym typeface="Calibri"/>
              </a:rPr>
              <a:t>Bahamas</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107"/>
          <p:cNvSpPr txBox="1"/>
          <p:nvPr/>
        </p:nvSpPr>
        <p:spPr>
          <a:xfrm>
            <a:off x="214779" y="2722707"/>
            <a:ext cx="3474900" cy="234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200" u="none" cap="none" strike="noStrike">
                <a:solidFill>
                  <a:srgbClr val="002569"/>
                </a:solidFill>
                <a:latin typeface="Helvetica Neue"/>
                <a:ea typeface="Helvetica Neue"/>
                <a:cs typeface="Helvetica Neue"/>
                <a:sym typeface="Helvetica Neue"/>
              </a:rPr>
              <a:t>SAOCOM 1A</a:t>
            </a:r>
            <a:r>
              <a:rPr b="0" i="0" lang="en-US" sz="1200" u="none" cap="none" strike="noStrike">
                <a:solidFill>
                  <a:srgbClr val="002569"/>
                </a:solidFill>
                <a:latin typeface="Helvetica Neue"/>
                <a:ea typeface="Helvetica Neue"/>
                <a:cs typeface="Helvetica Neue"/>
                <a:sym typeface="Helvetica Neue"/>
              </a:rPr>
              <a:t>, in orbit since October 7</a:t>
            </a:r>
            <a:r>
              <a:rPr b="0" baseline="30000" i="0" lang="en-US" sz="1200" u="none" cap="none" strike="noStrike">
                <a:solidFill>
                  <a:srgbClr val="002569"/>
                </a:solidFill>
                <a:latin typeface="Helvetica Neue"/>
                <a:ea typeface="Helvetica Neue"/>
                <a:cs typeface="Helvetica Neue"/>
                <a:sym typeface="Helvetica Neue"/>
              </a:rPr>
              <a:t>th</a:t>
            </a:r>
            <a:r>
              <a:rPr b="0" i="0" lang="en-US" sz="1200" u="none" cap="none" strike="noStrike">
                <a:solidFill>
                  <a:srgbClr val="002569"/>
                </a:solidFill>
                <a:latin typeface="Helvetica Neue"/>
                <a:ea typeface="Helvetica Neue"/>
                <a:cs typeface="Helvetica Neue"/>
                <a:sym typeface="Helvetica Neue"/>
              </a:rPr>
              <a:t>, 2018. Already operative.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200" u="none" cap="none" strike="noStrike">
                <a:solidFill>
                  <a:srgbClr val="002569"/>
                </a:solidFill>
                <a:latin typeface="Helvetica Neue"/>
                <a:ea typeface="Helvetica Neue"/>
                <a:cs typeface="Helvetica Neue"/>
                <a:sym typeface="Helvetica Neue"/>
              </a:rPr>
              <a:t>SAOCOM 1B</a:t>
            </a:r>
            <a:r>
              <a:rPr b="0" i="0" lang="en-US" sz="1200" u="none" cap="none" strike="noStrike">
                <a:solidFill>
                  <a:srgbClr val="002569"/>
                </a:solidFill>
                <a:latin typeface="Helvetica Neue"/>
                <a:ea typeface="Helvetica Neue"/>
                <a:cs typeface="Helvetica Neue"/>
                <a:sym typeface="Helvetica Neue"/>
              </a:rPr>
              <a:t> successful launch on August 30</a:t>
            </a:r>
            <a:r>
              <a:rPr b="0" baseline="30000" i="0" lang="en-US" sz="1200" u="none" cap="none" strike="noStrike">
                <a:solidFill>
                  <a:srgbClr val="002569"/>
                </a:solidFill>
                <a:latin typeface="Helvetica Neue"/>
                <a:ea typeface="Helvetica Neue"/>
                <a:cs typeface="Helvetica Neue"/>
                <a:sym typeface="Helvetica Neue"/>
              </a:rPr>
              <a:t>th</a:t>
            </a:r>
            <a:r>
              <a:rPr b="0" i="0" lang="en-US" sz="1200" u="none" cap="none" strike="noStrike">
                <a:solidFill>
                  <a:srgbClr val="002569"/>
                </a:solidFill>
                <a:latin typeface="Helvetica Neue"/>
                <a:ea typeface="Helvetica Neue"/>
                <a:cs typeface="Helvetica Neue"/>
                <a:sym typeface="Helvetica Neue"/>
              </a:rPr>
              <a:t>, 2020. Preliminary tests of the Service Platform and SAR Instrument were succesfully completed. Maneuvers are being carried out to bring the satellite to its final orbit while working on the satellite commissioning.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200" u="none" cap="none" strike="noStrike">
                <a:solidFill>
                  <a:srgbClr val="002569"/>
                </a:solidFill>
                <a:latin typeface="Helvetica Neue"/>
                <a:ea typeface="Helvetica Neue"/>
                <a:cs typeface="Helvetica Neue"/>
                <a:sym typeface="Helvetica Neue"/>
              </a:rPr>
              <a:t>SIASGE Cooperation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200" u="none" cap="none" strike="noStrike">
                <a:solidFill>
                  <a:srgbClr val="002569"/>
                </a:solidFill>
                <a:latin typeface="Helvetica Neue"/>
                <a:ea typeface="Helvetica Neue"/>
                <a:cs typeface="Helvetica Neue"/>
                <a:sym typeface="Helvetica Neue"/>
              </a:rPr>
              <a:t>SAOCOM and COSMO-SkyMed Constellations.</a:t>
            </a:r>
            <a:endParaRPr/>
          </a:p>
          <a:p>
            <a:pPr indent="0" lvl="0" marL="0" marR="0" rtl="0" algn="l">
              <a:lnSpc>
                <a:spcPct val="100000"/>
              </a:lnSpc>
              <a:spcBef>
                <a:spcPts val="0"/>
              </a:spcBef>
              <a:spcAft>
                <a:spcPts val="0"/>
              </a:spcAft>
              <a:buNone/>
            </a:pPr>
            <a:r>
              <a:rPr b="0" i="0" lang="en-US" sz="1200" u="none" cap="none" strike="noStrike">
                <a:solidFill>
                  <a:srgbClr val="002569"/>
                </a:solidFill>
                <a:latin typeface="Helvetica Neue"/>
                <a:ea typeface="Helvetica Neue"/>
                <a:cs typeface="Helvetica Neue"/>
                <a:sym typeface="Helvetica Neue"/>
              </a:rPr>
              <a:t>X+L Capabilities</a:t>
            </a:r>
            <a:endParaRPr b="0" i="0" sz="12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266520" lvl="1" marL="800280" marR="0" rtl="0" algn="l">
              <a:lnSpc>
                <a:spcPct val="100000"/>
              </a:lnSpc>
              <a:spcBef>
                <a:spcPts val="0"/>
              </a:spcBef>
              <a:spcAft>
                <a:spcPts val="0"/>
              </a:spcAft>
              <a:buClr>
                <a:srgbClr val="002569"/>
              </a:buClr>
              <a:buSzPts val="1200"/>
              <a:buFont typeface="Courier New"/>
              <a:buNone/>
            </a:pPr>
            <a:r>
              <a:t/>
            </a:r>
            <a:endParaRPr b="0" i="0" sz="1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t/>
            </a:r>
            <a:endParaRPr b="0" sz="1200" strike="noStrike">
              <a:solidFill>
                <a:srgbClr val="000000"/>
              </a:solidFill>
              <a:latin typeface="Arial"/>
              <a:ea typeface="Arial"/>
              <a:cs typeface="Arial"/>
              <a:sym typeface="Arial"/>
            </a:endParaRPr>
          </a:p>
        </p:txBody>
      </p:sp>
      <p:sp>
        <p:nvSpPr>
          <p:cNvPr id="1344" name="Google Shape;1344;p107"/>
          <p:cNvSpPr txBox="1"/>
          <p:nvPr/>
        </p:nvSpPr>
        <p:spPr>
          <a:xfrm>
            <a:off x="8796107" y="6553627"/>
            <a:ext cx="304500" cy="186900"/>
          </a:xfrm>
          <a:prstGeom prst="rect">
            <a:avLst/>
          </a:prstGeom>
          <a:solidFill>
            <a:srgbClr val="FFFFFF">
              <a:alpha val="48630"/>
            </a:srgbClr>
          </a:solidFill>
          <a:ln cap="flat" cmpd="sng" w="25550">
            <a:solidFill>
              <a:srgbClr val="1F497D">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None/>
            </a:pPr>
            <a:fld id="{00000000-1234-1234-1234-123412341234}" type="slidenum">
              <a:rPr b="0" i="1" lang="en-US" sz="1100" strike="noStrike">
                <a:solidFill>
                  <a:srgbClr val="1F497D"/>
                </a:solidFill>
                <a:latin typeface="Helvetica Neue"/>
                <a:ea typeface="Helvetica Neue"/>
                <a:cs typeface="Helvetica Neue"/>
                <a:sym typeface="Helvetica Neue"/>
              </a:rPr>
              <a:t>‹#›</a:t>
            </a:fld>
            <a:endParaRPr b="0" sz="1100" strike="noStrike">
              <a:solidFill>
                <a:schemeClr val="dk1"/>
              </a:solidFill>
              <a:latin typeface="Times New Roman"/>
              <a:ea typeface="Times New Roman"/>
              <a:cs typeface="Times New Roman"/>
              <a:sym typeface="Times New Roman"/>
            </a:endParaRPr>
          </a:p>
        </p:txBody>
      </p:sp>
      <p:sp>
        <p:nvSpPr>
          <p:cNvPr id="1345" name="Google Shape;1345;p107"/>
          <p:cNvSpPr txBox="1"/>
          <p:nvPr/>
        </p:nvSpPr>
        <p:spPr>
          <a:xfrm>
            <a:off x="2057400" y="304920"/>
            <a:ext cx="4952400" cy="53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US" sz="2400" strike="noStrike">
                <a:solidFill>
                  <a:srgbClr val="FFFFFF"/>
                </a:solidFill>
                <a:latin typeface="Helvetica Neue"/>
                <a:ea typeface="Helvetica Neue"/>
                <a:cs typeface="Helvetica Neue"/>
                <a:sym typeface="Helvetica Neue"/>
              </a:rPr>
              <a:t>CONAE Highlights</a:t>
            </a:r>
            <a:endParaRPr b="0" sz="2400" strike="noStrike">
              <a:solidFill>
                <a:srgbClr val="000000"/>
              </a:solidFill>
              <a:latin typeface="Arial"/>
              <a:ea typeface="Arial"/>
              <a:cs typeface="Arial"/>
              <a:sym typeface="Arial"/>
            </a:endParaRPr>
          </a:p>
        </p:txBody>
      </p:sp>
      <p:pic>
        <p:nvPicPr>
          <p:cNvPr id="1346" name="Google Shape;1346;p107"/>
          <p:cNvPicPr preferRelativeResize="0"/>
          <p:nvPr/>
        </p:nvPicPr>
        <p:blipFill rotWithShape="1">
          <a:blip r:embed="rId3">
            <a:alphaModFix/>
          </a:blip>
          <a:srcRect b="0" l="0" r="0" t="0"/>
          <a:stretch/>
        </p:blipFill>
        <p:spPr>
          <a:xfrm>
            <a:off x="81528" y="1242332"/>
            <a:ext cx="3314520" cy="723600"/>
          </a:xfrm>
          <a:prstGeom prst="rect">
            <a:avLst/>
          </a:prstGeom>
          <a:noFill/>
          <a:ln>
            <a:noFill/>
          </a:ln>
        </p:spPr>
      </p:pic>
      <p:sp>
        <p:nvSpPr>
          <p:cNvPr id="1347" name="Google Shape;1347;p107"/>
          <p:cNvSpPr txBox="1"/>
          <p:nvPr/>
        </p:nvSpPr>
        <p:spPr>
          <a:xfrm>
            <a:off x="228850" y="1983538"/>
            <a:ext cx="33120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2 Satellites with identical full polarimetric </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L-Band SAR instruments</a:t>
            </a:r>
            <a:endParaRPr sz="1200">
              <a:solidFill>
                <a:schemeClr val="dk1"/>
              </a:solidFill>
              <a:latin typeface="Arial"/>
              <a:ea typeface="Arial"/>
              <a:cs typeface="Arial"/>
              <a:sym typeface="Arial"/>
            </a:endParaRPr>
          </a:p>
        </p:txBody>
      </p:sp>
      <p:pic>
        <p:nvPicPr>
          <p:cNvPr id="1348" name="Google Shape;1348;p107"/>
          <p:cNvPicPr preferRelativeResize="0"/>
          <p:nvPr/>
        </p:nvPicPr>
        <p:blipFill rotWithShape="1">
          <a:blip r:embed="rId4">
            <a:alphaModFix/>
          </a:blip>
          <a:srcRect b="0" l="0" r="0" t="0"/>
          <a:stretch/>
        </p:blipFill>
        <p:spPr>
          <a:xfrm>
            <a:off x="3654083" y="1242332"/>
            <a:ext cx="2515396" cy="2415316"/>
          </a:xfrm>
          <a:prstGeom prst="rect">
            <a:avLst/>
          </a:prstGeom>
          <a:noFill/>
          <a:ln>
            <a:noFill/>
          </a:ln>
        </p:spPr>
      </p:pic>
      <p:pic>
        <p:nvPicPr>
          <p:cNvPr id="1349" name="Google Shape;1349;p107"/>
          <p:cNvPicPr preferRelativeResize="0"/>
          <p:nvPr/>
        </p:nvPicPr>
        <p:blipFill rotWithShape="1">
          <a:blip r:embed="rId5">
            <a:alphaModFix/>
          </a:blip>
          <a:srcRect b="0" l="0" r="0" t="0"/>
          <a:stretch/>
        </p:blipFill>
        <p:spPr>
          <a:xfrm>
            <a:off x="6318251" y="1242332"/>
            <a:ext cx="2347145" cy="2416508"/>
          </a:xfrm>
          <a:prstGeom prst="rect">
            <a:avLst/>
          </a:prstGeom>
          <a:noFill/>
          <a:ln>
            <a:noFill/>
          </a:ln>
        </p:spPr>
      </p:pic>
      <p:sp>
        <p:nvSpPr>
          <p:cNvPr id="1350" name="Google Shape;1350;p107"/>
          <p:cNvSpPr txBox="1"/>
          <p:nvPr/>
        </p:nvSpPr>
        <p:spPr>
          <a:xfrm>
            <a:off x="6421532" y="3404482"/>
            <a:ext cx="2164800" cy="200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700" u="none" strike="noStrike">
                <a:solidFill>
                  <a:srgbClr val="FFFFFF"/>
                </a:solidFill>
                <a:latin typeface="Arial"/>
                <a:ea typeface="Arial"/>
                <a:cs typeface="Arial"/>
                <a:sym typeface="Arial"/>
              </a:rPr>
              <a:t>IMAGEN SAOCOM1A.CONAE 2019.PARANA</a:t>
            </a:r>
            <a:endParaRPr sz="700">
              <a:solidFill>
                <a:schemeClr val="dk1"/>
              </a:solidFill>
              <a:latin typeface="Arial"/>
              <a:ea typeface="Arial"/>
              <a:cs typeface="Arial"/>
              <a:sym typeface="Arial"/>
            </a:endParaRPr>
          </a:p>
        </p:txBody>
      </p:sp>
      <p:grpSp>
        <p:nvGrpSpPr>
          <p:cNvPr id="1351" name="Google Shape;1351;p107"/>
          <p:cNvGrpSpPr/>
          <p:nvPr/>
        </p:nvGrpSpPr>
        <p:grpSpPr>
          <a:xfrm>
            <a:off x="3598299" y="3685470"/>
            <a:ext cx="5088556" cy="3055307"/>
            <a:chOff x="3991583" y="3749727"/>
            <a:chExt cx="4603778" cy="2910648"/>
          </a:xfrm>
        </p:grpSpPr>
        <p:pic>
          <p:nvPicPr>
            <p:cNvPr id="1352" name="Google Shape;1352;p107"/>
            <p:cNvPicPr preferRelativeResize="0"/>
            <p:nvPr/>
          </p:nvPicPr>
          <p:blipFill rotWithShape="1">
            <a:blip r:embed="rId6">
              <a:alphaModFix/>
            </a:blip>
            <a:srcRect b="0" l="0" r="0" t="0"/>
            <a:stretch/>
          </p:blipFill>
          <p:spPr>
            <a:xfrm>
              <a:off x="4048124" y="3749727"/>
              <a:ext cx="4547237" cy="2910648"/>
            </a:xfrm>
            <a:prstGeom prst="rect">
              <a:avLst/>
            </a:prstGeom>
            <a:noFill/>
            <a:ln>
              <a:noFill/>
            </a:ln>
          </p:spPr>
        </p:pic>
        <p:sp>
          <p:nvSpPr>
            <p:cNvPr id="1353" name="Google Shape;1353;p107"/>
            <p:cNvSpPr/>
            <p:nvPr/>
          </p:nvSpPr>
          <p:spPr>
            <a:xfrm flipH="1">
              <a:off x="3991583" y="6374214"/>
              <a:ext cx="4547100" cy="261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50"/>
                <a:buFont typeface="Arial"/>
                <a:buNone/>
              </a:pPr>
              <a:r>
                <a:rPr b="1" i="0" lang="en-US" sz="1050" u="none" cap="none" strike="noStrike">
                  <a:solidFill>
                    <a:srgbClr val="FFFFFF"/>
                  </a:solidFill>
                  <a:latin typeface="Arial"/>
                  <a:ea typeface="Arial"/>
                  <a:cs typeface="Arial"/>
                  <a:sym typeface="Arial"/>
                </a:rPr>
                <a:t>IMAGEN SAOCOM1A.CONAE 2019.MAR DE WEDELL </a:t>
              </a:r>
              <a:endParaRPr b="0" i="0" sz="500" u="none" cap="none" strike="noStrike">
                <a:solidFill>
                  <a:schemeClr val="dk1"/>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08"/>
          <p:cNvSpPr txBox="1"/>
          <p:nvPr/>
        </p:nvSpPr>
        <p:spPr>
          <a:xfrm>
            <a:off x="2057400" y="304920"/>
            <a:ext cx="4952400" cy="53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US" sz="2400" strike="noStrike">
                <a:solidFill>
                  <a:srgbClr val="FFFFFF"/>
                </a:solidFill>
                <a:latin typeface="Helvetica Neue"/>
                <a:ea typeface="Helvetica Neue"/>
                <a:cs typeface="Helvetica Neue"/>
                <a:sym typeface="Helvetica Neue"/>
              </a:rPr>
              <a:t>CNES Highlights</a:t>
            </a:r>
            <a:endParaRPr b="0" sz="2400" strike="noStrike">
              <a:solidFill>
                <a:srgbClr val="000000"/>
              </a:solidFill>
              <a:latin typeface="Arial"/>
              <a:ea typeface="Arial"/>
              <a:cs typeface="Arial"/>
              <a:sym typeface="Arial"/>
            </a:endParaRPr>
          </a:p>
        </p:txBody>
      </p:sp>
      <p:pic>
        <p:nvPicPr>
          <p:cNvPr id="1359" name="Google Shape;1359;p108"/>
          <p:cNvPicPr preferRelativeResize="0"/>
          <p:nvPr/>
        </p:nvPicPr>
        <p:blipFill>
          <a:blip r:embed="rId3">
            <a:alphaModFix/>
          </a:blip>
          <a:stretch>
            <a:fillRect/>
          </a:stretch>
        </p:blipFill>
        <p:spPr>
          <a:xfrm>
            <a:off x="-627100" y="1141925"/>
            <a:ext cx="10160900" cy="5716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91"/>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400"/>
              <a:buChar char="•"/>
            </a:pPr>
            <a:r>
              <a:rPr lang="en-US" sz="1400"/>
              <a:t>Currently, the Russian orbital constellation consists of 10 EO satellites:</a:t>
            </a:r>
            <a:endParaRPr sz="1400"/>
          </a:p>
          <a:p>
            <a:pPr indent="-317500" lvl="1" marL="914400" rtl="0" algn="l">
              <a:lnSpc>
                <a:spcPct val="100000"/>
              </a:lnSpc>
              <a:spcBef>
                <a:spcPts val="0"/>
              </a:spcBef>
              <a:spcAft>
                <a:spcPts val="0"/>
              </a:spcAft>
              <a:buSzPts val="1400"/>
              <a:buChar char="o"/>
            </a:pPr>
            <a:r>
              <a:rPr lang="en-US" sz="1400"/>
              <a:t>Four meteorological satellites (polar-orbiting METEOR-M N2 and N2-2, geostationary ELECTRO-L N2, and N3);</a:t>
            </a:r>
            <a:endParaRPr sz="1400"/>
          </a:p>
          <a:p>
            <a:pPr indent="-317500" lvl="1" marL="914400" rtl="0" algn="l">
              <a:lnSpc>
                <a:spcPct val="100000"/>
              </a:lnSpc>
              <a:spcBef>
                <a:spcPts val="0"/>
              </a:spcBef>
              <a:spcAft>
                <a:spcPts val="0"/>
              </a:spcAft>
              <a:buSzPts val="1400"/>
              <a:buChar char="o"/>
            </a:pPr>
            <a:r>
              <a:rPr lang="en-US" sz="1400"/>
              <a:t>Five natural disaster monitoring satellites of the KANOPUS-V series;</a:t>
            </a:r>
            <a:endParaRPr sz="1400"/>
          </a:p>
          <a:p>
            <a:pPr indent="-317500" lvl="1" marL="914400" rtl="0" algn="l">
              <a:lnSpc>
                <a:spcPct val="100000"/>
              </a:lnSpc>
              <a:spcBef>
                <a:spcPts val="0"/>
              </a:spcBef>
              <a:spcAft>
                <a:spcPts val="0"/>
              </a:spcAft>
              <a:buSzPts val="1400"/>
              <a:buChar char="o"/>
            </a:pPr>
            <a:r>
              <a:rPr lang="en-US" sz="1400"/>
              <a:t>One high-resolution satellite of the RESURS-P series.</a:t>
            </a:r>
            <a:endParaRPr sz="1400"/>
          </a:p>
          <a:p>
            <a:pPr indent="0" lvl="0" marL="0" rtl="0" algn="l">
              <a:lnSpc>
                <a:spcPct val="100000"/>
              </a:lnSpc>
              <a:spcBef>
                <a:spcPts val="0"/>
              </a:spcBef>
              <a:spcAft>
                <a:spcPts val="0"/>
              </a:spcAft>
              <a:buNone/>
            </a:pPr>
            <a:r>
              <a:t/>
            </a:r>
            <a:endParaRPr sz="1400"/>
          </a:p>
          <a:p>
            <a:pPr indent="-342900" lvl="0" marL="342900" rtl="0" algn="l">
              <a:lnSpc>
                <a:spcPct val="100000"/>
              </a:lnSpc>
              <a:spcBef>
                <a:spcPts val="0"/>
              </a:spcBef>
              <a:spcAft>
                <a:spcPts val="0"/>
              </a:spcAft>
              <a:buSzPts val="1400"/>
              <a:buChar char="•"/>
            </a:pPr>
            <a:r>
              <a:rPr lang="en-US" sz="1400"/>
              <a:t>ELECTRO-L N3 was launched on December 24th, 2019, and is still in the commissioning phase. In order to provide coverage of the Indian Ocean region, ELECTRO-L N3 (geostationary meteorological satellite) has been placed at 76 E orbital position, whereas Electro-L N2 was moved to the 14.5 W position. </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None/>
            </a:pPr>
            <a:r>
              <a:t/>
            </a:r>
            <a:endParaRPr sz="1400"/>
          </a:p>
          <a:p>
            <a:pPr indent="-342900" lvl="0" marL="342900" rtl="0" algn="l">
              <a:lnSpc>
                <a:spcPct val="100000"/>
              </a:lnSpc>
              <a:spcBef>
                <a:spcPts val="0"/>
              </a:spcBef>
              <a:spcAft>
                <a:spcPts val="0"/>
              </a:spcAft>
              <a:buSzPts val="1400"/>
              <a:buChar char="•"/>
            </a:pPr>
            <a:r>
              <a:rPr lang="en-US" sz="1400"/>
              <a:t>The next high-resolution satellite of the RESURS-P series is scheduled for 2020.</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None/>
            </a:pPr>
            <a:r>
              <a:t/>
            </a:r>
            <a:endParaRPr sz="1400"/>
          </a:p>
          <a:p>
            <a:pPr indent="-342900" lvl="0" marL="342900" rtl="0" algn="l">
              <a:lnSpc>
                <a:spcPct val="100000"/>
              </a:lnSpc>
              <a:spcBef>
                <a:spcPts val="0"/>
              </a:spcBef>
              <a:spcAft>
                <a:spcPts val="0"/>
              </a:spcAft>
              <a:buSzPts val="1400"/>
              <a:buChar char="•"/>
            </a:pPr>
            <a:r>
              <a:rPr lang="en-US" sz="1400"/>
              <a:t>The next Russian polar-orbiting meteorological satellite of the METEOR-M series, Meteor-M N2-2 is to be launched in 2021.</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None/>
            </a:pPr>
            <a:r>
              <a:t/>
            </a:r>
            <a:endParaRPr sz="1400"/>
          </a:p>
          <a:p>
            <a:pPr indent="-342900" lvl="0" marL="342900" rtl="0" algn="l">
              <a:lnSpc>
                <a:spcPct val="100000"/>
              </a:lnSpc>
              <a:spcBef>
                <a:spcPts val="0"/>
              </a:spcBef>
              <a:spcAft>
                <a:spcPts val="0"/>
              </a:spcAft>
              <a:buSzPts val="1400"/>
              <a:buChar char="•"/>
            </a:pPr>
            <a:r>
              <a:rPr lang="en-US" sz="1400"/>
              <a:t>The launch of the first ARCTICA-M satellite on the “Molnya” highly elliptical orbit is delayed to the beginning of 2021.</a:t>
            </a:r>
            <a:endParaRPr sz="1400"/>
          </a:p>
        </p:txBody>
      </p:sp>
      <p:sp>
        <p:nvSpPr>
          <p:cNvPr id="1076" name="Google Shape;1076;p91"/>
          <p:cNvSpPr/>
          <p:nvPr>
            <p:ph idx="12" type="sldNum"/>
          </p:nvPr>
        </p:nvSpPr>
        <p:spPr>
          <a:xfrm>
            <a:off x="8763000" y="6629400"/>
            <a:ext cx="3048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1077" name="Google Shape;1077;p91"/>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US"/>
              <a:t>ROSHYDROMET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09"/>
          <p:cNvSpPr txBox="1"/>
          <p:nvPr/>
        </p:nvSpPr>
        <p:spPr>
          <a:xfrm>
            <a:off x="2057400" y="304920"/>
            <a:ext cx="4952400" cy="53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US" sz="2400" strike="noStrike">
                <a:solidFill>
                  <a:srgbClr val="FFFFFF"/>
                </a:solidFill>
                <a:latin typeface="Helvetica Neue"/>
                <a:ea typeface="Helvetica Neue"/>
                <a:cs typeface="Helvetica Neue"/>
                <a:sym typeface="Helvetica Neue"/>
              </a:rPr>
              <a:t>CNES Highlights</a:t>
            </a:r>
            <a:endParaRPr b="0" sz="2400" strike="noStrike">
              <a:solidFill>
                <a:srgbClr val="000000"/>
              </a:solidFill>
              <a:latin typeface="Arial"/>
              <a:ea typeface="Arial"/>
              <a:cs typeface="Arial"/>
              <a:sym typeface="Arial"/>
            </a:endParaRPr>
          </a:p>
        </p:txBody>
      </p:sp>
      <p:pic>
        <p:nvPicPr>
          <p:cNvPr id="1365" name="Google Shape;1365;p109"/>
          <p:cNvPicPr preferRelativeResize="0"/>
          <p:nvPr/>
        </p:nvPicPr>
        <p:blipFill>
          <a:blip r:embed="rId3">
            <a:alphaModFix/>
          </a:blip>
          <a:stretch>
            <a:fillRect/>
          </a:stretch>
        </p:blipFill>
        <p:spPr>
          <a:xfrm>
            <a:off x="-337900" y="1141925"/>
            <a:ext cx="10160895" cy="5716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110"/>
          <p:cNvSpPr txBox="1"/>
          <p:nvPr/>
        </p:nvSpPr>
        <p:spPr>
          <a:xfrm>
            <a:off x="2057400" y="304920"/>
            <a:ext cx="4952400" cy="53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lang="en-US" sz="2400" strike="noStrike">
                <a:solidFill>
                  <a:srgbClr val="FFFFFF"/>
                </a:solidFill>
                <a:latin typeface="Helvetica Neue"/>
                <a:ea typeface="Helvetica Neue"/>
                <a:cs typeface="Helvetica Neue"/>
                <a:sym typeface="Helvetica Neue"/>
              </a:rPr>
              <a:t>CNES Highlights</a:t>
            </a:r>
            <a:endParaRPr b="0" sz="2400" strike="noStrike">
              <a:solidFill>
                <a:srgbClr val="000000"/>
              </a:solidFill>
              <a:latin typeface="Arial"/>
              <a:ea typeface="Arial"/>
              <a:cs typeface="Arial"/>
              <a:sym typeface="Arial"/>
            </a:endParaRPr>
          </a:p>
        </p:txBody>
      </p:sp>
      <p:pic>
        <p:nvPicPr>
          <p:cNvPr id="1371" name="Google Shape;1371;p110"/>
          <p:cNvPicPr preferRelativeResize="0"/>
          <p:nvPr/>
        </p:nvPicPr>
        <p:blipFill>
          <a:blip r:embed="rId3">
            <a:alphaModFix/>
          </a:blip>
          <a:stretch>
            <a:fillRect/>
          </a:stretch>
        </p:blipFill>
        <p:spPr>
          <a:xfrm>
            <a:off x="0" y="1370525"/>
            <a:ext cx="9144002" cy="514400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pic>
        <p:nvPicPr>
          <p:cNvPr id="1376" name="Google Shape;1376;p111"/>
          <p:cNvPicPr preferRelativeResize="0"/>
          <p:nvPr/>
        </p:nvPicPr>
        <p:blipFill>
          <a:blip r:embed="rId3">
            <a:alphaModFix/>
          </a:blip>
          <a:stretch>
            <a:fillRect/>
          </a:stretch>
        </p:blipFill>
        <p:spPr>
          <a:xfrm>
            <a:off x="0" y="1155650"/>
            <a:ext cx="9144000" cy="5845215"/>
          </a:xfrm>
          <a:prstGeom prst="rect">
            <a:avLst/>
          </a:prstGeom>
          <a:noFill/>
          <a:ln>
            <a:noFill/>
          </a:ln>
        </p:spPr>
      </p:pic>
      <p:sp>
        <p:nvSpPr>
          <p:cNvPr id="1377" name="Google Shape;1377;p111"/>
          <p:cNvSpPr txBox="1"/>
          <p:nvPr/>
        </p:nvSpPr>
        <p:spPr>
          <a:xfrm>
            <a:off x="2021475" y="134775"/>
            <a:ext cx="5375700" cy="8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700">
                <a:solidFill>
                  <a:srgbClr val="F1F1F1"/>
                </a:solidFill>
              </a:rPr>
              <a:t>ISRO - Agency Updates </a:t>
            </a:r>
            <a:endParaRPr b="1" sz="2700">
              <a:solidFill>
                <a:srgbClr val="F1F1F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12"/>
          <p:cNvSpPr txBox="1"/>
          <p:nvPr/>
        </p:nvSpPr>
        <p:spPr>
          <a:xfrm>
            <a:off x="61861" y="723090"/>
            <a:ext cx="7897800" cy="5926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2405"/>
              <a:buFont typeface="Arial"/>
              <a:buNone/>
            </a:pPr>
            <a:r>
              <a:rPr b="0" i="0" lang="en-US" sz="2405" u="none" cap="none" strike="noStrike">
                <a:solidFill>
                  <a:srgbClr val="0070C0"/>
                </a:solidFill>
                <a:latin typeface="Calibri"/>
                <a:ea typeface="Calibri"/>
                <a:cs typeface="Calibri"/>
                <a:sym typeface="Calibri"/>
              </a:rPr>
              <a:t>The 18</a:t>
            </a:r>
            <a:r>
              <a:rPr b="0" baseline="30000" i="0" lang="en-US" sz="2405" u="none" cap="none" strike="noStrike">
                <a:solidFill>
                  <a:srgbClr val="0070C0"/>
                </a:solidFill>
                <a:latin typeface="Calibri"/>
                <a:ea typeface="Calibri"/>
                <a:cs typeface="Calibri"/>
                <a:sym typeface="Calibri"/>
              </a:rPr>
              <a:t>th</a:t>
            </a:r>
            <a:r>
              <a:rPr b="0" i="0" lang="en-US" sz="2405" u="none" cap="none" strike="noStrike">
                <a:solidFill>
                  <a:srgbClr val="0070C0"/>
                </a:solidFill>
                <a:latin typeface="Calibri"/>
                <a:ea typeface="Calibri"/>
                <a:cs typeface="Calibri"/>
                <a:sym typeface="Calibri"/>
              </a:rPr>
              <a:t> Congress approved the new strategic Plan:</a:t>
            </a:r>
            <a:endParaRPr/>
          </a:p>
          <a:p>
            <a:pPr indent="0" lvl="0" marL="0" marR="0" rtl="0" algn="l">
              <a:lnSpc>
                <a:spcPct val="90000"/>
              </a:lnSpc>
              <a:spcBef>
                <a:spcPts val="0"/>
              </a:spcBef>
              <a:spcAft>
                <a:spcPts val="0"/>
              </a:spcAft>
              <a:buClr>
                <a:schemeClr val="dk1"/>
              </a:buClr>
              <a:buSzPts val="1757"/>
              <a:buFont typeface="Arial"/>
              <a:buNone/>
            </a:pPr>
            <a:r>
              <a:rPr b="0" i="0" lang="en-US" sz="1757" u="none" cap="none" strike="noStrike">
                <a:solidFill>
                  <a:schemeClr val="dk1"/>
                </a:solidFill>
                <a:latin typeface="Calibri"/>
                <a:ea typeface="Calibri"/>
                <a:cs typeface="Calibri"/>
                <a:sym typeface="Calibri"/>
              </a:rPr>
              <a:t>- Embracing an Earth systems approach</a:t>
            </a:r>
            <a:endParaRPr/>
          </a:p>
          <a:p>
            <a:pPr indent="0" lvl="0" marL="0" marR="0" rtl="0" algn="l">
              <a:lnSpc>
                <a:spcPct val="90000"/>
              </a:lnSpc>
              <a:spcBef>
                <a:spcPts val="0"/>
              </a:spcBef>
              <a:spcAft>
                <a:spcPts val="0"/>
              </a:spcAft>
              <a:buClr>
                <a:schemeClr val="dk1"/>
              </a:buClr>
              <a:buSzPts val="1757"/>
              <a:buFont typeface="Arial"/>
              <a:buNone/>
            </a:pPr>
            <a:r>
              <a:rPr b="0" i="0" lang="en-US" sz="1757" u="none" cap="none" strike="noStrike">
                <a:solidFill>
                  <a:schemeClr val="dk1"/>
                </a:solidFill>
                <a:latin typeface="Calibri"/>
                <a:ea typeface="Calibri"/>
                <a:cs typeface="Calibri"/>
                <a:sym typeface="Calibri"/>
              </a:rPr>
              <a:t>- Stronger focus on water resources and ocean</a:t>
            </a:r>
            <a:endParaRPr/>
          </a:p>
          <a:p>
            <a:pPr indent="0" lvl="0" marL="0" marR="0" rtl="0" algn="l">
              <a:lnSpc>
                <a:spcPct val="90000"/>
              </a:lnSpc>
              <a:spcBef>
                <a:spcPts val="0"/>
              </a:spcBef>
              <a:spcAft>
                <a:spcPts val="0"/>
              </a:spcAft>
              <a:buClr>
                <a:schemeClr val="dk1"/>
              </a:buClr>
              <a:buSzPts val="1757"/>
              <a:buFont typeface="Arial"/>
              <a:buNone/>
            </a:pPr>
            <a:r>
              <a:rPr b="0" i="0" lang="en-US" sz="1757" u="none" cap="none" strike="noStrike">
                <a:solidFill>
                  <a:schemeClr val="dk1"/>
                </a:solidFill>
                <a:latin typeface="Calibri"/>
                <a:ea typeface="Calibri"/>
                <a:cs typeface="Calibri"/>
                <a:sym typeface="Calibri"/>
              </a:rPr>
              <a:t>- More coordinated climate activities</a:t>
            </a:r>
            <a:endParaRPr/>
          </a:p>
          <a:p>
            <a:pPr indent="0" lvl="0" marL="0" marR="0" rtl="0" algn="l">
              <a:lnSpc>
                <a:spcPct val="90000"/>
              </a:lnSpc>
              <a:spcBef>
                <a:spcPts val="0"/>
              </a:spcBef>
              <a:spcAft>
                <a:spcPts val="0"/>
              </a:spcAft>
              <a:buClr>
                <a:schemeClr val="dk1"/>
              </a:buClr>
              <a:buSzPts val="1757"/>
              <a:buFont typeface="Arial"/>
              <a:buNone/>
            </a:pPr>
            <a:r>
              <a:rPr b="0" i="0" lang="en-US" sz="1757" u="none" cap="none" strike="noStrike">
                <a:solidFill>
                  <a:schemeClr val="dk1"/>
                </a:solidFill>
                <a:latin typeface="Calibri"/>
                <a:ea typeface="Calibri"/>
                <a:cs typeface="Calibri"/>
                <a:sym typeface="Calibri"/>
              </a:rPr>
              <a:t>- Translation of science into services for society</a:t>
            </a:r>
            <a:endParaRPr/>
          </a:p>
          <a:p>
            <a:pPr indent="0" lvl="0" marL="0" marR="0" rtl="0" algn="l">
              <a:lnSpc>
                <a:spcPct val="90000"/>
              </a:lnSpc>
              <a:spcBef>
                <a:spcPts val="0"/>
              </a:spcBef>
              <a:spcAft>
                <a:spcPts val="0"/>
              </a:spcAft>
              <a:buClr>
                <a:srgbClr val="888888"/>
              </a:buClr>
              <a:buSzPts val="832"/>
              <a:buFont typeface="Arial"/>
              <a:buNone/>
            </a:pPr>
            <a:r>
              <a:t/>
            </a:r>
            <a:endParaRPr b="0" i="0" sz="832"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70C0"/>
              </a:buClr>
              <a:buSzPts val="2405"/>
              <a:buFont typeface="Arial"/>
              <a:buNone/>
            </a:pPr>
            <a:r>
              <a:rPr b="0" i="0" lang="en-US" sz="2405" u="none" cap="none" strike="noStrike">
                <a:solidFill>
                  <a:srgbClr val="0070C0"/>
                </a:solidFill>
                <a:latin typeface="Calibri"/>
                <a:ea typeface="Calibri"/>
                <a:cs typeface="Calibri"/>
                <a:sym typeface="Calibri"/>
              </a:rPr>
              <a:t>The integration of basic systems for hydrology, oceans and climate within multi-purpose networks and space-platforms essential for WIGOS</a:t>
            </a:r>
            <a:endParaRPr/>
          </a:p>
          <a:p>
            <a:pPr indent="0" lvl="0" marL="0" marR="0" rtl="0" algn="l">
              <a:lnSpc>
                <a:spcPct val="90000"/>
              </a:lnSpc>
              <a:spcBef>
                <a:spcPts val="0"/>
              </a:spcBef>
              <a:spcAft>
                <a:spcPts val="0"/>
              </a:spcAft>
              <a:buClr>
                <a:srgbClr val="888888"/>
              </a:buClr>
              <a:buSzPts val="832"/>
              <a:buFont typeface="Arial"/>
              <a:buNone/>
            </a:pPr>
            <a:r>
              <a:t/>
            </a:r>
            <a:endParaRPr b="0" i="0" sz="832"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70C0"/>
              </a:buClr>
              <a:buSzPts val="2405"/>
              <a:buFont typeface="Arial"/>
              <a:buNone/>
            </a:pPr>
            <a:r>
              <a:rPr b="0" i="0" lang="en-US" sz="2405" u="none" cap="none" strike="noStrike">
                <a:solidFill>
                  <a:srgbClr val="0070C0"/>
                </a:solidFill>
                <a:latin typeface="Calibri"/>
                <a:ea typeface="Calibri"/>
                <a:cs typeface="Calibri"/>
                <a:sym typeface="Calibri"/>
              </a:rPr>
              <a:t>Space Agencies through CGMS committed to WIGOS 2040*</a:t>
            </a:r>
            <a:endParaRPr/>
          </a:p>
          <a:p>
            <a:pPr indent="0" lvl="0" marL="0" marR="0" rtl="0" algn="l">
              <a:lnSpc>
                <a:spcPct val="90000"/>
              </a:lnSpc>
              <a:spcBef>
                <a:spcPts val="0"/>
              </a:spcBef>
              <a:spcAft>
                <a:spcPts val="0"/>
              </a:spcAft>
              <a:buClr>
                <a:srgbClr val="888888"/>
              </a:buClr>
              <a:buSzPts val="832"/>
              <a:buFont typeface="Arial"/>
              <a:buNone/>
            </a:pPr>
            <a:r>
              <a:t/>
            </a:r>
            <a:endParaRPr b="0" i="0" sz="832"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70C0"/>
              </a:buClr>
              <a:buSzPts val="2405"/>
              <a:buFont typeface="Arial"/>
              <a:buNone/>
            </a:pPr>
            <a:r>
              <a:rPr b="0" i="0" lang="en-US" sz="2405" u="none" cap="none" strike="noStrike">
                <a:solidFill>
                  <a:srgbClr val="0070C0"/>
                </a:solidFill>
                <a:latin typeface="Calibri"/>
                <a:ea typeface="Calibri"/>
                <a:cs typeface="Calibri"/>
                <a:sym typeface="Calibri"/>
              </a:rPr>
              <a:t>To cover all key aspects for comprehensive Earth-System modelling, </a:t>
            </a:r>
            <a:r>
              <a:rPr b="0" i="0" lang="en-US" sz="2405" u="none" cap="none" strike="noStrike">
                <a:solidFill>
                  <a:srgbClr val="C00000"/>
                </a:solidFill>
                <a:latin typeface="Calibri"/>
                <a:ea typeface="Calibri"/>
                <a:cs typeface="Calibri"/>
                <a:sym typeface="Calibri"/>
              </a:rPr>
              <a:t>CEOS support is essential</a:t>
            </a:r>
            <a:endParaRPr/>
          </a:p>
          <a:p>
            <a:pPr indent="0" lvl="0" marL="0" marR="0" rtl="0" algn="l">
              <a:lnSpc>
                <a:spcPct val="90000"/>
              </a:lnSpc>
              <a:spcBef>
                <a:spcPts val="0"/>
              </a:spcBef>
              <a:spcAft>
                <a:spcPts val="0"/>
              </a:spcAft>
              <a:buClr>
                <a:srgbClr val="888888"/>
              </a:buClr>
              <a:buSzPts val="832"/>
              <a:buFont typeface="Arial"/>
              <a:buNone/>
            </a:pPr>
            <a:r>
              <a:t/>
            </a:r>
            <a:endParaRPr b="0" i="0" sz="832"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C00000"/>
              </a:buClr>
              <a:buSzPts val="2405"/>
              <a:buFont typeface="Arial"/>
              <a:buNone/>
            </a:pPr>
            <a:r>
              <a:rPr b="0" i="0" lang="en-US" sz="2405" u="none" cap="none" strike="noStrike">
                <a:solidFill>
                  <a:srgbClr val="C00000"/>
                </a:solidFill>
                <a:latin typeface="Calibri"/>
                <a:ea typeface="Calibri"/>
                <a:cs typeface="Calibri"/>
                <a:sym typeface="Calibri"/>
              </a:rPr>
              <a:t>CEOS is requested to support</a:t>
            </a:r>
            <a:endParaRPr/>
          </a:p>
          <a:p>
            <a:pPr indent="-457200" lvl="0" marL="457200" marR="0" rtl="0" algn="l">
              <a:lnSpc>
                <a:spcPct val="90000"/>
              </a:lnSpc>
              <a:spcBef>
                <a:spcPts val="0"/>
              </a:spcBef>
              <a:spcAft>
                <a:spcPts val="0"/>
              </a:spcAft>
              <a:buClr>
                <a:schemeClr val="dk1"/>
              </a:buClr>
              <a:buSzPts val="1757"/>
              <a:buFont typeface="Noto Sans Symbols"/>
              <a:buChar char="✔"/>
            </a:pPr>
            <a:r>
              <a:rPr b="0" i="0" lang="en-US" sz="1757" u="none" cap="none" strike="noStrike">
                <a:solidFill>
                  <a:schemeClr val="dk1"/>
                </a:solidFill>
                <a:latin typeface="Calibri"/>
                <a:ea typeface="Calibri"/>
                <a:cs typeface="Calibri"/>
                <a:sym typeface="Calibri"/>
              </a:rPr>
              <a:t>Stronger </a:t>
            </a:r>
            <a:r>
              <a:rPr b="0" i="0" lang="en-US" sz="1757" u="none" cap="none" strike="noStrike">
                <a:solidFill>
                  <a:srgbClr val="C00000"/>
                </a:solidFill>
                <a:latin typeface="Calibri"/>
                <a:ea typeface="Calibri"/>
                <a:cs typeface="Calibri"/>
                <a:sym typeface="Calibri"/>
              </a:rPr>
              <a:t>mutually beneficial </a:t>
            </a:r>
            <a:r>
              <a:rPr b="0" i="0" lang="en-US" sz="1757" u="none" cap="none" strike="noStrike">
                <a:solidFill>
                  <a:schemeClr val="dk1"/>
                </a:solidFill>
                <a:latin typeface="Calibri"/>
                <a:ea typeface="Calibri"/>
                <a:cs typeface="Calibri"/>
                <a:sym typeface="Calibri"/>
              </a:rPr>
              <a:t>collaboration with WMO for specific projects and programmes of common interest through CEOS Working Groups, Virtual Constellations, ad hoc teams/Project/initiatives and relevant WMO Programmes and activities</a:t>
            </a:r>
            <a:endParaRPr b="0" i="0" sz="1757"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1757"/>
              <a:buFont typeface="Noto Sans Symbols"/>
              <a:buChar char="✔"/>
            </a:pPr>
            <a:r>
              <a:rPr b="0" i="0" lang="en-US" sz="1757" u="none" cap="none" strike="noStrike">
                <a:solidFill>
                  <a:schemeClr val="dk1"/>
                </a:solidFill>
                <a:latin typeface="Calibri"/>
                <a:ea typeface="Calibri"/>
                <a:cs typeface="Calibri"/>
                <a:sym typeface="Calibri"/>
              </a:rPr>
              <a:t>The WMO OSCAR activities through the nomination of Agency Points of Contacts</a:t>
            </a:r>
            <a:endParaRPr/>
          </a:p>
          <a:p>
            <a:pPr indent="0" lvl="0" marL="0" marR="0" rtl="0" algn="l">
              <a:lnSpc>
                <a:spcPct val="90000"/>
              </a:lnSpc>
              <a:spcBef>
                <a:spcPts val="0"/>
              </a:spcBef>
              <a:spcAft>
                <a:spcPts val="0"/>
              </a:spcAft>
              <a:buClr>
                <a:srgbClr val="888888"/>
              </a:buClr>
              <a:buSzPts val="2220"/>
              <a:buFont typeface="Arial"/>
              <a:buNone/>
            </a:pPr>
            <a:r>
              <a:t/>
            </a:r>
            <a:endParaRPr b="0" i="0" sz="2220" u="none" cap="none" strike="noStrike">
              <a:solidFill>
                <a:schemeClr val="dk1"/>
              </a:solidFill>
              <a:latin typeface="Calibri"/>
              <a:ea typeface="Calibri"/>
              <a:cs typeface="Calibri"/>
              <a:sym typeface="Calibri"/>
            </a:endParaRPr>
          </a:p>
          <a:p>
            <a:pPr indent="0" lvl="0" marL="0" marR="0" rtl="0" algn="ctr">
              <a:lnSpc>
                <a:spcPct val="90000"/>
              </a:lnSpc>
              <a:spcBef>
                <a:spcPts val="592"/>
              </a:spcBef>
              <a:spcAft>
                <a:spcPts val="0"/>
              </a:spcAft>
              <a:buClr>
                <a:srgbClr val="888888"/>
              </a:buClr>
              <a:buSzPts val="2960"/>
              <a:buFont typeface="Arial"/>
              <a:buNone/>
            </a:pPr>
            <a:r>
              <a:t/>
            </a:r>
            <a:endParaRPr b="0" i="0" sz="2960" u="none" cap="none" strike="noStrike">
              <a:solidFill>
                <a:srgbClr val="888888"/>
              </a:solidFill>
              <a:latin typeface="Calibri"/>
              <a:ea typeface="Calibri"/>
              <a:cs typeface="Calibri"/>
              <a:sym typeface="Calibri"/>
            </a:endParaRPr>
          </a:p>
        </p:txBody>
      </p:sp>
      <p:sp>
        <p:nvSpPr>
          <p:cNvPr id="1383" name="Google Shape;1383;p112"/>
          <p:cNvSpPr txBox="1"/>
          <p:nvPr/>
        </p:nvSpPr>
        <p:spPr>
          <a:xfrm>
            <a:off x="-223886" y="-113310"/>
            <a:ext cx="51435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WMO and CEOS</a:t>
            </a:r>
            <a:endParaRPr/>
          </a:p>
        </p:txBody>
      </p:sp>
      <p:pic>
        <p:nvPicPr>
          <p:cNvPr descr="WMO Strategic Plan 2020-2023" id="1384" name="Google Shape;1384;p112"/>
          <p:cNvPicPr preferRelativeResize="0"/>
          <p:nvPr/>
        </p:nvPicPr>
        <p:blipFill rotWithShape="1">
          <a:blip r:embed="rId3">
            <a:alphaModFix/>
          </a:blip>
          <a:srcRect b="0" l="0" r="0" t="0"/>
          <a:stretch/>
        </p:blipFill>
        <p:spPr>
          <a:xfrm rot="-820041">
            <a:off x="7271147" y="233059"/>
            <a:ext cx="1581825" cy="2234642"/>
          </a:xfrm>
          <a:prstGeom prst="rect">
            <a:avLst/>
          </a:prstGeom>
          <a:noFill/>
          <a:ln>
            <a:noFill/>
          </a:ln>
        </p:spPr>
      </p:pic>
      <p:pic>
        <p:nvPicPr>
          <p:cNvPr id="1385" name="Google Shape;1385;p112"/>
          <p:cNvPicPr preferRelativeResize="0"/>
          <p:nvPr/>
        </p:nvPicPr>
        <p:blipFill rotWithShape="1">
          <a:blip r:embed="rId4">
            <a:alphaModFix/>
          </a:blip>
          <a:srcRect b="0" l="0" r="0" t="0"/>
          <a:stretch/>
        </p:blipFill>
        <p:spPr>
          <a:xfrm>
            <a:off x="7800331" y="2917015"/>
            <a:ext cx="1294250" cy="1832204"/>
          </a:xfrm>
          <a:prstGeom prst="rect">
            <a:avLst/>
          </a:prstGeom>
          <a:noFill/>
          <a:ln>
            <a:noFill/>
          </a:ln>
        </p:spPr>
      </p:pic>
      <p:sp>
        <p:nvSpPr>
          <p:cNvPr id="1386" name="Google Shape;1386;p112"/>
          <p:cNvSpPr txBox="1"/>
          <p:nvPr/>
        </p:nvSpPr>
        <p:spPr>
          <a:xfrm>
            <a:off x="4572000" y="6256964"/>
            <a:ext cx="4455000" cy="523200"/>
          </a:xfrm>
          <a:prstGeom prst="rect">
            <a:avLst/>
          </a:prstGeom>
          <a:solidFill>
            <a:srgbClr val="00B0F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400" u="none" cap="none" strike="noStrike">
                <a:solidFill>
                  <a:schemeClr val="dk1"/>
                </a:solidFill>
                <a:latin typeface="Calibri"/>
                <a:ea typeface="Calibri"/>
                <a:cs typeface="Calibri"/>
                <a:sym typeface="Calibri"/>
              </a:rPr>
              <a:t>*WMO Integrated Global Observing System Vision 2040 </a:t>
            </a:r>
            <a:r>
              <a:rPr b="1" i="0" lang="en-US" sz="14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https://community.wmo.int/vision2040</a:t>
            </a:r>
            <a:endParaRPr b="1" i="0" sz="14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113"/>
          <p:cNvSpPr/>
          <p:nvPr/>
        </p:nvSpPr>
        <p:spPr>
          <a:xfrm>
            <a:off x="4572003" y="-6590"/>
            <a:ext cx="4572000" cy="3429900"/>
          </a:xfrm>
          <a:prstGeom prst="rect">
            <a:avLst/>
          </a:prstGeom>
          <a:gradFill>
            <a:gsLst>
              <a:gs pos="0">
                <a:schemeClr val="dk1"/>
              </a:gs>
              <a:gs pos="66000">
                <a:schemeClr val="dk1"/>
              </a:gs>
              <a:gs pos="76000">
                <a:srgbClr val="000000">
                  <a:alpha val="35686"/>
                </a:srgbClr>
              </a:gs>
              <a:gs pos="100000">
                <a:srgbClr val="000000">
                  <a:alpha val="0"/>
                </a:srgbClr>
              </a:gs>
            </a:gsLst>
            <a:lin ang="5400012" scaled="0"/>
          </a:gradFill>
          <a:ln cap="flat" cmpd="sng" w="9525">
            <a:solidFill>
              <a:schemeClr val="dk1"/>
            </a:solidFill>
            <a:prstDash val="solid"/>
            <a:round/>
            <a:headEnd len="sm" w="sm" type="none"/>
            <a:tailEnd len="sm" w="sm" type="none"/>
          </a:ln>
        </p:spPr>
        <p:txBody>
          <a:bodyPr anchorCtr="0" anchor="ctr" bIns="45350" lIns="90700" spcFirstLastPara="1" rIns="90700" wrap="square" tIns="45350">
            <a:noAutofit/>
          </a:bodyPr>
          <a:lstStyle/>
          <a:p>
            <a:pPr indent="0" lvl="0" marL="0" marR="0" rtl="0" algn="ctr">
              <a:spcBef>
                <a:spcPts val="0"/>
              </a:spcBef>
              <a:spcAft>
                <a:spcPts val="0"/>
              </a:spcAft>
              <a:buNone/>
            </a:pPr>
            <a:r>
              <a:t/>
            </a:r>
            <a:endParaRPr b="0" i="0" sz="1500" u="none" cap="none" strike="noStrike">
              <a:solidFill>
                <a:schemeClr val="dk1"/>
              </a:solidFill>
              <a:latin typeface="Arial"/>
              <a:ea typeface="Arial"/>
              <a:cs typeface="Arial"/>
              <a:sym typeface="Arial"/>
            </a:endParaRPr>
          </a:p>
        </p:txBody>
      </p:sp>
      <p:pic>
        <p:nvPicPr>
          <p:cNvPr descr="X:\WORK\Remote_Sensing_Teaching\UniPotsdam_14-15\pngs\enmap-slider1.jpg" id="1393" name="Google Shape;1393;p113"/>
          <p:cNvPicPr preferRelativeResize="0"/>
          <p:nvPr/>
        </p:nvPicPr>
        <p:blipFill rotWithShape="1">
          <a:blip r:embed="rId3">
            <a:alphaModFix/>
          </a:blip>
          <a:srcRect b="16310" l="0" r="45533" t="0"/>
          <a:stretch/>
        </p:blipFill>
        <p:spPr>
          <a:xfrm>
            <a:off x="4572003" y="1837768"/>
            <a:ext cx="4571999" cy="1306157"/>
          </a:xfrm>
          <a:prstGeom prst="rect">
            <a:avLst/>
          </a:prstGeom>
          <a:noFill/>
          <a:ln>
            <a:noFill/>
          </a:ln>
        </p:spPr>
      </p:pic>
      <p:sp>
        <p:nvSpPr>
          <p:cNvPr id="1394" name="Google Shape;1394;p113"/>
          <p:cNvSpPr txBox="1"/>
          <p:nvPr/>
        </p:nvSpPr>
        <p:spPr>
          <a:xfrm>
            <a:off x="6929010" y="134879"/>
            <a:ext cx="2214900" cy="316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000"/>
              </a:buClr>
              <a:buSzPts val="1300"/>
              <a:buFont typeface="Arial"/>
              <a:buNone/>
            </a:pPr>
            <a:r>
              <a:rPr b="1" i="0" lang="en-US" sz="1300" u="none" cap="none" strike="noStrike">
                <a:solidFill>
                  <a:srgbClr val="FFC000"/>
                </a:solidFill>
                <a:latin typeface="Calibri"/>
                <a:ea typeface="Calibri"/>
                <a:cs typeface="Calibri"/>
                <a:sym typeface="Calibri"/>
              </a:rPr>
              <a:t>Mission Hyperspectral</a:t>
            </a:r>
            <a:endParaRPr b="1" i="0" sz="1300" u="none" cap="none" strike="noStrike">
              <a:solidFill>
                <a:srgbClr val="FFC000"/>
              </a:solidFill>
              <a:latin typeface="Calibri"/>
              <a:ea typeface="Calibri"/>
              <a:cs typeface="Calibri"/>
              <a:sym typeface="Calibri"/>
            </a:endParaRPr>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EnMap (2022)</a:t>
            </a:r>
            <a:endParaRPr b="0" i="1" sz="1300" u="none" cap="none" strike="noStrike">
              <a:solidFill>
                <a:srgbClr val="FFC000"/>
              </a:solidFill>
              <a:latin typeface="Calibri"/>
              <a:ea typeface="Calibri"/>
              <a:cs typeface="Calibri"/>
              <a:sym typeface="Calibri"/>
            </a:endParaRPr>
          </a:p>
          <a:p>
            <a:pPr indent="0" lvl="0" marL="0" marR="0" rtl="0" algn="l">
              <a:spcBef>
                <a:spcPts val="600"/>
              </a:spcBef>
              <a:spcAft>
                <a:spcPts val="0"/>
              </a:spcAft>
              <a:buClr>
                <a:srgbClr val="FFC000"/>
              </a:buClr>
              <a:buSzPts val="1300"/>
              <a:buFont typeface="Arial"/>
              <a:buNone/>
            </a:pPr>
            <a:r>
              <a:rPr b="1" i="0" lang="en-US" sz="1300" u="none" cap="none" strike="noStrike">
                <a:solidFill>
                  <a:srgbClr val="FFC000"/>
                </a:solidFill>
                <a:latin typeface="Calibri"/>
                <a:ea typeface="Calibri"/>
                <a:cs typeface="Calibri"/>
                <a:sym typeface="Calibri"/>
              </a:rPr>
              <a:t>Objectives</a:t>
            </a:r>
            <a:endParaRPr b="1" i="0" sz="1300" u="none" cap="none" strike="noStrike">
              <a:solidFill>
                <a:srgbClr val="FFC000"/>
              </a:solidFill>
              <a:latin typeface="Calibri"/>
              <a:ea typeface="Calibri"/>
              <a:cs typeface="Calibri"/>
              <a:sym typeface="Calibri"/>
            </a:endParaRPr>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 Technology lead, F&amp;E</a:t>
            </a:r>
            <a:endParaRPr sz="1200"/>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 Establish applications</a:t>
            </a:r>
            <a:endParaRPr b="0" i="0" sz="1300" u="none" cap="none" strike="noStrike">
              <a:solidFill>
                <a:srgbClr val="FFC000"/>
              </a:solidFill>
              <a:latin typeface="Calibri"/>
              <a:ea typeface="Calibri"/>
              <a:cs typeface="Calibri"/>
              <a:sym typeface="Calibri"/>
            </a:endParaRPr>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 Continuity in Copernicus</a:t>
            </a:r>
            <a:endParaRPr sz="1200"/>
          </a:p>
          <a:p>
            <a:pPr indent="0" lvl="0" marL="0" marR="0" rtl="0" algn="l">
              <a:spcBef>
                <a:spcPts val="600"/>
              </a:spcBef>
              <a:spcAft>
                <a:spcPts val="0"/>
              </a:spcAft>
              <a:buClr>
                <a:srgbClr val="FFC000"/>
              </a:buClr>
              <a:buSzPts val="1300"/>
              <a:buFont typeface="Arial"/>
              <a:buNone/>
            </a:pPr>
            <a:r>
              <a:rPr b="1" i="0" lang="en-US" sz="1300" u="none" cap="none" strike="noStrike">
                <a:solidFill>
                  <a:srgbClr val="FFC000"/>
                </a:solidFill>
                <a:latin typeface="Calibri"/>
                <a:ea typeface="Calibri"/>
                <a:cs typeface="Calibri"/>
                <a:sym typeface="Calibri"/>
              </a:rPr>
              <a:t>Current status</a:t>
            </a:r>
            <a:endParaRPr b="1" i="0" sz="1300" u="none" cap="none" strike="noStrike">
              <a:solidFill>
                <a:srgbClr val="FFC000"/>
              </a:solidFill>
              <a:latin typeface="Calibri"/>
              <a:ea typeface="Calibri"/>
              <a:cs typeface="Calibri"/>
              <a:sym typeface="Calibri"/>
            </a:endParaRPr>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 Phase C/D</a:t>
            </a:r>
            <a:endParaRPr sz="1200"/>
          </a:p>
          <a:p>
            <a:pPr indent="0" lvl="1" marL="266700" marR="0" rtl="0" algn="l">
              <a:spcBef>
                <a:spcPts val="0"/>
              </a:spcBef>
              <a:spcAft>
                <a:spcPts val="0"/>
              </a:spcAft>
              <a:buClr>
                <a:schemeClr val="dk1"/>
              </a:buClr>
              <a:buSzPts val="1300"/>
              <a:buFont typeface="Arial"/>
              <a:buNone/>
            </a:pPr>
            <a:r>
              <a:t/>
            </a:r>
            <a:endParaRPr b="0" i="0" sz="1300" u="none" cap="none" strike="noStrike">
              <a:solidFill>
                <a:srgbClr val="FFC000"/>
              </a:solidFill>
              <a:latin typeface="Calibri"/>
              <a:ea typeface="Calibri"/>
              <a:cs typeface="Calibri"/>
              <a:sym typeface="Calibri"/>
            </a:endParaRPr>
          </a:p>
        </p:txBody>
      </p:sp>
      <p:sp>
        <p:nvSpPr>
          <p:cNvPr id="1395" name="Google Shape;1395;p113"/>
          <p:cNvSpPr txBox="1"/>
          <p:nvPr>
            <p:ph idx="11" type="ftr"/>
          </p:nvPr>
        </p:nvSpPr>
        <p:spPr>
          <a:xfrm>
            <a:off x="1529999" y="125999"/>
            <a:ext cx="7128000" cy="144000"/>
          </a:xfrm>
          <a:prstGeom prst="rect">
            <a:avLst/>
          </a:prstGeom>
          <a:noFill/>
          <a:ln>
            <a:noFill/>
          </a:ln>
        </p:spPr>
        <p:txBody>
          <a:bodyPr anchorCtr="0" anchor="t" bIns="38075" lIns="76175" spcFirstLastPara="1" rIns="76175" wrap="square" tIns="38075">
            <a:noAutofit/>
          </a:bodyPr>
          <a:lstStyle/>
          <a:p>
            <a:pPr indent="0" lvl="0" marL="0" marR="0" rtl="0" algn="l">
              <a:spcBef>
                <a:spcPts val="0"/>
              </a:spcBef>
              <a:spcAft>
                <a:spcPts val="0"/>
              </a:spcAft>
              <a:buNone/>
            </a:pPr>
            <a:r>
              <a:rPr b="0" i="0" lang="en-US" sz="1500" u="none" cap="none" strike="noStrike">
                <a:solidFill>
                  <a:schemeClr val="dk1"/>
                </a:solidFill>
                <a:latin typeface="Calibri"/>
                <a:ea typeface="Calibri"/>
                <a:cs typeface="Calibri"/>
                <a:sym typeface="Calibri"/>
              </a:rPr>
              <a:t>&gt; Vortrag &gt; Autor  •  Dokumentname &gt; Datum</a:t>
            </a:r>
            <a:endParaRPr b="0" i="0" sz="1500" u="none" cap="none" strike="noStrike">
              <a:solidFill>
                <a:schemeClr val="dk1"/>
              </a:solidFill>
              <a:latin typeface="Calibri"/>
              <a:ea typeface="Calibri"/>
              <a:cs typeface="Calibri"/>
              <a:sym typeface="Calibri"/>
            </a:endParaRPr>
          </a:p>
        </p:txBody>
      </p:sp>
      <p:pic>
        <p:nvPicPr>
          <p:cNvPr descr="TDX_Poster_1600x860-8bit_V2-Quicklook" id="1396" name="Google Shape;1396;p113"/>
          <p:cNvPicPr preferRelativeResize="0"/>
          <p:nvPr/>
        </p:nvPicPr>
        <p:blipFill rotWithShape="1">
          <a:blip r:embed="rId4">
            <a:alphaModFix/>
          </a:blip>
          <a:srcRect b="8006" l="16686" r="20321" t="4104"/>
          <a:stretch/>
        </p:blipFill>
        <p:spPr>
          <a:xfrm>
            <a:off x="1" y="0"/>
            <a:ext cx="4572000" cy="2894313"/>
          </a:xfrm>
          <a:prstGeom prst="rect">
            <a:avLst/>
          </a:prstGeom>
          <a:noFill/>
          <a:ln>
            <a:noFill/>
          </a:ln>
        </p:spPr>
      </p:pic>
      <p:sp>
        <p:nvSpPr>
          <p:cNvPr id="1397" name="Google Shape;1397;p113"/>
          <p:cNvSpPr/>
          <p:nvPr/>
        </p:nvSpPr>
        <p:spPr>
          <a:xfrm>
            <a:off x="1" y="1"/>
            <a:ext cx="4572000" cy="2622300"/>
          </a:xfrm>
          <a:prstGeom prst="rect">
            <a:avLst/>
          </a:prstGeom>
          <a:gradFill>
            <a:gsLst>
              <a:gs pos="0">
                <a:schemeClr val="dk1"/>
              </a:gs>
              <a:gs pos="54000">
                <a:srgbClr val="000000">
                  <a:alpha val="35686"/>
                </a:srgbClr>
              </a:gs>
              <a:gs pos="73000">
                <a:srgbClr val="000000">
                  <a:alpha val="0"/>
                </a:srgbClr>
              </a:gs>
              <a:gs pos="100000">
                <a:srgbClr val="000000">
                  <a:alpha val="0"/>
                </a:srgbClr>
              </a:gs>
            </a:gsLst>
            <a:lin ang="10800025" scaled="0"/>
          </a:gradFill>
          <a:ln cap="flat" cmpd="sng" w="9525">
            <a:solidFill>
              <a:schemeClr val="dk1"/>
            </a:solidFill>
            <a:prstDash val="solid"/>
            <a:round/>
            <a:headEnd len="sm" w="sm" type="none"/>
            <a:tailEnd len="sm" w="sm" type="none"/>
          </a:ln>
        </p:spPr>
        <p:txBody>
          <a:bodyPr anchorCtr="0" anchor="t" bIns="45350" lIns="90700" spcFirstLastPara="1" rIns="90700" wrap="square" tIns="45350">
            <a:noAutofit/>
          </a:bodyPr>
          <a:lstStyle/>
          <a:p>
            <a:pPr indent="0" lvl="0" marL="0" marR="0" rtl="0" algn="l">
              <a:spcBef>
                <a:spcPts val="0"/>
              </a:spcBef>
              <a:spcAft>
                <a:spcPts val="0"/>
              </a:spcAft>
              <a:buNone/>
            </a:pPr>
            <a:r>
              <a:rPr b="1" i="0" lang="en-US" sz="1500" u="sng" cap="none" strike="noStrike">
                <a:solidFill>
                  <a:srgbClr val="FFC000"/>
                </a:solidFill>
                <a:latin typeface="Calibri"/>
                <a:ea typeface="Calibri"/>
                <a:cs typeface="Calibri"/>
                <a:sym typeface="Calibri"/>
              </a:rPr>
              <a:t>Earth‘s surface</a:t>
            </a:r>
            <a:endParaRPr b="1" sz="1300" u="sng">
              <a:solidFill>
                <a:srgbClr val="FFC000"/>
              </a:solidFill>
              <a:latin typeface="Calibri"/>
              <a:ea typeface="Calibri"/>
              <a:cs typeface="Calibri"/>
              <a:sym typeface="Calibri"/>
            </a:endParaRPr>
          </a:p>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pic>
        <p:nvPicPr>
          <p:cNvPr descr="TanDEM_RGB_HQ_Transparent" id="1398" name="Google Shape;1398;p113"/>
          <p:cNvPicPr preferRelativeResize="0"/>
          <p:nvPr/>
        </p:nvPicPr>
        <p:blipFill rotWithShape="1">
          <a:blip r:embed="rId5">
            <a:alphaModFix/>
          </a:blip>
          <a:srcRect b="0" l="0" r="0" t="0"/>
          <a:stretch/>
        </p:blipFill>
        <p:spPr>
          <a:xfrm>
            <a:off x="1082129" y="2327184"/>
            <a:ext cx="657802" cy="162843"/>
          </a:xfrm>
          <a:prstGeom prst="rect">
            <a:avLst/>
          </a:prstGeom>
          <a:noFill/>
          <a:ln>
            <a:noFill/>
          </a:ln>
        </p:spPr>
      </p:pic>
      <p:pic>
        <p:nvPicPr>
          <p:cNvPr descr="transparent_TSX" id="1399" name="Google Shape;1399;p113"/>
          <p:cNvPicPr preferRelativeResize="0"/>
          <p:nvPr/>
        </p:nvPicPr>
        <p:blipFill rotWithShape="1">
          <a:blip r:embed="rId6">
            <a:alphaModFix/>
          </a:blip>
          <a:srcRect b="0" l="0" r="0" t="0"/>
          <a:stretch/>
        </p:blipFill>
        <p:spPr>
          <a:xfrm>
            <a:off x="101990" y="2284478"/>
            <a:ext cx="772182" cy="250109"/>
          </a:xfrm>
          <a:prstGeom prst="rect">
            <a:avLst/>
          </a:prstGeom>
          <a:noFill/>
          <a:ln>
            <a:noFill/>
          </a:ln>
        </p:spPr>
      </p:pic>
      <p:pic>
        <p:nvPicPr>
          <p:cNvPr descr="C:\Users\0185\AppData\Local\Microsoft\Windows\Temporary Internet Files\Content.Outlook\TLY28SGC\InternationalCharterLogo_2017_FINAL.jpg" id="1400" name="Google Shape;1400;p113"/>
          <p:cNvPicPr preferRelativeResize="0"/>
          <p:nvPr/>
        </p:nvPicPr>
        <p:blipFill rotWithShape="1">
          <a:blip r:embed="rId7">
            <a:alphaModFix/>
          </a:blip>
          <a:srcRect b="0" l="0" r="0" t="0"/>
          <a:stretch/>
        </p:blipFill>
        <p:spPr>
          <a:xfrm>
            <a:off x="1872403" y="549776"/>
            <a:ext cx="701895" cy="701895"/>
          </a:xfrm>
          <a:prstGeom prst="rect">
            <a:avLst/>
          </a:prstGeom>
          <a:noFill/>
          <a:ln>
            <a:noFill/>
          </a:ln>
        </p:spPr>
      </p:pic>
      <p:sp>
        <p:nvSpPr>
          <p:cNvPr id="1401" name="Google Shape;1401;p113"/>
          <p:cNvSpPr txBox="1"/>
          <p:nvPr>
            <p:ph idx="4294967295" type="body"/>
          </p:nvPr>
        </p:nvSpPr>
        <p:spPr>
          <a:xfrm>
            <a:off x="2571730" y="117399"/>
            <a:ext cx="2112900" cy="31686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rgbClr val="FFC000"/>
              </a:buClr>
              <a:buSzPts val="1300"/>
              <a:buNone/>
            </a:pPr>
            <a:r>
              <a:rPr b="1" lang="en-US" sz="1300">
                <a:solidFill>
                  <a:srgbClr val="FFC000"/>
                </a:solidFill>
                <a:latin typeface="Calibri"/>
                <a:ea typeface="Calibri"/>
                <a:cs typeface="Calibri"/>
                <a:sym typeface="Calibri"/>
              </a:rPr>
              <a:t>Mission X-Band-Radar</a:t>
            </a:r>
            <a:endParaRPr/>
          </a:p>
          <a:p>
            <a:pPr indent="0" lvl="1" marL="266700" rtl="0" algn="l">
              <a:lnSpc>
                <a:spcPct val="100000"/>
              </a:lnSpc>
              <a:spcBef>
                <a:spcPts val="0"/>
              </a:spcBef>
              <a:spcAft>
                <a:spcPts val="0"/>
              </a:spcAft>
              <a:buClr>
                <a:srgbClr val="FFC000"/>
              </a:buClr>
              <a:buSzPts val="1300"/>
              <a:buNone/>
            </a:pPr>
            <a:r>
              <a:rPr lang="en-US" sz="1300">
                <a:solidFill>
                  <a:srgbClr val="FFC000"/>
                </a:solidFill>
                <a:latin typeface="Calibri"/>
                <a:ea typeface="Calibri"/>
                <a:cs typeface="Calibri"/>
                <a:sym typeface="Calibri"/>
              </a:rPr>
              <a:t>- TerraSAR-X (2007)</a:t>
            </a:r>
            <a:endParaRPr/>
          </a:p>
          <a:p>
            <a:pPr indent="0" lvl="1" marL="266700" rtl="0" algn="l">
              <a:lnSpc>
                <a:spcPct val="100000"/>
              </a:lnSpc>
              <a:spcBef>
                <a:spcPts val="0"/>
              </a:spcBef>
              <a:spcAft>
                <a:spcPts val="0"/>
              </a:spcAft>
              <a:buClr>
                <a:srgbClr val="FFC000"/>
              </a:buClr>
              <a:buSzPts val="1300"/>
              <a:buNone/>
            </a:pPr>
            <a:r>
              <a:rPr lang="en-US" sz="1300">
                <a:solidFill>
                  <a:srgbClr val="FFC000"/>
                </a:solidFill>
                <a:latin typeface="Calibri"/>
                <a:ea typeface="Calibri"/>
                <a:cs typeface="Calibri"/>
                <a:sym typeface="Calibri"/>
              </a:rPr>
              <a:t>- TanDEM-X (2010)</a:t>
            </a:r>
            <a:endParaRPr/>
          </a:p>
          <a:p>
            <a:pPr indent="0" lvl="1" marL="266700" rtl="0" algn="l">
              <a:lnSpc>
                <a:spcPct val="100000"/>
              </a:lnSpc>
              <a:spcBef>
                <a:spcPts val="0"/>
              </a:spcBef>
              <a:spcAft>
                <a:spcPts val="0"/>
              </a:spcAft>
              <a:buClr>
                <a:srgbClr val="FFC000"/>
              </a:buClr>
              <a:buSzPts val="1300"/>
              <a:buNone/>
            </a:pPr>
            <a:r>
              <a:rPr lang="en-US" sz="1300">
                <a:solidFill>
                  <a:srgbClr val="FFC000"/>
                </a:solidFill>
                <a:latin typeface="Calibri"/>
                <a:ea typeface="Calibri"/>
                <a:cs typeface="Calibri"/>
                <a:sym typeface="Calibri"/>
              </a:rPr>
              <a:t>- HRWS (2026)</a:t>
            </a:r>
            <a:endParaRPr/>
          </a:p>
          <a:p>
            <a:pPr indent="0" lvl="0" marL="0" rtl="0" algn="l">
              <a:lnSpc>
                <a:spcPct val="114000"/>
              </a:lnSpc>
              <a:spcBef>
                <a:spcPts val="600"/>
              </a:spcBef>
              <a:spcAft>
                <a:spcPts val="0"/>
              </a:spcAft>
              <a:buClr>
                <a:srgbClr val="FFC000"/>
              </a:buClr>
              <a:buSzPts val="1300"/>
              <a:buNone/>
            </a:pPr>
            <a:r>
              <a:rPr b="1" lang="en-US" sz="1300">
                <a:solidFill>
                  <a:srgbClr val="FFC000"/>
                </a:solidFill>
                <a:latin typeface="Calibri"/>
                <a:ea typeface="Calibri"/>
                <a:cs typeface="Calibri"/>
                <a:sym typeface="Calibri"/>
              </a:rPr>
              <a:t>Objectives HRWS</a:t>
            </a:r>
            <a:endParaRPr/>
          </a:p>
          <a:p>
            <a:pPr indent="0" lvl="1" marL="266700" rtl="0" algn="l">
              <a:lnSpc>
                <a:spcPct val="100000"/>
              </a:lnSpc>
              <a:spcBef>
                <a:spcPts val="0"/>
              </a:spcBef>
              <a:spcAft>
                <a:spcPts val="0"/>
              </a:spcAft>
              <a:buClr>
                <a:srgbClr val="FFC000"/>
              </a:buClr>
              <a:buSzPts val="1300"/>
              <a:buNone/>
            </a:pPr>
            <a:r>
              <a:rPr lang="en-US" sz="1300">
                <a:solidFill>
                  <a:srgbClr val="FFC000"/>
                </a:solidFill>
                <a:latin typeface="Calibri"/>
                <a:ea typeface="Calibri"/>
                <a:cs typeface="Calibri"/>
                <a:sym typeface="Calibri"/>
              </a:rPr>
              <a:t>- Technology lead </a:t>
            </a:r>
            <a:endParaRPr/>
          </a:p>
          <a:p>
            <a:pPr indent="0" lvl="1" marL="266700" rtl="0" algn="l">
              <a:lnSpc>
                <a:spcPct val="100000"/>
              </a:lnSpc>
              <a:spcBef>
                <a:spcPts val="0"/>
              </a:spcBef>
              <a:spcAft>
                <a:spcPts val="0"/>
              </a:spcAft>
              <a:buClr>
                <a:srgbClr val="FFC000"/>
              </a:buClr>
              <a:buSzPts val="1300"/>
              <a:buNone/>
            </a:pPr>
            <a:r>
              <a:rPr lang="en-US" sz="1300">
                <a:solidFill>
                  <a:srgbClr val="FFC000"/>
                </a:solidFill>
                <a:latin typeface="Calibri"/>
                <a:ea typeface="Calibri"/>
                <a:cs typeface="Calibri"/>
                <a:sym typeface="Calibri"/>
              </a:rPr>
              <a:t>- Continuity in PPP</a:t>
            </a:r>
            <a:endParaRPr/>
          </a:p>
          <a:p>
            <a:pPr indent="0" lvl="0" marL="0" rtl="0" algn="l">
              <a:lnSpc>
                <a:spcPct val="114000"/>
              </a:lnSpc>
              <a:spcBef>
                <a:spcPts val="600"/>
              </a:spcBef>
              <a:spcAft>
                <a:spcPts val="0"/>
              </a:spcAft>
              <a:buClr>
                <a:srgbClr val="FFC000"/>
              </a:buClr>
              <a:buSzPts val="1300"/>
              <a:buNone/>
            </a:pPr>
            <a:r>
              <a:rPr b="1" lang="en-US" sz="1300">
                <a:solidFill>
                  <a:srgbClr val="FFC000"/>
                </a:solidFill>
                <a:latin typeface="Calibri"/>
                <a:ea typeface="Calibri"/>
                <a:cs typeface="Calibri"/>
                <a:sym typeface="Calibri"/>
              </a:rPr>
              <a:t>Current status</a:t>
            </a:r>
            <a:endParaRPr sz="1300">
              <a:solidFill>
                <a:srgbClr val="FFC000"/>
              </a:solidFill>
              <a:latin typeface="Calibri"/>
              <a:ea typeface="Calibri"/>
              <a:cs typeface="Calibri"/>
              <a:sym typeface="Calibri"/>
            </a:endParaRPr>
          </a:p>
          <a:p>
            <a:pPr indent="0" lvl="1" marL="266700" rtl="0" algn="l">
              <a:lnSpc>
                <a:spcPct val="114000"/>
              </a:lnSpc>
              <a:spcBef>
                <a:spcPts val="0"/>
              </a:spcBef>
              <a:spcAft>
                <a:spcPts val="0"/>
              </a:spcAft>
              <a:buClr>
                <a:srgbClr val="FFC000"/>
              </a:buClr>
              <a:buSzPts val="1300"/>
              <a:buNone/>
            </a:pPr>
            <a:r>
              <a:rPr lang="en-US" sz="1300">
                <a:solidFill>
                  <a:srgbClr val="FFC000"/>
                </a:solidFill>
                <a:latin typeface="Calibri"/>
                <a:ea typeface="Calibri"/>
                <a:cs typeface="Calibri"/>
                <a:sym typeface="Calibri"/>
              </a:rPr>
              <a:t>- HRWS: Ph. B Preparation</a:t>
            </a:r>
            <a:endParaRPr sz="1300">
              <a:solidFill>
                <a:srgbClr val="FFC000"/>
              </a:solidFill>
              <a:latin typeface="Calibri"/>
              <a:ea typeface="Calibri"/>
              <a:cs typeface="Calibri"/>
              <a:sym typeface="Calibri"/>
            </a:endParaRPr>
          </a:p>
        </p:txBody>
      </p:sp>
      <p:cxnSp>
        <p:nvCxnSpPr>
          <p:cNvPr id="1402" name="Google Shape;1402;p113"/>
          <p:cNvCxnSpPr/>
          <p:nvPr/>
        </p:nvCxnSpPr>
        <p:spPr>
          <a:xfrm>
            <a:off x="4572000" y="0"/>
            <a:ext cx="0" cy="6872400"/>
          </a:xfrm>
          <a:prstGeom prst="straightConnector1">
            <a:avLst/>
          </a:prstGeom>
          <a:noFill/>
          <a:ln cap="flat" cmpd="sng" w="9525">
            <a:solidFill>
              <a:schemeClr val="dk1"/>
            </a:solidFill>
            <a:prstDash val="solid"/>
            <a:round/>
            <a:headEnd len="sm" w="sm" type="none"/>
            <a:tailEnd len="sm" w="sm" type="none"/>
          </a:ln>
        </p:spPr>
      </p:cxnSp>
      <p:cxnSp>
        <p:nvCxnSpPr>
          <p:cNvPr id="1403" name="Google Shape;1403;p113"/>
          <p:cNvCxnSpPr/>
          <p:nvPr/>
        </p:nvCxnSpPr>
        <p:spPr>
          <a:xfrm flipH="1" rot="10800000">
            <a:off x="1" y="2628677"/>
            <a:ext cx="9144000" cy="10800"/>
          </a:xfrm>
          <a:prstGeom prst="straightConnector1">
            <a:avLst/>
          </a:prstGeom>
          <a:noFill/>
          <a:ln cap="flat" cmpd="sng" w="38100">
            <a:solidFill>
              <a:srgbClr val="C00000"/>
            </a:solidFill>
            <a:prstDash val="solid"/>
            <a:round/>
            <a:headEnd len="sm" w="sm" type="none"/>
            <a:tailEnd len="sm" w="sm" type="none"/>
          </a:ln>
        </p:spPr>
      </p:cxnSp>
      <p:pic>
        <p:nvPicPr>
          <p:cNvPr id="1404" name="Google Shape;1404;p113"/>
          <p:cNvPicPr preferRelativeResize="0"/>
          <p:nvPr/>
        </p:nvPicPr>
        <p:blipFill rotWithShape="1">
          <a:blip r:embed="rId8">
            <a:alphaModFix/>
          </a:blip>
          <a:srcRect b="0" l="0" r="0" t="0"/>
          <a:stretch/>
        </p:blipFill>
        <p:spPr>
          <a:xfrm>
            <a:off x="8010866" y="1736654"/>
            <a:ext cx="872291" cy="654218"/>
          </a:xfrm>
          <a:prstGeom prst="rect">
            <a:avLst/>
          </a:prstGeom>
          <a:noFill/>
          <a:ln>
            <a:noFill/>
          </a:ln>
        </p:spPr>
      </p:pic>
      <p:pic>
        <p:nvPicPr>
          <p:cNvPr id="1405" name="Google Shape;1405;p113"/>
          <p:cNvPicPr preferRelativeResize="0"/>
          <p:nvPr/>
        </p:nvPicPr>
        <p:blipFill rotWithShape="1">
          <a:blip r:embed="rId9">
            <a:alphaModFix/>
          </a:blip>
          <a:srcRect b="0" l="7732" r="0" t="0"/>
          <a:stretch/>
        </p:blipFill>
        <p:spPr>
          <a:xfrm>
            <a:off x="-17315" y="2652281"/>
            <a:ext cx="3401492" cy="2788093"/>
          </a:xfrm>
          <a:prstGeom prst="rect">
            <a:avLst/>
          </a:prstGeom>
          <a:noFill/>
          <a:ln>
            <a:noFill/>
          </a:ln>
        </p:spPr>
      </p:pic>
      <p:sp>
        <p:nvSpPr>
          <p:cNvPr id="1406" name="Google Shape;1406;p113"/>
          <p:cNvSpPr/>
          <p:nvPr/>
        </p:nvSpPr>
        <p:spPr>
          <a:xfrm>
            <a:off x="2" y="2657242"/>
            <a:ext cx="4558200" cy="2779800"/>
          </a:xfrm>
          <a:prstGeom prst="rect">
            <a:avLst/>
          </a:prstGeom>
          <a:gradFill>
            <a:gsLst>
              <a:gs pos="0">
                <a:schemeClr val="dk1"/>
              </a:gs>
              <a:gs pos="26000">
                <a:schemeClr val="dk1"/>
              </a:gs>
              <a:gs pos="36000">
                <a:srgbClr val="000000">
                  <a:alpha val="35686"/>
                </a:srgbClr>
              </a:gs>
              <a:gs pos="52000">
                <a:srgbClr val="000000">
                  <a:alpha val="0"/>
                </a:srgbClr>
              </a:gs>
              <a:gs pos="100000">
                <a:srgbClr val="000000">
                  <a:alpha val="0"/>
                </a:srgbClr>
              </a:gs>
            </a:gsLst>
            <a:lin ang="10800025" scaled="0"/>
          </a:gradFill>
          <a:ln cap="flat" cmpd="sng" w="9525">
            <a:solidFill>
              <a:schemeClr val="dk1"/>
            </a:solidFill>
            <a:prstDash val="solid"/>
            <a:round/>
            <a:headEnd len="sm" w="sm" type="none"/>
            <a:tailEnd len="sm" w="sm" type="none"/>
          </a:ln>
        </p:spPr>
        <p:txBody>
          <a:bodyPr anchorCtr="0" anchor="t" bIns="38075" lIns="76175" spcFirstLastPara="1" rIns="76175" wrap="square" tIns="38075">
            <a:noAutofit/>
          </a:bodyPr>
          <a:lstStyle/>
          <a:p>
            <a:pPr indent="0" lvl="0" marL="0" marR="0" rtl="0" algn="l">
              <a:spcBef>
                <a:spcPts val="0"/>
              </a:spcBef>
              <a:spcAft>
                <a:spcPts val="0"/>
              </a:spcAft>
              <a:buNone/>
            </a:pPr>
            <a:r>
              <a:rPr b="1" lang="en-US" sz="1500" u="sng">
                <a:solidFill>
                  <a:srgbClr val="FFC000"/>
                </a:solidFill>
                <a:latin typeface="Calibri"/>
                <a:ea typeface="Calibri"/>
                <a:cs typeface="Calibri"/>
                <a:sym typeface="Calibri"/>
              </a:rPr>
              <a:t>Climate</a:t>
            </a:r>
            <a:endParaRPr b="1" sz="1300" u="sng">
              <a:solidFill>
                <a:srgbClr val="FFC000"/>
              </a:solidFill>
              <a:latin typeface="Calibri"/>
              <a:ea typeface="Calibri"/>
              <a:cs typeface="Calibri"/>
              <a:sym typeface="Calibri"/>
            </a:endParaRPr>
          </a:p>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pic>
        <p:nvPicPr>
          <p:cNvPr descr="http://www.dlr.de/dlr/Portaldata/1/Resources/portal_bilder/2016/2016_3/METimageMeteoSG_sn_xl.jpg" id="1407" name="Google Shape;1407;p113"/>
          <p:cNvPicPr preferRelativeResize="0"/>
          <p:nvPr/>
        </p:nvPicPr>
        <p:blipFill rotWithShape="1">
          <a:blip r:embed="rId10">
            <a:alphaModFix/>
          </a:blip>
          <a:srcRect b="0" l="16558" r="274" t="0"/>
          <a:stretch/>
        </p:blipFill>
        <p:spPr>
          <a:xfrm>
            <a:off x="4572002" y="2655657"/>
            <a:ext cx="4575625" cy="2764670"/>
          </a:xfrm>
          <a:prstGeom prst="rect">
            <a:avLst/>
          </a:prstGeom>
          <a:noFill/>
          <a:ln>
            <a:noFill/>
          </a:ln>
        </p:spPr>
      </p:pic>
      <p:sp>
        <p:nvSpPr>
          <p:cNvPr id="1408" name="Google Shape;1408;p113"/>
          <p:cNvSpPr/>
          <p:nvPr/>
        </p:nvSpPr>
        <p:spPr>
          <a:xfrm>
            <a:off x="4572000" y="2628000"/>
            <a:ext cx="4572000" cy="2164200"/>
          </a:xfrm>
          <a:prstGeom prst="rect">
            <a:avLst/>
          </a:prstGeom>
          <a:gradFill>
            <a:gsLst>
              <a:gs pos="0">
                <a:schemeClr val="dk1"/>
              </a:gs>
              <a:gs pos="7000">
                <a:schemeClr val="dk1"/>
              </a:gs>
              <a:gs pos="33000">
                <a:srgbClr val="000000">
                  <a:alpha val="35686"/>
                </a:srgbClr>
              </a:gs>
              <a:gs pos="100000">
                <a:srgbClr val="000000">
                  <a:alpha val="0"/>
                </a:srgbClr>
              </a:gs>
            </a:gsLst>
            <a:lin ang="10800025" scaled="0"/>
          </a:gradFill>
          <a:ln>
            <a:noFill/>
          </a:ln>
        </p:spPr>
        <p:txBody>
          <a:bodyPr anchorCtr="0" anchor="t" bIns="45350" lIns="90700" spcFirstLastPara="1" rIns="90700" wrap="square" tIns="45350">
            <a:noAutofit/>
          </a:bodyPr>
          <a:lstStyle/>
          <a:p>
            <a:pPr indent="0" lvl="0" marL="0" marR="0" rtl="0" algn="l">
              <a:spcBef>
                <a:spcPts val="0"/>
              </a:spcBef>
              <a:spcAft>
                <a:spcPts val="0"/>
              </a:spcAft>
              <a:buNone/>
            </a:pPr>
            <a:r>
              <a:rPr b="1" lang="en-US" sz="1500" u="sng">
                <a:solidFill>
                  <a:srgbClr val="FFC000"/>
                </a:solidFill>
                <a:latin typeface="Calibri"/>
                <a:ea typeface="Calibri"/>
                <a:cs typeface="Calibri"/>
                <a:sym typeface="Calibri"/>
              </a:rPr>
              <a:t>Weather</a:t>
            </a:r>
            <a:endParaRPr b="1" sz="1300" u="sng">
              <a:solidFill>
                <a:srgbClr val="FFC000"/>
              </a:solidFill>
              <a:latin typeface="Calibri"/>
              <a:ea typeface="Calibri"/>
              <a:cs typeface="Calibri"/>
              <a:sym typeface="Calibri"/>
            </a:endParaRPr>
          </a:p>
        </p:txBody>
      </p:sp>
      <p:sp>
        <p:nvSpPr>
          <p:cNvPr id="1409" name="Google Shape;1409;p113"/>
          <p:cNvSpPr txBox="1"/>
          <p:nvPr/>
        </p:nvSpPr>
        <p:spPr>
          <a:xfrm>
            <a:off x="6465668" y="2697041"/>
            <a:ext cx="2769000" cy="298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000"/>
              </a:buClr>
              <a:buSzPts val="1300"/>
              <a:buFont typeface="Arial"/>
              <a:buNone/>
            </a:pPr>
            <a:r>
              <a:rPr b="1" lang="en-US" sz="1300" u="none">
                <a:solidFill>
                  <a:srgbClr val="FFC000"/>
                </a:solidFill>
                <a:latin typeface="Calibri"/>
                <a:ea typeface="Calibri"/>
                <a:cs typeface="Calibri"/>
                <a:sym typeface="Calibri"/>
              </a:rPr>
              <a:t>Mission Multispektral</a:t>
            </a:r>
            <a:endParaRPr sz="1200"/>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METimage (2023) + 2 recurrent units</a:t>
            </a:r>
            <a:endParaRPr b="0" i="0" sz="1300" u="none" cap="none" strike="noStrike">
              <a:solidFill>
                <a:srgbClr val="FFC000"/>
              </a:solidFill>
              <a:latin typeface="Calibri"/>
              <a:ea typeface="Calibri"/>
              <a:cs typeface="Calibri"/>
              <a:sym typeface="Calibri"/>
            </a:endParaRPr>
          </a:p>
          <a:p>
            <a:pPr indent="0" lvl="0" marL="0" marR="0" rtl="0" algn="l">
              <a:spcBef>
                <a:spcPts val="600"/>
              </a:spcBef>
              <a:spcAft>
                <a:spcPts val="0"/>
              </a:spcAft>
              <a:buClr>
                <a:srgbClr val="FFC000"/>
              </a:buClr>
              <a:buSzPts val="1300"/>
              <a:buFont typeface="Arial"/>
              <a:buNone/>
            </a:pPr>
            <a:r>
              <a:rPr b="1" lang="en-US" sz="1300" u="none">
                <a:solidFill>
                  <a:srgbClr val="FFC000"/>
                </a:solidFill>
                <a:latin typeface="Calibri"/>
                <a:ea typeface="Calibri"/>
                <a:cs typeface="Calibri"/>
                <a:sym typeface="Calibri"/>
              </a:rPr>
              <a:t>Objectives</a:t>
            </a:r>
            <a:endParaRPr b="1" sz="1300" u="none">
              <a:solidFill>
                <a:srgbClr val="FFC000"/>
              </a:solidFill>
              <a:latin typeface="Calibri"/>
              <a:ea typeface="Calibri"/>
              <a:cs typeface="Calibri"/>
              <a:sym typeface="Calibri"/>
            </a:endParaRPr>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 Establish German technology in MetOP-Program </a:t>
            </a:r>
            <a:endParaRPr sz="1200"/>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 Strengthen German industry in optics</a:t>
            </a:r>
            <a:endParaRPr b="0" i="0" sz="1300" u="none" cap="none" strike="noStrike">
              <a:solidFill>
                <a:srgbClr val="FFC000"/>
              </a:solidFill>
              <a:latin typeface="Calibri"/>
              <a:ea typeface="Calibri"/>
              <a:cs typeface="Calibri"/>
              <a:sym typeface="Calibri"/>
            </a:endParaRPr>
          </a:p>
          <a:p>
            <a:pPr indent="0" lvl="0" marL="0" marR="0" rtl="0" algn="l">
              <a:spcBef>
                <a:spcPts val="600"/>
              </a:spcBef>
              <a:spcAft>
                <a:spcPts val="0"/>
              </a:spcAft>
              <a:buClr>
                <a:srgbClr val="FFC000"/>
              </a:buClr>
              <a:buSzPts val="1300"/>
              <a:buFont typeface="Arial"/>
              <a:buNone/>
            </a:pPr>
            <a:r>
              <a:rPr b="1" lang="en-US" sz="1300" u="none">
                <a:solidFill>
                  <a:srgbClr val="FFC000"/>
                </a:solidFill>
                <a:latin typeface="Calibri"/>
                <a:ea typeface="Calibri"/>
                <a:cs typeface="Calibri"/>
                <a:sym typeface="Calibri"/>
              </a:rPr>
              <a:t>Current status</a:t>
            </a:r>
            <a:endParaRPr b="1" sz="1300" u="none">
              <a:solidFill>
                <a:srgbClr val="FFC000"/>
              </a:solidFill>
              <a:latin typeface="Calibri"/>
              <a:ea typeface="Calibri"/>
              <a:cs typeface="Calibri"/>
              <a:sym typeface="Calibri"/>
            </a:endParaRPr>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Phase C/D</a:t>
            </a:r>
            <a:endParaRPr sz="1200"/>
          </a:p>
        </p:txBody>
      </p:sp>
      <p:pic>
        <p:nvPicPr>
          <p:cNvPr id="1410" name="Google Shape;1410;p113"/>
          <p:cNvPicPr preferRelativeResize="0"/>
          <p:nvPr/>
        </p:nvPicPr>
        <p:blipFill rotWithShape="1">
          <a:blip r:embed="rId11">
            <a:alphaModFix/>
          </a:blip>
          <a:srcRect b="0" l="0" r="0" t="0"/>
          <a:stretch/>
        </p:blipFill>
        <p:spPr>
          <a:xfrm>
            <a:off x="8076262" y="4346056"/>
            <a:ext cx="847872" cy="399521"/>
          </a:xfrm>
          <a:prstGeom prst="rect">
            <a:avLst/>
          </a:prstGeom>
          <a:noFill/>
          <a:ln>
            <a:noFill/>
          </a:ln>
        </p:spPr>
      </p:pic>
      <p:sp>
        <p:nvSpPr>
          <p:cNvPr id="1411" name="Google Shape;1411;p113"/>
          <p:cNvSpPr txBox="1"/>
          <p:nvPr/>
        </p:nvSpPr>
        <p:spPr>
          <a:xfrm>
            <a:off x="2345698" y="2793840"/>
            <a:ext cx="1997700" cy="245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000"/>
              </a:buClr>
              <a:buSzPts val="1300"/>
              <a:buFont typeface="Arial"/>
              <a:buNone/>
            </a:pPr>
            <a:r>
              <a:rPr b="1" lang="en-US" sz="1300" u="none">
                <a:solidFill>
                  <a:srgbClr val="FFC000"/>
                </a:solidFill>
                <a:latin typeface="Calibri"/>
                <a:ea typeface="Calibri"/>
                <a:cs typeface="Calibri"/>
                <a:sym typeface="Calibri"/>
              </a:rPr>
              <a:t>Mission LIDAR</a:t>
            </a:r>
            <a:endParaRPr sz="1200"/>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Merlin (2025)</a:t>
            </a:r>
            <a:endParaRPr sz="1200"/>
          </a:p>
          <a:p>
            <a:pPr indent="0" lvl="0" marL="0" marR="0" rtl="0" algn="l">
              <a:spcBef>
                <a:spcPts val="600"/>
              </a:spcBef>
              <a:spcAft>
                <a:spcPts val="0"/>
              </a:spcAft>
              <a:buClr>
                <a:srgbClr val="FFC000"/>
              </a:buClr>
              <a:buSzPts val="1300"/>
              <a:buFont typeface="Arial"/>
              <a:buNone/>
            </a:pPr>
            <a:r>
              <a:rPr b="1" lang="en-US" sz="1300" u="none">
                <a:solidFill>
                  <a:srgbClr val="FFC000"/>
                </a:solidFill>
                <a:latin typeface="Calibri"/>
                <a:ea typeface="Calibri"/>
                <a:cs typeface="Calibri"/>
                <a:sym typeface="Calibri"/>
              </a:rPr>
              <a:t>Objectives</a:t>
            </a:r>
            <a:endParaRPr b="1" sz="1300" u="none">
              <a:solidFill>
                <a:srgbClr val="FFC000"/>
              </a:solidFill>
              <a:latin typeface="Calibri"/>
              <a:ea typeface="Calibri"/>
              <a:cs typeface="Calibri"/>
              <a:sym typeface="Calibri"/>
            </a:endParaRPr>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Measurement of global CH4-concentration</a:t>
            </a:r>
            <a:endParaRPr sz="1200"/>
          </a:p>
          <a:p>
            <a:pPr indent="0" lvl="0" marL="0" marR="0" rtl="0" algn="l">
              <a:spcBef>
                <a:spcPts val="600"/>
              </a:spcBef>
              <a:spcAft>
                <a:spcPts val="0"/>
              </a:spcAft>
              <a:buClr>
                <a:srgbClr val="FFC000"/>
              </a:buClr>
              <a:buSzPts val="1300"/>
              <a:buFont typeface="Arial"/>
              <a:buNone/>
            </a:pPr>
            <a:r>
              <a:rPr b="1" lang="en-US" sz="1300" u="none">
                <a:solidFill>
                  <a:srgbClr val="FFC000"/>
                </a:solidFill>
                <a:latin typeface="Calibri"/>
                <a:ea typeface="Calibri"/>
                <a:cs typeface="Calibri"/>
                <a:sym typeface="Calibri"/>
              </a:rPr>
              <a:t>Current status</a:t>
            </a:r>
            <a:endParaRPr b="1" sz="1300" u="none">
              <a:solidFill>
                <a:srgbClr val="FFC000"/>
              </a:solidFill>
              <a:latin typeface="Calibri"/>
              <a:ea typeface="Calibri"/>
              <a:cs typeface="Calibri"/>
              <a:sym typeface="Calibri"/>
            </a:endParaRPr>
          </a:p>
          <a:p>
            <a:pPr indent="0" lvl="1" marL="266700" marR="0" rtl="0" algn="l">
              <a:spcBef>
                <a:spcPts val="0"/>
              </a:spcBef>
              <a:spcAft>
                <a:spcPts val="0"/>
              </a:spcAft>
              <a:buClr>
                <a:srgbClr val="FFC000"/>
              </a:buClr>
              <a:buSzPts val="1300"/>
              <a:buFont typeface="Arial"/>
              <a:buNone/>
            </a:pPr>
            <a:r>
              <a:rPr b="0" i="0" lang="en-US" sz="1300" u="none" cap="none" strike="noStrike">
                <a:solidFill>
                  <a:srgbClr val="FFC000"/>
                </a:solidFill>
                <a:latin typeface="Calibri"/>
                <a:ea typeface="Calibri"/>
                <a:cs typeface="Calibri"/>
                <a:sym typeface="Calibri"/>
              </a:rPr>
              <a:t>Phase C/D</a:t>
            </a:r>
            <a:endParaRPr sz="1200"/>
          </a:p>
        </p:txBody>
      </p:sp>
      <p:pic>
        <p:nvPicPr>
          <p:cNvPr id="1412" name="Google Shape;1412;p113"/>
          <p:cNvPicPr preferRelativeResize="0"/>
          <p:nvPr/>
        </p:nvPicPr>
        <p:blipFill rotWithShape="1">
          <a:blip r:embed="rId12">
            <a:alphaModFix/>
          </a:blip>
          <a:srcRect b="0" l="0" r="0" t="0"/>
          <a:stretch/>
        </p:blipFill>
        <p:spPr>
          <a:xfrm>
            <a:off x="91242" y="3783533"/>
            <a:ext cx="446365" cy="332872"/>
          </a:xfrm>
          <a:prstGeom prst="rect">
            <a:avLst/>
          </a:prstGeom>
          <a:noFill/>
          <a:ln>
            <a:noFill/>
          </a:ln>
        </p:spPr>
      </p:pic>
      <p:pic>
        <p:nvPicPr>
          <p:cNvPr id="1413" name="Google Shape;1413;p113"/>
          <p:cNvPicPr preferRelativeResize="0"/>
          <p:nvPr/>
        </p:nvPicPr>
        <p:blipFill rotWithShape="1">
          <a:blip r:embed="rId13">
            <a:alphaModFix/>
          </a:blip>
          <a:srcRect b="0" l="0" r="0" t="0"/>
          <a:stretch/>
        </p:blipFill>
        <p:spPr>
          <a:xfrm>
            <a:off x="101990" y="4218356"/>
            <a:ext cx="1276448" cy="351391"/>
          </a:xfrm>
          <a:prstGeom prst="rect">
            <a:avLst/>
          </a:prstGeom>
          <a:noFill/>
          <a:ln>
            <a:noFill/>
          </a:ln>
        </p:spPr>
      </p:pic>
      <p:pic>
        <p:nvPicPr>
          <p:cNvPr id="1414" name="Google Shape;1414;p113"/>
          <p:cNvPicPr preferRelativeResize="0"/>
          <p:nvPr/>
        </p:nvPicPr>
        <p:blipFill rotWithShape="1">
          <a:blip r:embed="rId14">
            <a:alphaModFix/>
          </a:blip>
          <a:srcRect b="0" l="0" r="0" t="0"/>
          <a:stretch/>
        </p:blipFill>
        <p:spPr>
          <a:xfrm>
            <a:off x="3645018" y="2710909"/>
            <a:ext cx="886294" cy="539026"/>
          </a:xfrm>
          <a:prstGeom prst="rect">
            <a:avLst/>
          </a:prstGeom>
          <a:noFill/>
          <a:ln>
            <a:noFill/>
          </a:ln>
        </p:spPr>
      </p:pic>
      <p:pic>
        <p:nvPicPr>
          <p:cNvPr id="1415" name="Google Shape;1415;p113"/>
          <p:cNvPicPr preferRelativeResize="0"/>
          <p:nvPr/>
        </p:nvPicPr>
        <p:blipFill rotWithShape="1">
          <a:blip r:embed="rId15">
            <a:alphaModFix/>
          </a:blip>
          <a:srcRect b="0" l="0" r="0" t="0"/>
          <a:stretch/>
        </p:blipFill>
        <p:spPr>
          <a:xfrm rot="2245428">
            <a:off x="4878549" y="-813503"/>
            <a:ext cx="2168059" cy="2601672"/>
          </a:xfrm>
          <a:prstGeom prst="rect">
            <a:avLst/>
          </a:prstGeom>
          <a:noFill/>
          <a:ln>
            <a:noFill/>
          </a:ln>
        </p:spPr>
      </p:pic>
      <p:sp>
        <p:nvSpPr>
          <p:cNvPr id="1416" name="Google Shape;1416;p113"/>
          <p:cNvSpPr txBox="1"/>
          <p:nvPr/>
        </p:nvSpPr>
        <p:spPr>
          <a:xfrm>
            <a:off x="4639440" y="73125"/>
            <a:ext cx="1725900" cy="55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500" u="sng">
                <a:solidFill>
                  <a:srgbClr val="FFC000"/>
                </a:solidFill>
                <a:latin typeface="Calibri"/>
                <a:ea typeface="Calibri"/>
                <a:cs typeface="Calibri"/>
                <a:sym typeface="Calibri"/>
              </a:rPr>
              <a:t>Environment, Resources</a:t>
            </a:r>
            <a:endParaRPr b="1" sz="1300" u="sng">
              <a:solidFill>
                <a:srgbClr val="FFC000"/>
              </a:solidFill>
              <a:latin typeface="Calibri"/>
              <a:ea typeface="Calibri"/>
              <a:cs typeface="Calibri"/>
              <a:sym typeface="Calibri"/>
            </a:endParaRPr>
          </a:p>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cxnSp>
        <p:nvCxnSpPr>
          <p:cNvPr id="1417" name="Google Shape;1417;p113"/>
          <p:cNvCxnSpPr/>
          <p:nvPr/>
        </p:nvCxnSpPr>
        <p:spPr>
          <a:xfrm flipH="1" rot="10800000">
            <a:off x="-10388" y="5014568"/>
            <a:ext cx="9144000" cy="10800"/>
          </a:xfrm>
          <a:prstGeom prst="straightConnector1">
            <a:avLst/>
          </a:prstGeom>
          <a:noFill/>
          <a:ln cap="flat" cmpd="sng" w="38100">
            <a:solidFill>
              <a:srgbClr val="C00000"/>
            </a:solidFill>
            <a:prstDash val="solid"/>
            <a:round/>
            <a:headEnd len="sm" w="sm" type="none"/>
            <a:tailEnd len="sm" w="sm" type="none"/>
          </a:ln>
        </p:spPr>
      </p:cxnSp>
      <p:sp>
        <p:nvSpPr>
          <p:cNvPr id="1418" name="Google Shape;1418;p113"/>
          <p:cNvSpPr/>
          <p:nvPr/>
        </p:nvSpPr>
        <p:spPr>
          <a:xfrm>
            <a:off x="-17315" y="5038921"/>
            <a:ext cx="9150900" cy="1819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38075" lIns="76175" spcFirstLastPara="1" rIns="76175" wrap="square" tIns="38075">
            <a:noAutofit/>
          </a:bodyPr>
          <a:lstStyle/>
          <a:p>
            <a:pPr indent="0" lvl="0" marL="0" marR="0" rtl="0" algn="ctr">
              <a:spcBef>
                <a:spcPts val="0"/>
              </a:spcBef>
              <a:spcAft>
                <a:spcPts val="0"/>
              </a:spcAft>
              <a:buNone/>
            </a:pPr>
            <a:r>
              <a:t/>
            </a:r>
            <a:endParaRPr sz="1500">
              <a:solidFill>
                <a:schemeClr val="dk1"/>
              </a:solidFill>
              <a:latin typeface="Arial"/>
              <a:ea typeface="Arial"/>
              <a:cs typeface="Arial"/>
              <a:sym typeface="Arial"/>
            </a:endParaRPr>
          </a:p>
        </p:txBody>
      </p:sp>
      <p:pic>
        <p:nvPicPr>
          <p:cNvPr descr="https://www.gfz-potsdam.de/fileadmin/gfz/medien_kommunikation/Meldungen_Archiv/Meldungen_2018/Kurzmeldung/LRI_GFZ_300dpi.png" id="1419" name="Google Shape;1419;p113"/>
          <p:cNvPicPr preferRelativeResize="0"/>
          <p:nvPr/>
        </p:nvPicPr>
        <p:blipFill rotWithShape="1">
          <a:blip r:embed="rId16">
            <a:alphaModFix/>
          </a:blip>
          <a:srcRect b="0" l="12041" r="0" t="0"/>
          <a:stretch/>
        </p:blipFill>
        <p:spPr>
          <a:xfrm>
            <a:off x="4585688" y="5034460"/>
            <a:ext cx="1677469" cy="1828012"/>
          </a:xfrm>
          <a:prstGeom prst="rect">
            <a:avLst/>
          </a:prstGeom>
          <a:noFill/>
          <a:ln>
            <a:noFill/>
          </a:ln>
        </p:spPr>
      </p:pic>
      <p:pic>
        <p:nvPicPr>
          <p:cNvPr descr="C:\ProgramData\DLR\CD-Vorlagen\Stammdaten\dlrlogo\jpg\DLR-Logo_Weiss_US.jpg" id="1420" name="Google Shape;1420;p113"/>
          <p:cNvPicPr preferRelativeResize="0"/>
          <p:nvPr/>
        </p:nvPicPr>
        <p:blipFill rotWithShape="1">
          <a:blip r:embed="rId17">
            <a:alphaModFix/>
          </a:blip>
          <a:srcRect b="0" l="0" r="0" t="0"/>
          <a:stretch/>
        </p:blipFill>
        <p:spPr>
          <a:xfrm>
            <a:off x="967064" y="5445333"/>
            <a:ext cx="2397079" cy="678698"/>
          </a:xfrm>
          <a:prstGeom prst="rect">
            <a:avLst/>
          </a:prstGeom>
          <a:noFill/>
          <a:ln>
            <a:noFill/>
          </a:ln>
        </p:spPr>
      </p:pic>
      <p:cxnSp>
        <p:nvCxnSpPr>
          <p:cNvPr id="1421" name="Google Shape;1421;p113"/>
          <p:cNvCxnSpPr/>
          <p:nvPr/>
        </p:nvCxnSpPr>
        <p:spPr>
          <a:xfrm rot="10800000">
            <a:off x="4572003" y="13"/>
            <a:ext cx="0" cy="6858000"/>
          </a:xfrm>
          <a:prstGeom prst="straightConnector1">
            <a:avLst/>
          </a:prstGeom>
          <a:noFill/>
          <a:ln cap="flat" cmpd="sng" w="38100">
            <a:solidFill>
              <a:srgbClr val="C00000"/>
            </a:solidFill>
            <a:prstDash val="solid"/>
            <a:round/>
            <a:headEnd len="sm" w="sm" type="none"/>
            <a:tailEnd len="sm" w="sm" type="none"/>
          </a:ln>
        </p:spPr>
      </p:cxnSp>
      <p:sp>
        <p:nvSpPr>
          <p:cNvPr id="1422" name="Google Shape;1422;p113"/>
          <p:cNvSpPr txBox="1"/>
          <p:nvPr/>
        </p:nvSpPr>
        <p:spPr>
          <a:xfrm>
            <a:off x="6741430" y="5072653"/>
            <a:ext cx="2368800" cy="199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300">
                <a:solidFill>
                  <a:srgbClr val="FFC000"/>
                </a:solidFill>
                <a:latin typeface="Calibri"/>
                <a:ea typeface="Calibri"/>
                <a:cs typeface="Calibri"/>
                <a:sym typeface="Calibri"/>
              </a:rPr>
              <a:t>Mission Laserlink/Platform</a:t>
            </a:r>
            <a:endParaRPr b="1" sz="1300">
              <a:solidFill>
                <a:srgbClr val="FFC000"/>
              </a:solidFill>
              <a:latin typeface="Calibri"/>
              <a:ea typeface="Calibri"/>
              <a:cs typeface="Calibri"/>
              <a:sym typeface="Calibri"/>
            </a:endParaRPr>
          </a:p>
          <a:p>
            <a:pPr indent="-292100" lvl="0" marL="292100" marR="0" rtl="0" algn="l">
              <a:spcBef>
                <a:spcPts val="0"/>
              </a:spcBef>
              <a:spcAft>
                <a:spcPts val="0"/>
              </a:spcAft>
              <a:buNone/>
            </a:pPr>
            <a:r>
              <a:rPr b="1" lang="en-US" sz="1300">
                <a:solidFill>
                  <a:srgbClr val="FFC000"/>
                </a:solidFill>
                <a:latin typeface="Calibri"/>
                <a:ea typeface="Calibri"/>
                <a:cs typeface="Calibri"/>
                <a:sym typeface="Calibri"/>
              </a:rPr>
              <a:t>	</a:t>
            </a:r>
            <a:r>
              <a:rPr lang="en-US" sz="1300">
                <a:solidFill>
                  <a:srgbClr val="FFC000"/>
                </a:solidFill>
                <a:latin typeface="Calibri"/>
                <a:ea typeface="Calibri"/>
                <a:cs typeface="Calibri"/>
                <a:sym typeface="Calibri"/>
              </a:rPr>
              <a:t>GRACE FO (2018)</a:t>
            </a:r>
            <a:endParaRPr sz="1200"/>
          </a:p>
          <a:p>
            <a:pPr indent="-292100" lvl="0" marL="292100" marR="0" rtl="0" algn="l">
              <a:spcBef>
                <a:spcPts val="0"/>
              </a:spcBef>
              <a:spcAft>
                <a:spcPts val="0"/>
              </a:spcAft>
              <a:buNone/>
            </a:pPr>
            <a:r>
              <a:rPr b="1" lang="en-US" sz="1300">
                <a:solidFill>
                  <a:srgbClr val="FFC000"/>
                </a:solidFill>
                <a:latin typeface="Calibri"/>
                <a:ea typeface="Calibri"/>
                <a:cs typeface="Calibri"/>
                <a:sym typeface="Calibri"/>
              </a:rPr>
              <a:t>Objectives GRACE-I</a:t>
            </a:r>
            <a:endParaRPr sz="1200"/>
          </a:p>
          <a:p>
            <a:pPr indent="-292100" lvl="0" marL="292100" marR="0" rtl="0" algn="l">
              <a:spcBef>
                <a:spcPts val="0"/>
              </a:spcBef>
              <a:spcAft>
                <a:spcPts val="0"/>
              </a:spcAft>
              <a:buNone/>
            </a:pPr>
            <a:r>
              <a:rPr lang="en-US" sz="1300">
                <a:solidFill>
                  <a:srgbClr val="FFC000"/>
                </a:solidFill>
                <a:latin typeface="Calibri"/>
                <a:ea typeface="Calibri"/>
                <a:cs typeface="Calibri"/>
                <a:sym typeface="Calibri"/>
              </a:rPr>
              <a:t>	Continuity to GRACE FO</a:t>
            </a:r>
            <a:endParaRPr sz="1200"/>
          </a:p>
          <a:p>
            <a:pPr indent="-292100" lvl="0" marL="292100" marR="0" rtl="0" algn="l">
              <a:spcBef>
                <a:spcPts val="0"/>
              </a:spcBef>
              <a:spcAft>
                <a:spcPts val="0"/>
              </a:spcAft>
              <a:buNone/>
            </a:pPr>
            <a:r>
              <a:rPr lang="en-US" sz="1300">
                <a:solidFill>
                  <a:srgbClr val="FFC000"/>
                </a:solidFill>
                <a:latin typeface="Calibri"/>
                <a:ea typeface="Calibri"/>
                <a:cs typeface="Calibri"/>
                <a:sym typeface="Calibri"/>
              </a:rPr>
              <a:t>	Collaboration with NASA/ESA</a:t>
            </a:r>
            <a:endParaRPr sz="1200"/>
          </a:p>
          <a:p>
            <a:pPr indent="-292100" lvl="0" marL="292100" marR="0" rtl="0" algn="l">
              <a:spcBef>
                <a:spcPts val="0"/>
              </a:spcBef>
              <a:spcAft>
                <a:spcPts val="0"/>
              </a:spcAft>
              <a:buNone/>
            </a:pPr>
            <a:r>
              <a:rPr b="1" lang="en-US" sz="1300">
                <a:solidFill>
                  <a:srgbClr val="FFC000"/>
                </a:solidFill>
                <a:latin typeface="Calibri"/>
                <a:ea typeface="Calibri"/>
                <a:cs typeface="Calibri"/>
                <a:sym typeface="Calibri"/>
              </a:rPr>
              <a:t>Current status</a:t>
            </a:r>
            <a:endParaRPr b="1" sz="1300">
              <a:solidFill>
                <a:srgbClr val="FFC000"/>
              </a:solidFill>
              <a:latin typeface="Calibri"/>
              <a:ea typeface="Calibri"/>
              <a:cs typeface="Calibri"/>
              <a:sym typeface="Calibri"/>
            </a:endParaRPr>
          </a:p>
          <a:p>
            <a:pPr indent="-292100" lvl="0" marL="292100" marR="0" rtl="0" algn="l">
              <a:spcBef>
                <a:spcPts val="0"/>
              </a:spcBef>
              <a:spcAft>
                <a:spcPts val="0"/>
              </a:spcAft>
              <a:buNone/>
            </a:pPr>
            <a:r>
              <a:rPr lang="en-US" sz="1300">
                <a:solidFill>
                  <a:srgbClr val="FFC000"/>
                </a:solidFill>
                <a:latin typeface="Calibri"/>
                <a:ea typeface="Calibri"/>
                <a:cs typeface="Calibri"/>
                <a:sym typeface="Calibri"/>
              </a:rPr>
              <a:t>	Phase 0</a:t>
            </a:r>
            <a:endParaRPr sz="1200"/>
          </a:p>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pic>
        <p:nvPicPr>
          <p:cNvPr id="1423" name="Google Shape;1423;p113"/>
          <p:cNvPicPr preferRelativeResize="0"/>
          <p:nvPr/>
        </p:nvPicPr>
        <p:blipFill rotWithShape="1">
          <a:blip r:embed="rId18">
            <a:alphaModFix/>
          </a:blip>
          <a:srcRect b="0" l="51226" r="0" t="0"/>
          <a:stretch/>
        </p:blipFill>
        <p:spPr>
          <a:xfrm>
            <a:off x="4655573" y="5994949"/>
            <a:ext cx="684991" cy="788370"/>
          </a:xfrm>
          <a:prstGeom prst="rect">
            <a:avLst/>
          </a:prstGeom>
          <a:noFill/>
          <a:ln>
            <a:noFill/>
          </a:ln>
        </p:spPr>
      </p:pic>
      <p:sp>
        <p:nvSpPr>
          <p:cNvPr id="1424" name="Google Shape;1424;p113"/>
          <p:cNvSpPr txBox="1"/>
          <p:nvPr/>
        </p:nvSpPr>
        <p:spPr>
          <a:xfrm>
            <a:off x="4636676" y="5034460"/>
            <a:ext cx="1321800" cy="55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500" u="sng">
                <a:solidFill>
                  <a:srgbClr val="FFC000"/>
                </a:solidFill>
                <a:latin typeface="Calibri"/>
                <a:ea typeface="Calibri"/>
                <a:cs typeface="Calibri"/>
                <a:sym typeface="Calibri"/>
              </a:rPr>
              <a:t>Gravity, Hydrology</a:t>
            </a:r>
            <a:endParaRPr b="1" sz="1500" u="sng">
              <a:solidFill>
                <a:srgbClr val="FFC000"/>
              </a:solidFill>
              <a:latin typeface="Calibri"/>
              <a:ea typeface="Calibri"/>
              <a:cs typeface="Calibri"/>
              <a:sym typeface="Calibri"/>
            </a:endParaRPr>
          </a:p>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114"/>
          <p:cNvSpPr/>
          <p:nvPr>
            <p:ph idx="12" type="sldNum"/>
          </p:nvPr>
        </p:nvSpPr>
        <p:spPr>
          <a:xfrm>
            <a:off x="8763000" y="6629400"/>
            <a:ext cx="3048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1430" name="Google Shape;1430;p114"/>
          <p:cNvSpPr txBox="1"/>
          <p:nvPr>
            <p:ph idx="1" type="body"/>
          </p:nvPr>
        </p:nvSpPr>
        <p:spPr>
          <a:xfrm>
            <a:off x="76200" y="1160585"/>
            <a:ext cx="8991600" cy="5655900"/>
          </a:xfrm>
          <a:prstGeom prst="rect">
            <a:avLst/>
          </a:prstGeom>
          <a:noFill/>
          <a:ln>
            <a:noFill/>
          </a:ln>
        </p:spPr>
        <p:txBody>
          <a:bodyPr anchorCtr="0" anchor="t" bIns="45700" lIns="91425" spcFirstLastPara="1" rIns="91425" wrap="square" tIns="45700">
            <a:noAutofit/>
          </a:bodyPr>
          <a:lstStyle/>
          <a:p>
            <a:pPr indent="0" lvl="0" marL="88900" rtl="0" algn="l">
              <a:lnSpc>
                <a:spcPct val="100000"/>
              </a:lnSpc>
              <a:spcBef>
                <a:spcPts val="0"/>
              </a:spcBef>
              <a:spcAft>
                <a:spcPts val="0"/>
              </a:spcAft>
              <a:buSzPts val="2200"/>
              <a:buNone/>
            </a:pPr>
            <a:r>
              <a:rPr lang="en-US" sz="1400"/>
              <a:t>CSA new President : Lisa Campbell</a:t>
            </a:r>
            <a:endParaRPr sz="1400"/>
          </a:p>
          <a:p>
            <a:pPr indent="0" lvl="0" marL="88900" rtl="0" algn="l">
              <a:lnSpc>
                <a:spcPct val="100000"/>
              </a:lnSpc>
              <a:spcBef>
                <a:spcPts val="0"/>
              </a:spcBef>
              <a:spcAft>
                <a:spcPts val="0"/>
              </a:spcAft>
              <a:buSzPts val="2200"/>
              <a:buNone/>
            </a:pPr>
            <a:r>
              <a:rPr lang="en-US" sz="1400"/>
              <a:t>CSA Missions</a:t>
            </a:r>
            <a:endParaRPr sz="1400"/>
          </a:p>
          <a:p>
            <a:pPr indent="-234950" lvl="1" marL="831850" rtl="0" algn="l">
              <a:lnSpc>
                <a:spcPct val="100000"/>
              </a:lnSpc>
              <a:spcBef>
                <a:spcPts val="0"/>
              </a:spcBef>
              <a:spcAft>
                <a:spcPts val="0"/>
              </a:spcAft>
              <a:buSzPts val="1400"/>
              <a:buFont typeface="Arial"/>
              <a:buChar char="•"/>
            </a:pPr>
            <a:r>
              <a:rPr b="0" lang="en-US" sz="1400"/>
              <a:t>Radarsat Program</a:t>
            </a:r>
            <a:endParaRPr sz="1400"/>
          </a:p>
          <a:p>
            <a:pPr indent="-234950" lvl="2" marL="1289050" rtl="0" algn="l">
              <a:lnSpc>
                <a:spcPct val="100000"/>
              </a:lnSpc>
              <a:spcBef>
                <a:spcPts val="0"/>
              </a:spcBef>
              <a:spcAft>
                <a:spcPts val="0"/>
              </a:spcAft>
              <a:buSzPts val="1400"/>
              <a:buFont typeface="Arial"/>
              <a:buChar char="•"/>
            </a:pPr>
            <a:r>
              <a:rPr b="0" lang="en-US" sz="1400"/>
              <a:t>Radarsat-1 </a:t>
            </a:r>
            <a:r>
              <a:rPr lang="en-US" sz="1400"/>
              <a:t>: Working to make Radarsat-1 Archives open and freely available</a:t>
            </a:r>
            <a:endParaRPr b="0" sz="1400"/>
          </a:p>
          <a:p>
            <a:pPr indent="-234950" lvl="2" marL="1289050" rtl="0" algn="l">
              <a:lnSpc>
                <a:spcPct val="100000"/>
              </a:lnSpc>
              <a:spcBef>
                <a:spcPts val="0"/>
              </a:spcBef>
              <a:spcAft>
                <a:spcPts val="0"/>
              </a:spcAft>
              <a:buSzPts val="1400"/>
              <a:buFont typeface="Arial"/>
              <a:buChar char="•"/>
            </a:pPr>
            <a:r>
              <a:rPr lang="en-US" sz="1400"/>
              <a:t>Radarsat Constellation Mission (RCM)</a:t>
            </a:r>
            <a:endParaRPr sz="1400"/>
          </a:p>
          <a:p>
            <a:pPr indent="-234950" lvl="4" marL="2203450" rtl="0" algn="l">
              <a:lnSpc>
                <a:spcPct val="100000"/>
              </a:lnSpc>
              <a:spcBef>
                <a:spcPts val="0"/>
              </a:spcBef>
              <a:spcAft>
                <a:spcPts val="0"/>
              </a:spcAft>
              <a:buSzPts val="1400"/>
              <a:buFont typeface="Arial"/>
              <a:buChar char="•"/>
            </a:pPr>
            <a:r>
              <a:rPr lang="en-US" sz="1400"/>
              <a:t>Fully operational and supporting Canadian Government services</a:t>
            </a:r>
            <a:endParaRPr sz="1400"/>
          </a:p>
          <a:p>
            <a:pPr indent="-234950" lvl="4" marL="2203450" rtl="0" algn="l">
              <a:lnSpc>
                <a:spcPct val="100000"/>
              </a:lnSpc>
              <a:spcBef>
                <a:spcPts val="0"/>
              </a:spcBef>
              <a:spcAft>
                <a:spcPts val="0"/>
              </a:spcAft>
              <a:buSzPts val="1400"/>
              <a:buFont typeface="Arial"/>
              <a:buChar char="•"/>
            </a:pPr>
            <a:r>
              <a:rPr lang="en-US" sz="1400"/>
              <a:t>Data access improvements in place for Canadian industry. Canadian Federal Departments can share data with their international partners and work progresses on international user access</a:t>
            </a:r>
            <a:endParaRPr sz="1400"/>
          </a:p>
          <a:p>
            <a:pPr indent="-234950" lvl="2" marL="1289050" rtl="0" algn="l">
              <a:lnSpc>
                <a:spcPct val="100000"/>
              </a:lnSpc>
              <a:spcBef>
                <a:spcPts val="0"/>
              </a:spcBef>
              <a:spcAft>
                <a:spcPts val="0"/>
              </a:spcAft>
              <a:buSzPts val="1400"/>
              <a:buFont typeface="Arial"/>
              <a:buChar char="•"/>
            </a:pPr>
            <a:r>
              <a:rPr lang="en-US" sz="1400"/>
              <a:t>EO Service Continuity (SAR Data continuity)</a:t>
            </a:r>
            <a:endParaRPr sz="1400"/>
          </a:p>
          <a:p>
            <a:pPr indent="-234950" lvl="4" marL="2203450" rtl="0" algn="l">
              <a:lnSpc>
                <a:spcPct val="100000"/>
              </a:lnSpc>
              <a:spcBef>
                <a:spcPts val="0"/>
              </a:spcBef>
              <a:spcAft>
                <a:spcPts val="0"/>
              </a:spcAft>
              <a:buSzPts val="1400"/>
              <a:buFont typeface="Arial"/>
              <a:buChar char="•"/>
            </a:pPr>
            <a:r>
              <a:rPr lang="en-US" sz="1400"/>
              <a:t>Mission architecture concept studies in progress</a:t>
            </a:r>
            <a:endParaRPr sz="1400"/>
          </a:p>
          <a:p>
            <a:pPr indent="-234950" lvl="1" marL="831850" rtl="0" algn="l">
              <a:lnSpc>
                <a:spcPct val="100000"/>
              </a:lnSpc>
              <a:spcBef>
                <a:spcPts val="0"/>
              </a:spcBef>
              <a:spcAft>
                <a:spcPts val="0"/>
              </a:spcAft>
              <a:buSzPts val="1400"/>
              <a:buFont typeface="Arial"/>
              <a:buChar char="•"/>
            </a:pPr>
            <a:r>
              <a:rPr b="0" lang="en-US" sz="1400"/>
              <a:t>Missions in development</a:t>
            </a:r>
            <a:endParaRPr sz="1400"/>
          </a:p>
          <a:p>
            <a:pPr indent="-234950" lvl="2" marL="1289050" rtl="0" algn="l">
              <a:lnSpc>
                <a:spcPct val="100000"/>
              </a:lnSpc>
              <a:spcBef>
                <a:spcPts val="0"/>
              </a:spcBef>
              <a:spcAft>
                <a:spcPts val="0"/>
              </a:spcAft>
              <a:buSzPts val="1400"/>
              <a:buFont typeface="Arial"/>
              <a:buChar char="•"/>
            </a:pPr>
            <a:r>
              <a:rPr lang="en-US" sz="1400"/>
              <a:t>Arctic Observing Mission (Atmospheric Imaging Mission for Northern Regions)</a:t>
            </a:r>
            <a:endParaRPr sz="1400"/>
          </a:p>
          <a:p>
            <a:pPr indent="-234950" lvl="2" marL="1289050" rtl="0" algn="l">
              <a:lnSpc>
                <a:spcPct val="100000"/>
              </a:lnSpc>
              <a:spcBef>
                <a:spcPts val="0"/>
              </a:spcBef>
              <a:spcAft>
                <a:spcPts val="0"/>
              </a:spcAft>
              <a:buSzPts val="1400"/>
              <a:buFont typeface="Arial"/>
              <a:buChar char="•"/>
            </a:pPr>
            <a:r>
              <a:rPr lang="en-US" sz="1400"/>
              <a:t>Canadian instruments for NASA A-CCP mission</a:t>
            </a:r>
            <a:endParaRPr sz="1400"/>
          </a:p>
          <a:p>
            <a:pPr indent="-234950" lvl="2" marL="1289050" rtl="0" algn="l">
              <a:lnSpc>
                <a:spcPct val="100000"/>
              </a:lnSpc>
              <a:spcBef>
                <a:spcPts val="0"/>
              </a:spcBef>
              <a:spcAft>
                <a:spcPts val="0"/>
              </a:spcAft>
              <a:buSzPts val="1400"/>
              <a:buFont typeface="Arial"/>
              <a:buChar char="•"/>
            </a:pPr>
            <a:r>
              <a:rPr lang="en-US" sz="1400"/>
              <a:t>WildfireSat (Forest fire detection and monitoring)</a:t>
            </a:r>
            <a:endParaRPr sz="1400"/>
          </a:p>
          <a:p>
            <a:pPr indent="-234950" lvl="2" marL="1289050" rtl="0" algn="l">
              <a:lnSpc>
                <a:spcPct val="100000"/>
              </a:lnSpc>
              <a:spcBef>
                <a:spcPts val="0"/>
              </a:spcBef>
              <a:spcAft>
                <a:spcPts val="0"/>
              </a:spcAft>
              <a:buSzPts val="1400"/>
              <a:buFont typeface="Arial"/>
              <a:buChar char="•"/>
            </a:pPr>
            <a:r>
              <a:rPr lang="en-US" sz="1400"/>
              <a:t>Terrestrial Snow Mass Mission  (Monitoring snow surface to quantify the spatio-temporal dynamic amount of freshwater stored in seasonal snow, and the snow state (wet/dry))</a:t>
            </a:r>
            <a:endParaRPr sz="1400"/>
          </a:p>
          <a:p>
            <a:pPr indent="-234950" lvl="2" marL="1289050" rtl="0" algn="l">
              <a:lnSpc>
                <a:spcPct val="100000"/>
              </a:lnSpc>
              <a:spcBef>
                <a:spcPts val="0"/>
              </a:spcBef>
              <a:spcAft>
                <a:spcPts val="0"/>
              </a:spcAft>
              <a:buSzPts val="1400"/>
              <a:buFont typeface="Arial"/>
              <a:buChar char="•"/>
            </a:pPr>
            <a:r>
              <a:rPr lang="en-US" sz="1400"/>
              <a:t>WaterSat (monitoring ocean, coastal and inland water quality)</a:t>
            </a:r>
            <a:endParaRPr sz="1400"/>
          </a:p>
          <a:p>
            <a:pPr indent="0" lvl="0" marL="88900" rtl="0" algn="l">
              <a:lnSpc>
                <a:spcPct val="100000"/>
              </a:lnSpc>
              <a:spcBef>
                <a:spcPts val="0"/>
              </a:spcBef>
              <a:spcAft>
                <a:spcPts val="0"/>
              </a:spcAft>
              <a:buSzPts val="2200"/>
              <a:buNone/>
            </a:pPr>
            <a:r>
              <a:rPr lang="en-US" sz="1400"/>
              <a:t>Advancing A Space-Based Earth Observation Strategy for Canada </a:t>
            </a:r>
            <a:endParaRPr sz="1400">
              <a:solidFill>
                <a:srgbClr val="FF0000"/>
              </a:solidFill>
            </a:endParaRPr>
          </a:p>
          <a:p>
            <a:pPr indent="-234950" lvl="1" marL="831850" rtl="0" algn="l">
              <a:lnSpc>
                <a:spcPct val="100000"/>
              </a:lnSpc>
              <a:spcBef>
                <a:spcPts val="0"/>
              </a:spcBef>
              <a:spcAft>
                <a:spcPts val="0"/>
              </a:spcAft>
              <a:buSzPts val="1400"/>
              <a:buFont typeface="Arial"/>
              <a:buChar char="•"/>
            </a:pPr>
            <a:r>
              <a:rPr lang="en-US" sz="1400"/>
              <a:t>Recognizing the urgency for long-term planning and infusion of state-of-the-art capacities in the public sector, and in response to the 2019 Canada Space Strategy, the CSA has built a partnership with 17 other federal departments in an effort to develop a new strategy for the collection and use of satellite Earth observation data in Canada. Consultations are underway with stakeholders and decision makers.</a:t>
            </a:r>
            <a:endParaRPr sz="1400"/>
          </a:p>
          <a:p>
            <a:pPr indent="0" lvl="0" marL="88900" rtl="0" algn="l">
              <a:lnSpc>
                <a:spcPct val="100000"/>
              </a:lnSpc>
              <a:spcBef>
                <a:spcPts val="0"/>
              </a:spcBef>
              <a:spcAft>
                <a:spcPts val="0"/>
              </a:spcAft>
              <a:buSzPts val="2200"/>
              <a:buNone/>
            </a:pPr>
            <a:r>
              <a:rPr lang="en-US" sz="1400"/>
              <a:t>smartEarth : New applications and capacity development program</a:t>
            </a:r>
            <a:endParaRPr sz="1400"/>
          </a:p>
          <a:p>
            <a:pPr indent="-146050" lvl="1" marL="831850" rtl="0" algn="l">
              <a:lnSpc>
                <a:spcPct val="100000"/>
              </a:lnSpc>
              <a:spcBef>
                <a:spcPts val="0"/>
              </a:spcBef>
              <a:spcAft>
                <a:spcPts val="0"/>
              </a:spcAft>
              <a:buSzPts val="2200"/>
              <a:buFont typeface="Arial"/>
              <a:buNone/>
            </a:pPr>
            <a:r>
              <a:t/>
            </a:r>
            <a:endParaRPr sz="1400"/>
          </a:p>
        </p:txBody>
      </p:sp>
      <p:sp>
        <p:nvSpPr>
          <p:cNvPr id="1431" name="Google Shape;1431;p114"/>
          <p:cNvSpPr txBox="1"/>
          <p:nvPr>
            <p:ph idx="2" type="body"/>
          </p:nvPr>
        </p:nvSpPr>
        <p:spPr>
          <a:xfrm>
            <a:off x="1981200" y="152400"/>
            <a:ext cx="49530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US"/>
              <a:t>Canadian Space Agency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115"/>
          <p:cNvSpPr/>
          <p:nvPr/>
        </p:nvSpPr>
        <p:spPr>
          <a:xfrm>
            <a:off x="2765350" y="849550"/>
            <a:ext cx="2528100" cy="461700"/>
          </a:xfrm>
          <a:prstGeom prst="rect">
            <a:avLst/>
          </a:prstGeom>
          <a:noFill/>
          <a:ln>
            <a:noFill/>
          </a:ln>
        </p:spPr>
        <p:txBody>
          <a:bodyPr anchorCtr="0" anchor="t" bIns="45700" lIns="34275" spcFirstLastPara="1" rIns="34275" wrap="square" tIns="45700">
            <a:noAutofit/>
          </a:bodyPr>
          <a:lstStyle/>
          <a:p>
            <a:pPr indent="0" lvl="0" marL="0" marR="0" rtl="0" algn="ctr">
              <a:lnSpc>
                <a:spcPct val="100000"/>
              </a:lnSpc>
              <a:spcBef>
                <a:spcPts val="0"/>
              </a:spcBef>
              <a:spcAft>
                <a:spcPts val="0"/>
              </a:spcAft>
              <a:buClr>
                <a:srgbClr val="E8F2E1"/>
              </a:buClr>
              <a:buSzPts val="2400"/>
              <a:buFont typeface="Calibri"/>
              <a:buNone/>
            </a:pPr>
            <a:r>
              <a:t/>
            </a:r>
            <a:endParaRPr b="1" i="0" sz="2400" u="none" cap="none" strike="noStrike">
              <a:solidFill>
                <a:srgbClr val="234D60"/>
              </a:solidFill>
              <a:latin typeface="Arial Narrow"/>
              <a:ea typeface="Arial Narrow"/>
              <a:cs typeface="Arial Narrow"/>
              <a:sym typeface="Arial Narrow"/>
            </a:endParaRPr>
          </a:p>
        </p:txBody>
      </p:sp>
      <p:sp>
        <p:nvSpPr>
          <p:cNvPr id="1438" name="Google Shape;1438;p115"/>
          <p:cNvSpPr/>
          <p:nvPr/>
        </p:nvSpPr>
        <p:spPr>
          <a:xfrm>
            <a:off x="1657287" y="4340137"/>
            <a:ext cx="2735100" cy="369300"/>
          </a:xfrm>
          <a:prstGeom prst="rect">
            <a:avLst/>
          </a:prstGeom>
          <a:noFill/>
          <a:ln>
            <a:noFill/>
          </a:ln>
        </p:spPr>
        <p:txBody>
          <a:bodyPr anchorCtr="0" anchor="t" bIns="45700" lIns="34275" spcFirstLastPara="1" rIns="3427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November 2020</a:t>
            </a:r>
            <a:endParaRPr/>
          </a:p>
        </p:txBody>
      </p:sp>
      <p:sp>
        <p:nvSpPr>
          <p:cNvPr id="1439" name="Google Shape;1439;p115"/>
          <p:cNvSpPr/>
          <p:nvPr/>
        </p:nvSpPr>
        <p:spPr>
          <a:xfrm>
            <a:off x="1465537" y="700777"/>
            <a:ext cx="6172200" cy="4617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E8F2E1"/>
              </a:buClr>
              <a:buSzPts val="2400"/>
              <a:buFont typeface="Calibri"/>
              <a:buNone/>
            </a:pPr>
            <a:r>
              <a:t/>
            </a:r>
            <a:endParaRPr b="1" i="1" sz="2400" u="none" cap="none" strike="noStrike">
              <a:solidFill>
                <a:srgbClr val="FFFFFF"/>
              </a:solidFill>
              <a:latin typeface="Arial Narrow"/>
              <a:ea typeface="Arial Narrow"/>
              <a:cs typeface="Arial Narrow"/>
              <a:sym typeface="Arial Narrow"/>
            </a:endParaRPr>
          </a:p>
        </p:txBody>
      </p:sp>
      <p:sp>
        <p:nvSpPr>
          <p:cNvPr id="1440" name="Google Shape;1440;p115"/>
          <p:cNvSpPr txBox="1"/>
          <p:nvPr>
            <p:ph type="title"/>
          </p:nvPr>
        </p:nvSpPr>
        <p:spPr>
          <a:xfrm>
            <a:off x="249906" y="468714"/>
            <a:ext cx="7795200" cy="591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65CBF9"/>
              </a:buClr>
              <a:buSzPts val="3600"/>
              <a:buFont typeface="Arial"/>
              <a:buNone/>
            </a:pPr>
            <a:r>
              <a:rPr lang="en-US" sz="3600"/>
              <a:t>NASA: </a:t>
            </a:r>
            <a:r>
              <a:rPr lang="en-US" sz="3600"/>
              <a:t>ESD Upcoming Launches</a:t>
            </a:r>
            <a:endParaRPr/>
          </a:p>
        </p:txBody>
      </p:sp>
      <p:sp>
        <p:nvSpPr>
          <p:cNvPr id="1441" name="Google Shape;1441;p115"/>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BEEF"/>
              </a:buClr>
              <a:buSzPts val="1200"/>
              <a:buFont typeface="Arial"/>
              <a:buNone/>
            </a:pPr>
            <a:fld id="{00000000-1234-1234-1234-123412341234}" type="slidenum">
              <a:rPr b="0" i="0" lang="en-US" sz="1200" u="none" cap="none" strike="noStrike">
                <a:solidFill>
                  <a:srgbClr val="00BEEF"/>
                </a:solidFill>
                <a:latin typeface="Arial"/>
                <a:ea typeface="Arial"/>
                <a:cs typeface="Arial"/>
                <a:sym typeface="Arial"/>
              </a:rPr>
              <a:t>‹#›</a:t>
            </a:fld>
            <a:endParaRPr b="0" i="0" sz="1200" u="none" cap="none" strike="noStrike">
              <a:solidFill>
                <a:srgbClr val="00BEEF"/>
              </a:solidFill>
              <a:latin typeface="Arial"/>
              <a:ea typeface="Arial"/>
              <a:cs typeface="Arial"/>
              <a:sym typeface="Arial"/>
            </a:endParaRPr>
          </a:p>
        </p:txBody>
      </p:sp>
      <p:pic>
        <p:nvPicPr>
          <p:cNvPr id="1442" name="Google Shape;1442;p115"/>
          <p:cNvPicPr preferRelativeResize="0"/>
          <p:nvPr/>
        </p:nvPicPr>
        <p:blipFill rotWithShape="1">
          <a:blip r:embed="rId3">
            <a:alphaModFix/>
          </a:blip>
          <a:srcRect b="0" l="0" r="0" t="0"/>
          <a:stretch/>
        </p:blipFill>
        <p:spPr>
          <a:xfrm>
            <a:off x="1657287" y="1521021"/>
            <a:ext cx="2735096" cy="2057400"/>
          </a:xfrm>
          <a:prstGeom prst="rect">
            <a:avLst/>
          </a:prstGeom>
          <a:noFill/>
          <a:ln>
            <a:noFill/>
          </a:ln>
        </p:spPr>
      </p:pic>
      <p:sp>
        <p:nvSpPr>
          <p:cNvPr id="1443" name="Google Shape;1443;p115"/>
          <p:cNvSpPr/>
          <p:nvPr/>
        </p:nvSpPr>
        <p:spPr>
          <a:xfrm>
            <a:off x="1657287" y="1137054"/>
            <a:ext cx="2735100" cy="400200"/>
          </a:xfrm>
          <a:prstGeom prst="rect">
            <a:avLst/>
          </a:prstGeom>
          <a:noFill/>
          <a:ln>
            <a:noFill/>
          </a:ln>
        </p:spPr>
        <p:txBody>
          <a:bodyPr anchorCtr="0" anchor="t" bIns="45700" lIns="34275" spcFirstLastPara="1" rIns="3427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Sentinel-6 Michael Freilich</a:t>
            </a:r>
            <a:endParaRPr/>
          </a:p>
        </p:txBody>
      </p:sp>
      <p:sp>
        <p:nvSpPr>
          <p:cNvPr id="1444" name="Google Shape;1444;p115"/>
          <p:cNvSpPr txBox="1"/>
          <p:nvPr/>
        </p:nvSpPr>
        <p:spPr>
          <a:xfrm>
            <a:off x="1657287" y="4700911"/>
            <a:ext cx="28191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Provide ongoing measurements of global sea level rise, and support operational oceanography, improving forecasts of ocean currents as well as wind and wave conditions. </a:t>
            </a:r>
            <a:r>
              <a:rPr b="0" i="1" lang="en-US" sz="1600" u="none" cap="none" strike="noStrike">
                <a:solidFill>
                  <a:srgbClr val="FFFFFF"/>
                </a:solidFill>
                <a:latin typeface="Arial"/>
                <a:ea typeface="Arial"/>
                <a:cs typeface="Arial"/>
                <a:sym typeface="Arial"/>
              </a:rPr>
              <a:t>(With NOAA, ESA, EUMETSAT)</a:t>
            </a:r>
            <a:endParaRPr/>
          </a:p>
        </p:txBody>
      </p:sp>
      <p:pic>
        <p:nvPicPr>
          <p:cNvPr id="1445" name="Google Shape;1445;p115"/>
          <p:cNvPicPr preferRelativeResize="0"/>
          <p:nvPr/>
        </p:nvPicPr>
        <p:blipFill rotWithShape="1">
          <a:blip r:embed="rId4">
            <a:alphaModFix/>
          </a:blip>
          <a:srcRect b="0" l="0" r="0" t="-573"/>
          <a:stretch/>
        </p:blipFill>
        <p:spPr>
          <a:xfrm>
            <a:off x="4592443" y="1513248"/>
            <a:ext cx="2733150" cy="2057400"/>
          </a:xfrm>
          <a:prstGeom prst="rect">
            <a:avLst/>
          </a:prstGeom>
          <a:noFill/>
          <a:ln>
            <a:noFill/>
          </a:ln>
        </p:spPr>
      </p:pic>
      <p:sp>
        <p:nvSpPr>
          <p:cNvPr id="1446" name="Google Shape;1446;p115"/>
          <p:cNvSpPr/>
          <p:nvPr/>
        </p:nvSpPr>
        <p:spPr>
          <a:xfrm>
            <a:off x="4590497" y="1124221"/>
            <a:ext cx="2735100" cy="400200"/>
          </a:xfrm>
          <a:prstGeom prst="rect">
            <a:avLst/>
          </a:prstGeom>
          <a:noFill/>
          <a:ln>
            <a:noFill/>
          </a:ln>
        </p:spPr>
        <p:txBody>
          <a:bodyPr anchorCtr="0" anchor="t" bIns="45700" lIns="34275" spcFirstLastPara="1" rIns="3427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Landsat 9</a:t>
            </a:r>
            <a:endParaRPr/>
          </a:p>
        </p:txBody>
      </p:sp>
      <p:sp>
        <p:nvSpPr>
          <p:cNvPr id="1447" name="Google Shape;1447;p115"/>
          <p:cNvSpPr/>
          <p:nvPr/>
        </p:nvSpPr>
        <p:spPr>
          <a:xfrm>
            <a:off x="4590497" y="4335601"/>
            <a:ext cx="2735100" cy="369300"/>
          </a:xfrm>
          <a:prstGeom prst="rect">
            <a:avLst/>
          </a:prstGeom>
          <a:noFill/>
          <a:ln>
            <a:noFill/>
          </a:ln>
        </p:spPr>
        <p:txBody>
          <a:bodyPr anchorCtr="0" anchor="t" bIns="45700" lIns="34275" spcFirstLastPara="1" rIns="3427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June 2021</a:t>
            </a:r>
            <a:endParaRPr/>
          </a:p>
        </p:txBody>
      </p:sp>
      <p:sp>
        <p:nvSpPr>
          <p:cNvPr id="1448" name="Google Shape;1448;p115"/>
          <p:cNvSpPr txBox="1"/>
          <p:nvPr/>
        </p:nvSpPr>
        <p:spPr>
          <a:xfrm>
            <a:off x="4674451" y="4692527"/>
            <a:ext cx="2651100" cy="132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Designed and operated to repeatedly observe the global land surface at a moderate scale that shows both natural and human-induced change. </a:t>
            </a:r>
            <a:r>
              <a:rPr b="0" i="1" lang="en-US" sz="1600" u="none" cap="none" strike="noStrike">
                <a:solidFill>
                  <a:srgbClr val="FFFFFF"/>
                </a:solidFill>
                <a:latin typeface="Arial"/>
                <a:ea typeface="Arial"/>
                <a:cs typeface="Arial"/>
                <a:sym typeface="Arial"/>
              </a:rPr>
              <a:t>(With USGS)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cxnSp>
        <p:nvCxnSpPr>
          <p:cNvPr id="1454" name="Google Shape;1454;p116"/>
          <p:cNvCxnSpPr/>
          <p:nvPr/>
        </p:nvCxnSpPr>
        <p:spPr>
          <a:xfrm>
            <a:off x="8224923" y="3197081"/>
            <a:ext cx="0" cy="633300"/>
          </a:xfrm>
          <a:prstGeom prst="straightConnector1">
            <a:avLst/>
          </a:prstGeom>
          <a:noFill/>
          <a:ln cap="flat" cmpd="sng" w="28575">
            <a:solidFill>
              <a:srgbClr val="65CBF9"/>
            </a:solidFill>
            <a:prstDash val="solid"/>
            <a:miter lim="800000"/>
            <a:headEnd len="sm" w="sm" type="none"/>
            <a:tailEnd len="sm" w="sm" type="none"/>
          </a:ln>
        </p:spPr>
      </p:cxnSp>
      <p:cxnSp>
        <p:nvCxnSpPr>
          <p:cNvPr id="1455" name="Google Shape;1455;p116"/>
          <p:cNvCxnSpPr/>
          <p:nvPr/>
        </p:nvCxnSpPr>
        <p:spPr>
          <a:xfrm>
            <a:off x="7677598" y="3791687"/>
            <a:ext cx="0" cy="709200"/>
          </a:xfrm>
          <a:prstGeom prst="straightConnector1">
            <a:avLst/>
          </a:prstGeom>
          <a:noFill/>
          <a:ln cap="flat" cmpd="sng" w="28575">
            <a:solidFill>
              <a:srgbClr val="65CBF9"/>
            </a:solidFill>
            <a:prstDash val="solid"/>
            <a:miter lim="800000"/>
            <a:headEnd len="sm" w="sm" type="none"/>
            <a:tailEnd len="sm" w="sm" type="none"/>
          </a:ln>
        </p:spPr>
      </p:cxnSp>
      <p:cxnSp>
        <p:nvCxnSpPr>
          <p:cNvPr id="1456" name="Google Shape;1456;p116"/>
          <p:cNvCxnSpPr/>
          <p:nvPr/>
        </p:nvCxnSpPr>
        <p:spPr>
          <a:xfrm>
            <a:off x="1604249" y="3678998"/>
            <a:ext cx="5700" cy="2260800"/>
          </a:xfrm>
          <a:prstGeom prst="straightConnector1">
            <a:avLst/>
          </a:prstGeom>
          <a:noFill/>
          <a:ln cap="flat" cmpd="sng" w="28575">
            <a:solidFill>
              <a:srgbClr val="65CBF9"/>
            </a:solidFill>
            <a:prstDash val="solid"/>
            <a:miter lim="800000"/>
            <a:headEnd len="sm" w="sm" type="none"/>
            <a:tailEnd len="sm" w="sm" type="none"/>
          </a:ln>
        </p:spPr>
      </p:cxnSp>
      <p:cxnSp>
        <p:nvCxnSpPr>
          <p:cNvPr id="1457" name="Google Shape;1457;p116"/>
          <p:cNvCxnSpPr/>
          <p:nvPr/>
        </p:nvCxnSpPr>
        <p:spPr>
          <a:xfrm>
            <a:off x="3744581" y="3015493"/>
            <a:ext cx="1500" cy="760200"/>
          </a:xfrm>
          <a:prstGeom prst="straightConnector1">
            <a:avLst/>
          </a:prstGeom>
          <a:noFill/>
          <a:ln cap="flat" cmpd="sng" w="28575">
            <a:solidFill>
              <a:srgbClr val="65CBF9"/>
            </a:solidFill>
            <a:prstDash val="solid"/>
            <a:miter lim="800000"/>
            <a:headEnd len="sm" w="sm" type="none"/>
            <a:tailEnd len="sm" w="sm" type="none"/>
          </a:ln>
        </p:spPr>
      </p:cxnSp>
      <p:cxnSp>
        <p:nvCxnSpPr>
          <p:cNvPr id="1458" name="Google Shape;1458;p116"/>
          <p:cNvCxnSpPr/>
          <p:nvPr/>
        </p:nvCxnSpPr>
        <p:spPr>
          <a:xfrm flipH="1">
            <a:off x="6867746" y="3676184"/>
            <a:ext cx="2700" cy="492000"/>
          </a:xfrm>
          <a:prstGeom prst="straightConnector1">
            <a:avLst/>
          </a:prstGeom>
          <a:noFill/>
          <a:ln cap="flat" cmpd="sng" w="28575">
            <a:solidFill>
              <a:srgbClr val="65CBF9"/>
            </a:solidFill>
            <a:prstDash val="solid"/>
            <a:miter lim="800000"/>
            <a:headEnd len="sm" w="sm" type="none"/>
            <a:tailEnd len="sm" w="sm" type="none"/>
          </a:ln>
        </p:spPr>
      </p:cxnSp>
      <p:cxnSp>
        <p:nvCxnSpPr>
          <p:cNvPr id="1459" name="Google Shape;1459;p116"/>
          <p:cNvCxnSpPr/>
          <p:nvPr/>
        </p:nvCxnSpPr>
        <p:spPr>
          <a:xfrm>
            <a:off x="6134333" y="3867611"/>
            <a:ext cx="3900" cy="1430100"/>
          </a:xfrm>
          <a:prstGeom prst="straightConnector1">
            <a:avLst/>
          </a:prstGeom>
          <a:noFill/>
          <a:ln cap="flat" cmpd="sng" w="28575">
            <a:solidFill>
              <a:srgbClr val="65CBF9"/>
            </a:solidFill>
            <a:prstDash val="solid"/>
            <a:miter lim="800000"/>
            <a:headEnd len="sm" w="sm" type="none"/>
            <a:tailEnd len="sm" w="sm" type="none"/>
          </a:ln>
        </p:spPr>
      </p:cxnSp>
      <p:cxnSp>
        <p:nvCxnSpPr>
          <p:cNvPr id="1460" name="Google Shape;1460;p116"/>
          <p:cNvCxnSpPr/>
          <p:nvPr/>
        </p:nvCxnSpPr>
        <p:spPr>
          <a:xfrm flipH="1">
            <a:off x="565270" y="1849555"/>
            <a:ext cx="3900" cy="1932600"/>
          </a:xfrm>
          <a:prstGeom prst="straightConnector1">
            <a:avLst/>
          </a:prstGeom>
          <a:noFill/>
          <a:ln cap="flat" cmpd="sng" w="28575">
            <a:solidFill>
              <a:srgbClr val="65CBF9"/>
            </a:solidFill>
            <a:prstDash val="solid"/>
            <a:miter lim="800000"/>
            <a:headEnd len="sm" w="sm" type="none"/>
            <a:tailEnd len="sm" w="sm" type="none"/>
          </a:ln>
        </p:spPr>
      </p:cxnSp>
      <p:cxnSp>
        <p:nvCxnSpPr>
          <p:cNvPr id="1461" name="Google Shape;1461;p116"/>
          <p:cNvCxnSpPr/>
          <p:nvPr/>
        </p:nvCxnSpPr>
        <p:spPr>
          <a:xfrm>
            <a:off x="1136744" y="2325354"/>
            <a:ext cx="7800" cy="1550400"/>
          </a:xfrm>
          <a:prstGeom prst="straightConnector1">
            <a:avLst/>
          </a:prstGeom>
          <a:noFill/>
          <a:ln cap="flat" cmpd="sng" w="28575">
            <a:solidFill>
              <a:srgbClr val="65CBF9"/>
            </a:solidFill>
            <a:prstDash val="solid"/>
            <a:miter lim="800000"/>
            <a:headEnd len="sm" w="sm" type="none"/>
            <a:tailEnd len="sm" w="sm" type="none"/>
          </a:ln>
        </p:spPr>
      </p:cxnSp>
      <p:cxnSp>
        <p:nvCxnSpPr>
          <p:cNvPr id="1462" name="Google Shape;1462;p116"/>
          <p:cNvCxnSpPr/>
          <p:nvPr/>
        </p:nvCxnSpPr>
        <p:spPr>
          <a:xfrm>
            <a:off x="972535" y="3669396"/>
            <a:ext cx="0" cy="708900"/>
          </a:xfrm>
          <a:prstGeom prst="straightConnector1">
            <a:avLst/>
          </a:prstGeom>
          <a:noFill/>
          <a:ln cap="flat" cmpd="sng" w="28575">
            <a:solidFill>
              <a:srgbClr val="65CBF9"/>
            </a:solidFill>
            <a:prstDash val="solid"/>
            <a:miter lim="800000"/>
            <a:headEnd len="sm" w="sm" type="none"/>
            <a:tailEnd len="sm" w="sm" type="none"/>
          </a:ln>
        </p:spPr>
      </p:cxnSp>
      <p:cxnSp>
        <p:nvCxnSpPr>
          <p:cNvPr id="1463" name="Google Shape;1463;p116"/>
          <p:cNvCxnSpPr/>
          <p:nvPr/>
        </p:nvCxnSpPr>
        <p:spPr>
          <a:xfrm>
            <a:off x="6551216" y="3182158"/>
            <a:ext cx="2400" cy="693900"/>
          </a:xfrm>
          <a:prstGeom prst="straightConnector1">
            <a:avLst/>
          </a:prstGeom>
          <a:noFill/>
          <a:ln cap="flat" cmpd="sng" w="28575">
            <a:solidFill>
              <a:srgbClr val="65CBF9"/>
            </a:solidFill>
            <a:prstDash val="solid"/>
            <a:miter lim="800000"/>
            <a:headEnd len="sm" w="sm" type="none"/>
            <a:tailEnd len="sm" w="sm" type="none"/>
          </a:ln>
        </p:spPr>
      </p:cxnSp>
      <p:cxnSp>
        <p:nvCxnSpPr>
          <p:cNvPr id="1464" name="Google Shape;1464;p116"/>
          <p:cNvCxnSpPr>
            <a:endCxn id="1465" idx="1"/>
          </p:cNvCxnSpPr>
          <p:nvPr/>
        </p:nvCxnSpPr>
        <p:spPr>
          <a:xfrm flipH="1">
            <a:off x="8590599" y="3920492"/>
            <a:ext cx="10800" cy="534000"/>
          </a:xfrm>
          <a:prstGeom prst="straightConnector1">
            <a:avLst/>
          </a:prstGeom>
          <a:noFill/>
          <a:ln cap="flat" cmpd="sng" w="28575">
            <a:solidFill>
              <a:srgbClr val="65CBF9"/>
            </a:solidFill>
            <a:prstDash val="solid"/>
            <a:miter lim="800000"/>
            <a:headEnd len="sm" w="sm" type="none"/>
            <a:tailEnd len="sm" w="sm" type="none"/>
          </a:ln>
        </p:spPr>
      </p:cxnSp>
      <p:cxnSp>
        <p:nvCxnSpPr>
          <p:cNvPr id="1466" name="Google Shape;1466;p116"/>
          <p:cNvCxnSpPr/>
          <p:nvPr/>
        </p:nvCxnSpPr>
        <p:spPr>
          <a:xfrm>
            <a:off x="2379516" y="3696023"/>
            <a:ext cx="6900" cy="653400"/>
          </a:xfrm>
          <a:prstGeom prst="straightConnector1">
            <a:avLst/>
          </a:prstGeom>
          <a:noFill/>
          <a:ln cap="flat" cmpd="sng" w="28575">
            <a:solidFill>
              <a:srgbClr val="65CBF9"/>
            </a:solidFill>
            <a:prstDash val="solid"/>
            <a:miter lim="800000"/>
            <a:headEnd len="sm" w="sm" type="none"/>
            <a:tailEnd len="sm" w="sm" type="none"/>
          </a:ln>
        </p:spPr>
      </p:cxnSp>
      <p:cxnSp>
        <p:nvCxnSpPr>
          <p:cNvPr id="1467" name="Google Shape;1467;p116"/>
          <p:cNvCxnSpPr/>
          <p:nvPr/>
        </p:nvCxnSpPr>
        <p:spPr>
          <a:xfrm>
            <a:off x="3135559" y="3733616"/>
            <a:ext cx="16200" cy="2001000"/>
          </a:xfrm>
          <a:prstGeom prst="straightConnector1">
            <a:avLst/>
          </a:prstGeom>
          <a:noFill/>
          <a:ln cap="flat" cmpd="sng" w="28575">
            <a:solidFill>
              <a:srgbClr val="65CBF9"/>
            </a:solidFill>
            <a:prstDash val="solid"/>
            <a:miter lim="800000"/>
            <a:headEnd len="sm" w="sm" type="none"/>
            <a:tailEnd len="sm" w="sm" type="none"/>
          </a:ln>
        </p:spPr>
      </p:cxnSp>
      <p:sp>
        <p:nvSpPr>
          <p:cNvPr id="1468" name="Google Shape;1468;p116"/>
          <p:cNvSpPr txBox="1"/>
          <p:nvPr/>
        </p:nvSpPr>
        <p:spPr>
          <a:xfrm>
            <a:off x="-1185" y="83712"/>
            <a:ext cx="91122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rgbClr val="65CBF9"/>
                </a:solidFill>
                <a:latin typeface="Arial"/>
                <a:ea typeface="Arial"/>
                <a:cs typeface="Arial"/>
                <a:sym typeface="Arial"/>
              </a:rPr>
              <a:t>Timeline of Current and Future Earth Science Missions</a:t>
            </a:r>
            <a:endParaRPr/>
          </a:p>
        </p:txBody>
      </p:sp>
      <p:grpSp>
        <p:nvGrpSpPr>
          <p:cNvPr id="1469" name="Google Shape;1469;p116"/>
          <p:cNvGrpSpPr/>
          <p:nvPr/>
        </p:nvGrpSpPr>
        <p:grpSpPr>
          <a:xfrm>
            <a:off x="93941" y="830568"/>
            <a:ext cx="898105" cy="1064073"/>
            <a:chOff x="125254" y="830568"/>
            <a:chExt cx="1197474" cy="1064073"/>
          </a:xfrm>
        </p:grpSpPr>
        <p:sp>
          <p:nvSpPr>
            <p:cNvPr id="1470" name="Google Shape;1470;p116"/>
            <p:cNvSpPr/>
            <p:nvPr/>
          </p:nvSpPr>
          <p:spPr>
            <a:xfrm>
              <a:off x="208221" y="1055541"/>
              <a:ext cx="1067100" cy="8391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71" name="Google Shape;1471;p116"/>
            <p:cNvPicPr preferRelativeResize="0"/>
            <p:nvPr/>
          </p:nvPicPr>
          <p:blipFill rotWithShape="1">
            <a:blip r:embed="rId3">
              <a:alphaModFix/>
            </a:blip>
            <a:srcRect b="0" l="0" r="0" t="0"/>
            <a:stretch/>
          </p:blipFill>
          <p:spPr>
            <a:xfrm>
              <a:off x="317043" y="1200823"/>
              <a:ext cx="712986" cy="365760"/>
            </a:xfrm>
            <a:prstGeom prst="rect">
              <a:avLst/>
            </a:prstGeom>
            <a:noFill/>
            <a:ln>
              <a:noFill/>
            </a:ln>
          </p:spPr>
        </p:pic>
        <p:sp>
          <p:nvSpPr>
            <p:cNvPr id="1472" name="Google Shape;1472;p116"/>
            <p:cNvSpPr txBox="1"/>
            <p:nvPr/>
          </p:nvSpPr>
          <p:spPr>
            <a:xfrm>
              <a:off x="776128" y="1454532"/>
              <a:ext cx="5466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Aqua</a:t>
              </a:r>
              <a:endParaRPr/>
            </a:p>
          </p:txBody>
        </p:sp>
        <p:sp>
          <p:nvSpPr>
            <p:cNvPr id="1473" name="Google Shape;1473;p116"/>
            <p:cNvSpPr txBox="1"/>
            <p:nvPr/>
          </p:nvSpPr>
          <p:spPr>
            <a:xfrm>
              <a:off x="125254" y="830568"/>
              <a:ext cx="6432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2002</a:t>
              </a:r>
              <a:endParaRPr/>
            </a:p>
          </p:txBody>
        </p:sp>
      </p:grpSp>
      <p:sp>
        <p:nvSpPr>
          <p:cNvPr id="1474" name="Google Shape;1474;p116"/>
          <p:cNvSpPr/>
          <p:nvPr/>
        </p:nvSpPr>
        <p:spPr>
          <a:xfrm>
            <a:off x="508339" y="4262044"/>
            <a:ext cx="994200" cy="5253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75" name="Google Shape;1475;p116"/>
          <p:cNvPicPr preferRelativeResize="0"/>
          <p:nvPr/>
        </p:nvPicPr>
        <p:blipFill rotWithShape="1">
          <a:blip r:embed="rId4">
            <a:alphaModFix/>
          </a:blip>
          <a:srcRect b="0" l="0" r="0" t="0"/>
          <a:stretch/>
        </p:blipFill>
        <p:spPr>
          <a:xfrm>
            <a:off x="557389" y="4353732"/>
            <a:ext cx="634087" cy="252277"/>
          </a:xfrm>
          <a:prstGeom prst="rect">
            <a:avLst/>
          </a:prstGeom>
          <a:noFill/>
          <a:ln>
            <a:noFill/>
          </a:ln>
        </p:spPr>
      </p:pic>
      <p:sp>
        <p:nvSpPr>
          <p:cNvPr id="1476" name="Google Shape;1476;p116"/>
          <p:cNvSpPr txBox="1"/>
          <p:nvPr/>
        </p:nvSpPr>
        <p:spPr>
          <a:xfrm>
            <a:off x="1116335" y="4287808"/>
            <a:ext cx="368400" cy="264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Aura</a:t>
            </a:r>
            <a:endParaRPr/>
          </a:p>
        </p:txBody>
      </p:sp>
      <p:sp>
        <p:nvSpPr>
          <p:cNvPr id="1477" name="Google Shape;1477;p116"/>
          <p:cNvSpPr txBox="1"/>
          <p:nvPr/>
        </p:nvSpPr>
        <p:spPr>
          <a:xfrm>
            <a:off x="452989" y="4029782"/>
            <a:ext cx="4824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2004</a:t>
            </a:r>
            <a:endParaRPr/>
          </a:p>
        </p:txBody>
      </p:sp>
      <p:sp>
        <p:nvSpPr>
          <p:cNvPr id="1478" name="Google Shape;1478;p116"/>
          <p:cNvSpPr/>
          <p:nvPr/>
        </p:nvSpPr>
        <p:spPr>
          <a:xfrm>
            <a:off x="1028690" y="5868149"/>
            <a:ext cx="1150200" cy="6348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79" name="Google Shape;1479;p116"/>
          <p:cNvPicPr preferRelativeResize="0"/>
          <p:nvPr/>
        </p:nvPicPr>
        <p:blipFill rotWithShape="1">
          <a:blip r:embed="rId5">
            <a:alphaModFix/>
          </a:blip>
          <a:srcRect b="0" l="0" r="0" t="0"/>
          <a:stretch/>
        </p:blipFill>
        <p:spPr>
          <a:xfrm>
            <a:off x="1094630" y="5923128"/>
            <a:ext cx="417988" cy="316807"/>
          </a:xfrm>
          <a:prstGeom prst="rect">
            <a:avLst/>
          </a:prstGeom>
          <a:noFill/>
          <a:ln>
            <a:noFill/>
          </a:ln>
        </p:spPr>
      </p:pic>
      <p:sp>
        <p:nvSpPr>
          <p:cNvPr id="1480" name="Google Shape;1480;p116"/>
          <p:cNvSpPr txBox="1"/>
          <p:nvPr/>
        </p:nvSpPr>
        <p:spPr>
          <a:xfrm>
            <a:off x="1478760" y="5937151"/>
            <a:ext cx="7398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Suomi-NPP</a:t>
            </a:r>
            <a:endParaRPr/>
          </a:p>
        </p:txBody>
      </p:sp>
      <p:sp>
        <p:nvSpPr>
          <p:cNvPr id="1481" name="Google Shape;1481;p116"/>
          <p:cNvSpPr txBox="1"/>
          <p:nvPr/>
        </p:nvSpPr>
        <p:spPr>
          <a:xfrm>
            <a:off x="987994" y="5624814"/>
            <a:ext cx="4824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2011</a:t>
            </a:r>
            <a:endParaRPr/>
          </a:p>
        </p:txBody>
      </p:sp>
      <p:sp>
        <p:nvSpPr>
          <p:cNvPr id="1482" name="Google Shape;1482;p116"/>
          <p:cNvSpPr/>
          <p:nvPr/>
        </p:nvSpPr>
        <p:spPr>
          <a:xfrm>
            <a:off x="3342154" y="891022"/>
            <a:ext cx="781200" cy="22206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83" name="Google Shape;1483;p116"/>
          <p:cNvPicPr preferRelativeResize="0"/>
          <p:nvPr/>
        </p:nvPicPr>
        <p:blipFill rotWithShape="1">
          <a:blip r:embed="rId6">
            <a:alphaModFix/>
          </a:blip>
          <a:srcRect b="0" l="0" r="0" t="0"/>
          <a:stretch/>
        </p:blipFill>
        <p:spPr>
          <a:xfrm>
            <a:off x="3469709" y="2014734"/>
            <a:ext cx="524512" cy="260594"/>
          </a:xfrm>
          <a:prstGeom prst="rect">
            <a:avLst/>
          </a:prstGeom>
          <a:noFill/>
          <a:ln>
            <a:noFill/>
          </a:ln>
        </p:spPr>
      </p:pic>
      <p:sp>
        <p:nvSpPr>
          <p:cNvPr id="1484" name="Google Shape;1484;p116"/>
          <p:cNvSpPr txBox="1"/>
          <p:nvPr/>
        </p:nvSpPr>
        <p:spPr>
          <a:xfrm>
            <a:off x="3756773" y="2161825"/>
            <a:ext cx="2904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ISS</a:t>
            </a:r>
            <a:endParaRPr/>
          </a:p>
        </p:txBody>
      </p:sp>
      <p:sp>
        <p:nvSpPr>
          <p:cNvPr id="1485" name="Google Shape;1485;p116"/>
          <p:cNvSpPr txBox="1"/>
          <p:nvPr/>
        </p:nvSpPr>
        <p:spPr>
          <a:xfrm>
            <a:off x="3374315" y="2376559"/>
            <a:ext cx="5262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SAGE III</a:t>
            </a:r>
            <a:endParaRPr/>
          </a:p>
        </p:txBody>
      </p:sp>
      <p:sp>
        <p:nvSpPr>
          <p:cNvPr id="1486" name="Google Shape;1486;p116"/>
          <p:cNvSpPr txBox="1"/>
          <p:nvPr/>
        </p:nvSpPr>
        <p:spPr>
          <a:xfrm>
            <a:off x="3580665" y="2834594"/>
            <a:ext cx="2904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LIS</a:t>
            </a:r>
            <a:endParaRPr/>
          </a:p>
        </p:txBody>
      </p:sp>
      <p:sp>
        <p:nvSpPr>
          <p:cNvPr id="1487" name="Google Shape;1487;p116"/>
          <p:cNvSpPr txBox="1"/>
          <p:nvPr/>
        </p:nvSpPr>
        <p:spPr>
          <a:xfrm>
            <a:off x="3459366" y="2614166"/>
            <a:ext cx="4695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TSIS-1</a:t>
            </a:r>
            <a:endParaRPr/>
          </a:p>
        </p:txBody>
      </p:sp>
      <p:sp>
        <p:nvSpPr>
          <p:cNvPr id="1488" name="Google Shape;1488;p116"/>
          <p:cNvSpPr txBox="1"/>
          <p:nvPr/>
        </p:nvSpPr>
        <p:spPr>
          <a:xfrm>
            <a:off x="3299546" y="665185"/>
            <a:ext cx="531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2017</a:t>
            </a:r>
            <a:endParaRPr/>
          </a:p>
        </p:txBody>
      </p:sp>
      <p:sp>
        <p:nvSpPr>
          <p:cNvPr id="1489" name="Google Shape;1489;p116"/>
          <p:cNvSpPr/>
          <p:nvPr/>
        </p:nvSpPr>
        <p:spPr>
          <a:xfrm>
            <a:off x="7993758" y="4174118"/>
            <a:ext cx="1075500" cy="6861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90" name="Google Shape;1490;p116"/>
          <p:cNvPicPr preferRelativeResize="0"/>
          <p:nvPr/>
        </p:nvPicPr>
        <p:blipFill rotWithShape="1">
          <a:blip r:embed="rId7">
            <a:alphaModFix/>
          </a:blip>
          <a:srcRect b="0" l="0" r="0" t="0"/>
          <a:stretch/>
        </p:blipFill>
        <p:spPr>
          <a:xfrm>
            <a:off x="8035675" y="4285281"/>
            <a:ext cx="620566" cy="210512"/>
          </a:xfrm>
          <a:prstGeom prst="rect">
            <a:avLst/>
          </a:prstGeom>
          <a:noFill/>
          <a:ln>
            <a:noFill/>
          </a:ln>
        </p:spPr>
      </p:pic>
      <p:sp>
        <p:nvSpPr>
          <p:cNvPr id="1465" name="Google Shape;1465;p116"/>
          <p:cNvSpPr txBox="1"/>
          <p:nvPr/>
        </p:nvSpPr>
        <p:spPr>
          <a:xfrm>
            <a:off x="8590599" y="4327442"/>
            <a:ext cx="502200" cy="254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JPSS-4</a:t>
            </a:r>
            <a:endParaRPr/>
          </a:p>
        </p:txBody>
      </p:sp>
      <p:sp>
        <p:nvSpPr>
          <p:cNvPr id="1491" name="Google Shape;1491;p116"/>
          <p:cNvSpPr txBox="1"/>
          <p:nvPr/>
        </p:nvSpPr>
        <p:spPr>
          <a:xfrm>
            <a:off x="7953328" y="3940296"/>
            <a:ext cx="5466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2031</a:t>
            </a:r>
            <a:endParaRPr/>
          </a:p>
        </p:txBody>
      </p:sp>
      <p:cxnSp>
        <p:nvCxnSpPr>
          <p:cNvPr id="1492" name="Google Shape;1492;p116"/>
          <p:cNvCxnSpPr/>
          <p:nvPr/>
        </p:nvCxnSpPr>
        <p:spPr>
          <a:xfrm flipH="1">
            <a:off x="7298863" y="2391046"/>
            <a:ext cx="600" cy="1303800"/>
          </a:xfrm>
          <a:prstGeom prst="straightConnector1">
            <a:avLst/>
          </a:prstGeom>
          <a:noFill/>
          <a:ln cap="flat" cmpd="sng" w="28575">
            <a:solidFill>
              <a:srgbClr val="65CBF9"/>
            </a:solidFill>
            <a:prstDash val="solid"/>
            <a:miter lim="800000"/>
            <a:headEnd len="sm" w="sm" type="none"/>
            <a:tailEnd len="sm" w="sm" type="none"/>
          </a:ln>
        </p:spPr>
      </p:cxnSp>
      <p:cxnSp>
        <p:nvCxnSpPr>
          <p:cNvPr id="1493" name="Google Shape;1493;p116"/>
          <p:cNvCxnSpPr/>
          <p:nvPr/>
        </p:nvCxnSpPr>
        <p:spPr>
          <a:xfrm>
            <a:off x="5645686" y="2982249"/>
            <a:ext cx="600" cy="688200"/>
          </a:xfrm>
          <a:prstGeom prst="straightConnector1">
            <a:avLst/>
          </a:prstGeom>
          <a:noFill/>
          <a:ln cap="flat" cmpd="sng" w="28575">
            <a:solidFill>
              <a:srgbClr val="65CBF9"/>
            </a:solidFill>
            <a:prstDash val="solid"/>
            <a:miter lim="800000"/>
            <a:headEnd len="sm" w="sm" type="none"/>
            <a:tailEnd len="sm" w="sm" type="none"/>
          </a:ln>
        </p:spPr>
      </p:cxnSp>
      <p:cxnSp>
        <p:nvCxnSpPr>
          <p:cNvPr id="1494" name="Google Shape;1494;p116"/>
          <p:cNvCxnSpPr/>
          <p:nvPr/>
        </p:nvCxnSpPr>
        <p:spPr>
          <a:xfrm>
            <a:off x="5124602" y="3684591"/>
            <a:ext cx="3000" cy="690300"/>
          </a:xfrm>
          <a:prstGeom prst="straightConnector1">
            <a:avLst/>
          </a:prstGeom>
          <a:noFill/>
          <a:ln cap="flat" cmpd="sng" w="28575">
            <a:solidFill>
              <a:srgbClr val="65CBF9"/>
            </a:solidFill>
            <a:prstDash val="solid"/>
            <a:miter lim="800000"/>
            <a:headEnd len="sm" w="sm" type="none"/>
            <a:tailEnd len="sm" w="sm" type="none"/>
          </a:ln>
        </p:spPr>
      </p:cxnSp>
      <p:cxnSp>
        <p:nvCxnSpPr>
          <p:cNvPr id="1495" name="Google Shape;1495;p116"/>
          <p:cNvCxnSpPr/>
          <p:nvPr/>
        </p:nvCxnSpPr>
        <p:spPr>
          <a:xfrm>
            <a:off x="4650243" y="3234065"/>
            <a:ext cx="0" cy="635100"/>
          </a:xfrm>
          <a:prstGeom prst="straightConnector1">
            <a:avLst/>
          </a:prstGeom>
          <a:noFill/>
          <a:ln cap="flat" cmpd="sng" w="28575">
            <a:solidFill>
              <a:srgbClr val="65CBF9"/>
            </a:solidFill>
            <a:prstDash val="solid"/>
            <a:miter lim="800000"/>
            <a:headEnd len="sm" w="sm" type="none"/>
            <a:tailEnd len="sm" w="sm" type="none"/>
          </a:ln>
        </p:spPr>
      </p:cxnSp>
      <p:cxnSp>
        <p:nvCxnSpPr>
          <p:cNvPr id="1496" name="Google Shape;1496;p116"/>
          <p:cNvCxnSpPr/>
          <p:nvPr/>
        </p:nvCxnSpPr>
        <p:spPr>
          <a:xfrm flipH="1">
            <a:off x="4127930" y="3742257"/>
            <a:ext cx="4200" cy="588600"/>
          </a:xfrm>
          <a:prstGeom prst="straightConnector1">
            <a:avLst/>
          </a:prstGeom>
          <a:noFill/>
          <a:ln cap="flat" cmpd="sng" w="28575">
            <a:solidFill>
              <a:srgbClr val="65CBF9"/>
            </a:solidFill>
            <a:prstDash val="solid"/>
            <a:miter lim="800000"/>
            <a:headEnd len="sm" w="sm" type="none"/>
            <a:tailEnd len="sm" w="sm" type="none"/>
          </a:ln>
        </p:spPr>
      </p:cxnSp>
      <p:cxnSp>
        <p:nvCxnSpPr>
          <p:cNvPr id="1497" name="Google Shape;1497;p116"/>
          <p:cNvCxnSpPr/>
          <p:nvPr/>
        </p:nvCxnSpPr>
        <p:spPr>
          <a:xfrm>
            <a:off x="2139775" y="3419835"/>
            <a:ext cx="0" cy="435300"/>
          </a:xfrm>
          <a:prstGeom prst="straightConnector1">
            <a:avLst/>
          </a:prstGeom>
          <a:noFill/>
          <a:ln cap="flat" cmpd="sng" w="28575">
            <a:solidFill>
              <a:srgbClr val="65CBF9"/>
            </a:solidFill>
            <a:prstDash val="solid"/>
            <a:miter lim="800000"/>
            <a:headEnd len="sm" w="sm" type="none"/>
            <a:tailEnd len="sm" w="sm" type="none"/>
          </a:ln>
        </p:spPr>
      </p:cxnSp>
      <p:cxnSp>
        <p:nvCxnSpPr>
          <p:cNvPr id="1498" name="Google Shape;1498;p116"/>
          <p:cNvCxnSpPr/>
          <p:nvPr/>
        </p:nvCxnSpPr>
        <p:spPr>
          <a:xfrm>
            <a:off x="2782545" y="2462235"/>
            <a:ext cx="14700" cy="1358100"/>
          </a:xfrm>
          <a:prstGeom prst="straightConnector1">
            <a:avLst/>
          </a:prstGeom>
          <a:noFill/>
          <a:ln cap="flat" cmpd="sng" w="28575">
            <a:solidFill>
              <a:srgbClr val="65CBF9"/>
            </a:solidFill>
            <a:prstDash val="solid"/>
            <a:miter lim="800000"/>
            <a:headEnd len="sm" w="sm" type="none"/>
            <a:tailEnd len="sm" w="sm" type="none"/>
          </a:ln>
        </p:spPr>
      </p:cxnSp>
      <p:cxnSp>
        <p:nvCxnSpPr>
          <p:cNvPr id="1499" name="Google Shape;1499;p116"/>
          <p:cNvCxnSpPr/>
          <p:nvPr/>
        </p:nvCxnSpPr>
        <p:spPr>
          <a:xfrm flipH="1">
            <a:off x="425786" y="3692865"/>
            <a:ext cx="1200" cy="1389000"/>
          </a:xfrm>
          <a:prstGeom prst="straightConnector1">
            <a:avLst/>
          </a:prstGeom>
          <a:noFill/>
          <a:ln cap="flat" cmpd="sng" w="28575">
            <a:solidFill>
              <a:srgbClr val="65CBF9"/>
            </a:solidFill>
            <a:prstDash val="solid"/>
            <a:miter lim="800000"/>
            <a:headEnd len="sm" w="sm" type="none"/>
            <a:tailEnd len="sm" w="sm" type="none"/>
          </a:ln>
        </p:spPr>
      </p:cxnSp>
      <p:grpSp>
        <p:nvGrpSpPr>
          <p:cNvPr id="1500" name="Google Shape;1500;p116"/>
          <p:cNvGrpSpPr/>
          <p:nvPr/>
        </p:nvGrpSpPr>
        <p:grpSpPr>
          <a:xfrm>
            <a:off x="2376510" y="737643"/>
            <a:ext cx="863434" cy="1859629"/>
            <a:chOff x="3401837" y="735912"/>
            <a:chExt cx="1151246" cy="1859629"/>
          </a:xfrm>
        </p:grpSpPr>
        <p:sp>
          <p:nvSpPr>
            <p:cNvPr id="1501" name="Google Shape;1501;p116"/>
            <p:cNvSpPr/>
            <p:nvPr/>
          </p:nvSpPr>
          <p:spPr>
            <a:xfrm>
              <a:off x="3485983" y="966541"/>
              <a:ext cx="1067100" cy="16290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02" name="Google Shape;1502;p116"/>
            <p:cNvPicPr preferRelativeResize="0"/>
            <p:nvPr/>
          </p:nvPicPr>
          <p:blipFill rotWithShape="1">
            <a:blip r:embed="rId8">
              <a:alphaModFix/>
            </a:blip>
            <a:srcRect b="0" l="0" r="0" t="0"/>
            <a:stretch/>
          </p:blipFill>
          <p:spPr>
            <a:xfrm>
              <a:off x="3940114" y="1007260"/>
              <a:ext cx="533014" cy="436795"/>
            </a:xfrm>
            <a:prstGeom prst="rect">
              <a:avLst/>
            </a:prstGeom>
            <a:noFill/>
            <a:ln>
              <a:noFill/>
            </a:ln>
          </p:spPr>
        </p:pic>
        <p:pic>
          <p:nvPicPr>
            <p:cNvPr id="1503" name="Google Shape;1503;p116"/>
            <p:cNvPicPr preferRelativeResize="0"/>
            <p:nvPr/>
          </p:nvPicPr>
          <p:blipFill rotWithShape="1">
            <a:blip r:embed="rId9">
              <a:alphaModFix/>
            </a:blip>
            <a:srcRect b="0" l="0" r="0" t="0"/>
            <a:stretch/>
          </p:blipFill>
          <p:spPr>
            <a:xfrm>
              <a:off x="3990589" y="1850474"/>
              <a:ext cx="495741" cy="744969"/>
            </a:xfrm>
            <a:prstGeom prst="rect">
              <a:avLst/>
            </a:prstGeom>
            <a:noFill/>
            <a:ln>
              <a:noFill/>
            </a:ln>
          </p:spPr>
        </p:pic>
        <p:sp>
          <p:nvSpPr>
            <p:cNvPr id="1504" name="Google Shape;1504;p116"/>
            <p:cNvSpPr txBox="1"/>
            <p:nvPr/>
          </p:nvSpPr>
          <p:spPr>
            <a:xfrm>
              <a:off x="3600337" y="1976668"/>
              <a:ext cx="5775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SMAP</a:t>
              </a:r>
              <a:endParaRPr/>
            </a:p>
          </p:txBody>
        </p:sp>
        <p:sp>
          <p:nvSpPr>
            <p:cNvPr id="1505" name="Google Shape;1505;p116"/>
            <p:cNvSpPr txBox="1"/>
            <p:nvPr/>
          </p:nvSpPr>
          <p:spPr>
            <a:xfrm>
              <a:off x="3401837" y="735912"/>
              <a:ext cx="708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2015</a:t>
              </a:r>
              <a:endParaRPr/>
            </a:p>
          </p:txBody>
        </p:sp>
      </p:grpSp>
      <p:sp>
        <p:nvSpPr>
          <p:cNvPr id="1506" name="Google Shape;1506;p116"/>
          <p:cNvSpPr txBox="1"/>
          <p:nvPr/>
        </p:nvSpPr>
        <p:spPr>
          <a:xfrm>
            <a:off x="2427781" y="1268772"/>
            <a:ext cx="5598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DSCOVR</a:t>
            </a:r>
            <a:endParaRPr/>
          </a:p>
        </p:txBody>
      </p:sp>
      <p:sp>
        <p:nvSpPr>
          <p:cNvPr id="1507" name="Google Shape;1507;p116"/>
          <p:cNvSpPr/>
          <p:nvPr/>
        </p:nvSpPr>
        <p:spPr>
          <a:xfrm>
            <a:off x="3689206" y="4339794"/>
            <a:ext cx="884400" cy="24582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08" name="Google Shape;1508;p116"/>
          <p:cNvPicPr preferRelativeResize="0"/>
          <p:nvPr/>
        </p:nvPicPr>
        <p:blipFill rotWithShape="1">
          <a:blip r:embed="rId10">
            <a:alphaModFix/>
          </a:blip>
          <a:srcRect b="0" l="0" r="0" t="0"/>
          <a:stretch/>
        </p:blipFill>
        <p:spPr>
          <a:xfrm>
            <a:off x="3697265" y="5273598"/>
            <a:ext cx="411244" cy="281110"/>
          </a:xfrm>
          <a:prstGeom prst="rect">
            <a:avLst/>
          </a:prstGeom>
          <a:noFill/>
          <a:ln>
            <a:noFill/>
          </a:ln>
        </p:spPr>
      </p:pic>
      <p:sp>
        <p:nvSpPr>
          <p:cNvPr id="1509" name="Google Shape;1509;p116"/>
          <p:cNvSpPr txBox="1"/>
          <p:nvPr/>
        </p:nvSpPr>
        <p:spPr>
          <a:xfrm>
            <a:off x="3973532" y="5324132"/>
            <a:ext cx="6657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GRACE-FO</a:t>
            </a:r>
            <a:endParaRPr/>
          </a:p>
        </p:txBody>
      </p:sp>
      <p:pic>
        <p:nvPicPr>
          <p:cNvPr id="1510" name="Google Shape;1510;p116"/>
          <p:cNvPicPr preferRelativeResize="0"/>
          <p:nvPr/>
        </p:nvPicPr>
        <p:blipFill rotWithShape="1">
          <a:blip r:embed="rId11">
            <a:alphaModFix/>
          </a:blip>
          <a:srcRect b="0" l="0" r="0" t="0"/>
          <a:stretch/>
        </p:blipFill>
        <p:spPr>
          <a:xfrm>
            <a:off x="3771605" y="4509696"/>
            <a:ext cx="757062" cy="231457"/>
          </a:xfrm>
          <a:prstGeom prst="rect">
            <a:avLst/>
          </a:prstGeom>
          <a:noFill/>
          <a:ln>
            <a:noFill/>
          </a:ln>
        </p:spPr>
      </p:pic>
      <p:sp>
        <p:nvSpPr>
          <p:cNvPr id="1511" name="Google Shape;1511;p116"/>
          <p:cNvSpPr txBox="1"/>
          <p:nvPr/>
        </p:nvSpPr>
        <p:spPr>
          <a:xfrm>
            <a:off x="3871216" y="4796456"/>
            <a:ext cx="570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ICESat-2</a:t>
            </a:r>
            <a:endParaRPr/>
          </a:p>
        </p:txBody>
      </p:sp>
      <p:pic>
        <p:nvPicPr>
          <p:cNvPr id="1512" name="Google Shape;1512;p116"/>
          <p:cNvPicPr preferRelativeResize="0"/>
          <p:nvPr/>
        </p:nvPicPr>
        <p:blipFill rotWithShape="1">
          <a:blip r:embed="rId12">
            <a:alphaModFix/>
          </a:blip>
          <a:srcRect b="0" l="0" r="0" t="0"/>
          <a:stretch/>
        </p:blipFill>
        <p:spPr>
          <a:xfrm>
            <a:off x="3806165" y="5832884"/>
            <a:ext cx="524512" cy="290404"/>
          </a:xfrm>
          <a:prstGeom prst="rect">
            <a:avLst/>
          </a:prstGeom>
          <a:noFill/>
          <a:ln>
            <a:noFill/>
          </a:ln>
        </p:spPr>
      </p:pic>
      <p:sp>
        <p:nvSpPr>
          <p:cNvPr id="1513" name="Google Shape;1513;p116"/>
          <p:cNvSpPr txBox="1"/>
          <p:nvPr/>
        </p:nvSpPr>
        <p:spPr>
          <a:xfrm>
            <a:off x="4092218" y="5978184"/>
            <a:ext cx="2904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ISS</a:t>
            </a:r>
            <a:endParaRPr/>
          </a:p>
        </p:txBody>
      </p:sp>
      <p:sp>
        <p:nvSpPr>
          <p:cNvPr id="1514" name="Google Shape;1514;p116"/>
          <p:cNvSpPr txBox="1"/>
          <p:nvPr/>
        </p:nvSpPr>
        <p:spPr>
          <a:xfrm>
            <a:off x="3782018" y="6265867"/>
            <a:ext cx="372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GEDI</a:t>
            </a:r>
            <a:endParaRPr/>
          </a:p>
        </p:txBody>
      </p:sp>
      <p:sp>
        <p:nvSpPr>
          <p:cNvPr id="1515" name="Google Shape;1515;p116"/>
          <p:cNvSpPr txBox="1"/>
          <p:nvPr/>
        </p:nvSpPr>
        <p:spPr>
          <a:xfrm>
            <a:off x="3696705" y="6490442"/>
            <a:ext cx="747300" cy="244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ECOSTRESS</a:t>
            </a:r>
            <a:endParaRPr/>
          </a:p>
        </p:txBody>
      </p:sp>
      <p:sp>
        <p:nvSpPr>
          <p:cNvPr id="1516" name="Google Shape;1516;p116"/>
          <p:cNvSpPr txBox="1"/>
          <p:nvPr/>
        </p:nvSpPr>
        <p:spPr>
          <a:xfrm>
            <a:off x="3628290" y="4103542"/>
            <a:ext cx="531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2018</a:t>
            </a:r>
            <a:endParaRPr/>
          </a:p>
        </p:txBody>
      </p:sp>
      <p:sp>
        <p:nvSpPr>
          <p:cNvPr id="1517" name="Google Shape;1517;p116"/>
          <p:cNvSpPr/>
          <p:nvPr/>
        </p:nvSpPr>
        <p:spPr>
          <a:xfrm>
            <a:off x="7051592" y="2043027"/>
            <a:ext cx="1409100" cy="4404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18" name="Google Shape;1518;p116"/>
          <p:cNvPicPr preferRelativeResize="0"/>
          <p:nvPr/>
        </p:nvPicPr>
        <p:blipFill rotWithShape="1">
          <a:blip r:embed="rId13">
            <a:alphaModFix/>
          </a:blip>
          <a:srcRect b="0" l="0" r="0" t="0"/>
          <a:stretch/>
        </p:blipFill>
        <p:spPr>
          <a:xfrm>
            <a:off x="7072748" y="2101976"/>
            <a:ext cx="528023" cy="274320"/>
          </a:xfrm>
          <a:prstGeom prst="rect">
            <a:avLst/>
          </a:prstGeom>
          <a:noFill/>
          <a:ln>
            <a:noFill/>
          </a:ln>
        </p:spPr>
      </p:pic>
      <p:sp>
        <p:nvSpPr>
          <p:cNvPr id="1519" name="Google Shape;1519;p116"/>
          <p:cNvSpPr txBox="1"/>
          <p:nvPr/>
        </p:nvSpPr>
        <p:spPr>
          <a:xfrm>
            <a:off x="7507044" y="2156422"/>
            <a:ext cx="6882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Sentinel 6B</a:t>
            </a:r>
            <a:endParaRPr/>
          </a:p>
        </p:txBody>
      </p:sp>
      <p:sp>
        <p:nvSpPr>
          <p:cNvPr id="1520" name="Google Shape;1520;p116"/>
          <p:cNvSpPr txBox="1"/>
          <p:nvPr/>
        </p:nvSpPr>
        <p:spPr>
          <a:xfrm>
            <a:off x="6991172" y="1803106"/>
            <a:ext cx="531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2025</a:t>
            </a:r>
            <a:endParaRPr/>
          </a:p>
        </p:txBody>
      </p:sp>
      <p:sp>
        <p:nvSpPr>
          <p:cNvPr id="1521" name="Google Shape;1521;p116"/>
          <p:cNvSpPr/>
          <p:nvPr/>
        </p:nvSpPr>
        <p:spPr>
          <a:xfrm>
            <a:off x="2702587" y="5622919"/>
            <a:ext cx="861900" cy="9333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22" name="Google Shape;1522;p116"/>
          <p:cNvPicPr preferRelativeResize="0"/>
          <p:nvPr/>
        </p:nvPicPr>
        <p:blipFill rotWithShape="1">
          <a:blip r:embed="rId14">
            <a:alphaModFix/>
          </a:blip>
          <a:srcRect b="0" l="0" r="0" t="0"/>
          <a:stretch/>
        </p:blipFill>
        <p:spPr>
          <a:xfrm>
            <a:off x="2741468" y="5752188"/>
            <a:ext cx="751781" cy="229913"/>
          </a:xfrm>
          <a:prstGeom prst="rect">
            <a:avLst/>
          </a:prstGeom>
          <a:noFill/>
          <a:ln>
            <a:noFill/>
          </a:ln>
        </p:spPr>
      </p:pic>
      <p:sp>
        <p:nvSpPr>
          <p:cNvPr id="1523" name="Google Shape;1523;p116"/>
          <p:cNvSpPr txBox="1"/>
          <p:nvPr/>
        </p:nvSpPr>
        <p:spPr>
          <a:xfrm>
            <a:off x="2871690" y="6072438"/>
            <a:ext cx="570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CYGNSS</a:t>
            </a:r>
            <a:endParaRPr/>
          </a:p>
        </p:txBody>
      </p:sp>
      <p:sp>
        <p:nvSpPr>
          <p:cNvPr id="1524" name="Google Shape;1524;p116"/>
          <p:cNvSpPr txBox="1"/>
          <p:nvPr/>
        </p:nvSpPr>
        <p:spPr>
          <a:xfrm>
            <a:off x="2645897" y="5391968"/>
            <a:ext cx="4824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2016</a:t>
            </a:r>
            <a:endParaRPr/>
          </a:p>
        </p:txBody>
      </p:sp>
      <p:sp>
        <p:nvSpPr>
          <p:cNvPr id="1525" name="Google Shape;1525;p116"/>
          <p:cNvSpPr/>
          <p:nvPr/>
        </p:nvSpPr>
        <p:spPr>
          <a:xfrm>
            <a:off x="1816238" y="4238960"/>
            <a:ext cx="1171200" cy="10122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26" name="Google Shape;1526;p116"/>
          <p:cNvPicPr preferRelativeResize="0"/>
          <p:nvPr/>
        </p:nvPicPr>
        <p:blipFill rotWithShape="1">
          <a:blip r:embed="rId15">
            <a:alphaModFix/>
          </a:blip>
          <a:srcRect b="0" l="0" r="0" t="0"/>
          <a:stretch/>
        </p:blipFill>
        <p:spPr>
          <a:xfrm>
            <a:off x="1918993" y="4660708"/>
            <a:ext cx="460174" cy="418297"/>
          </a:xfrm>
          <a:prstGeom prst="rect">
            <a:avLst/>
          </a:prstGeom>
          <a:noFill/>
          <a:ln>
            <a:noFill/>
          </a:ln>
        </p:spPr>
      </p:pic>
      <p:sp>
        <p:nvSpPr>
          <p:cNvPr id="1527" name="Google Shape;1527;p116"/>
          <p:cNvSpPr txBox="1"/>
          <p:nvPr/>
        </p:nvSpPr>
        <p:spPr>
          <a:xfrm>
            <a:off x="2279470" y="4778639"/>
            <a:ext cx="378600" cy="253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GPM</a:t>
            </a:r>
            <a:endParaRPr/>
          </a:p>
        </p:txBody>
      </p:sp>
      <p:pic>
        <p:nvPicPr>
          <p:cNvPr id="1528" name="Google Shape;1528;p116"/>
          <p:cNvPicPr preferRelativeResize="0"/>
          <p:nvPr/>
        </p:nvPicPr>
        <p:blipFill rotWithShape="1">
          <a:blip r:embed="rId16">
            <a:alphaModFix/>
          </a:blip>
          <a:srcRect b="0" l="0" r="0" t="0"/>
          <a:stretch/>
        </p:blipFill>
        <p:spPr>
          <a:xfrm>
            <a:off x="1923830" y="4300854"/>
            <a:ext cx="711903" cy="282504"/>
          </a:xfrm>
          <a:prstGeom prst="rect">
            <a:avLst/>
          </a:prstGeom>
          <a:noFill/>
          <a:ln>
            <a:noFill/>
          </a:ln>
        </p:spPr>
      </p:pic>
      <p:sp>
        <p:nvSpPr>
          <p:cNvPr id="1529" name="Google Shape;1529;p116"/>
          <p:cNvSpPr txBox="1"/>
          <p:nvPr/>
        </p:nvSpPr>
        <p:spPr>
          <a:xfrm>
            <a:off x="2206351" y="4481481"/>
            <a:ext cx="492600" cy="253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OCO-2</a:t>
            </a:r>
            <a:endParaRPr/>
          </a:p>
        </p:txBody>
      </p:sp>
      <p:sp>
        <p:nvSpPr>
          <p:cNvPr id="1530" name="Google Shape;1530;p116"/>
          <p:cNvSpPr txBox="1"/>
          <p:nvPr/>
        </p:nvSpPr>
        <p:spPr>
          <a:xfrm>
            <a:off x="1777062" y="4005668"/>
            <a:ext cx="482400" cy="31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2014</a:t>
            </a:r>
            <a:endParaRPr/>
          </a:p>
        </p:txBody>
      </p:sp>
      <p:grpSp>
        <p:nvGrpSpPr>
          <p:cNvPr id="1531" name="Google Shape;1531;p116"/>
          <p:cNvGrpSpPr/>
          <p:nvPr/>
        </p:nvGrpSpPr>
        <p:grpSpPr>
          <a:xfrm>
            <a:off x="4637910" y="646441"/>
            <a:ext cx="4139908" cy="1112400"/>
            <a:chOff x="6393036" y="962340"/>
            <a:chExt cx="5443666" cy="1112400"/>
          </a:xfrm>
        </p:grpSpPr>
        <p:sp>
          <p:nvSpPr>
            <p:cNvPr id="1532" name="Google Shape;1532;p116"/>
            <p:cNvSpPr/>
            <p:nvPr/>
          </p:nvSpPr>
          <p:spPr>
            <a:xfrm>
              <a:off x="6779602" y="962340"/>
              <a:ext cx="5057100" cy="11124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3" name="Google Shape;1533;p116"/>
            <p:cNvSpPr txBox="1"/>
            <p:nvPr/>
          </p:nvSpPr>
          <p:spPr>
            <a:xfrm>
              <a:off x="6784846" y="1281862"/>
              <a:ext cx="20046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000">
                  <a:solidFill>
                    <a:schemeClr val="dk1"/>
                  </a:solidFill>
                  <a:latin typeface="Arial"/>
                  <a:ea typeface="Arial"/>
                  <a:cs typeface="Arial"/>
                  <a:sym typeface="Arial"/>
                </a:rPr>
                <a:t>Atmospheric Composition</a:t>
              </a:r>
              <a:endParaRPr/>
            </a:p>
          </p:txBody>
        </p:sp>
        <p:sp>
          <p:nvSpPr>
            <p:cNvPr id="1534" name="Google Shape;1534;p116"/>
            <p:cNvSpPr txBox="1"/>
            <p:nvPr/>
          </p:nvSpPr>
          <p:spPr>
            <a:xfrm>
              <a:off x="6542341" y="1515992"/>
              <a:ext cx="22632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000">
                  <a:solidFill>
                    <a:schemeClr val="dk1"/>
                  </a:solidFill>
                  <a:latin typeface="Arial"/>
                  <a:ea typeface="Arial"/>
                  <a:cs typeface="Arial"/>
                  <a:sym typeface="Arial"/>
                </a:rPr>
                <a:t>Carbon Cycle and Ecosystems</a:t>
              </a:r>
              <a:endParaRPr/>
            </a:p>
          </p:txBody>
        </p:sp>
        <p:sp>
          <p:nvSpPr>
            <p:cNvPr id="1535" name="Google Shape;1535;p116"/>
            <p:cNvSpPr txBox="1"/>
            <p:nvPr/>
          </p:nvSpPr>
          <p:spPr>
            <a:xfrm>
              <a:off x="6393036" y="1729137"/>
              <a:ext cx="24000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000">
                  <a:solidFill>
                    <a:schemeClr val="dk1"/>
                  </a:solidFill>
                  <a:latin typeface="Arial"/>
                  <a:ea typeface="Arial"/>
                  <a:cs typeface="Arial"/>
                  <a:sym typeface="Arial"/>
                </a:rPr>
                <a:t>Climate Variability and Change</a:t>
              </a:r>
              <a:endParaRPr/>
            </a:p>
          </p:txBody>
        </p:sp>
        <p:sp>
          <p:nvSpPr>
            <p:cNvPr id="1536" name="Google Shape;1536;p116"/>
            <p:cNvSpPr txBox="1"/>
            <p:nvPr/>
          </p:nvSpPr>
          <p:spPr>
            <a:xfrm>
              <a:off x="9380818" y="1278990"/>
              <a:ext cx="21306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000">
                  <a:solidFill>
                    <a:schemeClr val="dk1"/>
                  </a:solidFill>
                  <a:latin typeface="Arial"/>
                  <a:ea typeface="Arial"/>
                  <a:cs typeface="Arial"/>
                  <a:sym typeface="Arial"/>
                </a:rPr>
                <a:t>Earth Surface and Interior</a:t>
              </a:r>
              <a:endParaRPr/>
            </a:p>
          </p:txBody>
        </p:sp>
        <p:sp>
          <p:nvSpPr>
            <p:cNvPr id="1537" name="Google Shape;1537;p116"/>
            <p:cNvSpPr txBox="1"/>
            <p:nvPr/>
          </p:nvSpPr>
          <p:spPr>
            <a:xfrm>
              <a:off x="9181032" y="1493050"/>
              <a:ext cx="23673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000">
                  <a:solidFill>
                    <a:schemeClr val="dk1"/>
                  </a:solidFill>
                  <a:latin typeface="Arial"/>
                  <a:ea typeface="Arial"/>
                  <a:cs typeface="Arial"/>
                  <a:sym typeface="Arial"/>
                </a:rPr>
                <a:t>Water and Energy Cycle</a:t>
              </a:r>
              <a:endParaRPr/>
            </a:p>
          </p:txBody>
        </p:sp>
        <p:sp>
          <p:nvSpPr>
            <p:cNvPr id="1538" name="Google Shape;1538;p116"/>
            <p:cNvSpPr txBox="1"/>
            <p:nvPr/>
          </p:nvSpPr>
          <p:spPr>
            <a:xfrm>
              <a:off x="8805429" y="1733249"/>
              <a:ext cx="27741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000">
                  <a:solidFill>
                    <a:schemeClr val="dk1"/>
                  </a:solidFill>
                  <a:latin typeface="Arial"/>
                  <a:ea typeface="Arial"/>
                  <a:cs typeface="Arial"/>
                  <a:sym typeface="Arial"/>
                </a:rPr>
                <a:t>Weather and Atmospheric Dynamics</a:t>
              </a:r>
              <a:endParaRPr/>
            </a:p>
          </p:txBody>
        </p:sp>
      </p:grpSp>
      <p:sp>
        <p:nvSpPr>
          <p:cNvPr id="1539" name="Google Shape;1539;p116"/>
          <p:cNvSpPr txBox="1"/>
          <p:nvPr/>
        </p:nvSpPr>
        <p:spPr>
          <a:xfrm>
            <a:off x="4782840" y="660857"/>
            <a:ext cx="4100100" cy="26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100">
                <a:solidFill>
                  <a:srgbClr val="0B3D91"/>
                </a:solidFill>
                <a:latin typeface="Arial"/>
                <a:ea typeface="Arial"/>
                <a:cs typeface="Arial"/>
                <a:sym typeface="Arial"/>
              </a:rPr>
              <a:t>NASA Earth Science Focus Areas</a:t>
            </a:r>
            <a:endParaRPr/>
          </a:p>
        </p:txBody>
      </p:sp>
      <p:sp>
        <p:nvSpPr>
          <p:cNvPr id="1540" name="Google Shape;1540;p116"/>
          <p:cNvSpPr/>
          <p:nvPr/>
        </p:nvSpPr>
        <p:spPr>
          <a:xfrm>
            <a:off x="6004" y="3551647"/>
            <a:ext cx="9112200" cy="440400"/>
          </a:xfrm>
          <a:prstGeom prst="rightArrow">
            <a:avLst>
              <a:gd fmla="val 50000" name="adj1"/>
              <a:gd fmla="val 50000" name="adj2"/>
            </a:avLst>
          </a:prstGeom>
          <a:solidFill>
            <a:srgbClr val="65CB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chemeClr val="dk1"/>
              </a:solidFill>
              <a:latin typeface="Arial"/>
              <a:ea typeface="Arial"/>
              <a:cs typeface="Arial"/>
              <a:sym typeface="Arial"/>
            </a:endParaRPr>
          </a:p>
        </p:txBody>
      </p:sp>
      <p:sp>
        <p:nvSpPr>
          <p:cNvPr id="1541" name="Google Shape;1541;p116"/>
          <p:cNvSpPr/>
          <p:nvPr/>
        </p:nvSpPr>
        <p:spPr>
          <a:xfrm>
            <a:off x="1739623" y="2632512"/>
            <a:ext cx="800400" cy="7881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42" name="Google Shape;1542;p116"/>
          <p:cNvPicPr preferRelativeResize="0"/>
          <p:nvPr/>
        </p:nvPicPr>
        <p:blipFill rotWithShape="1">
          <a:blip r:embed="rId17">
            <a:alphaModFix/>
          </a:blip>
          <a:srcRect b="0" l="0" r="0" t="0"/>
          <a:stretch/>
        </p:blipFill>
        <p:spPr>
          <a:xfrm>
            <a:off x="1917952" y="2616180"/>
            <a:ext cx="592586" cy="454316"/>
          </a:xfrm>
          <a:prstGeom prst="rect">
            <a:avLst/>
          </a:prstGeom>
          <a:noFill/>
          <a:ln>
            <a:noFill/>
          </a:ln>
        </p:spPr>
      </p:pic>
      <p:sp>
        <p:nvSpPr>
          <p:cNvPr id="1543" name="Google Shape;1543;p116"/>
          <p:cNvSpPr txBox="1"/>
          <p:nvPr/>
        </p:nvSpPr>
        <p:spPr>
          <a:xfrm>
            <a:off x="1728657" y="2913352"/>
            <a:ext cx="6360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*Landsat 8</a:t>
            </a:r>
            <a:endParaRPr/>
          </a:p>
        </p:txBody>
      </p:sp>
      <p:sp>
        <p:nvSpPr>
          <p:cNvPr id="1544" name="Google Shape;1544;p116"/>
          <p:cNvSpPr txBox="1"/>
          <p:nvPr/>
        </p:nvSpPr>
        <p:spPr>
          <a:xfrm>
            <a:off x="1683001" y="2401565"/>
            <a:ext cx="531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2013</a:t>
            </a:r>
            <a:endParaRPr/>
          </a:p>
        </p:txBody>
      </p:sp>
      <p:grpSp>
        <p:nvGrpSpPr>
          <p:cNvPr id="1545" name="Google Shape;1545;p116"/>
          <p:cNvGrpSpPr/>
          <p:nvPr/>
        </p:nvGrpSpPr>
        <p:grpSpPr>
          <a:xfrm>
            <a:off x="13789" y="4751565"/>
            <a:ext cx="864890" cy="1749972"/>
            <a:chOff x="91632" y="4506629"/>
            <a:chExt cx="1153187" cy="1749972"/>
          </a:xfrm>
        </p:grpSpPr>
        <p:sp>
          <p:nvSpPr>
            <p:cNvPr id="1546" name="Google Shape;1546;p116"/>
            <p:cNvSpPr/>
            <p:nvPr/>
          </p:nvSpPr>
          <p:spPr>
            <a:xfrm>
              <a:off x="177719" y="4737701"/>
              <a:ext cx="1067100" cy="15189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47" name="Google Shape;1547;p116"/>
            <p:cNvPicPr preferRelativeResize="0"/>
            <p:nvPr/>
          </p:nvPicPr>
          <p:blipFill rotWithShape="1">
            <a:blip r:embed="rId18">
              <a:alphaModFix/>
            </a:blip>
            <a:srcRect b="0" l="0" r="0" t="0"/>
            <a:stretch/>
          </p:blipFill>
          <p:spPr>
            <a:xfrm>
              <a:off x="278929" y="4785603"/>
              <a:ext cx="380402" cy="465987"/>
            </a:xfrm>
            <a:prstGeom prst="rect">
              <a:avLst/>
            </a:prstGeom>
            <a:noFill/>
            <a:ln>
              <a:noFill/>
            </a:ln>
          </p:spPr>
        </p:pic>
        <p:pic>
          <p:nvPicPr>
            <p:cNvPr id="1548" name="Google Shape;1548;p116"/>
            <p:cNvPicPr preferRelativeResize="0"/>
            <p:nvPr/>
          </p:nvPicPr>
          <p:blipFill rotWithShape="1">
            <a:blip r:embed="rId19">
              <a:alphaModFix/>
            </a:blip>
            <a:srcRect b="0" l="0" r="0" t="0"/>
            <a:stretch/>
          </p:blipFill>
          <p:spPr>
            <a:xfrm>
              <a:off x="251005" y="5516162"/>
              <a:ext cx="910134" cy="362672"/>
            </a:xfrm>
            <a:prstGeom prst="rect">
              <a:avLst/>
            </a:prstGeom>
            <a:noFill/>
            <a:ln>
              <a:noFill/>
            </a:ln>
          </p:spPr>
        </p:pic>
        <p:sp>
          <p:nvSpPr>
            <p:cNvPr id="1549" name="Google Shape;1549;p116"/>
            <p:cNvSpPr txBox="1"/>
            <p:nvPr/>
          </p:nvSpPr>
          <p:spPr>
            <a:xfrm>
              <a:off x="323933" y="5798827"/>
              <a:ext cx="8481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*Landsat 7</a:t>
              </a:r>
              <a:endParaRPr/>
            </a:p>
          </p:txBody>
        </p:sp>
        <p:sp>
          <p:nvSpPr>
            <p:cNvPr id="1550" name="Google Shape;1550;p116"/>
            <p:cNvSpPr txBox="1"/>
            <p:nvPr/>
          </p:nvSpPr>
          <p:spPr>
            <a:xfrm>
              <a:off x="91632" y="4506629"/>
              <a:ext cx="6432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1999</a:t>
              </a:r>
              <a:endParaRPr/>
            </a:p>
          </p:txBody>
        </p:sp>
      </p:grpSp>
      <p:sp>
        <p:nvSpPr>
          <p:cNvPr id="1551" name="Google Shape;1551;p116"/>
          <p:cNvSpPr txBox="1"/>
          <p:nvPr/>
        </p:nvSpPr>
        <p:spPr>
          <a:xfrm>
            <a:off x="436315" y="5133782"/>
            <a:ext cx="4098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Terra</a:t>
            </a:r>
            <a:endParaRPr/>
          </a:p>
        </p:txBody>
      </p:sp>
      <p:sp>
        <p:nvSpPr>
          <p:cNvPr id="1552" name="Google Shape;1552;p116"/>
          <p:cNvSpPr/>
          <p:nvPr/>
        </p:nvSpPr>
        <p:spPr>
          <a:xfrm>
            <a:off x="5075713" y="5232432"/>
            <a:ext cx="2818200" cy="15264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53" name="Google Shape;1553;p116"/>
          <p:cNvGrpSpPr/>
          <p:nvPr/>
        </p:nvGrpSpPr>
        <p:grpSpPr>
          <a:xfrm>
            <a:off x="5075713" y="6337978"/>
            <a:ext cx="902927" cy="431774"/>
            <a:chOff x="8647828" y="5145889"/>
            <a:chExt cx="1203903" cy="431774"/>
          </a:xfrm>
        </p:grpSpPr>
        <p:pic>
          <p:nvPicPr>
            <p:cNvPr id="1554" name="Google Shape;1554;p116"/>
            <p:cNvPicPr preferRelativeResize="0"/>
            <p:nvPr/>
          </p:nvPicPr>
          <p:blipFill rotWithShape="1">
            <a:blip r:embed="rId20">
              <a:alphaModFix/>
            </a:blip>
            <a:srcRect b="0" l="0" r="0" t="0"/>
            <a:stretch/>
          </p:blipFill>
          <p:spPr>
            <a:xfrm>
              <a:off x="8647828" y="5200523"/>
              <a:ext cx="682390" cy="377140"/>
            </a:xfrm>
            <a:prstGeom prst="rect">
              <a:avLst/>
            </a:prstGeom>
            <a:noFill/>
            <a:ln>
              <a:noFill/>
            </a:ln>
          </p:spPr>
        </p:pic>
        <p:sp>
          <p:nvSpPr>
            <p:cNvPr id="1555" name="Google Shape;1555;p116"/>
            <p:cNvSpPr txBox="1"/>
            <p:nvPr/>
          </p:nvSpPr>
          <p:spPr>
            <a:xfrm>
              <a:off x="9227731" y="5145889"/>
              <a:ext cx="6240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MAIA</a:t>
              </a:r>
              <a:endParaRPr/>
            </a:p>
          </p:txBody>
        </p:sp>
      </p:grpSp>
      <p:grpSp>
        <p:nvGrpSpPr>
          <p:cNvPr id="1556" name="Google Shape;1556;p116"/>
          <p:cNvGrpSpPr/>
          <p:nvPr/>
        </p:nvGrpSpPr>
        <p:grpSpPr>
          <a:xfrm>
            <a:off x="6022433" y="6249359"/>
            <a:ext cx="913677" cy="377140"/>
            <a:chOff x="7659996" y="6307698"/>
            <a:chExt cx="1218236" cy="377140"/>
          </a:xfrm>
        </p:grpSpPr>
        <p:sp>
          <p:nvSpPr>
            <p:cNvPr id="1557" name="Google Shape;1557;p116"/>
            <p:cNvSpPr txBox="1"/>
            <p:nvPr/>
          </p:nvSpPr>
          <p:spPr>
            <a:xfrm>
              <a:off x="8141732" y="6373689"/>
              <a:ext cx="7365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TEMPO</a:t>
              </a:r>
              <a:endParaRPr/>
            </a:p>
          </p:txBody>
        </p:sp>
        <p:pic>
          <p:nvPicPr>
            <p:cNvPr id="1558" name="Google Shape;1558;p116"/>
            <p:cNvPicPr preferRelativeResize="0"/>
            <p:nvPr/>
          </p:nvPicPr>
          <p:blipFill rotWithShape="1">
            <a:blip r:embed="rId21">
              <a:alphaModFix/>
            </a:blip>
            <a:srcRect b="0" l="0" r="0" t="0"/>
            <a:stretch/>
          </p:blipFill>
          <p:spPr>
            <a:xfrm>
              <a:off x="7659996" y="6307698"/>
              <a:ext cx="520750" cy="377140"/>
            </a:xfrm>
            <a:prstGeom prst="rect">
              <a:avLst/>
            </a:prstGeom>
            <a:noFill/>
            <a:ln>
              <a:noFill/>
            </a:ln>
          </p:spPr>
        </p:pic>
      </p:grpSp>
      <p:grpSp>
        <p:nvGrpSpPr>
          <p:cNvPr id="1559" name="Google Shape;1559;p116"/>
          <p:cNvGrpSpPr/>
          <p:nvPr/>
        </p:nvGrpSpPr>
        <p:grpSpPr>
          <a:xfrm>
            <a:off x="6827999" y="5469226"/>
            <a:ext cx="1164408" cy="318995"/>
            <a:chOff x="8723059" y="5695646"/>
            <a:chExt cx="1552544" cy="318995"/>
          </a:xfrm>
        </p:grpSpPr>
        <p:pic>
          <p:nvPicPr>
            <p:cNvPr id="1560" name="Google Shape;1560;p116"/>
            <p:cNvPicPr preferRelativeResize="0"/>
            <p:nvPr/>
          </p:nvPicPr>
          <p:blipFill rotWithShape="1">
            <a:blip r:embed="rId22">
              <a:alphaModFix/>
            </a:blip>
            <a:srcRect b="0" l="0" r="0" t="0"/>
            <a:stretch/>
          </p:blipFill>
          <p:spPr>
            <a:xfrm>
              <a:off x="8723059" y="5695646"/>
              <a:ext cx="833183" cy="289416"/>
            </a:xfrm>
            <a:prstGeom prst="rect">
              <a:avLst/>
            </a:prstGeom>
            <a:noFill/>
            <a:ln>
              <a:noFill/>
            </a:ln>
          </p:spPr>
        </p:pic>
        <p:sp>
          <p:nvSpPr>
            <p:cNvPr id="1561" name="Google Shape;1561;p116"/>
            <p:cNvSpPr txBox="1"/>
            <p:nvPr/>
          </p:nvSpPr>
          <p:spPr>
            <a:xfrm>
              <a:off x="9487203" y="5760841"/>
              <a:ext cx="7884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JPSS-2</a:t>
              </a:r>
              <a:endParaRPr/>
            </a:p>
          </p:txBody>
        </p:sp>
      </p:grpSp>
      <p:grpSp>
        <p:nvGrpSpPr>
          <p:cNvPr id="1562" name="Google Shape;1562;p116"/>
          <p:cNvGrpSpPr/>
          <p:nvPr/>
        </p:nvGrpSpPr>
        <p:grpSpPr>
          <a:xfrm>
            <a:off x="5976013" y="5727186"/>
            <a:ext cx="930659" cy="465193"/>
            <a:chOff x="8728757" y="5881575"/>
            <a:chExt cx="1240878" cy="465193"/>
          </a:xfrm>
        </p:grpSpPr>
        <p:pic>
          <p:nvPicPr>
            <p:cNvPr id="1563" name="Google Shape;1563;p116"/>
            <p:cNvPicPr preferRelativeResize="0"/>
            <p:nvPr/>
          </p:nvPicPr>
          <p:blipFill rotWithShape="1">
            <a:blip r:embed="rId23">
              <a:alphaModFix/>
            </a:blip>
            <a:srcRect b="0" l="0" r="0" t="0"/>
            <a:stretch/>
          </p:blipFill>
          <p:spPr>
            <a:xfrm>
              <a:off x="8728757" y="5881575"/>
              <a:ext cx="522434" cy="465193"/>
            </a:xfrm>
            <a:prstGeom prst="rect">
              <a:avLst/>
            </a:prstGeom>
            <a:noFill/>
            <a:ln>
              <a:noFill/>
            </a:ln>
          </p:spPr>
        </p:pic>
        <p:sp>
          <p:nvSpPr>
            <p:cNvPr id="1564" name="Google Shape;1564;p116"/>
            <p:cNvSpPr txBox="1"/>
            <p:nvPr/>
          </p:nvSpPr>
          <p:spPr>
            <a:xfrm>
              <a:off x="9181235" y="5942629"/>
              <a:ext cx="7884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GeoCarb</a:t>
              </a:r>
              <a:endParaRPr b="1" sz="1000">
                <a:solidFill>
                  <a:schemeClr val="dk1"/>
                </a:solidFill>
                <a:latin typeface="Arial"/>
                <a:ea typeface="Arial"/>
                <a:cs typeface="Arial"/>
                <a:sym typeface="Arial"/>
              </a:endParaRPr>
            </a:p>
          </p:txBody>
        </p:sp>
      </p:grpSp>
      <p:sp>
        <p:nvSpPr>
          <p:cNvPr id="1565" name="Google Shape;1565;p116"/>
          <p:cNvSpPr txBox="1"/>
          <p:nvPr/>
        </p:nvSpPr>
        <p:spPr>
          <a:xfrm>
            <a:off x="5021346" y="4996470"/>
            <a:ext cx="550500" cy="317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2022</a:t>
            </a:r>
            <a:endParaRPr/>
          </a:p>
        </p:txBody>
      </p:sp>
      <p:grpSp>
        <p:nvGrpSpPr>
          <p:cNvPr id="1566" name="Google Shape;1566;p116"/>
          <p:cNvGrpSpPr/>
          <p:nvPr/>
        </p:nvGrpSpPr>
        <p:grpSpPr>
          <a:xfrm>
            <a:off x="5201981" y="5268202"/>
            <a:ext cx="731293" cy="583525"/>
            <a:chOff x="7686438" y="5162596"/>
            <a:chExt cx="975058" cy="583525"/>
          </a:xfrm>
        </p:grpSpPr>
        <p:pic>
          <p:nvPicPr>
            <p:cNvPr id="1567" name="Google Shape;1567;p116"/>
            <p:cNvPicPr preferRelativeResize="0"/>
            <p:nvPr/>
          </p:nvPicPr>
          <p:blipFill rotWithShape="1">
            <a:blip r:embed="rId24">
              <a:alphaModFix/>
            </a:blip>
            <a:srcRect b="0" l="0" r="0" t="0"/>
            <a:stretch/>
          </p:blipFill>
          <p:spPr>
            <a:xfrm>
              <a:off x="7686438" y="5214842"/>
              <a:ext cx="309923" cy="531279"/>
            </a:xfrm>
            <a:prstGeom prst="rect">
              <a:avLst/>
            </a:prstGeom>
            <a:noFill/>
            <a:ln>
              <a:noFill/>
            </a:ln>
          </p:spPr>
        </p:pic>
        <p:sp>
          <p:nvSpPr>
            <p:cNvPr id="1568" name="Google Shape;1568;p116"/>
            <p:cNvSpPr txBox="1"/>
            <p:nvPr/>
          </p:nvSpPr>
          <p:spPr>
            <a:xfrm>
              <a:off x="8039596" y="5162596"/>
              <a:ext cx="6219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NISAR</a:t>
              </a:r>
              <a:endParaRPr/>
            </a:p>
          </p:txBody>
        </p:sp>
      </p:grpSp>
      <p:grpSp>
        <p:nvGrpSpPr>
          <p:cNvPr id="1569" name="Google Shape;1569;p116"/>
          <p:cNvGrpSpPr/>
          <p:nvPr/>
        </p:nvGrpSpPr>
        <p:grpSpPr>
          <a:xfrm>
            <a:off x="7091871" y="6284544"/>
            <a:ext cx="816654" cy="369617"/>
            <a:chOff x="8948553" y="6343423"/>
            <a:chExt cx="1088873" cy="369617"/>
          </a:xfrm>
        </p:grpSpPr>
        <p:pic>
          <p:nvPicPr>
            <p:cNvPr id="1570" name="Google Shape;1570;p116"/>
            <p:cNvPicPr preferRelativeResize="0"/>
            <p:nvPr/>
          </p:nvPicPr>
          <p:blipFill rotWithShape="1">
            <a:blip r:embed="rId25">
              <a:alphaModFix/>
            </a:blip>
            <a:srcRect b="0" l="0" r="0" t="0"/>
            <a:stretch/>
          </p:blipFill>
          <p:spPr>
            <a:xfrm>
              <a:off x="8948553" y="6441423"/>
              <a:ext cx="284938" cy="271617"/>
            </a:xfrm>
            <a:prstGeom prst="rect">
              <a:avLst/>
            </a:prstGeom>
            <a:noFill/>
            <a:ln>
              <a:noFill/>
            </a:ln>
          </p:spPr>
        </p:pic>
        <p:sp>
          <p:nvSpPr>
            <p:cNvPr id="1571" name="Google Shape;1571;p116"/>
            <p:cNvSpPr txBox="1"/>
            <p:nvPr/>
          </p:nvSpPr>
          <p:spPr>
            <a:xfrm>
              <a:off x="9249026" y="6343423"/>
              <a:ext cx="7884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PREFIRE</a:t>
              </a:r>
              <a:endParaRPr/>
            </a:p>
          </p:txBody>
        </p:sp>
      </p:grpSp>
      <p:pic>
        <p:nvPicPr>
          <p:cNvPr id="1572" name="Google Shape;1572;p116"/>
          <p:cNvPicPr preferRelativeResize="0"/>
          <p:nvPr/>
        </p:nvPicPr>
        <p:blipFill rotWithShape="1">
          <a:blip r:embed="rId26">
            <a:alphaModFix/>
          </a:blip>
          <a:srcRect b="0" l="0" r="0" t="0"/>
          <a:stretch/>
        </p:blipFill>
        <p:spPr>
          <a:xfrm>
            <a:off x="5135587" y="5937151"/>
            <a:ext cx="414766" cy="282855"/>
          </a:xfrm>
          <a:prstGeom prst="rect">
            <a:avLst/>
          </a:prstGeom>
          <a:noFill/>
          <a:ln>
            <a:noFill/>
          </a:ln>
        </p:spPr>
      </p:pic>
      <p:sp>
        <p:nvSpPr>
          <p:cNvPr id="1573" name="Google Shape;1573;p116"/>
          <p:cNvSpPr txBox="1"/>
          <p:nvPr/>
        </p:nvSpPr>
        <p:spPr>
          <a:xfrm>
            <a:off x="5488065" y="5889285"/>
            <a:ext cx="4458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SWOT</a:t>
            </a:r>
            <a:endParaRPr/>
          </a:p>
        </p:txBody>
      </p:sp>
      <p:sp>
        <p:nvSpPr>
          <p:cNvPr id="1574" name="Google Shape;1574;p116"/>
          <p:cNvSpPr/>
          <p:nvPr/>
        </p:nvSpPr>
        <p:spPr>
          <a:xfrm>
            <a:off x="4265355" y="2644656"/>
            <a:ext cx="800400" cy="7881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75" name="Google Shape;1575;p116"/>
          <p:cNvPicPr preferRelativeResize="0"/>
          <p:nvPr/>
        </p:nvPicPr>
        <p:blipFill rotWithShape="1">
          <a:blip r:embed="rId27">
            <a:alphaModFix/>
          </a:blip>
          <a:srcRect b="0" l="0" r="0" t="0"/>
          <a:stretch/>
        </p:blipFill>
        <p:spPr>
          <a:xfrm>
            <a:off x="4340080" y="2748517"/>
            <a:ext cx="524512" cy="274320"/>
          </a:xfrm>
          <a:prstGeom prst="rect">
            <a:avLst/>
          </a:prstGeom>
          <a:noFill/>
          <a:ln>
            <a:noFill/>
          </a:ln>
        </p:spPr>
      </p:pic>
      <p:sp>
        <p:nvSpPr>
          <p:cNvPr id="1576" name="Google Shape;1576;p116"/>
          <p:cNvSpPr txBox="1"/>
          <p:nvPr/>
        </p:nvSpPr>
        <p:spPr>
          <a:xfrm>
            <a:off x="4604299" y="2890696"/>
            <a:ext cx="2904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ISS</a:t>
            </a:r>
            <a:endParaRPr/>
          </a:p>
        </p:txBody>
      </p:sp>
      <p:sp>
        <p:nvSpPr>
          <p:cNvPr id="1577" name="Google Shape;1577;p116"/>
          <p:cNvSpPr txBox="1"/>
          <p:nvPr/>
        </p:nvSpPr>
        <p:spPr>
          <a:xfrm>
            <a:off x="4290395" y="3125410"/>
            <a:ext cx="5262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OCO-3</a:t>
            </a:r>
            <a:endParaRPr/>
          </a:p>
        </p:txBody>
      </p:sp>
      <p:sp>
        <p:nvSpPr>
          <p:cNvPr id="1578" name="Google Shape;1578;p116"/>
          <p:cNvSpPr txBox="1"/>
          <p:nvPr/>
        </p:nvSpPr>
        <p:spPr>
          <a:xfrm>
            <a:off x="4202436" y="2417871"/>
            <a:ext cx="531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2019</a:t>
            </a:r>
            <a:endParaRPr/>
          </a:p>
        </p:txBody>
      </p:sp>
      <p:grpSp>
        <p:nvGrpSpPr>
          <p:cNvPr id="1579" name="Google Shape;1579;p116"/>
          <p:cNvGrpSpPr/>
          <p:nvPr/>
        </p:nvGrpSpPr>
        <p:grpSpPr>
          <a:xfrm>
            <a:off x="6058566" y="1938244"/>
            <a:ext cx="940578" cy="1531985"/>
            <a:chOff x="8340553" y="3812658"/>
            <a:chExt cx="1254104" cy="1147984"/>
          </a:xfrm>
        </p:grpSpPr>
        <p:sp>
          <p:nvSpPr>
            <p:cNvPr id="1580" name="Google Shape;1580;p116"/>
            <p:cNvSpPr/>
            <p:nvPr/>
          </p:nvSpPr>
          <p:spPr>
            <a:xfrm>
              <a:off x="8412657" y="3990864"/>
              <a:ext cx="1182000" cy="9165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81" name="Google Shape;1581;p116"/>
            <p:cNvPicPr preferRelativeResize="0"/>
            <p:nvPr/>
          </p:nvPicPr>
          <p:blipFill rotWithShape="1">
            <a:blip r:embed="rId28">
              <a:alphaModFix/>
            </a:blip>
            <a:srcRect b="0" l="0" r="0" t="0"/>
            <a:stretch/>
          </p:blipFill>
          <p:spPr>
            <a:xfrm>
              <a:off x="8542277" y="4371701"/>
              <a:ext cx="699350" cy="365760"/>
            </a:xfrm>
            <a:prstGeom prst="rect">
              <a:avLst/>
            </a:prstGeom>
            <a:noFill/>
            <a:ln>
              <a:noFill/>
            </a:ln>
          </p:spPr>
        </p:pic>
        <p:sp>
          <p:nvSpPr>
            <p:cNvPr id="1582" name="Google Shape;1582;p116"/>
            <p:cNvSpPr txBox="1"/>
            <p:nvPr/>
          </p:nvSpPr>
          <p:spPr>
            <a:xfrm>
              <a:off x="8920510" y="4532161"/>
              <a:ext cx="3870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ISS</a:t>
              </a:r>
              <a:endParaRPr/>
            </a:p>
          </p:txBody>
        </p:sp>
        <p:sp>
          <p:nvSpPr>
            <p:cNvPr id="1583" name="Google Shape;1583;p116"/>
            <p:cNvSpPr txBox="1"/>
            <p:nvPr/>
          </p:nvSpPr>
          <p:spPr>
            <a:xfrm>
              <a:off x="8376963" y="4714342"/>
              <a:ext cx="10299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CLARREO-PF</a:t>
              </a:r>
              <a:endParaRPr/>
            </a:p>
          </p:txBody>
        </p:sp>
        <p:sp>
          <p:nvSpPr>
            <p:cNvPr id="1584" name="Google Shape;1584;p116"/>
            <p:cNvSpPr txBox="1"/>
            <p:nvPr/>
          </p:nvSpPr>
          <p:spPr>
            <a:xfrm>
              <a:off x="8340553" y="3812658"/>
              <a:ext cx="7080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2023</a:t>
              </a:r>
              <a:endParaRPr/>
            </a:p>
          </p:txBody>
        </p:sp>
      </p:grpSp>
      <p:sp>
        <p:nvSpPr>
          <p:cNvPr id="1585" name="Google Shape;1585;p116"/>
          <p:cNvSpPr txBox="1"/>
          <p:nvPr/>
        </p:nvSpPr>
        <p:spPr>
          <a:xfrm>
            <a:off x="6478270" y="2229104"/>
            <a:ext cx="4641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TSIS-2</a:t>
            </a:r>
            <a:endParaRPr/>
          </a:p>
        </p:txBody>
      </p:sp>
      <p:pic>
        <p:nvPicPr>
          <p:cNvPr id="1586" name="Google Shape;1586;p116"/>
          <p:cNvPicPr preferRelativeResize="0"/>
          <p:nvPr/>
        </p:nvPicPr>
        <p:blipFill rotWithShape="1">
          <a:blip r:embed="rId29">
            <a:alphaModFix/>
          </a:blip>
          <a:srcRect b="0" l="0" r="0" t="0"/>
          <a:stretch/>
        </p:blipFill>
        <p:spPr>
          <a:xfrm>
            <a:off x="6237734" y="2255693"/>
            <a:ext cx="329684" cy="264552"/>
          </a:xfrm>
          <a:prstGeom prst="rect">
            <a:avLst/>
          </a:prstGeom>
          <a:noFill/>
          <a:ln>
            <a:noFill/>
          </a:ln>
        </p:spPr>
      </p:pic>
      <p:sp>
        <p:nvSpPr>
          <p:cNvPr id="1587" name="Google Shape;1587;p116"/>
          <p:cNvSpPr/>
          <p:nvPr/>
        </p:nvSpPr>
        <p:spPr>
          <a:xfrm>
            <a:off x="7280603" y="4172155"/>
            <a:ext cx="638700" cy="8652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88" name="Google Shape;1588;p116"/>
          <p:cNvPicPr preferRelativeResize="0"/>
          <p:nvPr/>
        </p:nvPicPr>
        <p:blipFill rotWithShape="1">
          <a:blip r:embed="rId30">
            <a:alphaModFix/>
          </a:blip>
          <a:srcRect b="0" l="0" r="0" t="0"/>
          <a:stretch/>
        </p:blipFill>
        <p:spPr>
          <a:xfrm>
            <a:off x="7470734" y="4216585"/>
            <a:ext cx="329684" cy="264552"/>
          </a:xfrm>
          <a:prstGeom prst="rect">
            <a:avLst/>
          </a:prstGeom>
          <a:noFill/>
          <a:ln>
            <a:noFill/>
          </a:ln>
        </p:spPr>
      </p:pic>
      <p:sp>
        <p:nvSpPr>
          <p:cNvPr id="1589" name="Google Shape;1589;p116"/>
          <p:cNvSpPr txBox="1"/>
          <p:nvPr/>
        </p:nvSpPr>
        <p:spPr>
          <a:xfrm>
            <a:off x="7394759" y="4546674"/>
            <a:ext cx="4887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GLIMR</a:t>
            </a:r>
            <a:endParaRPr/>
          </a:p>
        </p:txBody>
      </p:sp>
      <p:sp>
        <p:nvSpPr>
          <p:cNvPr id="1590" name="Google Shape;1590;p116"/>
          <p:cNvSpPr txBox="1"/>
          <p:nvPr/>
        </p:nvSpPr>
        <p:spPr>
          <a:xfrm>
            <a:off x="7237636" y="3944993"/>
            <a:ext cx="531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2026</a:t>
            </a:r>
            <a:endParaRPr/>
          </a:p>
        </p:txBody>
      </p:sp>
      <p:grpSp>
        <p:nvGrpSpPr>
          <p:cNvPr id="1591" name="Google Shape;1591;p116"/>
          <p:cNvGrpSpPr/>
          <p:nvPr/>
        </p:nvGrpSpPr>
        <p:grpSpPr>
          <a:xfrm>
            <a:off x="5116309" y="1814461"/>
            <a:ext cx="872925" cy="1672488"/>
            <a:chOff x="7205875" y="1833348"/>
            <a:chExt cx="1163900" cy="1672488"/>
          </a:xfrm>
        </p:grpSpPr>
        <p:grpSp>
          <p:nvGrpSpPr>
            <p:cNvPr id="1592" name="Google Shape;1592;p116"/>
            <p:cNvGrpSpPr/>
            <p:nvPr/>
          </p:nvGrpSpPr>
          <p:grpSpPr>
            <a:xfrm>
              <a:off x="7205875" y="1833348"/>
              <a:ext cx="1163900" cy="1672488"/>
              <a:chOff x="7167201" y="2181569"/>
              <a:chExt cx="1163900" cy="1672488"/>
            </a:xfrm>
          </p:grpSpPr>
          <p:sp>
            <p:nvSpPr>
              <p:cNvPr id="1593" name="Google Shape;1593;p116"/>
              <p:cNvSpPr/>
              <p:nvPr/>
            </p:nvSpPr>
            <p:spPr>
              <a:xfrm>
                <a:off x="7238201" y="2410757"/>
                <a:ext cx="1092900" cy="14433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94" name="Google Shape;1594;p116"/>
              <p:cNvPicPr preferRelativeResize="0"/>
              <p:nvPr/>
            </p:nvPicPr>
            <p:blipFill rotWithShape="1">
              <a:blip r:embed="rId27">
                <a:alphaModFix/>
              </a:blip>
              <a:srcRect b="0" l="0" r="0" t="0"/>
              <a:stretch/>
            </p:blipFill>
            <p:spPr>
              <a:xfrm>
                <a:off x="7423245" y="3194062"/>
                <a:ext cx="699350" cy="365760"/>
              </a:xfrm>
              <a:prstGeom prst="rect">
                <a:avLst/>
              </a:prstGeom>
              <a:noFill/>
              <a:ln>
                <a:noFill/>
              </a:ln>
            </p:spPr>
          </p:pic>
          <p:sp>
            <p:nvSpPr>
              <p:cNvPr id="1595" name="Google Shape;1595;p116"/>
              <p:cNvSpPr txBox="1"/>
              <p:nvPr/>
            </p:nvSpPr>
            <p:spPr>
              <a:xfrm>
                <a:off x="7775536" y="3336241"/>
                <a:ext cx="3870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ISS</a:t>
                </a:r>
                <a:endParaRPr/>
              </a:p>
            </p:txBody>
          </p:sp>
          <p:sp>
            <p:nvSpPr>
              <p:cNvPr id="1596" name="Google Shape;1596;p116"/>
              <p:cNvSpPr txBox="1"/>
              <p:nvPr/>
            </p:nvSpPr>
            <p:spPr>
              <a:xfrm>
                <a:off x="7472831" y="3569744"/>
                <a:ext cx="7014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EMIT</a:t>
                </a:r>
                <a:endParaRPr/>
              </a:p>
            </p:txBody>
          </p:sp>
          <p:sp>
            <p:nvSpPr>
              <p:cNvPr id="1597" name="Google Shape;1597;p116"/>
              <p:cNvSpPr txBox="1"/>
              <p:nvPr/>
            </p:nvSpPr>
            <p:spPr>
              <a:xfrm>
                <a:off x="7167201" y="2181569"/>
                <a:ext cx="708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2021</a:t>
                </a:r>
                <a:endParaRPr/>
              </a:p>
            </p:txBody>
          </p:sp>
        </p:grpSp>
        <p:pic>
          <p:nvPicPr>
            <p:cNvPr id="1598" name="Google Shape;1598;p116"/>
            <p:cNvPicPr preferRelativeResize="0"/>
            <p:nvPr/>
          </p:nvPicPr>
          <p:blipFill rotWithShape="1">
            <a:blip r:embed="rId31">
              <a:alphaModFix/>
            </a:blip>
            <a:srcRect b="0" l="0" r="0" t="0"/>
            <a:stretch/>
          </p:blipFill>
          <p:spPr>
            <a:xfrm>
              <a:off x="7291293" y="2141532"/>
              <a:ext cx="1055504" cy="311374"/>
            </a:xfrm>
            <a:prstGeom prst="rect">
              <a:avLst/>
            </a:prstGeom>
            <a:noFill/>
            <a:ln>
              <a:noFill/>
            </a:ln>
          </p:spPr>
        </p:pic>
      </p:grpSp>
      <p:sp>
        <p:nvSpPr>
          <p:cNvPr id="1599" name="Google Shape;1599;p116"/>
          <p:cNvSpPr txBox="1"/>
          <p:nvPr/>
        </p:nvSpPr>
        <p:spPr>
          <a:xfrm>
            <a:off x="5327143" y="2367130"/>
            <a:ext cx="6360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Landsat 9</a:t>
            </a:r>
            <a:endParaRPr/>
          </a:p>
        </p:txBody>
      </p:sp>
      <p:sp>
        <p:nvSpPr>
          <p:cNvPr id="1600" name="Google Shape;1600;p116"/>
          <p:cNvSpPr/>
          <p:nvPr/>
        </p:nvSpPr>
        <p:spPr>
          <a:xfrm>
            <a:off x="4671717" y="4250618"/>
            <a:ext cx="1149600" cy="7116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1" name="Google Shape;1601;p116"/>
          <p:cNvSpPr txBox="1"/>
          <p:nvPr/>
        </p:nvSpPr>
        <p:spPr>
          <a:xfrm>
            <a:off x="6327838" y="5259623"/>
            <a:ext cx="6360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TROPICS</a:t>
            </a:r>
            <a:endParaRPr/>
          </a:p>
        </p:txBody>
      </p:sp>
      <p:pic>
        <p:nvPicPr>
          <p:cNvPr id="1602" name="Google Shape;1602;p116"/>
          <p:cNvPicPr preferRelativeResize="0"/>
          <p:nvPr/>
        </p:nvPicPr>
        <p:blipFill rotWithShape="1">
          <a:blip r:embed="rId32">
            <a:alphaModFix/>
          </a:blip>
          <a:srcRect b="0" l="0" r="0" t="0"/>
          <a:stretch/>
        </p:blipFill>
        <p:spPr>
          <a:xfrm>
            <a:off x="6024933" y="5332541"/>
            <a:ext cx="367361" cy="213547"/>
          </a:xfrm>
          <a:prstGeom prst="rect">
            <a:avLst/>
          </a:prstGeom>
          <a:noFill/>
          <a:ln>
            <a:noFill/>
          </a:ln>
        </p:spPr>
      </p:pic>
      <p:pic>
        <p:nvPicPr>
          <p:cNvPr id="1603" name="Google Shape;1603;p116"/>
          <p:cNvPicPr preferRelativeResize="0"/>
          <p:nvPr/>
        </p:nvPicPr>
        <p:blipFill rotWithShape="1">
          <a:blip r:embed="rId33">
            <a:alphaModFix/>
          </a:blip>
          <a:srcRect b="0" l="0" r="0" t="0"/>
          <a:stretch/>
        </p:blipFill>
        <p:spPr>
          <a:xfrm>
            <a:off x="4649441" y="4297100"/>
            <a:ext cx="487680" cy="274320"/>
          </a:xfrm>
          <a:prstGeom prst="rect">
            <a:avLst/>
          </a:prstGeom>
          <a:noFill/>
          <a:ln>
            <a:noFill/>
          </a:ln>
        </p:spPr>
      </p:pic>
      <p:sp>
        <p:nvSpPr>
          <p:cNvPr id="1604" name="Google Shape;1604;p116"/>
          <p:cNvSpPr txBox="1"/>
          <p:nvPr/>
        </p:nvSpPr>
        <p:spPr>
          <a:xfrm>
            <a:off x="5008174" y="4320516"/>
            <a:ext cx="8808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Sentinel-6</a:t>
            </a:r>
            <a:endParaRPr/>
          </a:p>
          <a:p>
            <a:pPr indent="0" lvl="0" marL="0" marR="0" rtl="0" algn="l">
              <a:spcBef>
                <a:spcPts val="0"/>
              </a:spcBef>
              <a:spcAft>
                <a:spcPts val="0"/>
              </a:spcAft>
              <a:buNone/>
            </a:pPr>
            <a:r>
              <a:rPr b="1" lang="en-US" sz="1000">
                <a:solidFill>
                  <a:schemeClr val="dk1"/>
                </a:solidFill>
                <a:latin typeface="Arial"/>
                <a:ea typeface="Arial"/>
                <a:cs typeface="Arial"/>
                <a:sym typeface="Arial"/>
              </a:rPr>
              <a:t>Michael Freilich</a:t>
            </a:r>
            <a:endParaRPr/>
          </a:p>
        </p:txBody>
      </p:sp>
      <p:sp>
        <p:nvSpPr>
          <p:cNvPr id="1605" name="Google Shape;1605;p116"/>
          <p:cNvSpPr txBox="1"/>
          <p:nvPr/>
        </p:nvSpPr>
        <p:spPr>
          <a:xfrm>
            <a:off x="4630244" y="4022002"/>
            <a:ext cx="531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2020</a:t>
            </a:r>
            <a:endParaRPr/>
          </a:p>
        </p:txBody>
      </p:sp>
      <p:grpSp>
        <p:nvGrpSpPr>
          <p:cNvPr id="1606" name="Google Shape;1606;p116"/>
          <p:cNvGrpSpPr/>
          <p:nvPr/>
        </p:nvGrpSpPr>
        <p:grpSpPr>
          <a:xfrm>
            <a:off x="652391" y="1951989"/>
            <a:ext cx="1017214" cy="1409953"/>
            <a:chOff x="850566" y="1921604"/>
            <a:chExt cx="1356285" cy="1409953"/>
          </a:xfrm>
        </p:grpSpPr>
        <p:sp>
          <p:nvSpPr>
            <p:cNvPr id="1607" name="Google Shape;1607;p116"/>
            <p:cNvSpPr/>
            <p:nvPr/>
          </p:nvSpPr>
          <p:spPr>
            <a:xfrm>
              <a:off x="927899" y="2151657"/>
              <a:ext cx="1174200" cy="11799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8" name="Google Shape;1608;p116"/>
            <p:cNvSpPr txBox="1"/>
            <p:nvPr/>
          </p:nvSpPr>
          <p:spPr>
            <a:xfrm>
              <a:off x="1372465" y="2862986"/>
              <a:ext cx="8250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CALIPSO</a:t>
              </a:r>
              <a:endParaRPr/>
            </a:p>
          </p:txBody>
        </p:sp>
        <p:pic>
          <p:nvPicPr>
            <p:cNvPr id="1609" name="Google Shape;1609;p116"/>
            <p:cNvPicPr preferRelativeResize="0"/>
            <p:nvPr/>
          </p:nvPicPr>
          <p:blipFill rotWithShape="1">
            <a:blip r:embed="rId34">
              <a:alphaModFix/>
            </a:blip>
            <a:srcRect b="0" l="0" r="0" t="0"/>
            <a:stretch/>
          </p:blipFill>
          <p:spPr>
            <a:xfrm>
              <a:off x="986221" y="2213065"/>
              <a:ext cx="533022" cy="406586"/>
            </a:xfrm>
            <a:prstGeom prst="rect">
              <a:avLst/>
            </a:prstGeom>
            <a:noFill/>
            <a:ln>
              <a:noFill/>
            </a:ln>
          </p:spPr>
        </p:pic>
        <p:pic>
          <p:nvPicPr>
            <p:cNvPr id="1610" name="Google Shape;1610;p116"/>
            <p:cNvPicPr preferRelativeResize="0"/>
            <p:nvPr/>
          </p:nvPicPr>
          <p:blipFill rotWithShape="1">
            <a:blip r:embed="rId35">
              <a:alphaModFix/>
            </a:blip>
            <a:srcRect b="0" l="0" r="0" t="0"/>
            <a:stretch/>
          </p:blipFill>
          <p:spPr>
            <a:xfrm>
              <a:off x="999139" y="2825672"/>
              <a:ext cx="544422" cy="365760"/>
            </a:xfrm>
            <a:prstGeom prst="rect">
              <a:avLst/>
            </a:prstGeom>
            <a:noFill/>
            <a:ln>
              <a:noFill/>
            </a:ln>
          </p:spPr>
        </p:pic>
        <p:sp>
          <p:nvSpPr>
            <p:cNvPr id="1611" name="Google Shape;1611;p116"/>
            <p:cNvSpPr txBox="1"/>
            <p:nvPr/>
          </p:nvSpPr>
          <p:spPr>
            <a:xfrm>
              <a:off x="1355751" y="2363763"/>
              <a:ext cx="8511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CloudSat</a:t>
              </a:r>
              <a:endParaRPr/>
            </a:p>
          </p:txBody>
        </p:sp>
        <p:sp>
          <p:nvSpPr>
            <p:cNvPr id="1612" name="Google Shape;1612;p116"/>
            <p:cNvSpPr txBox="1"/>
            <p:nvPr/>
          </p:nvSpPr>
          <p:spPr>
            <a:xfrm>
              <a:off x="850566" y="1921604"/>
              <a:ext cx="708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2006</a:t>
              </a:r>
              <a:endParaRPr/>
            </a:p>
          </p:txBody>
        </p:sp>
      </p:grpSp>
      <p:sp>
        <p:nvSpPr>
          <p:cNvPr id="1613" name="Google Shape;1613;p116"/>
          <p:cNvSpPr txBox="1"/>
          <p:nvPr/>
        </p:nvSpPr>
        <p:spPr>
          <a:xfrm>
            <a:off x="28613" y="6582241"/>
            <a:ext cx="6741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lt1"/>
                </a:solidFill>
                <a:latin typeface="Arial"/>
                <a:ea typeface="Arial"/>
                <a:cs typeface="Arial"/>
                <a:sym typeface="Arial"/>
              </a:rPr>
              <a:t>05.18.20</a:t>
            </a:r>
            <a:endParaRPr/>
          </a:p>
        </p:txBody>
      </p:sp>
      <p:sp>
        <p:nvSpPr>
          <p:cNvPr id="1614" name="Google Shape;1614;p116"/>
          <p:cNvSpPr/>
          <p:nvPr/>
        </p:nvSpPr>
        <p:spPr>
          <a:xfrm>
            <a:off x="6477798" y="4182614"/>
            <a:ext cx="700500" cy="7680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15" name="Google Shape;1615;p116"/>
          <p:cNvPicPr preferRelativeResize="0"/>
          <p:nvPr/>
        </p:nvPicPr>
        <p:blipFill rotWithShape="1">
          <a:blip r:embed="rId36">
            <a:alphaModFix/>
          </a:blip>
          <a:srcRect b="0" l="0" r="0" t="0"/>
          <a:stretch/>
        </p:blipFill>
        <p:spPr>
          <a:xfrm>
            <a:off x="6520990" y="4157068"/>
            <a:ext cx="556961" cy="390851"/>
          </a:xfrm>
          <a:prstGeom prst="rect">
            <a:avLst/>
          </a:prstGeom>
          <a:noFill/>
          <a:ln>
            <a:noFill/>
          </a:ln>
        </p:spPr>
      </p:pic>
      <p:sp>
        <p:nvSpPr>
          <p:cNvPr id="1616" name="Google Shape;1616;p116"/>
          <p:cNvSpPr txBox="1"/>
          <p:nvPr/>
        </p:nvSpPr>
        <p:spPr>
          <a:xfrm>
            <a:off x="6651035" y="4482178"/>
            <a:ext cx="4686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PACE</a:t>
            </a:r>
            <a:endParaRPr/>
          </a:p>
        </p:txBody>
      </p:sp>
      <p:sp>
        <p:nvSpPr>
          <p:cNvPr id="1617" name="Google Shape;1617;p116"/>
          <p:cNvSpPr txBox="1"/>
          <p:nvPr/>
        </p:nvSpPr>
        <p:spPr>
          <a:xfrm>
            <a:off x="6417818" y="3952116"/>
            <a:ext cx="531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2024</a:t>
            </a:r>
            <a:endParaRPr/>
          </a:p>
        </p:txBody>
      </p:sp>
      <p:grpSp>
        <p:nvGrpSpPr>
          <p:cNvPr id="1618" name="Google Shape;1618;p116"/>
          <p:cNvGrpSpPr/>
          <p:nvPr/>
        </p:nvGrpSpPr>
        <p:grpSpPr>
          <a:xfrm>
            <a:off x="7518730" y="2464699"/>
            <a:ext cx="1300076" cy="1017634"/>
            <a:chOff x="9689429" y="3863714"/>
            <a:chExt cx="1733434" cy="1017634"/>
          </a:xfrm>
        </p:grpSpPr>
        <p:sp>
          <p:nvSpPr>
            <p:cNvPr id="1619" name="Google Shape;1619;p116"/>
            <p:cNvSpPr/>
            <p:nvPr/>
          </p:nvSpPr>
          <p:spPr>
            <a:xfrm>
              <a:off x="9762963" y="4093248"/>
              <a:ext cx="1659900" cy="788100"/>
            </a:xfrm>
            <a:prstGeom prst="rect">
              <a:avLst/>
            </a:prstGeom>
            <a:solidFill>
              <a:schemeClr val="lt1"/>
            </a:solidFill>
            <a:ln cap="flat" cmpd="sng" w="12700">
              <a:solidFill>
                <a:srgbClr val="0B3D9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0" name="Google Shape;1620;p116"/>
            <p:cNvSpPr txBox="1"/>
            <p:nvPr/>
          </p:nvSpPr>
          <p:spPr>
            <a:xfrm>
              <a:off x="10322800" y="4421724"/>
              <a:ext cx="6516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Libera</a:t>
              </a:r>
              <a:endParaRPr b="1" sz="1000">
                <a:solidFill>
                  <a:schemeClr val="dk1"/>
                </a:solidFill>
                <a:latin typeface="Arial"/>
                <a:ea typeface="Arial"/>
                <a:cs typeface="Arial"/>
                <a:sym typeface="Arial"/>
              </a:endParaRPr>
            </a:p>
          </p:txBody>
        </p:sp>
        <p:pic>
          <p:nvPicPr>
            <p:cNvPr id="1621" name="Google Shape;1621;p116"/>
            <p:cNvPicPr preferRelativeResize="0"/>
            <p:nvPr/>
          </p:nvPicPr>
          <p:blipFill rotWithShape="1">
            <a:blip r:embed="rId37">
              <a:alphaModFix/>
            </a:blip>
            <a:srcRect b="0" l="0" r="0" t="0"/>
            <a:stretch/>
          </p:blipFill>
          <p:spPr>
            <a:xfrm>
              <a:off x="9827338" y="4161277"/>
              <a:ext cx="803853" cy="280683"/>
            </a:xfrm>
            <a:prstGeom prst="rect">
              <a:avLst/>
            </a:prstGeom>
            <a:noFill/>
            <a:ln>
              <a:noFill/>
            </a:ln>
          </p:spPr>
        </p:pic>
        <p:sp>
          <p:nvSpPr>
            <p:cNvPr id="1622" name="Google Shape;1622;p116"/>
            <p:cNvSpPr txBox="1"/>
            <p:nvPr/>
          </p:nvSpPr>
          <p:spPr>
            <a:xfrm>
              <a:off x="10548961" y="4225026"/>
              <a:ext cx="7020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JPSS-3</a:t>
              </a:r>
              <a:endParaRPr/>
            </a:p>
          </p:txBody>
        </p:sp>
        <p:sp>
          <p:nvSpPr>
            <p:cNvPr id="1623" name="Google Shape;1623;p116"/>
            <p:cNvSpPr txBox="1"/>
            <p:nvPr/>
          </p:nvSpPr>
          <p:spPr>
            <a:xfrm>
              <a:off x="9689429" y="3863714"/>
              <a:ext cx="7080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65CBF9"/>
                  </a:solidFill>
                  <a:latin typeface="Arial"/>
                  <a:ea typeface="Arial"/>
                  <a:cs typeface="Arial"/>
                  <a:sym typeface="Arial"/>
                </a:rPr>
                <a:t>2027</a:t>
              </a:r>
              <a:endParaRPr/>
            </a:p>
          </p:txBody>
        </p:sp>
      </p:grpSp>
      <p:graphicFrame>
        <p:nvGraphicFramePr>
          <p:cNvPr id="1624" name="Google Shape;1624;p116"/>
          <p:cNvGraphicFramePr/>
          <p:nvPr/>
        </p:nvGraphicFramePr>
        <p:xfrm>
          <a:off x="214780" y="1663948"/>
          <a:ext cx="3000000" cy="3000000"/>
        </p:xfrm>
        <a:graphic>
          <a:graphicData uri="http://schemas.openxmlformats.org/drawingml/2006/table">
            <a:tbl>
              <a:tblPr bandRow="1" firstRow="1">
                <a:noFill/>
                <a:tableStyleId>{0E6A7DF8-A06C-4507-B49C-861FB9F65A32}</a:tableStyleId>
              </a:tblPr>
              <a:tblGrid>
                <a:gridCol w="136625"/>
                <a:gridCol w="136625"/>
                <a:gridCol w="136625"/>
                <a:gridCol w="136625"/>
                <a:gridCol w="136625"/>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25" name="Google Shape;1625;p116"/>
          <p:cNvGraphicFramePr/>
          <p:nvPr/>
        </p:nvGraphicFramePr>
        <p:xfrm>
          <a:off x="362904" y="5348085"/>
          <a:ext cx="3000000" cy="3000000"/>
        </p:xfrm>
        <a:graphic>
          <a:graphicData uri="http://schemas.openxmlformats.org/drawingml/2006/table">
            <a:tbl>
              <a:tblPr bandRow="1" firstRow="1">
                <a:noFill/>
                <a:tableStyleId>{0E6A7DF8-A06C-4507-B49C-861FB9F65A32}</a:tableStyleId>
              </a:tblPr>
              <a:tblGrid>
                <a:gridCol w="136100"/>
                <a:gridCol w="130600"/>
                <a:gridCol w="141600"/>
              </a:tblGrid>
              <a:tr h="166050">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r>
              <a:tr h="166050">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26" name="Google Shape;1626;p116"/>
          <p:cNvGraphicFramePr/>
          <p:nvPr/>
        </p:nvGraphicFramePr>
        <p:xfrm>
          <a:off x="364022" y="6265867"/>
          <a:ext cx="3000000" cy="3000000"/>
        </p:xfrm>
        <a:graphic>
          <a:graphicData uri="http://schemas.openxmlformats.org/drawingml/2006/table">
            <a:tbl>
              <a:tblPr bandRow="1" firstRow="1">
                <a:noFill/>
                <a:tableStyleId>{0E6A7DF8-A06C-4507-B49C-861FB9F65A32}</a:tableStyleId>
              </a:tblPr>
              <a:tblGrid>
                <a:gridCol w="130600"/>
                <a:gridCol w="13610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r>
            </a:tbl>
          </a:graphicData>
        </a:graphic>
      </p:graphicFrame>
      <p:graphicFrame>
        <p:nvGraphicFramePr>
          <p:cNvPr id="1627" name="Google Shape;1627;p116"/>
          <p:cNvGraphicFramePr/>
          <p:nvPr/>
        </p:nvGraphicFramePr>
        <p:xfrm>
          <a:off x="1098748" y="2590731"/>
          <a:ext cx="3000000" cy="3000000"/>
        </p:xfrm>
        <a:graphic>
          <a:graphicData uri="http://schemas.openxmlformats.org/drawingml/2006/table">
            <a:tbl>
              <a:tblPr bandRow="1" firstRow="1">
                <a:noFill/>
                <a:tableStyleId>{0E6A7DF8-A06C-4507-B49C-861FB9F65A32}</a:tableStyleId>
              </a:tblPr>
              <a:tblGrid>
                <a:gridCol w="136625"/>
                <a:gridCol w="136625"/>
                <a:gridCol w="136625"/>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28" name="Google Shape;1628;p116"/>
          <p:cNvGraphicFramePr/>
          <p:nvPr/>
        </p:nvGraphicFramePr>
        <p:xfrm>
          <a:off x="1097105" y="3090029"/>
          <a:ext cx="3000000" cy="3000000"/>
        </p:xfrm>
        <a:graphic>
          <a:graphicData uri="http://schemas.openxmlformats.org/drawingml/2006/table">
            <a:tbl>
              <a:tblPr bandRow="1" firstRow="1">
                <a:noFill/>
                <a:tableStyleId>{0E6A7DF8-A06C-4507-B49C-861FB9F65A32}</a:tableStyleId>
              </a:tblPr>
              <a:tblGrid>
                <a:gridCol w="136625"/>
                <a:gridCol w="136625"/>
                <a:gridCol w="136625"/>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29" name="Google Shape;1629;p116"/>
          <p:cNvGraphicFramePr/>
          <p:nvPr/>
        </p:nvGraphicFramePr>
        <p:xfrm>
          <a:off x="1814655" y="3148013"/>
          <a:ext cx="3000000" cy="3000000"/>
        </p:xfrm>
        <a:graphic>
          <a:graphicData uri="http://schemas.openxmlformats.org/drawingml/2006/table">
            <a:tbl>
              <a:tblPr bandRow="1" firstRow="1">
                <a:noFill/>
                <a:tableStyleId>{0E6A7DF8-A06C-4507-B49C-861FB9F65A32}</a:tableStyleId>
              </a:tblPr>
              <a:tblGrid>
                <a:gridCol w="136625"/>
                <a:gridCol w="136625"/>
                <a:gridCol w="136625"/>
              </a:tblGrid>
              <a:tr h="109200">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r>
            </a:tbl>
          </a:graphicData>
        </a:graphic>
      </p:graphicFrame>
      <p:graphicFrame>
        <p:nvGraphicFramePr>
          <p:cNvPr id="1630" name="Google Shape;1630;p116"/>
          <p:cNvGraphicFramePr/>
          <p:nvPr/>
        </p:nvGraphicFramePr>
        <p:xfrm>
          <a:off x="1221178" y="4501026"/>
          <a:ext cx="3000000" cy="3000000"/>
        </p:xfrm>
        <a:graphic>
          <a:graphicData uri="http://schemas.openxmlformats.org/drawingml/2006/table">
            <a:tbl>
              <a:tblPr bandRow="1" firstRow="1">
                <a:noFill/>
                <a:tableStyleId>{0E6A7DF8-A06C-4507-B49C-861FB9F65A32}</a:tableStyleId>
              </a:tblPr>
              <a:tblGrid>
                <a:gridCol w="136625"/>
              </a:tblGrid>
              <a:tr h="0">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graphicFrame>
        <p:nvGraphicFramePr>
          <p:cNvPr id="1631" name="Google Shape;1631;p116"/>
          <p:cNvGraphicFramePr/>
          <p:nvPr/>
        </p:nvGraphicFramePr>
        <p:xfrm>
          <a:off x="1603064" y="6149650"/>
          <a:ext cx="3000000" cy="3000000"/>
        </p:xfrm>
        <a:graphic>
          <a:graphicData uri="http://schemas.openxmlformats.org/drawingml/2006/table">
            <a:tbl>
              <a:tblPr bandRow="1" firstRow="1">
                <a:noFill/>
                <a:tableStyleId>{0E6A7DF8-A06C-4507-B49C-861FB9F65A32}</a:tableStyleId>
              </a:tblPr>
              <a:tblGrid>
                <a:gridCol w="136625"/>
                <a:gridCol w="136625"/>
                <a:gridCol w="136625"/>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32" name="Google Shape;1632;p116"/>
          <p:cNvGraphicFramePr/>
          <p:nvPr/>
        </p:nvGraphicFramePr>
        <p:xfrm>
          <a:off x="2596062" y="2173155"/>
          <a:ext cx="3000000" cy="3000000"/>
        </p:xfrm>
        <a:graphic>
          <a:graphicData uri="http://schemas.openxmlformats.org/drawingml/2006/table">
            <a:tbl>
              <a:tblPr bandRow="1" firstRow="1">
                <a:noFill/>
                <a:tableStyleId>{0E6A7DF8-A06C-4507-B49C-861FB9F65A32}</a:tableStyleId>
              </a:tblPr>
              <a:tblGrid>
                <a:gridCol w="131600"/>
                <a:gridCol w="14270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33" name="Google Shape;1633;p116"/>
          <p:cNvGraphicFramePr/>
          <p:nvPr/>
        </p:nvGraphicFramePr>
        <p:xfrm>
          <a:off x="2631976" y="4496201"/>
          <a:ext cx="3000000" cy="3000000"/>
        </p:xfrm>
        <a:graphic>
          <a:graphicData uri="http://schemas.openxmlformats.org/drawingml/2006/table">
            <a:tbl>
              <a:tblPr bandRow="1" firstRow="1">
                <a:noFill/>
                <a:tableStyleId>{0E6A7DF8-A06C-4507-B49C-861FB9F65A32}</a:tableStyleId>
              </a:tblPr>
              <a:tblGrid>
                <a:gridCol w="134325"/>
                <a:gridCol w="14000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r>
            </a:tbl>
          </a:graphicData>
        </a:graphic>
      </p:graphicFrame>
      <p:graphicFrame>
        <p:nvGraphicFramePr>
          <p:cNvPr id="1634" name="Google Shape;1634;p116"/>
          <p:cNvGraphicFramePr/>
          <p:nvPr/>
        </p:nvGraphicFramePr>
        <p:xfrm>
          <a:off x="2493748" y="4819556"/>
          <a:ext cx="3000000" cy="3000000"/>
        </p:xfrm>
        <a:graphic>
          <a:graphicData uri="http://schemas.openxmlformats.org/drawingml/2006/table">
            <a:tbl>
              <a:tblPr bandRow="1" firstRow="1">
                <a:noFill/>
                <a:tableStyleId>{0E6A7DF8-A06C-4507-B49C-861FB9F65A32}</a:tableStyleId>
              </a:tblPr>
              <a:tblGrid>
                <a:gridCol w="137150"/>
                <a:gridCol w="131600"/>
                <a:gridCol w="14270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35" name="Google Shape;1635;p116"/>
          <p:cNvGraphicFramePr/>
          <p:nvPr/>
        </p:nvGraphicFramePr>
        <p:xfrm>
          <a:off x="3854211" y="2412116"/>
          <a:ext cx="3000000" cy="3000000"/>
        </p:xfrm>
        <a:graphic>
          <a:graphicData uri="http://schemas.openxmlformats.org/drawingml/2006/table">
            <a:tbl>
              <a:tblPr bandRow="1" firstRow="1">
                <a:noFill/>
                <a:tableStyleId>{0E6A7DF8-A06C-4507-B49C-861FB9F65A32}</a:tableStyleId>
              </a:tblPr>
              <a:tblGrid>
                <a:gridCol w="136625"/>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graphicFrame>
        <p:nvGraphicFramePr>
          <p:cNvPr id="1636" name="Google Shape;1636;p116"/>
          <p:cNvGraphicFramePr/>
          <p:nvPr/>
        </p:nvGraphicFramePr>
        <p:xfrm>
          <a:off x="3856738" y="2872944"/>
          <a:ext cx="3000000" cy="3000000"/>
        </p:xfrm>
        <a:graphic>
          <a:graphicData uri="http://schemas.openxmlformats.org/drawingml/2006/table">
            <a:tbl>
              <a:tblPr bandRow="1" firstRow="1">
                <a:noFill/>
                <a:tableStyleId>{0E6A7DF8-A06C-4507-B49C-861FB9F65A32}</a:tableStyleId>
              </a:tblPr>
              <a:tblGrid>
                <a:gridCol w="137150"/>
              </a:tblGrid>
              <a:tr h="0">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37" name="Google Shape;1637;p116"/>
          <p:cNvGraphicFramePr/>
          <p:nvPr/>
        </p:nvGraphicFramePr>
        <p:xfrm>
          <a:off x="3858353" y="2645593"/>
          <a:ext cx="3000000" cy="3000000"/>
        </p:xfrm>
        <a:graphic>
          <a:graphicData uri="http://schemas.openxmlformats.org/drawingml/2006/table">
            <a:tbl>
              <a:tblPr bandRow="1" firstRow="1">
                <a:noFill/>
                <a:tableStyleId>{0E6A7DF8-A06C-4507-B49C-861FB9F65A32}</a:tableStyleId>
              </a:tblPr>
              <a:tblGrid>
                <a:gridCol w="137150"/>
              </a:tblGrid>
              <a:tr h="0">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bl>
          </a:graphicData>
        </a:graphic>
      </p:graphicFrame>
      <p:graphicFrame>
        <p:nvGraphicFramePr>
          <p:cNvPr id="1638" name="Google Shape;1638;p116"/>
          <p:cNvGraphicFramePr/>
          <p:nvPr/>
        </p:nvGraphicFramePr>
        <p:xfrm>
          <a:off x="2937913" y="6284544"/>
          <a:ext cx="3000000" cy="3000000"/>
        </p:xfrm>
        <a:graphic>
          <a:graphicData uri="http://schemas.openxmlformats.org/drawingml/2006/table">
            <a:tbl>
              <a:tblPr bandRow="1" firstRow="1">
                <a:noFill/>
                <a:tableStyleId>{0E6A7DF8-A06C-4507-B49C-861FB9F65A32}</a:tableStyleId>
              </a:tblPr>
              <a:tblGrid>
                <a:gridCol w="137150"/>
                <a:gridCol w="137150"/>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39" name="Google Shape;1639;p116"/>
          <p:cNvGraphicFramePr/>
          <p:nvPr/>
        </p:nvGraphicFramePr>
        <p:xfrm>
          <a:off x="4082327" y="5546667"/>
          <a:ext cx="3000000" cy="3000000"/>
        </p:xfrm>
        <a:graphic>
          <a:graphicData uri="http://schemas.openxmlformats.org/drawingml/2006/table">
            <a:tbl>
              <a:tblPr bandRow="1" firstRow="1">
                <a:noFill/>
                <a:tableStyleId>{0E6A7DF8-A06C-4507-B49C-861FB9F65A32}</a:tableStyleId>
              </a:tblPr>
              <a:tblGrid>
                <a:gridCol w="137150"/>
                <a:gridCol w="137150"/>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r>
            </a:tbl>
          </a:graphicData>
        </a:graphic>
      </p:graphicFrame>
      <p:graphicFrame>
        <p:nvGraphicFramePr>
          <p:cNvPr id="1640" name="Google Shape;1640;p116"/>
          <p:cNvGraphicFramePr/>
          <p:nvPr/>
        </p:nvGraphicFramePr>
        <p:xfrm>
          <a:off x="3925211" y="5030595"/>
          <a:ext cx="3000000" cy="3000000"/>
        </p:xfrm>
        <a:graphic>
          <a:graphicData uri="http://schemas.openxmlformats.org/drawingml/2006/table">
            <a:tbl>
              <a:tblPr bandRow="1" firstRow="1">
                <a:noFill/>
                <a:tableStyleId>{0E6A7DF8-A06C-4507-B49C-861FB9F65A32}</a:tableStyleId>
              </a:tblPr>
              <a:tblGrid>
                <a:gridCol w="136625"/>
                <a:gridCol w="136625"/>
                <a:gridCol w="136625"/>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r>
            </a:tbl>
          </a:graphicData>
        </a:graphic>
      </p:graphicFrame>
      <p:graphicFrame>
        <p:nvGraphicFramePr>
          <p:cNvPr id="1641" name="Google Shape;1641;p116"/>
          <p:cNvGraphicFramePr/>
          <p:nvPr/>
        </p:nvGraphicFramePr>
        <p:xfrm>
          <a:off x="5558476" y="5483974"/>
          <a:ext cx="3000000" cy="3000000"/>
        </p:xfrm>
        <a:graphic>
          <a:graphicData uri="http://schemas.openxmlformats.org/drawingml/2006/table">
            <a:tbl>
              <a:tblPr bandRow="1" firstRow="1">
                <a:noFill/>
                <a:tableStyleId>{0E6A7DF8-A06C-4507-B49C-861FB9F65A32}</a:tableStyleId>
              </a:tblPr>
              <a:tblGrid>
                <a:gridCol w="131600"/>
                <a:gridCol w="142700"/>
              </a:tblGrid>
              <a:tr h="157200">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r h="157200">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r>
            </a:tbl>
          </a:graphicData>
        </a:graphic>
      </p:graphicFrame>
      <p:graphicFrame>
        <p:nvGraphicFramePr>
          <p:cNvPr id="1642" name="Google Shape;1642;p116"/>
          <p:cNvGraphicFramePr/>
          <p:nvPr/>
        </p:nvGraphicFramePr>
        <p:xfrm>
          <a:off x="4134759" y="6291990"/>
          <a:ext cx="3000000" cy="3000000"/>
        </p:xfrm>
        <a:graphic>
          <a:graphicData uri="http://schemas.openxmlformats.org/drawingml/2006/table">
            <a:tbl>
              <a:tblPr bandRow="1" firstRow="1">
                <a:noFill/>
                <a:tableStyleId>{0E6A7DF8-A06C-4507-B49C-861FB9F65A32}</a:tableStyleId>
              </a:tblPr>
              <a:tblGrid>
                <a:gridCol w="130600"/>
                <a:gridCol w="130600"/>
              </a:tblGrid>
              <a:tr h="1095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r>
            </a:tbl>
          </a:graphicData>
        </a:graphic>
      </p:graphicFrame>
      <p:graphicFrame>
        <p:nvGraphicFramePr>
          <p:cNvPr id="1643" name="Google Shape;1643;p116"/>
          <p:cNvGraphicFramePr/>
          <p:nvPr/>
        </p:nvGraphicFramePr>
        <p:xfrm>
          <a:off x="4366332" y="6518063"/>
          <a:ext cx="3000000" cy="3000000"/>
        </p:xfrm>
        <a:graphic>
          <a:graphicData uri="http://schemas.openxmlformats.org/drawingml/2006/table">
            <a:tbl>
              <a:tblPr bandRow="1" firstRow="1">
                <a:noFill/>
                <a:tableStyleId>{0E6A7DF8-A06C-4507-B49C-861FB9F65A32}</a:tableStyleId>
              </a:tblPr>
              <a:tblGrid>
                <a:gridCol w="130600"/>
              </a:tblGrid>
              <a:tr h="1095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r>
            </a:tbl>
          </a:graphicData>
        </a:graphic>
      </p:graphicFrame>
      <p:graphicFrame>
        <p:nvGraphicFramePr>
          <p:cNvPr id="1644" name="Google Shape;1644;p116"/>
          <p:cNvGraphicFramePr/>
          <p:nvPr/>
        </p:nvGraphicFramePr>
        <p:xfrm>
          <a:off x="4709142" y="3171120"/>
          <a:ext cx="3000000" cy="3000000"/>
        </p:xfrm>
        <a:graphic>
          <a:graphicData uri="http://schemas.openxmlformats.org/drawingml/2006/table">
            <a:tbl>
              <a:tblPr bandRow="1" firstRow="1">
                <a:noFill/>
                <a:tableStyleId>{0E6A7DF8-A06C-4507-B49C-861FB9F65A32}</a:tableStyleId>
              </a:tblPr>
              <a:tblGrid>
                <a:gridCol w="137150"/>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r>
            </a:tbl>
          </a:graphicData>
        </a:graphic>
      </p:graphicFrame>
      <p:graphicFrame>
        <p:nvGraphicFramePr>
          <p:cNvPr id="1645" name="Google Shape;1645;p116"/>
          <p:cNvGraphicFramePr/>
          <p:nvPr/>
        </p:nvGraphicFramePr>
        <p:xfrm>
          <a:off x="5493908" y="2581352"/>
          <a:ext cx="3000000" cy="3000000"/>
        </p:xfrm>
        <a:graphic>
          <a:graphicData uri="http://schemas.openxmlformats.org/drawingml/2006/table">
            <a:tbl>
              <a:tblPr bandRow="1" firstRow="1">
                <a:noFill/>
                <a:tableStyleId>{0E6A7DF8-A06C-4507-B49C-861FB9F65A32}</a:tableStyleId>
              </a:tblPr>
              <a:tblGrid>
                <a:gridCol w="130600"/>
                <a:gridCol w="130600"/>
              </a:tblGrid>
              <a:tr h="1095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r>
            </a:tbl>
          </a:graphicData>
        </a:graphic>
      </p:graphicFrame>
      <p:graphicFrame>
        <p:nvGraphicFramePr>
          <p:cNvPr id="1646" name="Google Shape;1646;p116"/>
          <p:cNvGraphicFramePr/>
          <p:nvPr/>
        </p:nvGraphicFramePr>
        <p:xfrm>
          <a:off x="5674395" y="3226861"/>
          <a:ext cx="3000000" cy="3000000"/>
        </p:xfrm>
        <a:graphic>
          <a:graphicData uri="http://schemas.openxmlformats.org/drawingml/2006/table">
            <a:tbl>
              <a:tblPr bandRow="1" firstRow="1">
                <a:noFill/>
                <a:tableStyleId>{0E6A7DF8-A06C-4507-B49C-861FB9F65A32}</a:tableStyleId>
              </a:tblPr>
              <a:tblGrid>
                <a:gridCol w="137150"/>
              </a:tblGrid>
              <a:tr h="1095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r>
            </a:tbl>
          </a:graphicData>
        </a:graphic>
      </p:graphicFrame>
      <p:graphicFrame>
        <p:nvGraphicFramePr>
          <p:cNvPr id="1647" name="Google Shape;1647;p116"/>
          <p:cNvGraphicFramePr/>
          <p:nvPr/>
        </p:nvGraphicFramePr>
        <p:xfrm>
          <a:off x="6456673" y="5481163"/>
          <a:ext cx="3000000" cy="3000000"/>
        </p:xfrm>
        <a:graphic>
          <a:graphicData uri="http://schemas.openxmlformats.org/drawingml/2006/table">
            <a:tbl>
              <a:tblPr bandRow="1" firstRow="1">
                <a:noFill/>
                <a:tableStyleId>{0E6A7DF8-A06C-4507-B49C-861FB9F65A32}</a:tableStyleId>
              </a:tblPr>
              <a:tblGrid>
                <a:gridCol w="137150"/>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48" name="Google Shape;1648;p116"/>
          <p:cNvGraphicFramePr/>
          <p:nvPr/>
        </p:nvGraphicFramePr>
        <p:xfrm>
          <a:off x="5077986" y="4682254"/>
          <a:ext cx="3000000" cy="3000000"/>
        </p:xfrm>
        <a:graphic>
          <a:graphicData uri="http://schemas.openxmlformats.org/drawingml/2006/table">
            <a:tbl>
              <a:tblPr bandRow="1" firstRow="1">
                <a:noFill/>
                <a:tableStyleId>{0E6A7DF8-A06C-4507-B49C-861FB9F65A32}</a:tableStyleId>
              </a:tblPr>
              <a:tblGrid>
                <a:gridCol w="137150"/>
                <a:gridCol w="137150"/>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49" name="Google Shape;1649;p116"/>
          <p:cNvGraphicFramePr/>
          <p:nvPr/>
        </p:nvGraphicFramePr>
        <p:xfrm>
          <a:off x="5434909" y="6157788"/>
          <a:ext cx="3000000" cy="3000000"/>
        </p:xfrm>
        <a:graphic>
          <a:graphicData uri="http://schemas.openxmlformats.org/drawingml/2006/table">
            <a:tbl>
              <a:tblPr bandRow="1" firstRow="1">
                <a:noFill/>
                <a:tableStyleId>{0E6A7DF8-A06C-4507-B49C-861FB9F65A32}</a:tableStyleId>
              </a:tblPr>
              <a:tblGrid>
                <a:gridCol w="137150"/>
                <a:gridCol w="137150"/>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r>
            </a:tbl>
          </a:graphicData>
        </a:graphic>
      </p:graphicFrame>
      <p:graphicFrame>
        <p:nvGraphicFramePr>
          <p:cNvPr id="1650" name="Google Shape;1650;p116"/>
          <p:cNvGraphicFramePr/>
          <p:nvPr/>
        </p:nvGraphicFramePr>
        <p:xfrm>
          <a:off x="6645313" y="4691873"/>
          <a:ext cx="3000000" cy="3000000"/>
        </p:xfrm>
        <a:graphic>
          <a:graphicData uri="http://schemas.openxmlformats.org/drawingml/2006/table">
            <a:tbl>
              <a:tblPr bandRow="1" firstRow="1">
                <a:noFill/>
                <a:tableStyleId>{0E6A7DF8-A06C-4507-B49C-861FB9F65A32}</a:tableStyleId>
              </a:tblPr>
              <a:tblGrid>
                <a:gridCol w="137150"/>
                <a:gridCol w="137150"/>
                <a:gridCol w="137150"/>
              </a:tblGrid>
              <a:tr h="0">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bl>
          </a:graphicData>
        </a:graphic>
      </p:graphicFrame>
      <p:graphicFrame>
        <p:nvGraphicFramePr>
          <p:cNvPr id="1651" name="Google Shape;1651;p116"/>
          <p:cNvGraphicFramePr/>
          <p:nvPr/>
        </p:nvGraphicFramePr>
        <p:xfrm>
          <a:off x="6467075" y="6032330"/>
          <a:ext cx="3000000" cy="3000000"/>
        </p:xfrm>
        <a:graphic>
          <a:graphicData uri="http://schemas.openxmlformats.org/drawingml/2006/table">
            <a:tbl>
              <a:tblPr bandRow="1" firstRow="1">
                <a:noFill/>
                <a:tableStyleId>{0E6A7DF8-A06C-4507-B49C-861FB9F65A32}</a:tableStyleId>
              </a:tblPr>
              <a:tblGrid>
                <a:gridCol w="134325"/>
                <a:gridCol w="14000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r>
            </a:tbl>
          </a:graphicData>
        </a:graphic>
      </p:graphicFrame>
      <p:graphicFrame>
        <p:nvGraphicFramePr>
          <p:cNvPr id="1652" name="Google Shape;1652;p116"/>
          <p:cNvGraphicFramePr/>
          <p:nvPr/>
        </p:nvGraphicFramePr>
        <p:xfrm>
          <a:off x="7491598" y="4763668"/>
          <a:ext cx="3000000" cy="3000000"/>
        </p:xfrm>
        <a:graphic>
          <a:graphicData uri="http://schemas.openxmlformats.org/drawingml/2006/table">
            <a:tbl>
              <a:tblPr bandRow="1" firstRow="1">
                <a:noFill/>
                <a:tableStyleId>{0E6A7DF8-A06C-4507-B49C-861FB9F65A32}</a:tableStyleId>
              </a:tblPr>
              <a:tblGrid>
                <a:gridCol w="134325"/>
                <a:gridCol w="14000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r>
            </a:tbl>
          </a:graphicData>
        </a:graphic>
      </p:graphicFrame>
      <p:graphicFrame>
        <p:nvGraphicFramePr>
          <p:cNvPr id="1653" name="Google Shape;1653;p116"/>
          <p:cNvGraphicFramePr/>
          <p:nvPr/>
        </p:nvGraphicFramePr>
        <p:xfrm>
          <a:off x="8137513" y="2198693"/>
          <a:ext cx="3000000" cy="3000000"/>
        </p:xfrm>
        <a:graphic>
          <a:graphicData uri="http://schemas.openxmlformats.org/drawingml/2006/table">
            <a:tbl>
              <a:tblPr bandRow="1" firstRow="1">
                <a:noFill/>
                <a:tableStyleId>{0E6A7DF8-A06C-4507-B49C-861FB9F65A32}</a:tableStyleId>
              </a:tblPr>
              <a:tblGrid>
                <a:gridCol w="137150"/>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54" name="Google Shape;1654;p116"/>
          <p:cNvGraphicFramePr/>
          <p:nvPr/>
        </p:nvGraphicFramePr>
        <p:xfrm>
          <a:off x="6483287" y="6512088"/>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graphicFrame>
        <p:nvGraphicFramePr>
          <p:cNvPr id="1655" name="Google Shape;1655;p116"/>
          <p:cNvGraphicFramePr/>
          <p:nvPr/>
        </p:nvGraphicFramePr>
        <p:xfrm>
          <a:off x="5583045" y="6532036"/>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graphicFrame>
        <p:nvGraphicFramePr>
          <p:cNvPr id="1656" name="Google Shape;1656;p116"/>
          <p:cNvGraphicFramePr/>
          <p:nvPr/>
        </p:nvGraphicFramePr>
        <p:xfrm>
          <a:off x="7455268" y="6490553"/>
          <a:ext cx="3000000" cy="3000000"/>
        </p:xfrm>
        <a:graphic>
          <a:graphicData uri="http://schemas.openxmlformats.org/drawingml/2006/table">
            <a:tbl>
              <a:tblPr bandRow="1" firstRow="1">
                <a:noFill/>
                <a:tableStyleId>{0E6A7DF8-A06C-4507-B49C-861FB9F65A32}</a:tableStyleId>
              </a:tblPr>
              <a:tblGrid>
                <a:gridCol w="134325"/>
                <a:gridCol w="14000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bl>
          </a:graphicData>
        </a:graphic>
      </p:graphicFrame>
      <p:graphicFrame>
        <p:nvGraphicFramePr>
          <p:cNvPr id="1657" name="Google Shape;1657;p116"/>
          <p:cNvGraphicFramePr/>
          <p:nvPr/>
        </p:nvGraphicFramePr>
        <p:xfrm>
          <a:off x="6818429" y="3168698"/>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bl>
          </a:graphicData>
        </a:graphic>
      </p:graphicFrame>
      <p:graphicFrame>
        <p:nvGraphicFramePr>
          <p:cNvPr id="1658" name="Google Shape;1658;p116"/>
          <p:cNvGraphicFramePr/>
          <p:nvPr/>
        </p:nvGraphicFramePr>
        <p:xfrm>
          <a:off x="6636336" y="2445081"/>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bl>
          </a:graphicData>
        </a:graphic>
      </p:graphicFrame>
      <p:graphicFrame>
        <p:nvGraphicFramePr>
          <p:cNvPr id="1659" name="Google Shape;1659;p116"/>
          <p:cNvGraphicFramePr/>
          <p:nvPr/>
        </p:nvGraphicFramePr>
        <p:xfrm>
          <a:off x="8386563" y="3055352"/>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bl>
          </a:graphicData>
        </a:graphic>
      </p:graphicFrame>
      <p:graphicFrame>
        <p:nvGraphicFramePr>
          <p:cNvPr id="1660" name="Google Shape;1660;p116"/>
          <p:cNvGraphicFramePr/>
          <p:nvPr/>
        </p:nvGraphicFramePr>
        <p:xfrm>
          <a:off x="6469144" y="1231724"/>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r>
            </a:tbl>
          </a:graphicData>
        </a:graphic>
      </p:graphicFrame>
      <p:graphicFrame>
        <p:nvGraphicFramePr>
          <p:cNvPr id="1661" name="Google Shape;1661;p116"/>
          <p:cNvGraphicFramePr/>
          <p:nvPr/>
        </p:nvGraphicFramePr>
        <p:xfrm>
          <a:off x="8552687" y="1475869"/>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graphicFrame>
        <p:nvGraphicFramePr>
          <p:cNvPr id="1662" name="Google Shape;1662;p116"/>
          <p:cNvGraphicFramePr/>
          <p:nvPr/>
        </p:nvGraphicFramePr>
        <p:xfrm>
          <a:off x="6467075" y="1500108"/>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74C3C"/>
                    </a:solidFill>
                  </a:tcPr>
                </a:tc>
              </a:tr>
            </a:tbl>
          </a:graphicData>
        </a:graphic>
      </p:graphicFrame>
      <p:graphicFrame>
        <p:nvGraphicFramePr>
          <p:cNvPr id="1663" name="Google Shape;1663;p116"/>
          <p:cNvGraphicFramePr/>
          <p:nvPr/>
        </p:nvGraphicFramePr>
        <p:xfrm>
          <a:off x="8556313" y="1230651"/>
          <a:ext cx="3000000" cy="3000000"/>
        </p:xfrm>
        <a:graphic>
          <a:graphicData uri="http://schemas.openxmlformats.org/drawingml/2006/table">
            <a:tbl>
              <a:tblPr bandRow="1" firstRow="1">
                <a:noFill/>
                <a:tableStyleId>{0E6A7DF8-A06C-4507-B49C-861FB9F65A32}</a:tableStyleId>
              </a:tblPr>
              <a:tblGrid>
                <a:gridCol w="137150"/>
              </a:tblGrid>
              <a:tr h="0">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4495E"/>
                    </a:solidFill>
                  </a:tcPr>
                </a:tc>
              </a:tr>
            </a:tbl>
          </a:graphicData>
        </a:graphic>
      </p:graphicFrame>
      <p:graphicFrame>
        <p:nvGraphicFramePr>
          <p:cNvPr id="1664" name="Google Shape;1664;p116"/>
          <p:cNvGraphicFramePr/>
          <p:nvPr/>
        </p:nvGraphicFramePr>
        <p:xfrm>
          <a:off x="8556662" y="989478"/>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ABC9C"/>
                    </a:solidFill>
                  </a:tcPr>
                </a:tc>
              </a:tr>
            </a:tbl>
          </a:graphicData>
        </a:graphic>
      </p:graphicFrame>
      <p:graphicFrame>
        <p:nvGraphicFramePr>
          <p:cNvPr id="1665" name="Google Shape;1665;p116"/>
          <p:cNvGraphicFramePr/>
          <p:nvPr/>
        </p:nvGraphicFramePr>
        <p:xfrm>
          <a:off x="6469144" y="1005093"/>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sp>
        <p:nvSpPr>
          <p:cNvPr id="1666" name="Google Shape;1666;p116"/>
          <p:cNvSpPr txBox="1"/>
          <p:nvPr/>
        </p:nvSpPr>
        <p:spPr>
          <a:xfrm>
            <a:off x="7878846" y="3221686"/>
            <a:ext cx="603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*OMPS-L</a:t>
            </a:r>
            <a:endParaRPr/>
          </a:p>
        </p:txBody>
      </p:sp>
      <p:graphicFrame>
        <p:nvGraphicFramePr>
          <p:cNvPr id="1667" name="Google Shape;1667;p116"/>
          <p:cNvGraphicFramePr/>
          <p:nvPr/>
        </p:nvGraphicFramePr>
        <p:xfrm>
          <a:off x="8386563" y="3276610"/>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sp>
        <p:nvSpPr>
          <p:cNvPr id="1668" name="Google Shape;1668;p116"/>
          <p:cNvSpPr txBox="1"/>
          <p:nvPr/>
        </p:nvSpPr>
        <p:spPr>
          <a:xfrm>
            <a:off x="8198023" y="4552848"/>
            <a:ext cx="603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*OMPS-L</a:t>
            </a:r>
            <a:endParaRPr/>
          </a:p>
        </p:txBody>
      </p:sp>
      <p:graphicFrame>
        <p:nvGraphicFramePr>
          <p:cNvPr id="1669" name="Google Shape;1669;p116"/>
          <p:cNvGraphicFramePr/>
          <p:nvPr/>
        </p:nvGraphicFramePr>
        <p:xfrm>
          <a:off x="8704536" y="4595982"/>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sp>
        <p:nvSpPr>
          <p:cNvPr id="1670" name="Google Shape;1670;p116"/>
          <p:cNvSpPr txBox="1"/>
          <p:nvPr/>
        </p:nvSpPr>
        <p:spPr>
          <a:xfrm>
            <a:off x="7087610" y="5763772"/>
            <a:ext cx="603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*OMPS-L</a:t>
            </a:r>
            <a:endParaRPr/>
          </a:p>
        </p:txBody>
      </p:sp>
      <p:graphicFrame>
        <p:nvGraphicFramePr>
          <p:cNvPr id="1671" name="Google Shape;1671;p116"/>
          <p:cNvGraphicFramePr/>
          <p:nvPr/>
        </p:nvGraphicFramePr>
        <p:xfrm>
          <a:off x="7597984" y="5786281"/>
          <a:ext cx="3000000" cy="3000000"/>
        </p:xfrm>
        <a:graphic>
          <a:graphicData uri="http://schemas.openxmlformats.org/drawingml/2006/table">
            <a:tbl>
              <a:tblPr bandRow="1" firstRow="1">
                <a:noFill/>
                <a:tableStyleId>{0E6A7DF8-A06C-4507-B49C-861FB9F65A32}</a:tableStyleId>
              </a:tblPr>
              <a:tblGrid>
                <a:gridCol w="136625"/>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grpSp>
        <p:nvGrpSpPr>
          <p:cNvPr id="1672" name="Google Shape;1672;p116"/>
          <p:cNvGrpSpPr/>
          <p:nvPr/>
        </p:nvGrpSpPr>
        <p:grpSpPr>
          <a:xfrm>
            <a:off x="3357921" y="981483"/>
            <a:ext cx="683412" cy="437137"/>
            <a:chOff x="8603862" y="5688725"/>
            <a:chExt cx="911217" cy="437137"/>
          </a:xfrm>
        </p:grpSpPr>
        <p:pic>
          <p:nvPicPr>
            <p:cNvPr id="1673" name="Google Shape;1673;p116"/>
            <p:cNvPicPr preferRelativeResize="0"/>
            <p:nvPr/>
          </p:nvPicPr>
          <p:blipFill rotWithShape="1">
            <a:blip r:embed="rId22">
              <a:alphaModFix/>
            </a:blip>
            <a:srcRect b="0" l="0" r="0" t="0"/>
            <a:stretch/>
          </p:blipFill>
          <p:spPr>
            <a:xfrm>
              <a:off x="8681895" y="5688725"/>
              <a:ext cx="833183" cy="289416"/>
            </a:xfrm>
            <a:prstGeom prst="rect">
              <a:avLst/>
            </a:prstGeom>
            <a:noFill/>
            <a:ln>
              <a:noFill/>
            </a:ln>
          </p:spPr>
        </p:pic>
        <p:sp>
          <p:nvSpPr>
            <p:cNvPr id="1674" name="Google Shape;1674;p116"/>
            <p:cNvSpPr txBox="1"/>
            <p:nvPr/>
          </p:nvSpPr>
          <p:spPr>
            <a:xfrm>
              <a:off x="8603862" y="5872062"/>
              <a:ext cx="7884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JPSS-1</a:t>
              </a:r>
              <a:endParaRPr/>
            </a:p>
          </p:txBody>
        </p:sp>
      </p:grpSp>
      <p:sp>
        <p:nvSpPr>
          <p:cNvPr id="1675" name="Google Shape;1675;p116"/>
          <p:cNvSpPr txBox="1"/>
          <p:nvPr/>
        </p:nvSpPr>
        <p:spPr>
          <a:xfrm>
            <a:off x="3411087" y="1360362"/>
            <a:ext cx="603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*OMPS-L</a:t>
            </a:r>
            <a:endParaRPr/>
          </a:p>
        </p:txBody>
      </p:sp>
      <p:graphicFrame>
        <p:nvGraphicFramePr>
          <p:cNvPr id="1676" name="Google Shape;1676;p116"/>
          <p:cNvGraphicFramePr/>
          <p:nvPr/>
        </p:nvGraphicFramePr>
        <p:xfrm>
          <a:off x="3925458" y="1387626"/>
          <a:ext cx="3000000" cy="3000000"/>
        </p:xfrm>
        <a:graphic>
          <a:graphicData uri="http://schemas.openxmlformats.org/drawingml/2006/table">
            <a:tbl>
              <a:tblPr bandRow="1" firstRow="1">
                <a:noFill/>
                <a:tableStyleId>{0E6A7DF8-A06C-4507-B49C-861FB9F65A32}</a:tableStyleId>
              </a:tblPr>
              <a:tblGrid>
                <a:gridCol w="137150"/>
              </a:tblGrid>
              <a:tr h="117150">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sp>
        <p:nvSpPr>
          <p:cNvPr id="1677" name="Google Shape;1677;p116"/>
          <p:cNvSpPr txBox="1"/>
          <p:nvPr/>
        </p:nvSpPr>
        <p:spPr>
          <a:xfrm>
            <a:off x="8072558" y="6301203"/>
            <a:ext cx="10716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200">
                <a:solidFill>
                  <a:schemeClr val="lt1"/>
                </a:solidFill>
                <a:latin typeface="Arial"/>
                <a:ea typeface="Arial"/>
                <a:cs typeface="Arial"/>
                <a:sym typeface="Arial"/>
              </a:rPr>
              <a:t>*Operations not funded by ESD</a:t>
            </a:r>
            <a:endParaRPr/>
          </a:p>
        </p:txBody>
      </p:sp>
      <p:sp>
        <p:nvSpPr>
          <p:cNvPr id="1678" name="Google Shape;1678;p116"/>
          <p:cNvSpPr txBox="1"/>
          <p:nvPr/>
        </p:nvSpPr>
        <p:spPr>
          <a:xfrm>
            <a:off x="2569705" y="1453712"/>
            <a:ext cx="3801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EPIC</a:t>
            </a:r>
            <a:endParaRPr/>
          </a:p>
        </p:txBody>
      </p:sp>
      <p:sp>
        <p:nvSpPr>
          <p:cNvPr id="1679" name="Google Shape;1679;p116"/>
          <p:cNvSpPr txBox="1"/>
          <p:nvPr/>
        </p:nvSpPr>
        <p:spPr>
          <a:xfrm>
            <a:off x="2447980" y="1627694"/>
            <a:ext cx="5598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NISTAR</a:t>
            </a:r>
            <a:endParaRPr/>
          </a:p>
        </p:txBody>
      </p:sp>
      <p:graphicFrame>
        <p:nvGraphicFramePr>
          <p:cNvPr id="1680" name="Google Shape;1680;p116"/>
          <p:cNvGraphicFramePr/>
          <p:nvPr/>
        </p:nvGraphicFramePr>
        <p:xfrm>
          <a:off x="2897505" y="1482822"/>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r>
            </a:tbl>
          </a:graphicData>
        </a:graphic>
      </p:graphicFrame>
      <p:graphicFrame>
        <p:nvGraphicFramePr>
          <p:cNvPr id="1681" name="Google Shape;1681;p116"/>
          <p:cNvGraphicFramePr/>
          <p:nvPr/>
        </p:nvGraphicFramePr>
        <p:xfrm>
          <a:off x="2897483" y="1686271"/>
          <a:ext cx="3000000" cy="3000000"/>
        </p:xfrm>
        <a:graphic>
          <a:graphicData uri="http://schemas.openxmlformats.org/drawingml/2006/table">
            <a:tbl>
              <a:tblPr bandRow="1" firstRow="1">
                <a:noFill/>
                <a:tableStyleId>{0E6A7DF8-A06C-4507-B49C-861FB9F65A32}</a:tableStyleId>
              </a:tblPr>
              <a:tblGrid>
                <a:gridCol w="137150"/>
              </a:tblGrid>
              <a:tr h="182875">
                <a:tc>
                  <a:txBody>
                    <a:bodyPr/>
                    <a:lstStyle/>
                    <a:p>
                      <a:pPr indent="0" lvl="0" marL="0" marR="0" rtl="0" algn="l">
                        <a:spcBef>
                          <a:spcPts val="0"/>
                        </a:spcBef>
                        <a:spcAft>
                          <a:spcPts val="0"/>
                        </a:spcAft>
                        <a:buNone/>
                      </a:pPr>
                      <a:r>
                        <a:t/>
                      </a:r>
                      <a:endParaRPr sz="700"/>
                    </a:p>
                  </a:txBody>
                  <a:tcPr marT="39200" marB="39200" marR="78375" marL="78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9C12"/>
                    </a:solidFill>
                  </a:tcPr>
                </a:tc>
              </a:tr>
            </a:tbl>
          </a:graphicData>
        </a:graphic>
      </p:graphicFrame>
      <p:sp>
        <p:nvSpPr>
          <p:cNvPr id="1682" name="Google Shape;1682;p116"/>
          <p:cNvSpPr txBox="1"/>
          <p:nvPr/>
        </p:nvSpPr>
        <p:spPr>
          <a:xfrm>
            <a:off x="3349393" y="1585882"/>
            <a:ext cx="5262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CERES</a:t>
            </a:r>
            <a:endParaRPr/>
          </a:p>
        </p:txBody>
      </p:sp>
      <p:graphicFrame>
        <p:nvGraphicFramePr>
          <p:cNvPr id="1683" name="Google Shape;1683;p116"/>
          <p:cNvGraphicFramePr/>
          <p:nvPr/>
        </p:nvGraphicFramePr>
        <p:xfrm>
          <a:off x="3793859" y="1631592"/>
          <a:ext cx="3000000" cy="3000000"/>
        </p:xfrm>
        <a:graphic>
          <a:graphicData uri="http://schemas.openxmlformats.org/drawingml/2006/table">
            <a:tbl>
              <a:tblPr bandRow="1" firstRow="1">
                <a:noFill/>
                <a:tableStyleId>{0E6A7DF8-A06C-4507-B49C-861FB9F65A32}</a:tableStyleId>
              </a:tblPr>
              <a:tblGrid>
                <a:gridCol w="137150"/>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sp>
        <p:nvSpPr>
          <p:cNvPr id="1684" name="Google Shape;1684;p116"/>
          <p:cNvSpPr txBox="1"/>
          <p:nvPr/>
        </p:nvSpPr>
        <p:spPr>
          <a:xfrm>
            <a:off x="7022691" y="5964892"/>
            <a:ext cx="5262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CERES</a:t>
            </a:r>
            <a:endParaRPr/>
          </a:p>
        </p:txBody>
      </p:sp>
      <p:graphicFrame>
        <p:nvGraphicFramePr>
          <p:cNvPr id="1685" name="Google Shape;1685;p116"/>
          <p:cNvGraphicFramePr/>
          <p:nvPr/>
        </p:nvGraphicFramePr>
        <p:xfrm>
          <a:off x="7467156" y="6010602"/>
          <a:ext cx="3000000" cy="3000000"/>
        </p:xfrm>
        <a:graphic>
          <a:graphicData uri="http://schemas.openxmlformats.org/drawingml/2006/table">
            <a:tbl>
              <a:tblPr bandRow="1" firstRow="1">
                <a:noFill/>
                <a:tableStyleId>{0E6A7DF8-A06C-4507-B49C-861FB9F65A32}</a:tableStyleId>
              </a:tblPr>
              <a:tblGrid>
                <a:gridCol w="137150"/>
                <a:gridCol w="137150"/>
              </a:tblGrid>
              <a:tr h="182875">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980B9"/>
                    </a:solidFill>
                  </a:tcPr>
                </a:tc>
                <a:tc>
                  <a:txBody>
                    <a:bodyPr/>
                    <a:lstStyle/>
                    <a:p>
                      <a:pPr indent="0" lvl="0" marL="0" marR="0" rtl="0" algn="l">
                        <a:spcBef>
                          <a:spcPts val="0"/>
                        </a:spcBef>
                        <a:spcAft>
                          <a:spcPts val="0"/>
                        </a:spcAft>
                        <a:buNone/>
                      </a:pPr>
                      <a:r>
                        <a:t/>
                      </a:r>
                      <a:endParaRPr sz="700"/>
                    </a:p>
                  </a:txBody>
                  <a:tcPr marT="37175" marB="37175" marR="74375" marL="743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B59B6"/>
                    </a:solidFill>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117"/>
          <p:cNvSpPr txBox="1"/>
          <p:nvPr/>
        </p:nvSpPr>
        <p:spPr>
          <a:xfrm>
            <a:off x="303232" y="7358684"/>
            <a:ext cx="2579700" cy="38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900"/>
              <a:buFont typeface="Calibri"/>
              <a:buNone/>
            </a:pPr>
            <a:r>
              <a:rPr b="0" i="1" lang="en-US" sz="1900" u="none" cap="none" strike="noStrike">
                <a:solidFill>
                  <a:srgbClr val="FFFFFF"/>
                </a:solidFill>
                <a:latin typeface="Calibri"/>
                <a:ea typeface="Calibri"/>
                <a:cs typeface="Calibri"/>
                <a:sym typeface="Calibri"/>
              </a:rPr>
              <a:t>June 2018</a:t>
            </a:r>
            <a:endParaRPr/>
          </a:p>
        </p:txBody>
      </p:sp>
      <p:sp>
        <p:nvSpPr>
          <p:cNvPr id="1692" name="Google Shape;1692;p117"/>
          <p:cNvSpPr/>
          <p:nvPr/>
        </p:nvSpPr>
        <p:spPr>
          <a:xfrm>
            <a:off x="580831" y="766178"/>
            <a:ext cx="3268200" cy="547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pic>
        <p:nvPicPr>
          <p:cNvPr id="1693" name="Google Shape;1693;p117"/>
          <p:cNvPicPr preferRelativeResize="0"/>
          <p:nvPr/>
        </p:nvPicPr>
        <p:blipFill rotWithShape="1">
          <a:blip r:embed="rId3">
            <a:alphaModFix/>
          </a:blip>
          <a:srcRect b="0" l="0" r="0" t="0"/>
          <a:stretch/>
        </p:blipFill>
        <p:spPr>
          <a:xfrm>
            <a:off x="624079" y="1142559"/>
            <a:ext cx="2729611" cy="3542429"/>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1694" name="Google Shape;1694;p117"/>
          <p:cNvSpPr txBox="1"/>
          <p:nvPr/>
        </p:nvSpPr>
        <p:spPr>
          <a:xfrm>
            <a:off x="4195119" y="2522639"/>
            <a:ext cx="4274400" cy="1484700"/>
          </a:xfrm>
          <a:prstGeom prst="rect">
            <a:avLst/>
          </a:prstGeom>
          <a:noFill/>
          <a:ln>
            <a:noFill/>
          </a:ln>
        </p:spPr>
        <p:txBody>
          <a:bodyPr anchorCtr="0" anchor="t" bIns="45700" lIns="91425" spcFirstLastPara="1" rIns="91425" wrap="square" tIns="45700">
            <a:noAutofit/>
          </a:bodyPr>
          <a:lstStyle/>
          <a:p>
            <a:pPr indent="0" lvl="1" marL="0" marR="0" rtl="0" algn="ctr">
              <a:lnSpc>
                <a:spcPct val="90000"/>
              </a:lnSpc>
              <a:spcBef>
                <a:spcPts val="0"/>
              </a:spcBef>
              <a:spcAft>
                <a:spcPts val="0"/>
              </a:spcAft>
              <a:buClr>
                <a:srgbClr val="C00000"/>
              </a:buClr>
              <a:buSzPts val="2000"/>
              <a:buFont typeface="Arial"/>
              <a:buNone/>
            </a:pPr>
            <a:r>
              <a:rPr b="1" i="1" lang="en-US" sz="2000" u="none" cap="none" strike="noStrike">
                <a:solidFill>
                  <a:srgbClr val="C00000"/>
                </a:solidFill>
                <a:latin typeface="Arial"/>
                <a:ea typeface="Arial"/>
                <a:cs typeface="Arial"/>
                <a:sym typeface="Arial"/>
              </a:rPr>
              <a:t>Thriving</a:t>
            </a:r>
            <a:endParaRPr/>
          </a:p>
          <a:p>
            <a:pPr indent="0" lvl="1" marL="0" marR="0" rtl="0" algn="ctr">
              <a:lnSpc>
                <a:spcPct val="90000"/>
              </a:lnSpc>
              <a:spcBef>
                <a:spcPts val="50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The growing reliance on Earth information in the daily lives of people and businesses compels improved knowledge of our planet</a:t>
            </a:r>
            <a:endParaRPr/>
          </a:p>
        </p:txBody>
      </p:sp>
      <p:sp>
        <p:nvSpPr>
          <p:cNvPr id="1695" name="Google Shape;1695;p117"/>
          <p:cNvSpPr txBox="1"/>
          <p:nvPr/>
        </p:nvSpPr>
        <p:spPr>
          <a:xfrm>
            <a:off x="4195119" y="4157159"/>
            <a:ext cx="4274400" cy="1708500"/>
          </a:xfrm>
          <a:prstGeom prst="rect">
            <a:avLst/>
          </a:prstGeom>
          <a:noFill/>
          <a:ln>
            <a:noFill/>
          </a:ln>
        </p:spPr>
        <p:txBody>
          <a:bodyPr anchorCtr="0" anchor="t" bIns="45700" lIns="91425" spcFirstLastPara="1" rIns="91425" wrap="square" tIns="45700">
            <a:noAutofit/>
          </a:bodyPr>
          <a:lstStyle/>
          <a:p>
            <a:pPr indent="0" lvl="1" marL="0" marR="0" rtl="0" algn="ctr">
              <a:lnSpc>
                <a:spcPct val="90000"/>
              </a:lnSpc>
              <a:spcBef>
                <a:spcPts val="0"/>
              </a:spcBef>
              <a:spcAft>
                <a:spcPts val="0"/>
              </a:spcAft>
              <a:buClr>
                <a:srgbClr val="C00000"/>
              </a:buClr>
              <a:buSzPts val="2000"/>
              <a:buFont typeface="Arial"/>
              <a:buNone/>
            </a:pPr>
            <a:r>
              <a:rPr b="1" i="1" lang="en-US" sz="2000" u="none" cap="none" strike="noStrike">
                <a:solidFill>
                  <a:srgbClr val="C00000"/>
                </a:solidFill>
                <a:latin typeface="Arial"/>
                <a:ea typeface="Arial"/>
                <a:cs typeface="Arial"/>
                <a:sym typeface="Arial"/>
              </a:rPr>
              <a:t>Changing</a:t>
            </a:r>
            <a:endParaRPr/>
          </a:p>
          <a:p>
            <a:pPr indent="0" lvl="1" marL="0" marR="0" rtl="0" algn="ctr">
              <a:lnSpc>
                <a:spcPct val="90000"/>
              </a:lnSpc>
              <a:spcBef>
                <a:spcPts val="50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Achieving the scientific and practical ability to reliably understand an Earth system is challenging when it changes (natural and human causes) nearly as fast as we characterize it</a:t>
            </a:r>
            <a:endParaRPr/>
          </a:p>
        </p:txBody>
      </p:sp>
      <p:sp>
        <p:nvSpPr>
          <p:cNvPr id="1696" name="Google Shape;1696;p117"/>
          <p:cNvSpPr txBox="1"/>
          <p:nvPr/>
        </p:nvSpPr>
        <p:spPr>
          <a:xfrm>
            <a:off x="4089234" y="1366846"/>
            <a:ext cx="4380300" cy="89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Thriving on Our Changing Planet</a:t>
            </a:r>
            <a:endParaRPr/>
          </a:p>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rgbClr val="000000"/>
                </a:solidFill>
                <a:latin typeface="Arial"/>
                <a:ea typeface="Arial"/>
                <a:cs typeface="Arial"/>
                <a:sym typeface="Arial"/>
              </a:rPr>
              <a:t>An Inherent Tension</a:t>
            </a:r>
            <a:endParaRPr/>
          </a:p>
        </p:txBody>
      </p:sp>
      <p:sp>
        <p:nvSpPr>
          <p:cNvPr id="1697" name="Google Shape;1697;p117"/>
          <p:cNvSpPr txBox="1"/>
          <p:nvPr>
            <p:ph type="title"/>
          </p:nvPr>
        </p:nvSpPr>
        <p:spPr>
          <a:xfrm>
            <a:off x="0" y="440308"/>
            <a:ext cx="9144000" cy="591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Arial"/>
              <a:buNone/>
            </a:pPr>
            <a:r>
              <a:rPr b="1" lang="en-US" sz="3600"/>
              <a:t>2017 Earth Science Decadal Survey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pic>
        <p:nvPicPr>
          <p:cNvPr id="1703" name="Google Shape;1703;p118"/>
          <p:cNvPicPr preferRelativeResize="0"/>
          <p:nvPr/>
        </p:nvPicPr>
        <p:blipFill rotWithShape="1">
          <a:blip r:embed="rId3">
            <a:alphaModFix/>
          </a:blip>
          <a:srcRect b="0" l="0" r="0" t="0"/>
          <a:stretch/>
        </p:blipFill>
        <p:spPr>
          <a:xfrm>
            <a:off x="7016489" y="956754"/>
            <a:ext cx="1947856" cy="564937"/>
          </a:xfrm>
          <a:prstGeom prst="rect">
            <a:avLst/>
          </a:prstGeom>
          <a:noFill/>
          <a:ln>
            <a:noFill/>
          </a:ln>
        </p:spPr>
      </p:pic>
      <p:sp>
        <p:nvSpPr>
          <p:cNvPr id="1704" name="Google Shape;1704;p118"/>
          <p:cNvSpPr txBox="1"/>
          <p:nvPr>
            <p:ph type="title"/>
          </p:nvPr>
        </p:nvSpPr>
        <p:spPr>
          <a:xfrm>
            <a:off x="0" y="442767"/>
            <a:ext cx="9144000" cy="646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Arial"/>
              <a:buNone/>
            </a:pPr>
            <a:r>
              <a:rPr b="1" lang="en-US"/>
              <a:t>Big Data: Earth Science</a:t>
            </a:r>
            <a:endParaRPr b="1"/>
          </a:p>
        </p:txBody>
      </p:sp>
      <p:sp>
        <p:nvSpPr>
          <p:cNvPr id="1705" name="Google Shape;1705;p118"/>
          <p:cNvSpPr txBox="1"/>
          <p:nvPr>
            <p:ph idx="1" type="body"/>
          </p:nvPr>
        </p:nvSpPr>
        <p:spPr>
          <a:xfrm>
            <a:off x="179655" y="1089098"/>
            <a:ext cx="4635000" cy="5386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600"/>
              <a:buNone/>
            </a:pPr>
            <a:r>
              <a:rPr b="1" lang="en-US" sz="1600"/>
              <a:t>Challenges</a:t>
            </a:r>
            <a:endParaRPr/>
          </a:p>
          <a:p>
            <a:pPr indent="-285750" lvl="0" marL="285750" rtl="0" algn="l">
              <a:lnSpc>
                <a:spcPct val="100000"/>
              </a:lnSpc>
              <a:spcBef>
                <a:spcPts val="400"/>
              </a:spcBef>
              <a:spcAft>
                <a:spcPts val="0"/>
              </a:spcAft>
              <a:buClr>
                <a:schemeClr val="dk1"/>
              </a:buClr>
              <a:buSzPts val="1600"/>
              <a:buFont typeface="Arial"/>
              <a:buChar char="•"/>
            </a:pPr>
            <a:r>
              <a:rPr lang="en-US" sz="1600"/>
              <a:t>Volume of data in NASA Earth science archives alone to increase to 250 Petabytes by 2025</a:t>
            </a:r>
            <a:endParaRPr/>
          </a:p>
          <a:p>
            <a:pPr indent="-285750" lvl="0" marL="285750" rtl="0" algn="l">
              <a:lnSpc>
                <a:spcPct val="100000"/>
              </a:lnSpc>
              <a:spcBef>
                <a:spcPts val="400"/>
              </a:spcBef>
              <a:spcAft>
                <a:spcPts val="0"/>
              </a:spcAft>
              <a:buClr>
                <a:schemeClr val="dk1"/>
              </a:buClr>
              <a:buSzPts val="1600"/>
              <a:buFont typeface="Arial"/>
              <a:buChar char="•"/>
            </a:pPr>
            <a:r>
              <a:rPr lang="en-US" sz="1600"/>
              <a:t>Multi-platform, multi-instrument, multi-program nature of the data – Multi-science data fusion</a:t>
            </a:r>
            <a:endParaRPr/>
          </a:p>
          <a:p>
            <a:pPr indent="-184150" lvl="0" marL="285750" rtl="0" algn="l">
              <a:lnSpc>
                <a:spcPct val="100000"/>
              </a:lnSpc>
              <a:spcBef>
                <a:spcPts val="400"/>
              </a:spcBef>
              <a:spcAft>
                <a:spcPts val="0"/>
              </a:spcAft>
              <a:buClr>
                <a:schemeClr val="dk1"/>
              </a:buClr>
              <a:buSzPts val="1600"/>
              <a:buFont typeface="Arial"/>
              <a:buNone/>
            </a:pPr>
            <a:r>
              <a:t/>
            </a:r>
            <a:endParaRPr sz="1600"/>
          </a:p>
          <a:p>
            <a:pPr indent="0" lvl="0" marL="0" rtl="0" algn="l">
              <a:lnSpc>
                <a:spcPct val="100000"/>
              </a:lnSpc>
              <a:spcBef>
                <a:spcPts val="400"/>
              </a:spcBef>
              <a:spcAft>
                <a:spcPts val="0"/>
              </a:spcAft>
              <a:buClr>
                <a:schemeClr val="dk1"/>
              </a:buClr>
              <a:buSzPts val="1600"/>
              <a:buNone/>
            </a:pPr>
            <a:r>
              <a:rPr b="1" lang="en-US" sz="1600"/>
              <a:t>Need</a:t>
            </a:r>
            <a:endParaRPr/>
          </a:p>
          <a:p>
            <a:pPr indent="-285750" lvl="0" marL="285750" rtl="0" algn="l">
              <a:lnSpc>
                <a:spcPct val="100000"/>
              </a:lnSpc>
              <a:spcBef>
                <a:spcPts val="400"/>
              </a:spcBef>
              <a:spcAft>
                <a:spcPts val="0"/>
              </a:spcAft>
              <a:buClr>
                <a:schemeClr val="dk1"/>
              </a:buClr>
              <a:buSzPts val="1600"/>
              <a:buFont typeface="Arial"/>
              <a:buChar char="•"/>
            </a:pPr>
            <a:r>
              <a:rPr lang="en-US" sz="1600"/>
              <a:t>Efficiently handle storage and computation needs for large data volumes through new data management technologies and architectures</a:t>
            </a:r>
            <a:endParaRPr/>
          </a:p>
          <a:p>
            <a:pPr indent="-184150" lvl="0" marL="285750" rtl="0" algn="l">
              <a:lnSpc>
                <a:spcPct val="100000"/>
              </a:lnSpc>
              <a:spcBef>
                <a:spcPts val="400"/>
              </a:spcBef>
              <a:spcAft>
                <a:spcPts val="0"/>
              </a:spcAft>
              <a:buClr>
                <a:schemeClr val="dk1"/>
              </a:buClr>
              <a:buSzPts val="1600"/>
              <a:buFont typeface="Arial"/>
              <a:buNone/>
            </a:pPr>
            <a:r>
              <a:t/>
            </a:r>
            <a:endParaRPr sz="1600"/>
          </a:p>
          <a:p>
            <a:pPr indent="0" lvl="0" marL="0" rtl="0" algn="l">
              <a:lnSpc>
                <a:spcPct val="100000"/>
              </a:lnSpc>
              <a:spcBef>
                <a:spcPts val="400"/>
              </a:spcBef>
              <a:spcAft>
                <a:spcPts val="0"/>
              </a:spcAft>
              <a:buClr>
                <a:schemeClr val="dk1"/>
              </a:buClr>
              <a:buSzPts val="1600"/>
              <a:buNone/>
            </a:pPr>
            <a:r>
              <a:rPr b="1" lang="en-US" sz="1600"/>
              <a:t>New paradigm is required</a:t>
            </a:r>
            <a:endParaRPr b="1" sz="1600"/>
          </a:p>
          <a:p>
            <a:pPr indent="-342900" lvl="0" marL="342900" rtl="0" algn="l">
              <a:lnSpc>
                <a:spcPct val="100000"/>
              </a:lnSpc>
              <a:spcBef>
                <a:spcPts val="400"/>
              </a:spcBef>
              <a:spcAft>
                <a:spcPts val="0"/>
              </a:spcAft>
              <a:buClr>
                <a:schemeClr val="dk1"/>
              </a:buClr>
              <a:buSzPts val="1600"/>
              <a:buFont typeface="Arial"/>
              <a:buChar char="•"/>
            </a:pPr>
            <a:r>
              <a:rPr lang="en-US" sz="1600"/>
              <a:t>Cloud offers performance and cost benefits</a:t>
            </a:r>
            <a:endParaRPr/>
          </a:p>
          <a:p>
            <a:pPr indent="-342900" lvl="0" marL="342900" rtl="0" algn="l">
              <a:lnSpc>
                <a:spcPct val="100000"/>
              </a:lnSpc>
              <a:spcBef>
                <a:spcPts val="400"/>
              </a:spcBef>
              <a:spcAft>
                <a:spcPts val="0"/>
              </a:spcAft>
              <a:buClr>
                <a:schemeClr val="dk1"/>
              </a:buClr>
              <a:buSzPts val="1600"/>
              <a:buFont typeface="Arial"/>
              <a:buChar char="•"/>
            </a:pPr>
            <a:r>
              <a:rPr lang="en-US" sz="1600"/>
              <a:t>Realize storage, processing and operational efficiencies</a:t>
            </a:r>
            <a:endParaRPr/>
          </a:p>
          <a:p>
            <a:pPr indent="-342900" lvl="0" marL="342900" rtl="0" algn="l">
              <a:lnSpc>
                <a:spcPct val="100000"/>
              </a:lnSpc>
              <a:spcBef>
                <a:spcPts val="400"/>
              </a:spcBef>
              <a:spcAft>
                <a:spcPts val="0"/>
              </a:spcAft>
              <a:buClr>
                <a:schemeClr val="dk1"/>
              </a:buClr>
              <a:buSzPts val="1600"/>
              <a:buFont typeface="Arial"/>
              <a:buChar char="•"/>
            </a:pPr>
            <a:r>
              <a:rPr lang="en-US" sz="1600"/>
              <a:t>Improve cross-archive center collaboration</a:t>
            </a:r>
            <a:endParaRPr/>
          </a:p>
          <a:p>
            <a:pPr indent="-342900" lvl="0" marL="342900" rtl="0" algn="l">
              <a:lnSpc>
                <a:spcPct val="100000"/>
              </a:lnSpc>
              <a:spcBef>
                <a:spcPts val="400"/>
              </a:spcBef>
              <a:spcAft>
                <a:spcPts val="0"/>
              </a:spcAft>
              <a:buClr>
                <a:schemeClr val="dk1"/>
              </a:buClr>
              <a:buSzPts val="1600"/>
              <a:buFont typeface="Arial"/>
              <a:buChar char="•"/>
            </a:pPr>
            <a:r>
              <a:rPr lang="en-US" sz="1600"/>
              <a:t>Enable users to work across multiple datasets managed by different archives without transmitting data over networks</a:t>
            </a:r>
            <a:endParaRPr/>
          </a:p>
          <a:p>
            <a:pPr indent="-342900" lvl="0" marL="342900" rtl="0" algn="l">
              <a:lnSpc>
                <a:spcPct val="100000"/>
              </a:lnSpc>
              <a:spcBef>
                <a:spcPts val="400"/>
              </a:spcBef>
              <a:spcAft>
                <a:spcPts val="0"/>
              </a:spcAft>
              <a:buClr>
                <a:schemeClr val="dk1"/>
              </a:buClr>
              <a:buSzPts val="1600"/>
              <a:buFont typeface="Arial"/>
              <a:buChar char="•"/>
            </a:pPr>
            <a:r>
              <a:rPr lang="en-US" sz="1600"/>
              <a:t>Supporting open science with open source software and open data</a:t>
            </a:r>
            <a:endParaRPr/>
          </a:p>
        </p:txBody>
      </p:sp>
      <p:sp>
        <p:nvSpPr>
          <p:cNvPr id="1706" name="Google Shape;1706;p118"/>
          <p:cNvSpPr txBox="1"/>
          <p:nvPr>
            <p:ph idx="12" type="sldNum"/>
          </p:nvPr>
        </p:nvSpPr>
        <p:spPr>
          <a:xfrm>
            <a:off x="7016489" y="6422339"/>
            <a:ext cx="20574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pic>
        <p:nvPicPr>
          <p:cNvPr id="1707" name="Google Shape;1707;p118"/>
          <p:cNvPicPr preferRelativeResize="0"/>
          <p:nvPr/>
        </p:nvPicPr>
        <p:blipFill rotWithShape="1">
          <a:blip r:embed="rId4">
            <a:alphaModFix/>
          </a:blip>
          <a:srcRect b="0" l="0" r="0" t="0"/>
          <a:stretch/>
        </p:blipFill>
        <p:spPr>
          <a:xfrm>
            <a:off x="4587614" y="1704779"/>
            <a:ext cx="4486274" cy="32480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92"/>
          <p:cNvSpPr/>
          <p:nvPr/>
        </p:nvSpPr>
        <p:spPr>
          <a:xfrm>
            <a:off x="1216" y="-1"/>
            <a:ext cx="9142800" cy="6858000"/>
          </a:xfrm>
          <a:prstGeom prst="rect">
            <a:avLst/>
          </a:prstGeom>
          <a:gradFill>
            <a:gsLst>
              <a:gs pos="0">
                <a:srgbClr val="0070C0"/>
              </a:gs>
              <a:gs pos="50000">
                <a:srgbClr val="004890"/>
              </a:gs>
              <a:gs pos="100000">
                <a:srgbClr val="002060"/>
              </a:gs>
            </a:gsLst>
            <a:lin ang="1350003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4" name="Google Shape;1084;p92"/>
          <p:cNvSpPr txBox="1"/>
          <p:nvPr/>
        </p:nvSpPr>
        <p:spPr>
          <a:xfrm>
            <a:off x="143085" y="111424"/>
            <a:ext cx="8142300" cy="58470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FFFF99"/>
                </a:solidFill>
                <a:latin typeface="Arial"/>
                <a:ea typeface="Arial"/>
                <a:cs typeface="Arial"/>
                <a:sym typeface="Arial"/>
              </a:rPr>
              <a:t>ESA EO Programme Update</a:t>
            </a:r>
            <a:endParaRPr/>
          </a:p>
        </p:txBody>
      </p:sp>
      <p:pic>
        <p:nvPicPr>
          <p:cNvPr id="1085" name="Google Shape;1085;p92"/>
          <p:cNvPicPr preferRelativeResize="0"/>
          <p:nvPr/>
        </p:nvPicPr>
        <p:blipFill rotWithShape="1">
          <a:blip r:embed="rId3">
            <a:alphaModFix/>
          </a:blip>
          <a:srcRect b="0" l="0" r="0" t="0"/>
          <a:stretch/>
        </p:blipFill>
        <p:spPr>
          <a:xfrm>
            <a:off x="8026399" y="121919"/>
            <a:ext cx="1057285" cy="416561"/>
          </a:xfrm>
          <a:prstGeom prst="rect">
            <a:avLst/>
          </a:prstGeom>
          <a:noFill/>
          <a:ln>
            <a:noFill/>
          </a:ln>
        </p:spPr>
      </p:pic>
      <p:sp>
        <p:nvSpPr>
          <p:cNvPr id="1086" name="Google Shape;1086;p92"/>
          <p:cNvSpPr txBox="1"/>
          <p:nvPr/>
        </p:nvSpPr>
        <p:spPr>
          <a:xfrm>
            <a:off x="38556" y="6231798"/>
            <a:ext cx="3459900" cy="30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chemeClr val="lt1"/>
                </a:solidFill>
                <a:latin typeface="Arial"/>
                <a:ea typeface="Arial"/>
                <a:cs typeface="Arial"/>
                <a:sym typeface="Arial"/>
              </a:rPr>
              <a:t>ESA UNCLASSIFIED – For Official Use </a:t>
            </a:r>
            <a:endParaRPr/>
          </a:p>
        </p:txBody>
      </p:sp>
      <p:pic>
        <p:nvPicPr>
          <p:cNvPr id="1087" name="Google Shape;1087;p92"/>
          <p:cNvPicPr preferRelativeResize="0"/>
          <p:nvPr/>
        </p:nvPicPr>
        <p:blipFill rotWithShape="1">
          <a:blip r:embed="rId4">
            <a:alphaModFix/>
          </a:blip>
          <a:srcRect b="0" l="0" r="0" t="0"/>
          <a:stretch/>
        </p:blipFill>
        <p:spPr>
          <a:xfrm>
            <a:off x="7227603" y="6556081"/>
            <a:ext cx="1636919" cy="141224"/>
          </a:xfrm>
          <a:prstGeom prst="rect">
            <a:avLst/>
          </a:prstGeom>
          <a:noFill/>
          <a:ln>
            <a:noFill/>
          </a:ln>
        </p:spPr>
      </p:pic>
      <p:grpSp>
        <p:nvGrpSpPr>
          <p:cNvPr id="1088" name="Google Shape;1088;p92"/>
          <p:cNvGrpSpPr/>
          <p:nvPr/>
        </p:nvGrpSpPr>
        <p:grpSpPr>
          <a:xfrm>
            <a:off x="166053" y="6552753"/>
            <a:ext cx="6328660" cy="98272"/>
            <a:chOff x="226688" y="6572055"/>
            <a:chExt cx="9280921" cy="144115"/>
          </a:xfrm>
        </p:grpSpPr>
        <p:pic>
          <p:nvPicPr>
            <p:cNvPr descr="at.png" id="1089" name="Google Shape;1089;p92"/>
            <p:cNvPicPr preferRelativeResize="0"/>
            <p:nvPr/>
          </p:nvPicPr>
          <p:blipFill rotWithShape="1">
            <a:blip r:embed="rId5">
              <a:alphaModFix/>
            </a:blip>
            <a:srcRect b="0" l="0" r="0" t="0"/>
            <a:stretch/>
          </p:blipFill>
          <p:spPr>
            <a:xfrm>
              <a:off x="226688" y="6572055"/>
              <a:ext cx="217977" cy="144114"/>
            </a:xfrm>
            <a:prstGeom prst="rect">
              <a:avLst/>
            </a:prstGeom>
            <a:noFill/>
            <a:ln>
              <a:noFill/>
            </a:ln>
          </p:spPr>
        </p:pic>
        <p:pic>
          <p:nvPicPr>
            <p:cNvPr descr="be.png" id="1090" name="Google Shape;1090;p92"/>
            <p:cNvPicPr preferRelativeResize="0"/>
            <p:nvPr/>
          </p:nvPicPr>
          <p:blipFill rotWithShape="1">
            <a:blip r:embed="rId6">
              <a:alphaModFix/>
            </a:blip>
            <a:srcRect b="0" l="0" r="0" t="0"/>
            <a:stretch/>
          </p:blipFill>
          <p:spPr>
            <a:xfrm>
              <a:off x="597100" y="6572055"/>
              <a:ext cx="217977" cy="144114"/>
            </a:xfrm>
            <a:prstGeom prst="rect">
              <a:avLst/>
            </a:prstGeom>
            <a:noFill/>
            <a:ln>
              <a:noFill/>
            </a:ln>
          </p:spPr>
        </p:pic>
        <p:pic>
          <p:nvPicPr>
            <p:cNvPr descr="ch.png" id="1091" name="Google Shape;1091;p92"/>
            <p:cNvPicPr preferRelativeResize="0"/>
            <p:nvPr/>
          </p:nvPicPr>
          <p:blipFill rotWithShape="1">
            <a:blip r:embed="rId7">
              <a:alphaModFix/>
            </a:blip>
            <a:srcRect b="0" l="0" r="0" t="0"/>
            <a:stretch/>
          </p:blipFill>
          <p:spPr>
            <a:xfrm>
              <a:off x="7652002" y="6572055"/>
              <a:ext cx="217977" cy="144114"/>
            </a:xfrm>
            <a:prstGeom prst="rect">
              <a:avLst/>
            </a:prstGeom>
            <a:noFill/>
            <a:ln>
              <a:noFill/>
            </a:ln>
          </p:spPr>
        </p:pic>
        <p:pic>
          <p:nvPicPr>
            <p:cNvPr descr="cz.png" id="1092" name="Google Shape;1092;p92"/>
            <p:cNvPicPr preferRelativeResize="0"/>
            <p:nvPr/>
          </p:nvPicPr>
          <p:blipFill rotWithShape="1">
            <a:blip r:embed="rId8">
              <a:alphaModFix/>
            </a:blip>
            <a:srcRect b="0" l="0" r="0" t="0"/>
            <a:stretch/>
          </p:blipFill>
          <p:spPr>
            <a:xfrm>
              <a:off x="970446" y="6572055"/>
              <a:ext cx="217977" cy="144114"/>
            </a:xfrm>
            <a:prstGeom prst="rect">
              <a:avLst/>
            </a:prstGeom>
            <a:noFill/>
            <a:ln>
              <a:noFill/>
            </a:ln>
          </p:spPr>
        </p:pic>
        <p:pic>
          <p:nvPicPr>
            <p:cNvPr descr="de.png" id="1093" name="Google Shape;1093;p92"/>
            <p:cNvPicPr preferRelativeResize="0"/>
            <p:nvPr/>
          </p:nvPicPr>
          <p:blipFill rotWithShape="1">
            <a:blip r:embed="rId9">
              <a:alphaModFix/>
            </a:blip>
            <a:srcRect b="0" l="0" r="0" t="0"/>
            <a:stretch/>
          </p:blipFill>
          <p:spPr>
            <a:xfrm>
              <a:off x="2830886" y="6572055"/>
              <a:ext cx="217977" cy="144114"/>
            </a:xfrm>
            <a:prstGeom prst="rect">
              <a:avLst/>
            </a:prstGeom>
            <a:noFill/>
            <a:ln>
              <a:noFill/>
            </a:ln>
          </p:spPr>
        </p:pic>
        <p:pic>
          <p:nvPicPr>
            <p:cNvPr descr="dk.png" id="1094" name="Google Shape;1094;p92"/>
            <p:cNvPicPr preferRelativeResize="0"/>
            <p:nvPr/>
          </p:nvPicPr>
          <p:blipFill rotWithShape="1">
            <a:blip r:embed="rId10">
              <a:alphaModFix/>
            </a:blip>
            <a:srcRect b="0" l="0" r="0" t="0"/>
            <a:stretch/>
          </p:blipFill>
          <p:spPr>
            <a:xfrm>
              <a:off x="1340468" y="6572055"/>
              <a:ext cx="217977" cy="144114"/>
            </a:xfrm>
            <a:prstGeom prst="rect">
              <a:avLst/>
            </a:prstGeom>
            <a:noFill/>
            <a:ln>
              <a:noFill/>
            </a:ln>
          </p:spPr>
        </p:pic>
        <p:pic>
          <p:nvPicPr>
            <p:cNvPr descr="ee.png" id="1095" name="Google Shape;1095;p92"/>
            <p:cNvPicPr preferRelativeResize="0"/>
            <p:nvPr/>
          </p:nvPicPr>
          <p:blipFill rotWithShape="1">
            <a:blip r:embed="rId11">
              <a:alphaModFix/>
            </a:blip>
            <a:srcRect b="0" l="0" r="0" t="0"/>
            <a:stretch/>
          </p:blipFill>
          <p:spPr>
            <a:xfrm>
              <a:off x="1710886" y="6572055"/>
              <a:ext cx="217977" cy="144114"/>
            </a:xfrm>
            <a:prstGeom prst="rect">
              <a:avLst/>
            </a:prstGeom>
            <a:noFill/>
            <a:ln>
              <a:noFill/>
            </a:ln>
          </p:spPr>
        </p:pic>
        <p:pic>
          <p:nvPicPr>
            <p:cNvPr descr="es.png" id="1096" name="Google Shape;1096;p92"/>
            <p:cNvPicPr preferRelativeResize="0"/>
            <p:nvPr/>
          </p:nvPicPr>
          <p:blipFill rotWithShape="1">
            <a:blip r:embed="rId12">
              <a:alphaModFix/>
            </a:blip>
            <a:srcRect b="0" l="0" r="0" t="0"/>
            <a:stretch/>
          </p:blipFill>
          <p:spPr>
            <a:xfrm>
              <a:off x="6909231" y="6572055"/>
              <a:ext cx="217977" cy="144114"/>
            </a:xfrm>
            <a:prstGeom prst="rect">
              <a:avLst/>
            </a:prstGeom>
            <a:noFill/>
            <a:ln>
              <a:noFill/>
            </a:ln>
          </p:spPr>
        </p:pic>
        <p:pic>
          <p:nvPicPr>
            <p:cNvPr descr="fi.png" id="1097" name="Google Shape;1097;p92"/>
            <p:cNvPicPr preferRelativeResize="0"/>
            <p:nvPr/>
          </p:nvPicPr>
          <p:blipFill rotWithShape="1">
            <a:blip r:embed="rId13">
              <a:alphaModFix/>
            </a:blip>
            <a:srcRect b="0" l="0" r="0" t="0"/>
            <a:stretch/>
          </p:blipFill>
          <p:spPr>
            <a:xfrm>
              <a:off x="2088120" y="6572055"/>
              <a:ext cx="217977" cy="144114"/>
            </a:xfrm>
            <a:prstGeom prst="rect">
              <a:avLst/>
            </a:prstGeom>
            <a:noFill/>
            <a:ln>
              <a:noFill/>
            </a:ln>
          </p:spPr>
        </p:pic>
        <p:pic>
          <p:nvPicPr>
            <p:cNvPr descr="fr.png" id="1098" name="Google Shape;1098;p92"/>
            <p:cNvPicPr preferRelativeResize="0"/>
            <p:nvPr/>
          </p:nvPicPr>
          <p:blipFill rotWithShape="1">
            <a:blip r:embed="rId14">
              <a:alphaModFix/>
            </a:blip>
            <a:srcRect b="0" l="0" r="0" t="0"/>
            <a:stretch/>
          </p:blipFill>
          <p:spPr>
            <a:xfrm>
              <a:off x="2456977" y="6572055"/>
              <a:ext cx="217977" cy="144114"/>
            </a:xfrm>
            <a:prstGeom prst="rect">
              <a:avLst/>
            </a:prstGeom>
            <a:noFill/>
            <a:ln>
              <a:noFill/>
            </a:ln>
          </p:spPr>
        </p:pic>
        <p:pic>
          <p:nvPicPr>
            <p:cNvPr descr="gr.png" id="1099" name="Google Shape;1099;p92"/>
            <p:cNvPicPr preferRelativeResize="0"/>
            <p:nvPr/>
          </p:nvPicPr>
          <p:blipFill rotWithShape="1">
            <a:blip r:embed="rId15">
              <a:alphaModFix/>
            </a:blip>
            <a:srcRect b="0" l="0" r="0" t="0"/>
            <a:stretch/>
          </p:blipFill>
          <p:spPr>
            <a:xfrm>
              <a:off x="3199746" y="6572055"/>
              <a:ext cx="217977" cy="144114"/>
            </a:xfrm>
            <a:prstGeom prst="rect">
              <a:avLst/>
            </a:prstGeom>
            <a:noFill/>
            <a:ln>
              <a:noFill/>
            </a:ln>
          </p:spPr>
        </p:pic>
        <p:pic>
          <p:nvPicPr>
            <p:cNvPr descr="hu.png" id="1100" name="Google Shape;1100;p92"/>
            <p:cNvPicPr preferRelativeResize="0"/>
            <p:nvPr/>
          </p:nvPicPr>
          <p:blipFill rotWithShape="1">
            <a:blip r:embed="rId16">
              <a:alphaModFix/>
            </a:blip>
            <a:srcRect b="0" l="0" r="0" t="0"/>
            <a:stretch/>
          </p:blipFill>
          <p:spPr>
            <a:xfrm>
              <a:off x="3568607" y="6572055"/>
              <a:ext cx="217977" cy="144114"/>
            </a:xfrm>
            <a:prstGeom prst="rect">
              <a:avLst/>
            </a:prstGeom>
            <a:noFill/>
            <a:ln>
              <a:noFill/>
            </a:ln>
          </p:spPr>
        </p:pic>
        <p:pic>
          <p:nvPicPr>
            <p:cNvPr descr="ie.png" id="1101" name="Google Shape;1101;p92"/>
            <p:cNvPicPr preferRelativeResize="0"/>
            <p:nvPr/>
          </p:nvPicPr>
          <p:blipFill rotWithShape="1">
            <a:blip r:embed="rId17">
              <a:alphaModFix/>
            </a:blip>
            <a:srcRect b="0" l="0" r="0" t="0"/>
            <a:stretch/>
          </p:blipFill>
          <p:spPr>
            <a:xfrm>
              <a:off x="3937466" y="6572055"/>
              <a:ext cx="217977" cy="144114"/>
            </a:xfrm>
            <a:prstGeom prst="rect">
              <a:avLst/>
            </a:prstGeom>
            <a:noFill/>
            <a:ln>
              <a:noFill/>
            </a:ln>
          </p:spPr>
        </p:pic>
        <p:pic>
          <p:nvPicPr>
            <p:cNvPr descr="it.png" id="1102" name="Google Shape;1102;p92"/>
            <p:cNvPicPr preferRelativeResize="0"/>
            <p:nvPr/>
          </p:nvPicPr>
          <p:blipFill rotWithShape="1">
            <a:blip r:embed="rId18">
              <a:alphaModFix/>
            </a:blip>
            <a:srcRect b="0" l="0" r="0" t="0"/>
            <a:stretch/>
          </p:blipFill>
          <p:spPr>
            <a:xfrm>
              <a:off x="4306322" y="6572055"/>
              <a:ext cx="217977" cy="144114"/>
            </a:xfrm>
            <a:prstGeom prst="rect">
              <a:avLst/>
            </a:prstGeom>
            <a:noFill/>
            <a:ln>
              <a:noFill/>
            </a:ln>
          </p:spPr>
        </p:pic>
        <p:pic>
          <p:nvPicPr>
            <p:cNvPr descr="lu.png" id="1103" name="Google Shape;1103;p92"/>
            <p:cNvPicPr preferRelativeResize="0"/>
            <p:nvPr/>
          </p:nvPicPr>
          <p:blipFill rotWithShape="1">
            <a:blip r:embed="rId19">
              <a:alphaModFix/>
            </a:blip>
            <a:srcRect b="0" l="0" r="0" t="0"/>
            <a:stretch/>
          </p:blipFill>
          <p:spPr>
            <a:xfrm>
              <a:off x="4676775" y="6572055"/>
              <a:ext cx="217977" cy="144114"/>
            </a:xfrm>
            <a:prstGeom prst="rect">
              <a:avLst/>
            </a:prstGeom>
            <a:noFill/>
            <a:ln>
              <a:noFill/>
            </a:ln>
          </p:spPr>
        </p:pic>
        <p:pic>
          <p:nvPicPr>
            <p:cNvPr descr="nl.png" id="1104" name="Google Shape;1104;p92"/>
            <p:cNvPicPr preferRelativeResize="0"/>
            <p:nvPr/>
          </p:nvPicPr>
          <p:blipFill rotWithShape="1">
            <a:blip r:embed="rId20">
              <a:alphaModFix/>
            </a:blip>
            <a:srcRect b="0" l="0" r="0" t="0"/>
            <a:stretch/>
          </p:blipFill>
          <p:spPr>
            <a:xfrm>
              <a:off x="5050684" y="6572055"/>
              <a:ext cx="217977" cy="144114"/>
            </a:xfrm>
            <a:prstGeom prst="rect">
              <a:avLst/>
            </a:prstGeom>
            <a:noFill/>
            <a:ln>
              <a:noFill/>
            </a:ln>
          </p:spPr>
        </p:pic>
        <p:pic>
          <p:nvPicPr>
            <p:cNvPr descr="no.png" id="1105" name="Google Shape;1105;p92"/>
            <p:cNvPicPr preferRelativeResize="0"/>
            <p:nvPr/>
          </p:nvPicPr>
          <p:blipFill rotWithShape="1">
            <a:blip r:embed="rId21">
              <a:alphaModFix/>
            </a:blip>
            <a:srcRect b="0" l="0" r="0" t="0"/>
            <a:stretch/>
          </p:blipFill>
          <p:spPr>
            <a:xfrm>
              <a:off x="5428051" y="6572055"/>
              <a:ext cx="217977" cy="144114"/>
            </a:xfrm>
            <a:prstGeom prst="rect">
              <a:avLst/>
            </a:prstGeom>
            <a:noFill/>
            <a:ln>
              <a:noFill/>
            </a:ln>
          </p:spPr>
        </p:pic>
        <p:pic>
          <p:nvPicPr>
            <p:cNvPr descr="pl.png" id="1106" name="Google Shape;1106;p92"/>
            <p:cNvPicPr preferRelativeResize="0"/>
            <p:nvPr/>
          </p:nvPicPr>
          <p:blipFill rotWithShape="1">
            <a:blip r:embed="rId22">
              <a:alphaModFix/>
            </a:blip>
            <a:srcRect b="0" l="0" r="0" t="0"/>
            <a:stretch/>
          </p:blipFill>
          <p:spPr>
            <a:xfrm>
              <a:off x="5795181" y="6572055"/>
              <a:ext cx="217977" cy="144114"/>
            </a:xfrm>
            <a:prstGeom prst="rect">
              <a:avLst/>
            </a:prstGeom>
            <a:noFill/>
            <a:ln>
              <a:noFill/>
            </a:ln>
          </p:spPr>
        </p:pic>
        <p:pic>
          <p:nvPicPr>
            <p:cNvPr descr="pt.png" id="1107" name="Google Shape;1107;p92"/>
            <p:cNvPicPr preferRelativeResize="0"/>
            <p:nvPr/>
          </p:nvPicPr>
          <p:blipFill rotWithShape="1">
            <a:blip r:embed="rId23">
              <a:alphaModFix/>
            </a:blip>
            <a:srcRect b="0" l="0" r="0" t="0"/>
            <a:stretch/>
          </p:blipFill>
          <p:spPr>
            <a:xfrm>
              <a:off x="6167359" y="6572055"/>
              <a:ext cx="217977" cy="144114"/>
            </a:xfrm>
            <a:prstGeom prst="rect">
              <a:avLst/>
            </a:prstGeom>
            <a:noFill/>
            <a:ln>
              <a:noFill/>
            </a:ln>
          </p:spPr>
        </p:pic>
        <p:pic>
          <p:nvPicPr>
            <p:cNvPr descr="ro.png" id="1108" name="Google Shape;1108;p92"/>
            <p:cNvPicPr preferRelativeResize="0"/>
            <p:nvPr/>
          </p:nvPicPr>
          <p:blipFill rotWithShape="1">
            <a:blip r:embed="rId24">
              <a:alphaModFix/>
            </a:blip>
            <a:srcRect b="0" l="0" r="0" t="0"/>
            <a:stretch/>
          </p:blipFill>
          <p:spPr>
            <a:xfrm>
              <a:off x="6541267" y="6572055"/>
              <a:ext cx="217977" cy="144114"/>
            </a:xfrm>
            <a:prstGeom prst="rect">
              <a:avLst/>
            </a:prstGeom>
            <a:noFill/>
            <a:ln>
              <a:noFill/>
            </a:ln>
          </p:spPr>
        </p:pic>
        <p:pic>
          <p:nvPicPr>
            <p:cNvPr descr="se.png" id="1109" name="Google Shape;1109;p92"/>
            <p:cNvPicPr preferRelativeResize="0"/>
            <p:nvPr/>
          </p:nvPicPr>
          <p:blipFill rotWithShape="1">
            <a:blip r:embed="rId25">
              <a:alphaModFix/>
            </a:blip>
            <a:srcRect b="0" l="0" r="0" t="0"/>
            <a:stretch/>
          </p:blipFill>
          <p:spPr>
            <a:xfrm>
              <a:off x="7279811" y="6572055"/>
              <a:ext cx="217977" cy="144114"/>
            </a:xfrm>
            <a:prstGeom prst="rect">
              <a:avLst/>
            </a:prstGeom>
            <a:noFill/>
            <a:ln>
              <a:noFill/>
            </a:ln>
          </p:spPr>
        </p:pic>
        <p:pic>
          <p:nvPicPr>
            <p:cNvPr descr="uk.png" id="1110" name="Google Shape;1110;p92"/>
            <p:cNvPicPr preferRelativeResize="0"/>
            <p:nvPr/>
          </p:nvPicPr>
          <p:blipFill rotWithShape="1">
            <a:blip r:embed="rId26">
              <a:alphaModFix/>
            </a:blip>
            <a:srcRect b="0" l="0" r="0" t="0"/>
            <a:stretch/>
          </p:blipFill>
          <p:spPr>
            <a:xfrm>
              <a:off x="8017547" y="6572055"/>
              <a:ext cx="217977" cy="144114"/>
            </a:xfrm>
            <a:prstGeom prst="rect">
              <a:avLst/>
            </a:prstGeom>
            <a:noFill/>
            <a:ln>
              <a:noFill/>
            </a:ln>
          </p:spPr>
        </p:pic>
        <p:pic>
          <p:nvPicPr>
            <p:cNvPr descr="ca.png" id="1111" name="Google Shape;1111;p92"/>
            <p:cNvPicPr preferRelativeResize="0"/>
            <p:nvPr/>
          </p:nvPicPr>
          <p:blipFill rotWithShape="1">
            <a:blip r:embed="rId27">
              <a:alphaModFix/>
            </a:blip>
            <a:srcRect b="0" l="0" r="0" t="0"/>
            <a:stretch/>
          </p:blipFill>
          <p:spPr>
            <a:xfrm>
              <a:off x="9291609" y="6573362"/>
              <a:ext cx="216000" cy="142807"/>
            </a:xfrm>
            <a:prstGeom prst="rect">
              <a:avLst/>
            </a:prstGeom>
            <a:noFill/>
            <a:ln>
              <a:noFill/>
            </a:ln>
          </p:spPr>
        </p:pic>
        <p:pic>
          <p:nvPicPr>
            <p:cNvPr id="1112" name="Google Shape;1112;p92"/>
            <p:cNvPicPr preferRelativeResize="0"/>
            <p:nvPr/>
          </p:nvPicPr>
          <p:blipFill rotWithShape="1">
            <a:blip r:embed="rId28">
              <a:alphaModFix/>
            </a:blip>
            <a:srcRect b="0" l="0" r="0" t="0"/>
            <a:stretch/>
          </p:blipFill>
          <p:spPr>
            <a:xfrm>
              <a:off x="8555553" y="6572169"/>
              <a:ext cx="216000" cy="144000"/>
            </a:xfrm>
            <a:prstGeom prst="rect">
              <a:avLst/>
            </a:prstGeom>
            <a:noFill/>
            <a:ln>
              <a:noFill/>
            </a:ln>
          </p:spPr>
        </p:pic>
        <p:pic>
          <p:nvPicPr>
            <p:cNvPr descr="si.png" id="1113" name="Google Shape;1113;p92"/>
            <p:cNvPicPr preferRelativeResize="0"/>
            <p:nvPr/>
          </p:nvPicPr>
          <p:blipFill rotWithShape="1">
            <a:blip r:embed="rId29">
              <a:alphaModFix/>
            </a:blip>
            <a:srcRect b="0" l="0" r="0" t="0"/>
            <a:stretch/>
          </p:blipFill>
          <p:spPr>
            <a:xfrm>
              <a:off x="8928090" y="6572513"/>
              <a:ext cx="217284" cy="143656"/>
            </a:xfrm>
            <a:prstGeom prst="rect">
              <a:avLst/>
            </a:prstGeom>
            <a:noFill/>
            <a:ln>
              <a:noFill/>
            </a:ln>
          </p:spPr>
        </p:pic>
      </p:grpSp>
      <p:sp>
        <p:nvSpPr>
          <p:cNvPr id="1114" name="Google Shape;1114;p92"/>
          <p:cNvSpPr/>
          <p:nvPr/>
        </p:nvSpPr>
        <p:spPr>
          <a:xfrm>
            <a:off x="182999" y="859421"/>
            <a:ext cx="8578500" cy="52116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FF7A"/>
              </a:buClr>
              <a:buSzPts val="2000"/>
              <a:buFont typeface="Arial"/>
              <a:buChar char="•"/>
            </a:pPr>
            <a:r>
              <a:rPr b="1" lang="en-US" sz="2000">
                <a:solidFill>
                  <a:srgbClr val="FFFF7A"/>
                </a:solidFill>
                <a:latin typeface="Arial"/>
                <a:ea typeface="Arial"/>
                <a:cs typeface="Arial"/>
                <a:sym typeface="Arial"/>
              </a:rPr>
              <a:t>All ESA EO missions are operating nominally</a:t>
            </a:r>
            <a:endParaRPr/>
          </a:p>
          <a:p>
            <a:pPr indent="-222250" lvl="0" marL="285750" marR="0" rtl="0" algn="l">
              <a:spcBef>
                <a:spcPts val="0"/>
              </a:spcBef>
              <a:spcAft>
                <a:spcPts val="0"/>
              </a:spcAft>
              <a:buClr>
                <a:schemeClr val="dk1"/>
              </a:buClr>
              <a:buSzPts val="1000"/>
              <a:buFont typeface="Arial"/>
              <a:buNone/>
            </a:pPr>
            <a:r>
              <a:t/>
            </a:r>
            <a:endParaRPr sz="10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2000"/>
              <a:buFont typeface="Arial"/>
              <a:buChar char="•"/>
            </a:pPr>
            <a:r>
              <a:rPr lang="en-US" sz="2000">
                <a:solidFill>
                  <a:schemeClr val="lt1"/>
                </a:solidFill>
                <a:latin typeface="Arial"/>
                <a:ea typeface="Arial"/>
                <a:cs typeface="Arial"/>
                <a:sym typeface="Arial"/>
              </a:rPr>
              <a:t>Rapid Action on Covid-19 and EO Dashboard launched: </a:t>
            </a:r>
            <a:r>
              <a:rPr b="1" lang="en-US" sz="2000">
                <a:solidFill>
                  <a:srgbClr val="FFFF99"/>
                </a:solidFill>
                <a:latin typeface="Arial"/>
                <a:ea typeface="Arial"/>
                <a:cs typeface="Arial"/>
                <a:sym typeface="Arial"/>
              </a:rPr>
              <a:t>race.esa.int </a:t>
            </a:r>
            <a:endParaRPr/>
          </a:p>
          <a:p>
            <a:pPr indent="-222250" lvl="0" marL="285750" marR="0" rtl="0" algn="l">
              <a:spcBef>
                <a:spcPts val="0"/>
              </a:spcBef>
              <a:spcAft>
                <a:spcPts val="0"/>
              </a:spcAft>
              <a:buClr>
                <a:schemeClr val="dk1"/>
              </a:buClr>
              <a:buSzPts val="1000"/>
              <a:buFont typeface="Arial"/>
              <a:buNone/>
            </a:pPr>
            <a:r>
              <a:t/>
            </a:r>
            <a:endParaRPr b="1" sz="1000">
              <a:solidFill>
                <a:srgbClr val="FFFF99"/>
              </a:solidFill>
              <a:latin typeface="Arial"/>
              <a:ea typeface="Arial"/>
              <a:cs typeface="Arial"/>
              <a:sym typeface="Arial"/>
            </a:endParaRPr>
          </a:p>
          <a:p>
            <a:pPr indent="-296326" lvl="0" marL="296326" marR="0" rtl="0" algn="l">
              <a:spcBef>
                <a:spcPts val="0"/>
              </a:spcBef>
              <a:spcAft>
                <a:spcPts val="0"/>
              </a:spcAft>
              <a:buClr>
                <a:srgbClr val="FFFF99"/>
              </a:buClr>
              <a:buSzPts val="2000"/>
              <a:buFont typeface="Arial"/>
              <a:buChar char="•"/>
            </a:pPr>
            <a:r>
              <a:rPr b="1" lang="en-US" sz="2000">
                <a:solidFill>
                  <a:srgbClr val="FFFF99"/>
                </a:solidFill>
                <a:latin typeface="Arial"/>
                <a:ea typeface="Arial"/>
                <a:cs typeface="Arial"/>
                <a:sym typeface="Arial"/>
              </a:rPr>
              <a:t>ɸ-Sat-1 successfully launched on 3 Sept. as part of FSSCat</a:t>
            </a:r>
            <a:endParaRPr b="1" sz="2000">
              <a:solidFill>
                <a:schemeClr val="lt1"/>
              </a:solidFill>
              <a:latin typeface="Arial"/>
              <a:ea typeface="Arial"/>
              <a:cs typeface="Arial"/>
              <a:sym typeface="Arial"/>
            </a:endParaRPr>
          </a:p>
          <a:p>
            <a:pPr indent="-380989" lvl="1" marL="838189" marR="0" rtl="0" algn="l">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First deep Convolutional Neural Network in space (AI chip)</a:t>
            </a:r>
            <a:endParaRPr/>
          </a:p>
          <a:p>
            <a:pPr indent="-380989" lvl="1" marL="838189" marR="0" rtl="0" algn="l">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Will perform inference on the Hyperscout hyperspectral images to detect clouds and “remove” the cloudy pixels</a:t>
            </a:r>
            <a:endParaRPr b="0" i="0" sz="1800" u="none" cap="none" strike="noStrike">
              <a:solidFill>
                <a:schemeClr val="lt1"/>
              </a:solidFill>
              <a:latin typeface="Arial"/>
              <a:ea typeface="Arial"/>
              <a:cs typeface="Arial"/>
              <a:sym typeface="Arial"/>
            </a:endParaRPr>
          </a:p>
          <a:p>
            <a:pPr indent="0" lvl="0" marL="0" marR="0" rtl="0" algn="l">
              <a:spcBef>
                <a:spcPts val="0"/>
              </a:spcBef>
              <a:spcAft>
                <a:spcPts val="0"/>
              </a:spcAft>
              <a:buNone/>
            </a:pPr>
            <a:r>
              <a:t/>
            </a:r>
            <a:endParaRPr b="1" sz="1000">
              <a:solidFill>
                <a:srgbClr val="FFFF99"/>
              </a:solidFill>
              <a:latin typeface="Arial"/>
              <a:ea typeface="Arial"/>
              <a:cs typeface="Arial"/>
              <a:sym typeface="Arial"/>
            </a:endParaRPr>
          </a:p>
          <a:p>
            <a:pPr indent="-285750" lvl="0" marL="285750" marR="0" rtl="0" algn="l">
              <a:spcBef>
                <a:spcPts val="0"/>
              </a:spcBef>
              <a:spcAft>
                <a:spcPts val="0"/>
              </a:spcAft>
              <a:buClr>
                <a:srgbClr val="FFFF99"/>
              </a:buClr>
              <a:buSzPts val="2000"/>
              <a:buFont typeface="Arial"/>
              <a:buChar char="•"/>
            </a:pPr>
            <a:r>
              <a:rPr b="1" lang="en-US" sz="2000">
                <a:solidFill>
                  <a:srgbClr val="FFFF99"/>
                </a:solidFill>
                <a:latin typeface="Arial"/>
                <a:ea typeface="Arial"/>
                <a:cs typeface="Arial"/>
                <a:sym typeface="Arial"/>
              </a:rPr>
              <a:t>Copernicus Sentinel Expansion Missions</a:t>
            </a:r>
            <a:endParaRPr/>
          </a:p>
          <a:p>
            <a:pPr indent="-380989" lvl="1" marL="838189" marR="0" rtl="0" algn="l">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CO2M and CRISTAL contracts signed</a:t>
            </a:r>
            <a:endParaRPr/>
          </a:p>
          <a:p>
            <a:pPr indent="-380989" lvl="1" marL="838189" marR="0" rtl="0" algn="l">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CIMR, CHIME, LSTM contract negotiation concluded, signature soon </a:t>
            </a:r>
            <a:endParaRPr/>
          </a:p>
          <a:p>
            <a:pPr indent="-380989" lvl="1" marL="838189" marR="0" rtl="0" algn="l">
              <a:spcBef>
                <a:spcPts val="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ROSE-L contract negotiation on-going</a:t>
            </a:r>
            <a:endParaRPr b="0" i="0" sz="1800" u="none" cap="none" strike="noStrike">
              <a:solidFill>
                <a:schemeClr val="lt1"/>
              </a:solidFill>
              <a:latin typeface="Arial"/>
              <a:ea typeface="Arial"/>
              <a:cs typeface="Arial"/>
              <a:sym typeface="Arial"/>
            </a:endParaRPr>
          </a:p>
          <a:p>
            <a:pPr indent="0" lvl="0" marL="0" marR="0" rtl="0" algn="l">
              <a:spcBef>
                <a:spcPts val="0"/>
              </a:spcBef>
              <a:spcAft>
                <a:spcPts val="0"/>
              </a:spcAft>
              <a:buNone/>
            </a:pPr>
            <a:r>
              <a:t/>
            </a:r>
            <a:endParaRPr b="1" sz="1000">
              <a:solidFill>
                <a:srgbClr val="FFFF99"/>
              </a:solidFill>
              <a:latin typeface="Arial"/>
              <a:ea typeface="Arial"/>
              <a:cs typeface="Arial"/>
              <a:sym typeface="Arial"/>
            </a:endParaRPr>
          </a:p>
          <a:p>
            <a:pPr indent="-285750" lvl="0" marL="285750" marR="0" rtl="0" algn="l">
              <a:spcBef>
                <a:spcPts val="0"/>
              </a:spcBef>
              <a:spcAft>
                <a:spcPts val="0"/>
              </a:spcAft>
              <a:buClr>
                <a:srgbClr val="FFFF99"/>
              </a:buClr>
              <a:buSzPts val="2000"/>
              <a:buFont typeface="Arial"/>
              <a:buChar char="•"/>
            </a:pPr>
            <a:r>
              <a:rPr b="1" lang="en-US" sz="2000">
                <a:solidFill>
                  <a:srgbClr val="FFFF99"/>
                </a:solidFill>
                <a:latin typeface="Arial"/>
                <a:ea typeface="Arial"/>
                <a:cs typeface="Arial"/>
                <a:sym typeface="Arial"/>
              </a:rPr>
              <a:t>ɸ-Week 2020 Digital Twin Earth was an online success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p119"/>
          <p:cNvSpPr/>
          <p:nvPr>
            <p:ph idx="12" type="sldNum"/>
          </p:nvPr>
        </p:nvSpPr>
        <p:spPr>
          <a:xfrm>
            <a:off x="8763000" y="6629400"/>
            <a:ext cx="3048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1713" name="Google Shape;1713;p119"/>
          <p:cNvSpPr txBox="1"/>
          <p:nvPr>
            <p:ph idx="1" type="body"/>
          </p:nvPr>
        </p:nvSpPr>
        <p:spPr>
          <a:xfrm>
            <a:off x="76200" y="1160585"/>
            <a:ext cx="8991600" cy="56559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Font typeface="Calibri"/>
              <a:buChar char="•"/>
            </a:pPr>
            <a:r>
              <a:rPr b="0" lang="en-US" sz="1400">
                <a:latin typeface="Calibri"/>
                <a:ea typeface="Calibri"/>
                <a:cs typeface="Calibri"/>
                <a:sym typeface="Calibri"/>
              </a:rPr>
              <a:t>The UK is continuing to develop its EO sector in line with its </a:t>
            </a:r>
            <a:r>
              <a:rPr lang="en-US" sz="1400">
                <a:latin typeface="Calibri"/>
                <a:ea typeface="Calibri"/>
                <a:cs typeface="Calibri"/>
                <a:sym typeface="Calibri"/>
              </a:rPr>
              <a:t>National Space Strategy</a:t>
            </a:r>
            <a:r>
              <a:rPr b="0" lang="en-US" sz="1400">
                <a:latin typeface="Calibri"/>
                <a:ea typeface="Calibri"/>
                <a:cs typeface="Calibri"/>
                <a:sym typeface="Calibri"/>
              </a:rPr>
              <a:t>. A dedicated innovation programme to build the skills, technologies and supply chains that will put cutting-edge British innovation in satellites at the heart of the world’s space economy has been launched and the first projects will be announced later this autumn – many are EO and Climate related.</a:t>
            </a:r>
            <a:endParaRPr b="0" sz="1400">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b="0" lang="en-US" sz="1400">
                <a:latin typeface="Calibri"/>
                <a:ea typeface="Calibri"/>
                <a:cs typeface="Calibri"/>
                <a:sym typeface="Calibri"/>
              </a:rPr>
              <a:t>We are preparing to host the </a:t>
            </a:r>
            <a:r>
              <a:rPr lang="en-US" sz="1400">
                <a:latin typeface="Calibri"/>
                <a:ea typeface="Calibri"/>
                <a:cs typeface="Calibri"/>
                <a:sym typeface="Calibri"/>
              </a:rPr>
              <a:t>United Nations Framework Convention on Climate Change COP26</a:t>
            </a:r>
            <a:r>
              <a:rPr b="0" lang="en-US" sz="1400">
                <a:latin typeface="Calibri"/>
                <a:ea typeface="Calibri"/>
                <a:cs typeface="Calibri"/>
                <a:sym typeface="Calibri"/>
              </a:rPr>
              <a:t>, here in the UK, in Glasgow in 2021. Space4Climate (</a:t>
            </a:r>
            <a:r>
              <a:rPr b="0" lang="en-US" sz="1400" u="sng">
                <a:solidFill>
                  <a:schemeClr val="hlink"/>
                </a:solidFill>
                <a:latin typeface="Calibri"/>
                <a:ea typeface="Calibri"/>
                <a:cs typeface="Calibri"/>
                <a:sym typeface="Calibri"/>
                <a:hlinkClick r:id="rId3"/>
              </a:rPr>
              <a:t>http://www.space4climate.com/</a:t>
            </a:r>
            <a:r>
              <a:rPr b="0" lang="en-US" sz="1400">
                <a:latin typeface="Calibri"/>
                <a:ea typeface="Calibri"/>
                <a:cs typeface="Calibri"/>
                <a:sym typeface="Calibri"/>
              </a:rPr>
              <a:t>)</a:t>
            </a:r>
            <a:r>
              <a:rPr b="0" lang="en-US" sz="1400">
                <a:solidFill>
                  <a:srgbClr val="FF0000"/>
                </a:solidFill>
                <a:latin typeface="Calibri"/>
                <a:ea typeface="Calibri"/>
                <a:cs typeface="Calibri"/>
                <a:sym typeface="Calibri"/>
              </a:rPr>
              <a:t>, </a:t>
            </a:r>
            <a:r>
              <a:rPr b="0" lang="en-US" sz="1400">
                <a:latin typeface="Calibri"/>
                <a:ea typeface="Calibri"/>
                <a:cs typeface="Calibri"/>
                <a:sym typeface="Calibri"/>
              </a:rPr>
              <a:t>chaired by the UK Space Agency, is coordinating the satellite EO community and will highlight the pivotal role EO can play in climate monitoring and action as well as deleveraging on legal mandates to accelerate climate action and finalise the Paris Rulebook.</a:t>
            </a:r>
            <a:endParaRPr b="0" sz="1400">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b="0" lang="en-US" sz="1400">
                <a:latin typeface="Calibri"/>
                <a:ea typeface="Calibri"/>
                <a:cs typeface="Calibri"/>
                <a:sym typeface="Calibri"/>
              </a:rPr>
              <a:t>The UK-led ESA mission, </a:t>
            </a:r>
            <a:r>
              <a:rPr lang="en-US" sz="1400">
                <a:latin typeface="Calibri"/>
                <a:ea typeface="Calibri"/>
                <a:cs typeface="Calibri"/>
                <a:sym typeface="Calibri"/>
              </a:rPr>
              <a:t>TRUTHS</a:t>
            </a:r>
            <a:r>
              <a:rPr b="0" lang="en-US" sz="1400">
                <a:latin typeface="Calibri"/>
                <a:ea typeface="Calibri"/>
                <a:cs typeface="Calibri"/>
                <a:sym typeface="Calibri"/>
              </a:rPr>
              <a:t> (</a:t>
            </a:r>
            <a:r>
              <a:rPr b="0" lang="en-US" sz="1400" u="sng">
                <a:solidFill>
                  <a:schemeClr val="hlink"/>
                </a:solidFill>
                <a:latin typeface="Calibri"/>
                <a:ea typeface="Calibri"/>
                <a:cs typeface="Calibri"/>
                <a:sym typeface="Calibri"/>
                <a:hlinkClick r:id="rId4"/>
              </a:rPr>
              <a:t>https://www.npl.co.uk/earth-observation/truths</a:t>
            </a:r>
            <a:r>
              <a:rPr b="0" lang="en-US" sz="1400">
                <a:latin typeface="Calibri"/>
                <a:ea typeface="Calibri"/>
                <a:cs typeface="Calibri"/>
                <a:sym typeface="Calibri"/>
              </a:rPr>
              <a:t>), will be the first ‘measurement standard reference’ in space and will allow a step change in the accuracy in our understanding of Earth radiation balance and its contribution to climate change. It will also improve the performance and interoperability of other satellites through provision of high accuracy reference calibration from space. Funded by the UK, Greece, Romania, Czech Republic and Switzerland the industry consortium across those countries is about to begin work on the first 18 month phase.</a:t>
            </a:r>
            <a:endParaRPr b="0" sz="1400">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b="0" lang="en-US" sz="1400">
                <a:latin typeface="Calibri"/>
                <a:ea typeface="Calibri"/>
                <a:cs typeface="Calibri"/>
                <a:sym typeface="Calibri"/>
              </a:rPr>
              <a:t>The UK is pleased to confirm that ten new projects have recently been added to the UK Space Agency’s </a:t>
            </a:r>
            <a:r>
              <a:rPr lang="en-US" sz="1400">
                <a:latin typeface="Calibri"/>
                <a:ea typeface="Calibri"/>
                <a:cs typeface="Calibri"/>
                <a:sym typeface="Calibri"/>
              </a:rPr>
              <a:t>International Partnership Programme (IPP) </a:t>
            </a:r>
            <a:r>
              <a:rPr b="0" lang="en-US" sz="1400">
                <a:latin typeface="Calibri"/>
                <a:ea typeface="Calibri"/>
                <a:cs typeface="Calibri"/>
                <a:sym typeface="Calibri"/>
              </a:rPr>
              <a:t>portfolio. Through the Global Challenges Research Fund, IPP is now grant-funding 43 projects to the tune of £150M which are developing ground-breaking satellite solutions to tackle real-world problems faced by almost 50 developing countries across Africa, Asia-Pacific and Latin America – with capacity building playing a crucial role to their sustainability. </a:t>
            </a:r>
            <a:endParaRPr b="0" sz="1400">
              <a:latin typeface="Calibri"/>
              <a:ea typeface="Calibri"/>
              <a:cs typeface="Calibri"/>
              <a:sym typeface="Calibri"/>
            </a:endParaRPr>
          </a:p>
          <a:p>
            <a:pPr indent="-146050" lvl="1" marL="831850" rtl="0" algn="l">
              <a:lnSpc>
                <a:spcPct val="100000"/>
              </a:lnSpc>
              <a:spcBef>
                <a:spcPts val="0"/>
              </a:spcBef>
              <a:spcAft>
                <a:spcPts val="0"/>
              </a:spcAft>
              <a:buSzPts val="2200"/>
              <a:buFont typeface="Arial"/>
              <a:buNone/>
            </a:pPr>
            <a:r>
              <a:t/>
            </a:r>
            <a:endParaRPr b="1" sz="1400"/>
          </a:p>
        </p:txBody>
      </p:sp>
      <p:sp>
        <p:nvSpPr>
          <p:cNvPr id="1714" name="Google Shape;1714;p119"/>
          <p:cNvSpPr txBox="1"/>
          <p:nvPr>
            <p:ph idx="2" type="body"/>
          </p:nvPr>
        </p:nvSpPr>
        <p:spPr>
          <a:xfrm>
            <a:off x="1981200" y="152400"/>
            <a:ext cx="49530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US"/>
              <a:t>UK Space Agency</a:t>
            </a:r>
            <a:endParaRPr/>
          </a:p>
        </p:txBody>
      </p:sp>
      <p:pic>
        <p:nvPicPr>
          <p:cNvPr id="1715" name="Google Shape;1715;p119"/>
          <p:cNvPicPr preferRelativeResize="0"/>
          <p:nvPr/>
        </p:nvPicPr>
        <p:blipFill>
          <a:blip r:embed="rId5">
            <a:alphaModFix/>
          </a:blip>
          <a:stretch>
            <a:fillRect/>
          </a:stretch>
        </p:blipFill>
        <p:spPr>
          <a:xfrm>
            <a:off x="6240925" y="5810499"/>
            <a:ext cx="2522075" cy="714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93"/>
          <p:cNvSpPr/>
          <p:nvPr/>
        </p:nvSpPr>
        <p:spPr>
          <a:xfrm>
            <a:off x="1216" y="-1"/>
            <a:ext cx="9142800" cy="6858000"/>
          </a:xfrm>
          <a:prstGeom prst="rect">
            <a:avLst/>
          </a:prstGeom>
          <a:gradFill>
            <a:gsLst>
              <a:gs pos="0">
                <a:srgbClr val="0070C0"/>
              </a:gs>
              <a:gs pos="50000">
                <a:srgbClr val="004890"/>
              </a:gs>
              <a:gs pos="100000">
                <a:srgbClr val="002060"/>
              </a:gs>
            </a:gsLst>
            <a:lin ang="1350003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1" name="Google Shape;1121;p93"/>
          <p:cNvSpPr txBox="1"/>
          <p:nvPr/>
        </p:nvSpPr>
        <p:spPr>
          <a:xfrm>
            <a:off x="143085" y="111424"/>
            <a:ext cx="8142300" cy="58470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FFFF99"/>
                </a:solidFill>
                <a:latin typeface="Arial"/>
                <a:ea typeface="Arial"/>
                <a:cs typeface="Arial"/>
                <a:sym typeface="Arial"/>
              </a:rPr>
              <a:t>ESA EO Update and Outlook</a:t>
            </a:r>
            <a:endParaRPr/>
          </a:p>
        </p:txBody>
      </p:sp>
      <p:pic>
        <p:nvPicPr>
          <p:cNvPr id="1122" name="Google Shape;1122;p93"/>
          <p:cNvPicPr preferRelativeResize="0"/>
          <p:nvPr/>
        </p:nvPicPr>
        <p:blipFill rotWithShape="1">
          <a:blip r:embed="rId3">
            <a:alphaModFix/>
          </a:blip>
          <a:srcRect b="0" l="0" r="0" t="0"/>
          <a:stretch/>
        </p:blipFill>
        <p:spPr>
          <a:xfrm>
            <a:off x="8026399" y="121919"/>
            <a:ext cx="1057285" cy="416561"/>
          </a:xfrm>
          <a:prstGeom prst="rect">
            <a:avLst/>
          </a:prstGeom>
          <a:noFill/>
          <a:ln>
            <a:noFill/>
          </a:ln>
        </p:spPr>
      </p:pic>
      <p:sp>
        <p:nvSpPr>
          <p:cNvPr id="1123" name="Google Shape;1123;p93"/>
          <p:cNvSpPr txBox="1"/>
          <p:nvPr/>
        </p:nvSpPr>
        <p:spPr>
          <a:xfrm>
            <a:off x="38556" y="6231798"/>
            <a:ext cx="3459900" cy="30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chemeClr val="lt1"/>
                </a:solidFill>
                <a:latin typeface="Arial"/>
                <a:ea typeface="Arial"/>
                <a:cs typeface="Arial"/>
                <a:sym typeface="Arial"/>
              </a:rPr>
              <a:t>ESA UNCLASSIFIED – For Official Use </a:t>
            </a:r>
            <a:endParaRPr/>
          </a:p>
        </p:txBody>
      </p:sp>
      <p:pic>
        <p:nvPicPr>
          <p:cNvPr id="1124" name="Google Shape;1124;p93"/>
          <p:cNvPicPr preferRelativeResize="0"/>
          <p:nvPr/>
        </p:nvPicPr>
        <p:blipFill rotWithShape="1">
          <a:blip r:embed="rId4">
            <a:alphaModFix/>
          </a:blip>
          <a:srcRect b="0" l="0" r="0" t="0"/>
          <a:stretch/>
        </p:blipFill>
        <p:spPr>
          <a:xfrm>
            <a:off x="7227603" y="6556081"/>
            <a:ext cx="1636919" cy="141224"/>
          </a:xfrm>
          <a:prstGeom prst="rect">
            <a:avLst/>
          </a:prstGeom>
          <a:noFill/>
          <a:ln>
            <a:noFill/>
          </a:ln>
        </p:spPr>
      </p:pic>
      <p:grpSp>
        <p:nvGrpSpPr>
          <p:cNvPr id="1125" name="Google Shape;1125;p93"/>
          <p:cNvGrpSpPr/>
          <p:nvPr/>
        </p:nvGrpSpPr>
        <p:grpSpPr>
          <a:xfrm>
            <a:off x="166053" y="6552753"/>
            <a:ext cx="6328660" cy="98272"/>
            <a:chOff x="226688" y="6572055"/>
            <a:chExt cx="9280921" cy="144115"/>
          </a:xfrm>
        </p:grpSpPr>
        <p:pic>
          <p:nvPicPr>
            <p:cNvPr descr="at.png" id="1126" name="Google Shape;1126;p93"/>
            <p:cNvPicPr preferRelativeResize="0"/>
            <p:nvPr/>
          </p:nvPicPr>
          <p:blipFill rotWithShape="1">
            <a:blip r:embed="rId5">
              <a:alphaModFix/>
            </a:blip>
            <a:srcRect b="0" l="0" r="0" t="0"/>
            <a:stretch/>
          </p:blipFill>
          <p:spPr>
            <a:xfrm>
              <a:off x="226688" y="6572055"/>
              <a:ext cx="217977" cy="144114"/>
            </a:xfrm>
            <a:prstGeom prst="rect">
              <a:avLst/>
            </a:prstGeom>
            <a:noFill/>
            <a:ln>
              <a:noFill/>
            </a:ln>
          </p:spPr>
        </p:pic>
        <p:pic>
          <p:nvPicPr>
            <p:cNvPr descr="be.png" id="1127" name="Google Shape;1127;p93"/>
            <p:cNvPicPr preferRelativeResize="0"/>
            <p:nvPr/>
          </p:nvPicPr>
          <p:blipFill rotWithShape="1">
            <a:blip r:embed="rId6">
              <a:alphaModFix/>
            </a:blip>
            <a:srcRect b="0" l="0" r="0" t="0"/>
            <a:stretch/>
          </p:blipFill>
          <p:spPr>
            <a:xfrm>
              <a:off x="597100" y="6572055"/>
              <a:ext cx="217977" cy="144114"/>
            </a:xfrm>
            <a:prstGeom prst="rect">
              <a:avLst/>
            </a:prstGeom>
            <a:noFill/>
            <a:ln>
              <a:noFill/>
            </a:ln>
          </p:spPr>
        </p:pic>
        <p:pic>
          <p:nvPicPr>
            <p:cNvPr descr="ch.png" id="1128" name="Google Shape;1128;p93"/>
            <p:cNvPicPr preferRelativeResize="0"/>
            <p:nvPr/>
          </p:nvPicPr>
          <p:blipFill rotWithShape="1">
            <a:blip r:embed="rId7">
              <a:alphaModFix/>
            </a:blip>
            <a:srcRect b="0" l="0" r="0" t="0"/>
            <a:stretch/>
          </p:blipFill>
          <p:spPr>
            <a:xfrm>
              <a:off x="7652002" y="6572055"/>
              <a:ext cx="217977" cy="144114"/>
            </a:xfrm>
            <a:prstGeom prst="rect">
              <a:avLst/>
            </a:prstGeom>
            <a:noFill/>
            <a:ln>
              <a:noFill/>
            </a:ln>
          </p:spPr>
        </p:pic>
        <p:pic>
          <p:nvPicPr>
            <p:cNvPr descr="cz.png" id="1129" name="Google Shape;1129;p93"/>
            <p:cNvPicPr preferRelativeResize="0"/>
            <p:nvPr/>
          </p:nvPicPr>
          <p:blipFill rotWithShape="1">
            <a:blip r:embed="rId8">
              <a:alphaModFix/>
            </a:blip>
            <a:srcRect b="0" l="0" r="0" t="0"/>
            <a:stretch/>
          </p:blipFill>
          <p:spPr>
            <a:xfrm>
              <a:off x="970446" y="6572055"/>
              <a:ext cx="217977" cy="144114"/>
            </a:xfrm>
            <a:prstGeom prst="rect">
              <a:avLst/>
            </a:prstGeom>
            <a:noFill/>
            <a:ln>
              <a:noFill/>
            </a:ln>
          </p:spPr>
        </p:pic>
        <p:pic>
          <p:nvPicPr>
            <p:cNvPr descr="de.png" id="1130" name="Google Shape;1130;p93"/>
            <p:cNvPicPr preferRelativeResize="0"/>
            <p:nvPr/>
          </p:nvPicPr>
          <p:blipFill rotWithShape="1">
            <a:blip r:embed="rId9">
              <a:alphaModFix/>
            </a:blip>
            <a:srcRect b="0" l="0" r="0" t="0"/>
            <a:stretch/>
          </p:blipFill>
          <p:spPr>
            <a:xfrm>
              <a:off x="2830886" y="6572055"/>
              <a:ext cx="217977" cy="144114"/>
            </a:xfrm>
            <a:prstGeom prst="rect">
              <a:avLst/>
            </a:prstGeom>
            <a:noFill/>
            <a:ln>
              <a:noFill/>
            </a:ln>
          </p:spPr>
        </p:pic>
        <p:pic>
          <p:nvPicPr>
            <p:cNvPr descr="dk.png" id="1131" name="Google Shape;1131;p93"/>
            <p:cNvPicPr preferRelativeResize="0"/>
            <p:nvPr/>
          </p:nvPicPr>
          <p:blipFill rotWithShape="1">
            <a:blip r:embed="rId10">
              <a:alphaModFix/>
            </a:blip>
            <a:srcRect b="0" l="0" r="0" t="0"/>
            <a:stretch/>
          </p:blipFill>
          <p:spPr>
            <a:xfrm>
              <a:off x="1340468" y="6572055"/>
              <a:ext cx="217977" cy="144114"/>
            </a:xfrm>
            <a:prstGeom prst="rect">
              <a:avLst/>
            </a:prstGeom>
            <a:noFill/>
            <a:ln>
              <a:noFill/>
            </a:ln>
          </p:spPr>
        </p:pic>
        <p:pic>
          <p:nvPicPr>
            <p:cNvPr descr="ee.png" id="1132" name="Google Shape;1132;p93"/>
            <p:cNvPicPr preferRelativeResize="0"/>
            <p:nvPr/>
          </p:nvPicPr>
          <p:blipFill rotWithShape="1">
            <a:blip r:embed="rId11">
              <a:alphaModFix/>
            </a:blip>
            <a:srcRect b="0" l="0" r="0" t="0"/>
            <a:stretch/>
          </p:blipFill>
          <p:spPr>
            <a:xfrm>
              <a:off x="1710886" y="6572055"/>
              <a:ext cx="217977" cy="144114"/>
            </a:xfrm>
            <a:prstGeom prst="rect">
              <a:avLst/>
            </a:prstGeom>
            <a:noFill/>
            <a:ln>
              <a:noFill/>
            </a:ln>
          </p:spPr>
        </p:pic>
        <p:pic>
          <p:nvPicPr>
            <p:cNvPr descr="es.png" id="1133" name="Google Shape;1133;p93"/>
            <p:cNvPicPr preferRelativeResize="0"/>
            <p:nvPr/>
          </p:nvPicPr>
          <p:blipFill rotWithShape="1">
            <a:blip r:embed="rId12">
              <a:alphaModFix/>
            </a:blip>
            <a:srcRect b="0" l="0" r="0" t="0"/>
            <a:stretch/>
          </p:blipFill>
          <p:spPr>
            <a:xfrm>
              <a:off x="6909231" y="6572055"/>
              <a:ext cx="217977" cy="144114"/>
            </a:xfrm>
            <a:prstGeom prst="rect">
              <a:avLst/>
            </a:prstGeom>
            <a:noFill/>
            <a:ln>
              <a:noFill/>
            </a:ln>
          </p:spPr>
        </p:pic>
        <p:pic>
          <p:nvPicPr>
            <p:cNvPr descr="fi.png" id="1134" name="Google Shape;1134;p93"/>
            <p:cNvPicPr preferRelativeResize="0"/>
            <p:nvPr/>
          </p:nvPicPr>
          <p:blipFill rotWithShape="1">
            <a:blip r:embed="rId13">
              <a:alphaModFix/>
            </a:blip>
            <a:srcRect b="0" l="0" r="0" t="0"/>
            <a:stretch/>
          </p:blipFill>
          <p:spPr>
            <a:xfrm>
              <a:off x="2088120" y="6572055"/>
              <a:ext cx="217977" cy="144114"/>
            </a:xfrm>
            <a:prstGeom prst="rect">
              <a:avLst/>
            </a:prstGeom>
            <a:noFill/>
            <a:ln>
              <a:noFill/>
            </a:ln>
          </p:spPr>
        </p:pic>
        <p:pic>
          <p:nvPicPr>
            <p:cNvPr descr="fr.png" id="1135" name="Google Shape;1135;p93"/>
            <p:cNvPicPr preferRelativeResize="0"/>
            <p:nvPr/>
          </p:nvPicPr>
          <p:blipFill rotWithShape="1">
            <a:blip r:embed="rId14">
              <a:alphaModFix/>
            </a:blip>
            <a:srcRect b="0" l="0" r="0" t="0"/>
            <a:stretch/>
          </p:blipFill>
          <p:spPr>
            <a:xfrm>
              <a:off x="2456977" y="6572055"/>
              <a:ext cx="217977" cy="144114"/>
            </a:xfrm>
            <a:prstGeom prst="rect">
              <a:avLst/>
            </a:prstGeom>
            <a:noFill/>
            <a:ln>
              <a:noFill/>
            </a:ln>
          </p:spPr>
        </p:pic>
        <p:pic>
          <p:nvPicPr>
            <p:cNvPr descr="gr.png" id="1136" name="Google Shape;1136;p93"/>
            <p:cNvPicPr preferRelativeResize="0"/>
            <p:nvPr/>
          </p:nvPicPr>
          <p:blipFill rotWithShape="1">
            <a:blip r:embed="rId15">
              <a:alphaModFix/>
            </a:blip>
            <a:srcRect b="0" l="0" r="0" t="0"/>
            <a:stretch/>
          </p:blipFill>
          <p:spPr>
            <a:xfrm>
              <a:off x="3199746" y="6572055"/>
              <a:ext cx="217977" cy="144114"/>
            </a:xfrm>
            <a:prstGeom prst="rect">
              <a:avLst/>
            </a:prstGeom>
            <a:noFill/>
            <a:ln>
              <a:noFill/>
            </a:ln>
          </p:spPr>
        </p:pic>
        <p:pic>
          <p:nvPicPr>
            <p:cNvPr descr="hu.png" id="1137" name="Google Shape;1137;p93"/>
            <p:cNvPicPr preferRelativeResize="0"/>
            <p:nvPr/>
          </p:nvPicPr>
          <p:blipFill rotWithShape="1">
            <a:blip r:embed="rId16">
              <a:alphaModFix/>
            </a:blip>
            <a:srcRect b="0" l="0" r="0" t="0"/>
            <a:stretch/>
          </p:blipFill>
          <p:spPr>
            <a:xfrm>
              <a:off x="3568607" y="6572055"/>
              <a:ext cx="217977" cy="144114"/>
            </a:xfrm>
            <a:prstGeom prst="rect">
              <a:avLst/>
            </a:prstGeom>
            <a:noFill/>
            <a:ln>
              <a:noFill/>
            </a:ln>
          </p:spPr>
        </p:pic>
        <p:pic>
          <p:nvPicPr>
            <p:cNvPr descr="ie.png" id="1138" name="Google Shape;1138;p93"/>
            <p:cNvPicPr preferRelativeResize="0"/>
            <p:nvPr/>
          </p:nvPicPr>
          <p:blipFill rotWithShape="1">
            <a:blip r:embed="rId17">
              <a:alphaModFix/>
            </a:blip>
            <a:srcRect b="0" l="0" r="0" t="0"/>
            <a:stretch/>
          </p:blipFill>
          <p:spPr>
            <a:xfrm>
              <a:off x="3937466" y="6572055"/>
              <a:ext cx="217977" cy="144114"/>
            </a:xfrm>
            <a:prstGeom prst="rect">
              <a:avLst/>
            </a:prstGeom>
            <a:noFill/>
            <a:ln>
              <a:noFill/>
            </a:ln>
          </p:spPr>
        </p:pic>
        <p:pic>
          <p:nvPicPr>
            <p:cNvPr descr="it.png" id="1139" name="Google Shape;1139;p93"/>
            <p:cNvPicPr preferRelativeResize="0"/>
            <p:nvPr/>
          </p:nvPicPr>
          <p:blipFill rotWithShape="1">
            <a:blip r:embed="rId18">
              <a:alphaModFix/>
            </a:blip>
            <a:srcRect b="0" l="0" r="0" t="0"/>
            <a:stretch/>
          </p:blipFill>
          <p:spPr>
            <a:xfrm>
              <a:off x="4306322" y="6572055"/>
              <a:ext cx="217977" cy="144114"/>
            </a:xfrm>
            <a:prstGeom prst="rect">
              <a:avLst/>
            </a:prstGeom>
            <a:noFill/>
            <a:ln>
              <a:noFill/>
            </a:ln>
          </p:spPr>
        </p:pic>
        <p:pic>
          <p:nvPicPr>
            <p:cNvPr descr="lu.png" id="1140" name="Google Shape;1140;p93"/>
            <p:cNvPicPr preferRelativeResize="0"/>
            <p:nvPr/>
          </p:nvPicPr>
          <p:blipFill rotWithShape="1">
            <a:blip r:embed="rId19">
              <a:alphaModFix/>
            </a:blip>
            <a:srcRect b="0" l="0" r="0" t="0"/>
            <a:stretch/>
          </p:blipFill>
          <p:spPr>
            <a:xfrm>
              <a:off x="4676775" y="6572055"/>
              <a:ext cx="217977" cy="144114"/>
            </a:xfrm>
            <a:prstGeom prst="rect">
              <a:avLst/>
            </a:prstGeom>
            <a:noFill/>
            <a:ln>
              <a:noFill/>
            </a:ln>
          </p:spPr>
        </p:pic>
        <p:pic>
          <p:nvPicPr>
            <p:cNvPr descr="nl.png" id="1141" name="Google Shape;1141;p93"/>
            <p:cNvPicPr preferRelativeResize="0"/>
            <p:nvPr/>
          </p:nvPicPr>
          <p:blipFill rotWithShape="1">
            <a:blip r:embed="rId20">
              <a:alphaModFix/>
            </a:blip>
            <a:srcRect b="0" l="0" r="0" t="0"/>
            <a:stretch/>
          </p:blipFill>
          <p:spPr>
            <a:xfrm>
              <a:off x="5050684" y="6572055"/>
              <a:ext cx="217977" cy="144114"/>
            </a:xfrm>
            <a:prstGeom prst="rect">
              <a:avLst/>
            </a:prstGeom>
            <a:noFill/>
            <a:ln>
              <a:noFill/>
            </a:ln>
          </p:spPr>
        </p:pic>
        <p:pic>
          <p:nvPicPr>
            <p:cNvPr descr="no.png" id="1142" name="Google Shape;1142;p93"/>
            <p:cNvPicPr preferRelativeResize="0"/>
            <p:nvPr/>
          </p:nvPicPr>
          <p:blipFill rotWithShape="1">
            <a:blip r:embed="rId21">
              <a:alphaModFix/>
            </a:blip>
            <a:srcRect b="0" l="0" r="0" t="0"/>
            <a:stretch/>
          </p:blipFill>
          <p:spPr>
            <a:xfrm>
              <a:off x="5428051" y="6572055"/>
              <a:ext cx="217977" cy="144114"/>
            </a:xfrm>
            <a:prstGeom prst="rect">
              <a:avLst/>
            </a:prstGeom>
            <a:noFill/>
            <a:ln>
              <a:noFill/>
            </a:ln>
          </p:spPr>
        </p:pic>
        <p:pic>
          <p:nvPicPr>
            <p:cNvPr descr="pl.png" id="1143" name="Google Shape;1143;p93"/>
            <p:cNvPicPr preferRelativeResize="0"/>
            <p:nvPr/>
          </p:nvPicPr>
          <p:blipFill rotWithShape="1">
            <a:blip r:embed="rId22">
              <a:alphaModFix/>
            </a:blip>
            <a:srcRect b="0" l="0" r="0" t="0"/>
            <a:stretch/>
          </p:blipFill>
          <p:spPr>
            <a:xfrm>
              <a:off x="5795181" y="6572055"/>
              <a:ext cx="217977" cy="144114"/>
            </a:xfrm>
            <a:prstGeom prst="rect">
              <a:avLst/>
            </a:prstGeom>
            <a:noFill/>
            <a:ln>
              <a:noFill/>
            </a:ln>
          </p:spPr>
        </p:pic>
        <p:pic>
          <p:nvPicPr>
            <p:cNvPr descr="pt.png" id="1144" name="Google Shape;1144;p93"/>
            <p:cNvPicPr preferRelativeResize="0"/>
            <p:nvPr/>
          </p:nvPicPr>
          <p:blipFill rotWithShape="1">
            <a:blip r:embed="rId23">
              <a:alphaModFix/>
            </a:blip>
            <a:srcRect b="0" l="0" r="0" t="0"/>
            <a:stretch/>
          </p:blipFill>
          <p:spPr>
            <a:xfrm>
              <a:off x="6167359" y="6572055"/>
              <a:ext cx="217977" cy="144114"/>
            </a:xfrm>
            <a:prstGeom prst="rect">
              <a:avLst/>
            </a:prstGeom>
            <a:noFill/>
            <a:ln>
              <a:noFill/>
            </a:ln>
          </p:spPr>
        </p:pic>
        <p:pic>
          <p:nvPicPr>
            <p:cNvPr descr="ro.png" id="1145" name="Google Shape;1145;p93"/>
            <p:cNvPicPr preferRelativeResize="0"/>
            <p:nvPr/>
          </p:nvPicPr>
          <p:blipFill rotWithShape="1">
            <a:blip r:embed="rId24">
              <a:alphaModFix/>
            </a:blip>
            <a:srcRect b="0" l="0" r="0" t="0"/>
            <a:stretch/>
          </p:blipFill>
          <p:spPr>
            <a:xfrm>
              <a:off x="6541267" y="6572055"/>
              <a:ext cx="217977" cy="144114"/>
            </a:xfrm>
            <a:prstGeom prst="rect">
              <a:avLst/>
            </a:prstGeom>
            <a:noFill/>
            <a:ln>
              <a:noFill/>
            </a:ln>
          </p:spPr>
        </p:pic>
        <p:pic>
          <p:nvPicPr>
            <p:cNvPr descr="se.png" id="1146" name="Google Shape;1146;p93"/>
            <p:cNvPicPr preferRelativeResize="0"/>
            <p:nvPr/>
          </p:nvPicPr>
          <p:blipFill rotWithShape="1">
            <a:blip r:embed="rId25">
              <a:alphaModFix/>
            </a:blip>
            <a:srcRect b="0" l="0" r="0" t="0"/>
            <a:stretch/>
          </p:blipFill>
          <p:spPr>
            <a:xfrm>
              <a:off x="7279811" y="6572055"/>
              <a:ext cx="217977" cy="144114"/>
            </a:xfrm>
            <a:prstGeom prst="rect">
              <a:avLst/>
            </a:prstGeom>
            <a:noFill/>
            <a:ln>
              <a:noFill/>
            </a:ln>
          </p:spPr>
        </p:pic>
        <p:pic>
          <p:nvPicPr>
            <p:cNvPr descr="uk.png" id="1147" name="Google Shape;1147;p93"/>
            <p:cNvPicPr preferRelativeResize="0"/>
            <p:nvPr/>
          </p:nvPicPr>
          <p:blipFill rotWithShape="1">
            <a:blip r:embed="rId26">
              <a:alphaModFix/>
            </a:blip>
            <a:srcRect b="0" l="0" r="0" t="0"/>
            <a:stretch/>
          </p:blipFill>
          <p:spPr>
            <a:xfrm>
              <a:off x="8017547" y="6572055"/>
              <a:ext cx="217977" cy="144114"/>
            </a:xfrm>
            <a:prstGeom prst="rect">
              <a:avLst/>
            </a:prstGeom>
            <a:noFill/>
            <a:ln>
              <a:noFill/>
            </a:ln>
          </p:spPr>
        </p:pic>
        <p:pic>
          <p:nvPicPr>
            <p:cNvPr descr="ca.png" id="1148" name="Google Shape;1148;p93"/>
            <p:cNvPicPr preferRelativeResize="0"/>
            <p:nvPr/>
          </p:nvPicPr>
          <p:blipFill rotWithShape="1">
            <a:blip r:embed="rId27">
              <a:alphaModFix/>
            </a:blip>
            <a:srcRect b="0" l="0" r="0" t="0"/>
            <a:stretch/>
          </p:blipFill>
          <p:spPr>
            <a:xfrm>
              <a:off x="9291609" y="6573362"/>
              <a:ext cx="216000" cy="142807"/>
            </a:xfrm>
            <a:prstGeom prst="rect">
              <a:avLst/>
            </a:prstGeom>
            <a:noFill/>
            <a:ln>
              <a:noFill/>
            </a:ln>
          </p:spPr>
        </p:pic>
        <p:pic>
          <p:nvPicPr>
            <p:cNvPr id="1149" name="Google Shape;1149;p93"/>
            <p:cNvPicPr preferRelativeResize="0"/>
            <p:nvPr/>
          </p:nvPicPr>
          <p:blipFill rotWithShape="1">
            <a:blip r:embed="rId28">
              <a:alphaModFix/>
            </a:blip>
            <a:srcRect b="0" l="0" r="0" t="0"/>
            <a:stretch/>
          </p:blipFill>
          <p:spPr>
            <a:xfrm>
              <a:off x="8555553" y="6572169"/>
              <a:ext cx="216000" cy="144000"/>
            </a:xfrm>
            <a:prstGeom prst="rect">
              <a:avLst/>
            </a:prstGeom>
            <a:noFill/>
            <a:ln>
              <a:noFill/>
            </a:ln>
          </p:spPr>
        </p:pic>
        <p:pic>
          <p:nvPicPr>
            <p:cNvPr descr="si.png" id="1150" name="Google Shape;1150;p93"/>
            <p:cNvPicPr preferRelativeResize="0"/>
            <p:nvPr/>
          </p:nvPicPr>
          <p:blipFill rotWithShape="1">
            <a:blip r:embed="rId29">
              <a:alphaModFix/>
            </a:blip>
            <a:srcRect b="0" l="0" r="0" t="0"/>
            <a:stretch/>
          </p:blipFill>
          <p:spPr>
            <a:xfrm>
              <a:off x="8928090" y="6572513"/>
              <a:ext cx="217284" cy="143656"/>
            </a:xfrm>
            <a:prstGeom prst="rect">
              <a:avLst/>
            </a:prstGeom>
            <a:noFill/>
            <a:ln>
              <a:noFill/>
            </a:ln>
          </p:spPr>
        </p:pic>
      </p:grpSp>
      <p:sp>
        <p:nvSpPr>
          <p:cNvPr id="1151" name="Google Shape;1151;p93"/>
          <p:cNvSpPr/>
          <p:nvPr/>
        </p:nvSpPr>
        <p:spPr>
          <a:xfrm>
            <a:off x="5553340" y="2527851"/>
            <a:ext cx="1124400" cy="461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825">
                <a:solidFill>
                  <a:schemeClr val="lt1"/>
                </a:solidFill>
                <a:latin typeface="Arial"/>
                <a:ea typeface="Arial"/>
                <a:cs typeface="Arial"/>
                <a:sym typeface="Arial"/>
              </a:rPr>
              <a:t>© Airbus Defence and Space, Spain</a:t>
            </a:r>
            <a:endParaRPr sz="825">
              <a:solidFill>
                <a:schemeClr val="lt1"/>
              </a:solidFill>
              <a:latin typeface="Verdana"/>
              <a:ea typeface="Verdana"/>
              <a:cs typeface="Verdana"/>
              <a:sym typeface="Verdana"/>
            </a:endParaRPr>
          </a:p>
        </p:txBody>
      </p:sp>
      <p:sp>
        <p:nvSpPr>
          <p:cNvPr id="1152" name="Google Shape;1152;p93"/>
          <p:cNvSpPr/>
          <p:nvPr/>
        </p:nvSpPr>
        <p:spPr>
          <a:xfrm>
            <a:off x="145119" y="770781"/>
            <a:ext cx="3173400" cy="2914800"/>
          </a:xfrm>
          <a:prstGeom prst="roundRect">
            <a:avLst>
              <a:gd fmla="val 16667"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00"/>
                </a:solidFill>
                <a:latin typeface="Arial"/>
                <a:ea typeface="Arial"/>
                <a:cs typeface="Arial"/>
                <a:sym typeface="Arial"/>
              </a:rPr>
              <a:t>Copernicus</a:t>
            </a:r>
            <a:endParaRPr/>
          </a:p>
          <a:p>
            <a:pPr indent="0" lvl="0" marL="0" marR="0" rtl="0" algn="ctr">
              <a:spcBef>
                <a:spcPts val="0"/>
              </a:spcBef>
              <a:spcAft>
                <a:spcPts val="0"/>
              </a:spcAft>
              <a:buNone/>
            </a:pPr>
            <a:r>
              <a:t/>
            </a:r>
            <a:endParaRPr b="1" sz="1400">
              <a:solidFill>
                <a:srgbClr val="041662"/>
              </a:solidFill>
              <a:latin typeface="Arial"/>
              <a:ea typeface="Arial"/>
              <a:cs typeface="Arial"/>
              <a:sym typeface="Arial"/>
            </a:endParaRPr>
          </a:p>
          <a:p>
            <a:pPr indent="0" lvl="0" marL="0" marR="0" rtl="0" algn="ctr">
              <a:spcBef>
                <a:spcPts val="0"/>
              </a:spcBef>
              <a:spcAft>
                <a:spcPts val="0"/>
              </a:spcAft>
              <a:buNone/>
            </a:pPr>
            <a:r>
              <a:rPr b="1" lang="en-US" sz="2400">
                <a:solidFill>
                  <a:srgbClr val="FFFD78"/>
                </a:solidFill>
                <a:latin typeface="Arial"/>
                <a:ea typeface="Arial"/>
                <a:cs typeface="Arial"/>
                <a:sym typeface="Arial"/>
              </a:rPr>
              <a:t>250 TB of EO data </a:t>
            </a:r>
            <a:r>
              <a:rPr lang="en-US" sz="2400">
                <a:solidFill>
                  <a:schemeClr val="lt1"/>
                </a:solidFill>
                <a:latin typeface="Arial"/>
                <a:ea typeface="Arial"/>
                <a:cs typeface="Arial"/>
                <a:sym typeface="Arial"/>
              </a:rPr>
              <a:t>disseminated daily to society</a:t>
            </a:r>
            <a:endParaRPr b="1" sz="2400">
              <a:solidFill>
                <a:srgbClr val="041662"/>
              </a:solidFill>
              <a:latin typeface="Arial"/>
              <a:ea typeface="Arial"/>
              <a:cs typeface="Arial"/>
              <a:sym typeface="Arial"/>
            </a:endParaRPr>
          </a:p>
        </p:txBody>
      </p:sp>
      <p:sp>
        <p:nvSpPr>
          <p:cNvPr id="1153" name="Google Shape;1153;p93"/>
          <p:cNvSpPr/>
          <p:nvPr/>
        </p:nvSpPr>
        <p:spPr>
          <a:xfrm>
            <a:off x="3463078" y="770781"/>
            <a:ext cx="5571000" cy="2914800"/>
          </a:xfrm>
          <a:prstGeom prst="roundRect">
            <a:avLst>
              <a:gd fmla="val 16667" name="adj"/>
            </a:avLst>
          </a:prstGeom>
          <a:gradFill>
            <a:gsLst>
              <a:gs pos="0">
                <a:srgbClr val="004177"/>
              </a:gs>
              <a:gs pos="50000">
                <a:srgbClr val="005EAC"/>
              </a:gs>
              <a:gs pos="100000">
                <a:srgbClr val="0072CE"/>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041662"/>
              </a:solidFill>
              <a:latin typeface="Arial"/>
              <a:ea typeface="Arial"/>
              <a:cs typeface="Arial"/>
              <a:sym typeface="Arial"/>
            </a:endParaRPr>
          </a:p>
        </p:txBody>
      </p:sp>
      <p:sp>
        <p:nvSpPr>
          <p:cNvPr id="1154" name="Google Shape;1154;p93"/>
          <p:cNvSpPr/>
          <p:nvPr/>
        </p:nvSpPr>
        <p:spPr>
          <a:xfrm>
            <a:off x="3550784" y="742543"/>
            <a:ext cx="3173400" cy="2914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400">
                <a:solidFill>
                  <a:srgbClr val="FFFF00"/>
                </a:solidFill>
                <a:latin typeface="Arial"/>
                <a:ea typeface="Arial"/>
                <a:cs typeface="Arial"/>
                <a:sym typeface="Arial"/>
              </a:rPr>
              <a:t>SEOSat - Ingenio</a:t>
            </a:r>
            <a:endParaRPr b="1" sz="2400">
              <a:solidFill>
                <a:srgbClr val="FFFF00"/>
              </a:solidFill>
              <a:latin typeface="Arial"/>
              <a:ea typeface="Arial"/>
              <a:cs typeface="Arial"/>
              <a:sym typeface="Arial"/>
            </a:endParaRPr>
          </a:p>
          <a:p>
            <a:pPr indent="0" lvl="0" marL="0" marR="0" rtl="0" algn="l">
              <a:spcBef>
                <a:spcPts val="0"/>
              </a:spcBef>
              <a:spcAft>
                <a:spcPts val="0"/>
              </a:spcAft>
              <a:buNone/>
            </a:pPr>
            <a:r>
              <a:t/>
            </a:r>
            <a:endParaRPr b="1" sz="1400">
              <a:solidFill>
                <a:srgbClr val="041662"/>
              </a:solidFill>
              <a:latin typeface="Arial"/>
              <a:ea typeface="Arial"/>
              <a:cs typeface="Arial"/>
              <a:sym typeface="Arial"/>
            </a:endParaRPr>
          </a:p>
          <a:p>
            <a:pPr indent="0" lvl="0" marL="0" marR="0" rtl="0" algn="l">
              <a:spcBef>
                <a:spcPts val="0"/>
              </a:spcBef>
              <a:spcAft>
                <a:spcPts val="0"/>
              </a:spcAft>
              <a:buNone/>
            </a:pPr>
            <a:r>
              <a:rPr lang="en-US" sz="2400">
                <a:solidFill>
                  <a:srgbClr val="FFFFFF"/>
                </a:solidFill>
                <a:latin typeface="Arial"/>
                <a:ea typeface="Arial"/>
                <a:cs typeface="Arial"/>
                <a:sym typeface="Arial"/>
              </a:rPr>
              <a:t>Launch scheduled on 13 November 2020 from Kourou</a:t>
            </a:r>
            <a:endParaRPr b="1" sz="2400">
              <a:solidFill>
                <a:srgbClr val="041662"/>
              </a:solidFill>
              <a:latin typeface="Arial"/>
              <a:ea typeface="Arial"/>
              <a:cs typeface="Arial"/>
              <a:sym typeface="Arial"/>
            </a:endParaRPr>
          </a:p>
        </p:txBody>
      </p:sp>
      <p:pic>
        <p:nvPicPr>
          <p:cNvPr id="1155" name="Google Shape;1155;p93"/>
          <p:cNvPicPr preferRelativeResize="0"/>
          <p:nvPr/>
        </p:nvPicPr>
        <p:blipFill rotWithShape="1">
          <a:blip r:embed="rId30">
            <a:alphaModFix/>
          </a:blip>
          <a:srcRect b="0" l="0" r="0" t="0"/>
          <a:stretch/>
        </p:blipFill>
        <p:spPr>
          <a:xfrm>
            <a:off x="6480382" y="984685"/>
            <a:ext cx="2321400" cy="2430300"/>
          </a:xfrm>
          <a:prstGeom prst="roundRect">
            <a:avLst>
              <a:gd fmla="val 8594" name="adj"/>
            </a:avLst>
          </a:prstGeom>
          <a:solidFill>
            <a:srgbClr val="ECECEC"/>
          </a:solidFill>
          <a:ln>
            <a:noFill/>
          </a:ln>
        </p:spPr>
      </p:pic>
      <p:sp>
        <p:nvSpPr>
          <p:cNvPr id="1156" name="Google Shape;1156;p93"/>
          <p:cNvSpPr/>
          <p:nvPr/>
        </p:nvSpPr>
        <p:spPr>
          <a:xfrm>
            <a:off x="166064" y="3912849"/>
            <a:ext cx="8763000" cy="2065500"/>
          </a:xfrm>
          <a:prstGeom prst="roundRect">
            <a:avLst>
              <a:gd fmla="val 16667" name="adj"/>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041662"/>
              </a:solidFill>
              <a:latin typeface="Arial"/>
              <a:ea typeface="Arial"/>
              <a:cs typeface="Arial"/>
              <a:sym typeface="Arial"/>
            </a:endParaRPr>
          </a:p>
        </p:txBody>
      </p:sp>
      <p:pic>
        <p:nvPicPr>
          <p:cNvPr descr="A satellite in space&#10;&#10;Description automatically generated" id="1157" name="Google Shape;1157;p93"/>
          <p:cNvPicPr preferRelativeResize="0"/>
          <p:nvPr/>
        </p:nvPicPr>
        <p:blipFill rotWithShape="1">
          <a:blip r:embed="rId31">
            <a:alphaModFix/>
          </a:blip>
          <a:srcRect b="0" l="0" r="0" t="0"/>
          <a:stretch/>
        </p:blipFill>
        <p:spPr>
          <a:xfrm>
            <a:off x="6603336" y="3950827"/>
            <a:ext cx="2648113" cy="1489564"/>
          </a:xfrm>
          <a:prstGeom prst="rect">
            <a:avLst/>
          </a:prstGeom>
          <a:noFill/>
          <a:ln>
            <a:noFill/>
          </a:ln>
        </p:spPr>
      </p:pic>
      <p:sp>
        <p:nvSpPr>
          <p:cNvPr id="1158" name="Google Shape;1158;p93"/>
          <p:cNvSpPr/>
          <p:nvPr/>
        </p:nvSpPr>
        <p:spPr>
          <a:xfrm>
            <a:off x="264604" y="4072911"/>
            <a:ext cx="6633300" cy="1846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FF00"/>
                </a:solidFill>
                <a:latin typeface="Arial"/>
                <a:ea typeface="Arial"/>
                <a:cs typeface="Arial"/>
                <a:sym typeface="Arial"/>
              </a:rPr>
              <a:t>Sentinel 6 Michael Freilich</a:t>
            </a:r>
            <a:endParaRPr sz="2000">
              <a:solidFill>
                <a:srgbClr val="FFFFFF"/>
              </a:solidFill>
              <a:latin typeface="Arial"/>
              <a:ea typeface="Arial"/>
              <a:cs typeface="Arial"/>
              <a:sym typeface="Arial"/>
            </a:endParaRPr>
          </a:p>
          <a:p>
            <a:pPr indent="-380989" lvl="0" marL="380989" marR="0" rtl="0" algn="l">
              <a:spcBef>
                <a:spcPts val="0"/>
              </a:spcBef>
              <a:spcAft>
                <a:spcPts val="0"/>
              </a:spcAft>
              <a:buClr>
                <a:srgbClr val="FFFFFF"/>
              </a:buClr>
              <a:buSzPts val="2000"/>
              <a:buFont typeface="Arial"/>
              <a:buChar char="•"/>
            </a:pPr>
            <a:r>
              <a:rPr lang="en-US" sz="2000">
                <a:solidFill>
                  <a:srgbClr val="FFFFFF"/>
                </a:solidFill>
                <a:latin typeface="Arial"/>
                <a:ea typeface="Arial"/>
                <a:cs typeface="Arial"/>
                <a:sym typeface="Arial"/>
              </a:rPr>
              <a:t>Launch date stable for years: 10 Nov 2020</a:t>
            </a:r>
            <a:endParaRPr/>
          </a:p>
          <a:p>
            <a:pPr indent="-380989" lvl="0" marL="380989" marR="0" rtl="0" algn="l">
              <a:spcBef>
                <a:spcPts val="0"/>
              </a:spcBef>
              <a:spcAft>
                <a:spcPts val="0"/>
              </a:spcAft>
              <a:buClr>
                <a:srgbClr val="FFFFFF"/>
              </a:buClr>
              <a:buSzPts val="2000"/>
              <a:buFont typeface="Arial"/>
              <a:buChar char="•"/>
            </a:pPr>
            <a:r>
              <a:rPr lang="en-US" sz="2000">
                <a:solidFill>
                  <a:srgbClr val="FFFFFF"/>
                </a:solidFill>
                <a:latin typeface="Arial"/>
                <a:ea typeface="Arial"/>
                <a:cs typeface="Arial"/>
                <a:sym typeface="Arial"/>
              </a:rPr>
              <a:t>Shipping to the United States for launch with SpaceX marked beginning of launch campaign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94"/>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164" name="Google Shape;1164;p94"/>
          <p:cNvSpPr txBox="1"/>
          <p:nvPr>
            <p:ph idx="1" type="body"/>
          </p:nvPr>
        </p:nvSpPr>
        <p:spPr>
          <a:xfrm>
            <a:off x="457200" y="1600200"/>
            <a:ext cx="4053000" cy="4724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PRISMA Mission</a:t>
            </a:r>
            <a:endParaRPr/>
          </a:p>
          <a:p>
            <a:pPr indent="0" lvl="0" marL="0" rtl="0" algn="l">
              <a:lnSpc>
                <a:spcPct val="98181"/>
              </a:lnSpc>
              <a:spcBef>
                <a:spcPts val="500"/>
              </a:spcBef>
              <a:spcAft>
                <a:spcPts val="0"/>
              </a:spcAft>
              <a:buClr>
                <a:schemeClr val="dk1"/>
              </a:buClr>
              <a:buSzPts val="1100"/>
              <a:buFont typeface="Arial"/>
              <a:buNone/>
            </a:pPr>
            <a:r>
              <a:rPr lang="en-US" sz="1500">
                <a:solidFill>
                  <a:srgbClr val="ED7D31"/>
                </a:solidFill>
                <a:latin typeface="Arial"/>
                <a:ea typeface="Arial"/>
                <a:cs typeface="Arial"/>
                <a:sym typeface="Arial"/>
              </a:rPr>
              <a:t>•</a:t>
            </a:r>
            <a:r>
              <a:rPr lang="en-US" sz="1500">
                <a:solidFill>
                  <a:schemeClr val="dk1"/>
                </a:solidFill>
                <a:latin typeface="Calibri"/>
                <a:ea typeface="Calibri"/>
                <a:cs typeface="Calibri"/>
                <a:sym typeface="Calibri"/>
              </a:rPr>
              <a:t>National EO Mission fully funded by ASI, aimed at technology demonstration</a:t>
            </a:r>
            <a:endParaRPr sz="15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lang="en-US" sz="1500">
                <a:solidFill>
                  <a:srgbClr val="ED7D31"/>
                </a:solidFill>
                <a:latin typeface="Arial"/>
                <a:ea typeface="Arial"/>
                <a:cs typeface="Arial"/>
                <a:sym typeface="Arial"/>
              </a:rPr>
              <a:t>•</a:t>
            </a:r>
            <a:r>
              <a:rPr lang="en-US" sz="1500">
                <a:solidFill>
                  <a:schemeClr val="dk1"/>
                </a:solidFill>
                <a:latin typeface="Calibri"/>
                <a:ea typeface="Calibri"/>
                <a:cs typeface="Calibri"/>
                <a:sym typeface="Calibri"/>
              </a:rPr>
              <a:t>Satellite with state-of-the-art Hyperspectral / Pancromatic sensor, 30m spatial resolution (5m in PAN), 30km x 30km…1800km scene, 240 total bands in Visible &amp; Near IR (#66, 400–1010 nm) &amp; Short Wave IR (#174, 920–2505 nm)</a:t>
            </a:r>
            <a:endParaRPr sz="15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lang="en-US" sz="1500">
                <a:solidFill>
                  <a:srgbClr val="ED7D31"/>
                </a:solidFill>
                <a:latin typeface="Arial"/>
                <a:ea typeface="Arial"/>
                <a:cs typeface="Arial"/>
                <a:sym typeface="Arial"/>
              </a:rPr>
              <a:t>•</a:t>
            </a:r>
            <a:r>
              <a:rPr lang="en-US" sz="1500">
                <a:solidFill>
                  <a:schemeClr val="dk1"/>
                </a:solidFill>
                <a:latin typeface="Calibri"/>
                <a:ea typeface="Calibri"/>
                <a:cs typeface="Calibri"/>
                <a:sym typeface="Calibri"/>
              </a:rPr>
              <a:t>Data processed for obtaining at-top-of-atmosphere radiance, at-surface radiance and at-surface reflectance, in satellite geometry or geocoded</a:t>
            </a:r>
            <a:endParaRPr sz="15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lang="en-US" sz="1500">
                <a:solidFill>
                  <a:srgbClr val="ED7D31"/>
                </a:solidFill>
                <a:latin typeface="Arial"/>
                <a:ea typeface="Arial"/>
                <a:cs typeface="Arial"/>
                <a:sym typeface="Arial"/>
              </a:rPr>
              <a:t>•</a:t>
            </a:r>
            <a:r>
              <a:rPr lang="en-US" sz="1500">
                <a:solidFill>
                  <a:schemeClr val="dk1"/>
                </a:solidFill>
                <a:latin typeface="Calibri"/>
                <a:ea typeface="Calibri"/>
                <a:cs typeface="Calibri"/>
                <a:sym typeface="Calibri"/>
              </a:rPr>
              <a:t>Capable to acquire up to 230 images/day and process 200 of them up to geocoded level data</a:t>
            </a:r>
            <a:endParaRPr sz="15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lang="en-US" sz="1500">
                <a:solidFill>
                  <a:srgbClr val="ED7D31"/>
                </a:solidFill>
                <a:latin typeface="Arial"/>
                <a:ea typeface="Arial"/>
                <a:cs typeface="Arial"/>
                <a:sym typeface="Arial"/>
              </a:rPr>
              <a:t>•</a:t>
            </a:r>
            <a:r>
              <a:rPr lang="en-US" sz="1500">
                <a:solidFill>
                  <a:schemeClr val="dk1"/>
                </a:solidFill>
                <a:latin typeface="Calibri"/>
                <a:ea typeface="Calibri"/>
                <a:cs typeface="Calibri"/>
                <a:sym typeface="Calibri"/>
              </a:rPr>
              <a:t>Open data policy with image disseminated at no user cost</a:t>
            </a:r>
            <a:endParaRPr sz="1500">
              <a:solidFill>
                <a:schemeClr val="dk1"/>
              </a:solidFill>
              <a:latin typeface="Calibri"/>
              <a:ea typeface="Calibri"/>
              <a:cs typeface="Calibri"/>
              <a:sym typeface="Calibri"/>
            </a:endParaRPr>
          </a:p>
          <a:p>
            <a:pPr indent="0" lvl="0" marL="0" rtl="0" algn="l">
              <a:lnSpc>
                <a:spcPct val="98181"/>
              </a:lnSpc>
              <a:spcBef>
                <a:spcPts val="1000"/>
              </a:spcBef>
              <a:spcAft>
                <a:spcPts val="0"/>
              </a:spcAft>
              <a:buClr>
                <a:schemeClr val="dk1"/>
              </a:buClr>
              <a:buSzPts val="1100"/>
              <a:buFont typeface="Arial"/>
              <a:buNone/>
            </a:pPr>
            <a:r>
              <a:rPr lang="en-US">
                <a:solidFill>
                  <a:srgbClr val="ED7D31"/>
                </a:solidFill>
                <a:latin typeface="Arial"/>
                <a:ea typeface="Arial"/>
                <a:cs typeface="Arial"/>
                <a:sym typeface="Arial"/>
              </a:rPr>
              <a:t>•</a:t>
            </a:r>
            <a:r>
              <a:rPr lang="en-US" sz="1800">
                <a:solidFill>
                  <a:schemeClr val="dk1"/>
                </a:solidFill>
                <a:latin typeface="Calibri"/>
                <a:ea typeface="Calibri"/>
                <a:cs typeface="Calibri"/>
                <a:sym typeface="Calibri"/>
              </a:rPr>
              <a:t>Opened to users</a:t>
            </a:r>
            <a:endParaRPr sz="1800">
              <a:solidFill>
                <a:schemeClr val="dk1"/>
              </a:solidFill>
              <a:latin typeface="Calibri"/>
              <a:ea typeface="Calibri"/>
              <a:cs typeface="Calibri"/>
              <a:sym typeface="Calibri"/>
            </a:endParaRPr>
          </a:p>
          <a:p>
            <a:pPr indent="0" lvl="0" marL="0" rtl="0" algn="l">
              <a:lnSpc>
                <a:spcPct val="98181"/>
              </a:lnSpc>
              <a:spcBef>
                <a:spcPts val="1000"/>
              </a:spcBef>
              <a:spcAft>
                <a:spcPts val="0"/>
              </a:spcAft>
              <a:buNone/>
            </a:pPr>
            <a:r>
              <a:rPr lang="en-US" sz="1800" u="sng">
                <a:solidFill>
                  <a:schemeClr val="hlink"/>
                </a:solidFill>
                <a:latin typeface="Calibri"/>
                <a:ea typeface="Calibri"/>
                <a:cs typeface="Calibri"/>
                <a:sym typeface="Calibri"/>
                <a:hlinkClick r:id="rId3"/>
              </a:rPr>
              <a:t>https://prisma.asi.it/</a:t>
            </a:r>
            <a:endParaRPr sz="1800"/>
          </a:p>
        </p:txBody>
      </p:sp>
      <p:sp>
        <p:nvSpPr>
          <p:cNvPr id="1165" name="Google Shape;1165;p94"/>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ASI</a:t>
            </a:r>
            <a:endParaRPr/>
          </a:p>
        </p:txBody>
      </p:sp>
      <p:sp>
        <p:nvSpPr>
          <p:cNvPr id="1166" name="Google Shape;1166;p94"/>
          <p:cNvSpPr txBox="1"/>
          <p:nvPr>
            <p:ph idx="1" type="body"/>
          </p:nvPr>
        </p:nvSpPr>
        <p:spPr>
          <a:xfrm>
            <a:off x="4572000" y="1600200"/>
            <a:ext cx="4300200" cy="30939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COSMO-SkyMed 2nd generation</a:t>
            </a:r>
            <a:endParaRPr/>
          </a:p>
          <a:p>
            <a:pPr indent="0" lvl="0" marL="0" rtl="0" algn="l">
              <a:lnSpc>
                <a:spcPct val="98181"/>
              </a:lnSpc>
              <a:spcBef>
                <a:spcPts val="500"/>
              </a:spcBef>
              <a:spcAft>
                <a:spcPts val="0"/>
              </a:spcAft>
              <a:buNone/>
            </a:pPr>
            <a:r>
              <a:rPr lang="en-US" sz="1500">
                <a:solidFill>
                  <a:srgbClr val="ED7D31"/>
                </a:solidFill>
                <a:latin typeface="Arial"/>
                <a:ea typeface="Arial"/>
                <a:cs typeface="Arial"/>
                <a:sym typeface="Arial"/>
              </a:rPr>
              <a:t>•</a:t>
            </a:r>
            <a:r>
              <a:rPr lang="en-US" sz="1500">
                <a:solidFill>
                  <a:schemeClr val="dk1"/>
                </a:solidFill>
                <a:latin typeface="Calibri"/>
                <a:ea typeface="Calibri"/>
                <a:cs typeface="Calibri"/>
                <a:sym typeface="Calibri"/>
              </a:rPr>
              <a:t>National EO Mission fully funded by ASI and </a:t>
            </a:r>
            <a:r>
              <a:rPr lang="en-US" sz="1400">
                <a:solidFill>
                  <a:schemeClr val="dk1"/>
                </a:solidFill>
                <a:latin typeface="Calibri"/>
                <a:ea typeface="Calibri"/>
                <a:cs typeface="Calibri"/>
                <a:sym typeface="Calibri"/>
              </a:rPr>
              <a:t>Italian Ministry of Defence</a:t>
            </a:r>
            <a:r>
              <a:rPr lang="en-US" sz="1500">
                <a:solidFill>
                  <a:schemeClr val="dk1"/>
                </a:solidFill>
                <a:latin typeface="Calibri"/>
                <a:ea typeface="Calibri"/>
                <a:cs typeface="Calibri"/>
                <a:sym typeface="Calibri"/>
              </a:rPr>
              <a:t>, aimed to </a:t>
            </a:r>
            <a:endParaRPr sz="1500">
              <a:solidFill>
                <a:schemeClr val="dk1"/>
              </a:solidFill>
              <a:latin typeface="Calibri"/>
              <a:ea typeface="Calibri"/>
              <a:cs typeface="Calibri"/>
              <a:sym typeface="Calibri"/>
            </a:endParaRPr>
          </a:p>
          <a:p>
            <a:pPr indent="0" lvl="0" marL="457200" rtl="0" algn="l">
              <a:lnSpc>
                <a:spcPct val="98181"/>
              </a:lnSpc>
              <a:spcBef>
                <a:spcPts val="500"/>
              </a:spcBef>
              <a:spcAft>
                <a:spcPts val="0"/>
              </a:spcAft>
              <a:buNone/>
            </a:pPr>
            <a:r>
              <a:rPr lang="en-US" sz="1300">
                <a:solidFill>
                  <a:srgbClr val="ED7D31"/>
                </a:solidFill>
                <a:latin typeface="Arial"/>
                <a:ea typeface="Arial"/>
                <a:cs typeface="Arial"/>
                <a:sym typeface="Arial"/>
              </a:rPr>
              <a:t>•</a:t>
            </a:r>
            <a:r>
              <a:rPr lang="en-US" sz="1300">
                <a:solidFill>
                  <a:schemeClr val="dk1"/>
                </a:solidFill>
                <a:latin typeface="Calibri"/>
                <a:ea typeface="Calibri"/>
                <a:cs typeface="Calibri"/>
                <a:sym typeface="Calibri"/>
              </a:rPr>
              <a:t>Ensure operational continuity to the currently operating constellation – an unique system</a:t>
            </a:r>
            <a:endParaRPr sz="1300">
              <a:solidFill>
                <a:schemeClr val="dk1"/>
              </a:solidFill>
              <a:latin typeface="Calibri"/>
              <a:ea typeface="Calibri"/>
              <a:cs typeface="Calibri"/>
              <a:sym typeface="Calibri"/>
            </a:endParaRPr>
          </a:p>
          <a:p>
            <a:pPr indent="0" lvl="0" marL="457200" rtl="0" algn="l">
              <a:lnSpc>
                <a:spcPct val="98181"/>
              </a:lnSpc>
              <a:spcBef>
                <a:spcPts val="500"/>
              </a:spcBef>
              <a:spcAft>
                <a:spcPts val="0"/>
              </a:spcAft>
              <a:buNone/>
            </a:pPr>
            <a:r>
              <a:rPr lang="en-US" sz="1300">
                <a:solidFill>
                  <a:srgbClr val="ED7D31"/>
                </a:solidFill>
                <a:latin typeface="Arial"/>
                <a:ea typeface="Arial"/>
                <a:cs typeface="Arial"/>
                <a:sym typeface="Arial"/>
              </a:rPr>
              <a:t>•</a:t>
            </a:r>
            <a:r>
              <a:rPr lang="en-US" sz="1300">
                <a:solidFill>
                  <a:schemeClr val="dk1"/>
                </a:solidFill>
                <a:latin typeface="Calibri"/>
                <a:ea typeface="Calibri"/>
                <a:cs typeface="Calibri"/>
                <a:sym typeface="Calibri"/>
              </a:rPr>
              <a:t>Achieve a step ahead in terms of functionality, performances and system services for the Earth Observation users </a:t>
            </a:r>
            <a:endParaRPr sz="1300">
              <a:solidFill>
                <a:schemeClr val="dk1"/>
              </a:solidFill>
              <a:latin typeface="Calibri"/>
              <a:ea typeface="Calibri"/>
              <a:cs typeface="Calibri"/>
              <a:sym typeface="Calibri"/>
            </a:endParaRPr>
          </a:p>
          <a:p>
            <a:pPr indent="0" lvl="0" marL="0" rtl="0" algn="l">
              <a:lnSpc>
                <a:spcPct val="98181"/>
              </a:lnSpc>
              <a:spcBef>
                <a:spcPts val="500"/>
              </a:spcBef>
              <a:spcAft>
                <a:spcPts val="0"/>
              </a:spcAft>
              <a:buNone/>
            </a:pPr>
            <a:r>
              <a:rPr lang="en-US" sz="1400">
                <a:solidFill>
                  <a:srgbClr val="ED7D31"/>
                </a:solidFill>
                <a:latin typeface="Arial"/>
                <a:ea typeface="Arial"/>
                <a:cs typeface="Arial"/>
                <a:sym typeface="Arial"/>
              </a:rPr>
              <a:t>•</a:t>
            </a:r>
            <a:r>
              <a:rPr lang="en-US" sz="1400">
                <a:solidFill>
                  <a:schemeClr val="dk1"/>
                </a:solidFill>
                <a:latin typeface="Calibri"/>
                <a:ea typeface="Calibri"/>
                <a:cs typeface="Calibri"/>
                <a:sym typeface="Calibri"/>
              </a:rPr>
              <a:t>The 2 CSG Satellites will have an operational lifetime of at least 7 years</a:t>
            </a:r>
            <a:endParaRPr sz="1400">
              <a:solidFill>
                <a:schemeClr val="dk1"/>
              </a:solidFill>
              <a:latin typeface="Calibri"/>
              <a:ea typeface="Calibri"/>
              <a:cs typeface="Calibri"/>
              <a:sym typeface="Calibri"/>
            </a:endParaRPr>
          </a:p>
          <a:p>
            <a:pPr indent="0" lvl="0" marL="0" rtl="0" algn="l">
              <a:lnSpc>
                <a:spcPct val="98181"/>
              </a:lnSpc>
              <a:spcBef>
                <a:spcPts val="500"/>
              </a:spcBef>
              <a:spcAft>
                <a:spcPts val="0"/>
              </a:spcAft>
              <a:buNone/>
            </a:pPr>
            <a:r>
              <a:rPr lang="en-US" sz="1500">
                <a:solidFill>
                  <a:srgbClr val="ED7D31"/>
                </a:solidFill>
                <a:latin typeface="Arial"/>
                <a:ea typeface="Arial"/>
                <a:cs typeface="Arial"/>
                <a:sym typeface="Arial"/>
              </a:rPr>
              <a:t>•</a:t>
            </a:r>
            <a:r>
              <a:rPr lang="en-US" sz="1500">
                <a:solidFill>
                  <a:schemeClr val="dk1"/>
                </a:solidFill>
                <a:latin typeface="Calibri"/>
                <a:ea typeface="Calibri"/>
                <a:cs typeface="Calibri"/>
                <a:sym typeface="Calibri"/>
              </a:rPr>
              <a:t>1</a:t>
            </a:r>
            <a:r>
              <a:rPr baseline="30000" lang="en-US" sz="2400">
                <a:solidFill>
                  <a:schemeClr val="dk1"/>
                </a:solidFill>
                <a:latin typeface="Calibri"/>
                <a:ea typeface="Calibri"/>
                <a:cs typeface="Calibri"/>
                <a:sym typeface="Calibri"/>
              </a:rPr>
              <a:t>st</a:t>
            </a:r>
            <a:r>
              <a:rPr lang="en-US" sz="1400">
                <a:solidFill>
                  <a:schemeClr val="dk1"/>
                </a:solidFill>
                <a:latin typeface="Calibri"/>
                <a:ea typeface="Calibri"/>
                <a:cs typeface="Calibri"/>
                <a:sym typeface="Calibri"/>
              </a:rPr>
              <a:t> </a:t>
            </a:r>
            <a:r>
              <a:rPr lang="en-US" sz="1500">
                <a:solidFill>
                  <a:schemeClr val="dk1"/>
                </a:solidFill>
                <a:latin typeface="Calibri"/>
                <a:ea typeface="Calibri"/>
                <a:cs typeface="Calibri"/>
                <a:sym typeface="Calibri"/>
              </a:rPr>
              <a:t>CSG satellite: commissioning</a:t>
            </a:r>
            <a:endParaRPr sz="1500">
              <a:solidFill>
                <a:schemeClr val="dk1"/>
              </a:solidFill>
              <a:latin typeface="Calibri"/>
              <a:ea typeface="Calibri"/>
              <a:cs typeface="Calibri"/>
              <a:sym typeface="Calibri"/>
            </a:endParaRPr>
          </a:p>
          <a:p>
            <a:pPr indent="0" lvl="0" marL="0" rtl="0" algn="l">
              <a:spcBef>
                <a:spcPts val="500"/>
              </a:spcBef>
              <a:spcAft>
                <a:spcPts val="0"/>
              </a:spcAft>
              <a:buClr>
                <a:schemeClr val="dk1"/>
              </a:buClr>
              <a:buSzPts val="1100"/>
              <a:buFont typeface="Arial"/>
              <a:buNone/>
            </a:pPr>
            <a:r>
              <a:t/>
            </a:r>
            <a:endParaRPr/>
          </a:p>
          <a:p>
            <a:pPr indent="0" lvl="0" marL="0" rtl="0" algn="l">
              <a:spcBef>
                <a:spcPts val="500"/>
              </a:spcBef>
              <a:spcAft>
                <a:spcPts val="0"/>
              </a:spcAft>
              <a:buNone/>
            </a:pPr>
            <a:r>
              <a:t/>
            </a:r>
            <a:endParaRPr/>
          </a:p>
        </p:txBody>
      </p:sp>
      <p:pic>
        <p:nvPicPr>
          <p:cNvPr id="1167" name="Google Shape;1167;p94"/>
          <p:cNvPicPr preferRelativeResize="0"/>
          <p:nvPr/>
        </p:nvPicPr>
        <p:blipFill>
          <a:blip r:embed="rId4">
            <a:alphaModFix/>
          </a:blip>
          <a:stretch>
            <a:fillRect/>
          </a:stretch>
        </p:blipFill>
        <p:spPr>
          <a:xfrm>
            <a:off x="2737900" y="1317600"/>
            <a:ext cx="740650" cy="763100"/>
          </a:xfrm>
          <a:prstGeom prst="rect">
            <a:avLst/>
          </a:prstGeom>
          <a:noFill/>
          <a:ln>
            <a:noFill/>
          </a:ln>
        </p:spPr>
      </p:pic>
      <p:pic>
        <p:nvPicPr>
          <p:cNvPr id="1168" name="Google Shape;1168;p94"/>
          <p:cNvPicPr preferRelativeResize="0"/>
          <p:nvPr/>
        </p:nvPicPr>
        <p:blipFill>
          <a:blip r:embed="rId5">
            <a:alphaModFix/>
          </a:blip>
          <a:stretch>
            <a:fillRect/>
          </a:stretch>
        </p:blipFill>
        <p:spPr>
          <a:xfrm>
            <a:off x="6702175" y="201175"/>
            <a:ext cx="740650" cy="740650"/>
          </a:xfrm>
          <a:prstGeom prst="rect">
            <a:avLst/>
          </a:prstGeom>
          <a:noFill/>
          <a:ln>
            <a:noFill/>
          </a:ln>
        </p:spPr>
      </p:pic>
      <p:sp>
        <p:nvSpPr>
          <p:cNvPr id="1169" name="Google Shape;1169;p94"/>
          <p:cNvSpPr txBox="1"/>
          <p:nvPr>
            <p:ph idx="1" type="body"/>
          </p:nvPr>
        </p:nvSpPr>
        <p:spPr>
          <a:xfrm>
            <a:off x="4615200" y="4887150"/>
            <a:ext cx="4300200" cy="16266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SIASGE</a:t>
            </a:r>
            <a:endParaRPr/>
          </a:p>
          <a:p>
            <a:pPr indent="0" lvl="0" marL="0" rtl="0" algn="l">
              <a:lnSpc>
                <a:spcPct val="98181"/>
              </a:lnSpc>
              <a:spcBef>
                <a:spcPts val="500"/>
              </a:spcBef>
              <a:spcAft>
                <a:spcPts val="0"/>
              </a:spcAft>
              <a:buNone/>
            </a:pPr>
            <a:r>
              <a:rPr lang="en-US" sz="1500">
                <a:solidFill>
                  <a:srgbClr val="ED7D31"/>
                </a:solidFill>
                <a:latin typeface="Arial"/>
                <a:ea typeface="Arial"/>
                <a:cs typeface="Arial"/>
                <a:sym typeface="Arial"/>
              </a:rPr>
              <a:t>•</a:t>
            </a:r>
            <a:r>
              <a:rPr lang="en-US" sz="1800">
                <a:solidFill>
                  <a:schemeClr val="dk1"/>
                </a:solidFill>
                <a:latin typeface="Calibri"/>
                <a:ea typeface="Calibri"/>
                <a:cs typeface="Calibri"/>
                <a:sym typeface="Calibri"/>
              </a:rPr>
              <a:t>COSMO-SkyMed constellation + SAOCOM</a:t>
            </a:r>
            <a:endParaRPr sz="18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US" sz="1800">
                <a:solidFill>
                  <a:schemeClr val="dk1"/>
                </a:solidFill>
                <a:latin typeface="Calibri"/>
                <a:ea typeface="Calibri"/>
                <a:cs typeface="Calibri"/>
                <a:sym typeface="Calibri"/>
              </a:rPr>
              <a:t>SAR multi-band capabilities: X+L</a:t>
            </a:r>
            <a:endParaRPr sz="1800">
              <a:solidFill>
                <a:schemeClr val="dk1"/>
              </a:solidFill>
              <a:latin typeface="Calibri"/>
              <a:ea typeface="Calibri"/>
              <a:cs typeface="Calibri"/>
              <a:sym typeface="Calibri"/>
            </a:endParaRPr>
          </a:p>
          <a:p>
            <a:pPr indent="0" lvl="0" marL="0" rtl="0" algn="l">
              <a:lnSpc>
                <a:spcPct val="98181"/>
              </a:lnSpc>
              <a:spcBef>
                <a:spcPts val="500"/>
              </a:spcBef>
              <a:spcAft>
                <a:spcPts val="0"/>
              </a:spcAft>
              <a:buNone/>
            </a:pPr>
            <a:r>
              <a:rPr lang="en-US" sz="1500">
                <a:solidFill>
                  <a:srgbClr val="ED7D31"/>
                </a:solidFill>
                <a:latin typeface="Arial"/>
                <a:ea typeface="Arial"/>
                <a:cs typeface="Arial"/>
                <a:sym typeface="Arial"/>
              </a:rPr>
              <a:t>•</a:t>
            </a:r>
            <a:r>
              <a:rPr lang="en-US" sz="1800">
                <a:solidFill>
                  <a:schemeClr val="dk1"/>
                </a:solidFill>
                <a:latin typeface="Calibri"/>
                <a:ea typeface="Calibri"/>
                <a:cs typeface="Calibri"/>
                <a:sym typeface="Calibri"/>
              </a:rPr>
              <a:t>Opening to institutional and scientific users </a:t>
            </a:r>
            <a:endParaRPr sz="1800">
              <a:solidFill>
                <a:schemeClr val="dk1"/>
              </a:solidFill>
              <a:latin typeface="Calibri"/>
              <a:ea typeface="Calibri"/>
              <a:cs typeface="Calibri"/>
              <a:sym typeface="Calibri"/>
            </a:endParaRPr>
          </a:p>
        </p:txBody>
      </p:sp>
      <p:pic>
        <p:nvPicPr>
          <p:cNvPr id="1170" name="Google Shape;1170;p94"/>
          <p:cNvPicPr preferRelativeResize="0"/>
          <p:nvPr/>
        </p:nvPicPr>
        <p:blipFill>
          <a:blip r:embed="rId6">
            <a:alphaModFix/>
          </a:blip>
          <a:stretch>
            <a:fillRect/>
          </a:stretch>
        </p:blipFill>
        <p:spPr>
          <a:xfrm>
            <a:off x="2568900" y="5779250"/>
            <a:ext cx="2046300" cy="1037360"/>
          </a:xfrm>
          <a:prstGeom prst="rect">
            <a:avLst/>
          </a:prstGeom>
          <a:noFill/>
          <a:ln>
            <a:noFill/>
          </a:ln>
        </p:spPr>
      </p:pic>
      <p:pic>
        <p:nvPicPr>
          <p:cNvPr id="1171" name="Google Shape;1171;p94"/>
          <p:cNvPicPr preferRelativeResize="0"/>
          <p:nvPr/>
        </p:nvPicPr>
        <p:blipFill>
          <a:blip r:embed="rId7">
            <a:alphaModFix/>
          </a:blip>
          <a:stretch>
            <a:fillRect/>
          </a:stretch>
        </p:blipFill>
        <p:spPr>
          <a:xfrm>
            <a:off x="7202025" y="4149375"/>
            <a:ext cx="1865775" cy="965500"/>
          </a:xfrm>
          <a:prstGeom prst="rect">
            <a:avLst/>
          </a:prstGeom>
          <a:noFill/>
          <a:ln>
            <a:noFill/>
          </a:ln>
        </p:spPr>
      </p:pic>
      <p:pic>
        <p:nvPicPr>
          <p:cNvPr id="1172" name="Google Shape;1172;p94"/>
          <p:cNvPicPr preferRelativeResize="0"/>
          <p:nvPr/>
        </p:nvPicPr>
        <p:blipFill>
          <a:blip r:embed="rId8">
            <a:alphaModFix/>
          </a:blip>
          <a:stretch>
            <a:fillRect/>
          </a:stretch>
        </p:blipFill>
        <p:spPr>
          <a:xfrm>
            <a:off x="6786425" y="6009075"/>
            <a:ext cx="1865775" cy="848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95"/>
          <p:cNvSpPr txBox="1"/>
          <p:nvPr>
            <p:ph idx="1" type="body"/>
          </p:nvPr>
        </p:nvSpPr>
        <p:spPr>
          <a:xfrm>
            <a:off x="381000" y="1581665"/>
            <a:ext cx="8153400" cy="4724400"/>
          </a:xfrm>
          <a:prstGeom prst="rect">
            <a:avLst/>
          </a:prstGeom>
          <a:noFill/>
          <a:ln>
            <a:noFill/>
          </a:ln>
        </p:spPr>
        <p:txBody>
          <a:bodyPr anchorCtr="0" anchor="t" bIns="45700" lIns="91425" spcFirstLastPara="1" rIns="91425" wrap="square" tIns="45700">
            <a:noAutofit/>
          </a:bodyPr>
          <a:lstStyle/>
          <a:p>
            <a:pPr indent="-361950" lvl="0" marL="342900" rtl="0" algn="l">
              <a:lnSpc>
                <a:spcPct val="100000"/>
              </a:lnSpc>
              <a:spcBef>
                <a:spcPts val="0"/>
              </a:spcBef>
              <a:spcAft>
                <a:spcPts val="0"/>
              </a:spcAft>
              <a:buSzPts val="1700"/>
              <a:buChar char="•"/>
            </a:pPr>
            <a:r>
              <a:rPr lang="en-US" sz="1700"/>
              <a:t>We are operating 6 satellites and developing 4 satellites for Earth observation.</a:t>
            </a:r>
            <a:endParaRPr sz="1700"/>
          </a:p>
          <a:p>
            <a:pPr indent="0" lvl="0" marL="0" rtl="0" algn="l">
              <a:lnSpc>
                <a:spcPct val="100000"/>
              </a:lnSpc>
              <a:spcBef>
                <a:spcPts val="0"/>
              </a:spcBef>
              <a:spcAft>
                <a:spcPts val="0"/>
              </a:spcAft>
              <a:buSzPts val="2000"/>
              <a:buNone/>
            </a:pPr>
            <a:r>
              <a:t/>
            </a:r>
            <a:endParaRPr sz="1700"/>
          </a:p>
          <a:p>
            <a:pPr indent="-361950" lvl="0" marL="342900" rtl="0" algn="l">
              <a:lnSpc>
                <a:spcPct val="100000"/>
              </a:lnSpc>
              <a:spcBef>
                <a:spcPts val="0"/>
              </a:spcBef>
              <a:spcAft>
                <a:spcPts val="0"/>
              </a:spcAft>
              <a:buSzPts val="1700"/>
              <a:buChar char="•"/>
            </a:pPr>
            <a:r>
              <a:rPr lang="en-US" sz="1700"/>
              <a:t>JAXA for Earth on COVID-19 (</a:t>
            </a:r>
            <a:r>
              <a:rPr lang="en-US" sz="1700" u="sng">
                <a:solidFill>
                  <a:schemeClr val="hlink"/>
                </a:solidFill>
                <a:hlinkClick r:id="rId3"/>
              </a:rPr>
              <a:t>http://earth.jaxa.jp/covid19/en.html</a:t>
            </a:r>
            <a:r>
              <a:rPr lang="en-US" sz="1700"/>
              <a:t> )</a:t>
            </a:r>
            <a:endParaRPr sz="1700"/>
          </a:p>
          <a:p>
            <a:pPr indent="-336550" lvl="1" marL="914400" rtl="0" algn="l">
              <a:lnSpc>
                <a:spcPct val="100000"/>
              </a:lnSpc>
              <a:spcBef>
                <a:spcPts val="0"/>
              </a:spcBef>
              <a:spcAft>
                <a:spcPts val="0"/>
              </a:spcAft>
              <a:buSzPts val="1700"/>
              <a:buChar char="o"/>
            </a:pPr>
            <a:r>
              <a:rPr lang="en-US" sz="1700"/>
              <a:t>Provides analysis results of environmental and socio-economic activities before/after global pandemic</a:t>
            </a:r>
            <a:endParaRPr sz="2300"/>
          </a:p>
          <a:p>
            <a:pPr indent="-336550" lvl="2" marL="1371600" rtl="0" algn="l">
              <a:lnSpc>
                <a:spcPct val="100000"/>
              </a:lnSpc>
              <a:spcBef>
                <a:spcPts val="0"/>
              </a:spcBef>
              <a:spcAft>
                <a:spcPts val="0"/>
              </a:spcAft>
              <a:buSzPts val="1700"/>
              <a:buChar char="o"/>
            </a:pPr>
            <a:r>
              <a:rPr lang="en-US" sz="1700"/>
              <a:t>City scale greenhouse gasses monitoring by GOSAT</a:t>
            </a:r>
            <a:endParaRPr sz="2300"/>
          </a:p>
          <a:p>
            <a:pPr indent="-336550" lvl="2" marL="1371600" rtl="0" algn="l">
              <a:lnSpc>
                <a:spcPct val="100000"/>
              </a:lnSpc>
              <a:spcBef>
                <a:spcPts val="0"/>
              </a:spcBef>
              <a:spcAft>
                <a:spcPts val="0"/>
              </a:spcAft>
              <a:buSzPts val="1700"/>
              <a:buChar char="o"/>
            </a:pPr>
            <a:r>
              <a:rPr lang="en-US" sz="1700"/>
              <a:t>Chlorophyll-a concentration monitoring by GCOM-C</a:t>
            </a:r>
            <a:endParaRPr sz="2300"/>
          </a:p>
          <a:p>
            <a:pPr indent="-336550" lvl="2" marL="1371600" rtl="0" algn="l">
              <a:lnSpc>
                <a:spcPct val="100000"/>
              </a:lnSpc>
              <a:spcBef>
                <a:spcPts val="0"/>
              </a:spcBef>
              <a:spcAft>
                <a:spcPts val="0"/>
              </a:spcAft>
              <a:buSzPts val="1700"/>
              <a:buChar char="o"/>
            </a:pPr>
            <a:r>
              <a:rPr lang="en-US" sz="1700"/>
              <a:t>Rice planting/harvesting monitoring by GCOM-C and ALSO-2</a:t>
            </a:r>
            <a:endParaRPr sz="2300"/>
          </a:p>
          <a:p>
            <a:pPr indent="-336550" lvl="2" marL="1371600" rtl="0" algn="l">
              <a:lnSpc>
                <a:spcPct val="100000"/>
              </a:lnSpc>
              <a:spcBef>
                <a:spcPts val="0"/>
              </a:spcBef>
              <a:spcAft>
                <a:spcPts val="0"/>
              </a:spcAft>
              <a:buSzPts val="1700"/>
              <a:buChar char="o"/>
            </a:pPr>
            <a:r>
              <a:rPr lang="en-US" sz="1700"/>
              <a:t>Airport throughout by ALOS-2</a:t>
            </a:r>
            <a:endParaRPr sz="2300"/>
          </a:p>
          <a:p>
            <a:pPr indent="-336550" lvl="1" marL="914400" rtl="0" algn="l">
              <a:lnSpc>
                <a:spcPct val="100000"/>
              </a:lnSpc>
              <a:spcBef>
                <a:spcPts val="0"/>
              </a:spcBef>
              <a:spcAft>
                <a:spcPts val="0"/>
              </a:spcAft>
              <a:buSzPts val="1700"/>
              <a:buChar char="o"/>
            </a:pPr>
            <a:r>
              <a:rPr lang="en-US" sz="1700"/>
              <a:t>Collaboration with NASA and ESA for Earth Observing Dashboard</a:t>
            </a:r>
            <a:endParaRPr sz="2300"/>
          </a:p>
          <a:p>
            <a:pPr indent="-228600" lvl="1" marL="914400" rtl="0" algn="l">
              <a:lnSpc>
                <a:spcPct val="100000"/>
              </a:lnSpc>
              <a:spcBef>
                <a:spcPts val="0"/>
              </a:spcBef>
              <a:spcAft>
                <a:spcPts val="0"/>
              </a:spcAft>
              <a:buSzPts val="1400"/>
              <a:buNone/>
            </a:pPr>
            <a:r>
              <a:t/>
            </a:r>
            <a:endParaRPr sz="1700"/>
          </a:p>
          <a:p>
            <a:pPr indent="-361950" lvl="0" marL="342900" rtl="0" algn="l">
              <a:lnSpc>
                <a:spcPct val="100000"/>
              </a:lnSpc>
              <a:spcBef>
                <a:spcPts val="0"/>
              </a:spcBef>
              <a:spcAft>
                <a:spcPts val="0"/>
              </a:spcAft>
              <a:buSzPts val="1700"/>
              <a:buChar char="•"/>
            </a:pPr>
            <a:r>
              <a:rPr lang="en-US" sz="1700"/>
              <a:t>JAXA has developed a land surface &amp; river simulation system “Today’s Earth” under the joint research with University of Tokyo ( </a:t>
            </a:r>
            <a:r>
              <a:rPr lang="en-US" sz="1700" u="sng">
                <a:solidFill>
                  <a:schemeClr val="hlink"/>
                </a:solidFill>
                <a:hlinkClick r:id="rId4"/>
              </a:rPr>
              <a:t>https://www.eorc.jaxa.jp/water/</a:t>
            </a:r>
            <a:r>
              <a:rPr lang="en-US" sz="1700"/>
              <a:t> ) and provided various hydrological products with 1km resolution for Japan and 25km resolution for global</a:t>
            </a:r>
            <a:endParaRPr sz="2300"/>
          </a:p>
          <a:p>
            <a:pPr indent="-254000" lvl="0" marL="342900" rtl="0" algn="l">
              <a:lnSpc>
                <a:spcPct val="100000"/>
              </a:lnSpc>
              <a:spcBef>
                <a:spcPts val="0"/>
              </a:spcBef>
              <a:spcAft>
                <a:spcPts val="0"/>
              </a:spcAft>
              <a:buSzPts val="1400"/>
              <a:buNone/>
            </a:pPr>
            <a:r>
              <a:t/>
            </a:r>
            <a:endParaRPr sz="1700"/>
          </a:p>
          <a:p>
            <a:pPr indent="-361950" lvl="0" marL="342900" rtl="0" algn="l">
              <a:lnSpc>
                <a:spcPct val="100000"/>
              </a:lnSpc>
              <a:spcBef>
                <a:spcPts val="0"/>
              </a:spcBef>
              <a:spcAft>
                <a:spcPts val="0"/>
              </a:spcAft>
              <a:buSzPts val="1700"/>
              <a:buChar char="•"/>
            </a:pPr>
            <a:r>
              <a:rPr lang="en-US" sz="1700"/>
              <a:t>JAXA will provide free and open access to the wide-swath observation data from the L-band Radar satellites, such as ALOS (ALOS/AVINIR-2, PALSAR) and ALOS-2(ALOS-2/ScanSAR)</a:t>
            </a:r>
            <a:endParaRPr sz="1700"/>
          </a:p>
        </p:txBody>
      </p:sp>
      <p:sp>
        <p:nvSpPr>
          <p:cNvPr id="1178" name="Google Shape;1178;p95"/>
          <p:cNvSpPr/>
          <p:nvPr>
            <p:ph idx="12" type="sldNum"/>
          </p:nvPr>
        </p:nvSpPr>
        <p:spPr>
          <a:xfrm>
            <a:off x="8763000" y="6629400"/>
            <a:ext cx="304800" cy="187200"/>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1179" name="Google Shape;1179;p95"/>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US"/>
              <a:t>JAXA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96"/>
          <p:cNvSpPr/>
          <p:nvPr>
            <p:ph idx="12" type="sldNum"/>
          </p:nvPr>
        </p:nvSpPr>
        <p:spPr>
          <a:xfrm>
            <a:off x="8763000" y="6629400"/>
            <a:ext cx="304800" cy="187200"/>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1185" name="Google Shape;1185;p96"/>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US"/>
              <a:t>JAXA</a:t>
            </a:r>
            <a:endParaRPr/>
          </a:p>
        </p:txBody>
      </p:sp>
      <p:pic>
        <p:nvPicPr>
          <p:cNvPr id="1186" name="Google Shape;1186;p96"/>
          <p:cNvPicPr preferRelativeResize="0"/>
          <p:nvPr/>
        </p:nvPicPr>
        <p:blipFill rotWithShape="1">
          <a:blip r:embed="rId3">
            <a:alphaModFix/>
          </a:blip>
          <a:srcRect b="0" l="0" r="0" t="0"/>
          <a:stretch/>
        </p:blipFill>
        <p:spPr>
          <a:xfrm>
            <a:off x="6927" y="1448956"/>
            <a:ext cx="9144000" cy="5143500"/>
          </a:xfrm>
          <a:prstGeom prst="rect">
            <a:avLst/>
          </a:prstGeom>
          <a:noFill/>
          <a:ln>
            <a:noFill/>
          </a:ln>
        </p:spPr>
      </p:pic>
      <p:sp>
        <p:nvSpPr>
          <p:cNvPr id="1187" name="Google Shape;1187;p96"/>
          <p:cNvSpPr txBox="1"/>
          <p:nvPr>
            <p:ph idx="1" type="body"/>
          </p:nvPr>
        </p:nvSpPr>
        <p:spPr>
          <a:xfrm>
            <a:off x="145472" y="1138321"/>
            <a:ext cx="3336637" cy="31063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Overview of JAXA EO satellites</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97"/>
          <p:cNvSpPr txBox="1"/>
          <p:nvPr>
            <p:ph idx="1" type="body"/>
          </p:nvPr>
        </p:nvSpPr>
        <p:spPr>
          <a:xfrm>
            <a:off x="96253" y="1600201"/>
            <a:ext cx="8958300" cy="4871700"/>
          </a:xfrm>
          <a:prstGeom prst="rect">
            <a:avLst/>
          </a:prstGeom>
          <a:noFill/>
          <a:ln>
            <a:noFill/>
          </a:ln>
        </p:spPr>
        <p:txBody>
          <a:bodyPr anchorCtr="0" anchor="t" bIns="45700" lIns="91425" spcFirstLastPara="1" rIns="91425" wrap="square" tIns="45700">
            <a:noAutofit/>
          </a:bodyPr>
          <a:lstStyle/>
          <a:p>
            <a:pPr indent="-355600" lvl="0" marL="342900" rtl="0" algn="l">
              <a:lnSpc>
                <a:spcPct val="100000"/>
              </a:lnSpc>
              <a:spcBef>
                <a:spcPts val="360"/>
              </a:spcBef>
              <a:spcAft>
                <a:spcPts val="0"/>
              </a:spcAft>
              <a:buSzPts val="2000"/>
              <a:buChar char="•"/>
            </a:pPr>
            <a:r>
              <a:rPr b="1" lang="en-US" sz="2000">
                <a:solidFill>
                  <a:srgbClr val="002060"/>
                </a:solidFill>
              </a:rPr>
              <a:t>Copernicus will be a component of the EU Space Programme</a:t>
            </a:r>
            <a:endParaRPr b="1" sz="2000"/>
          </a:p>
          <a:p>
            <a:pPr indent="-355600" lvl="0" marL="342900" rtl="0" algn="l">
              <a:lnSpc>
                <a:spcPct val="100000"/>
              </a:lnSpc>
              <a:spcBef>
                <a:spcPts val="360"/>
              </a:spcBef>
              <a:spcAft>
                <a:spcPts val="0"/>
              </a:spcAft>
              <a:buSzPts val="2000"/>
              <a:buChar char="•"/>
            </a:pPr>
            <a:r>
              <a:rPr b="1" lang="en-US" sz="2000">
                <a:solidFill>
                  <a:srgbClr val="002060"/>
                </a:solidFill>
              </a:rPr>
              <a:t>Finalising with the EU Member States the legal and financial framework for the EU Space Programme for the timeframe 2021 – 2027</a:t>
            </a:r>
            <a:endParaRPr b="1" sz="2000"/>
          </a:p>
          <a:p>
            <a:pPr indent="0" lvl="0" marL="0" rtl="0" algn="l">
              <a:lnSpc>
                <a:spcPct val="100000"/>
              </a:lnSpc>
              <a:spcBef>
                <a:spcPts val="360"/>
              </a:spcBef>
              <a:spcAft>
                <a:spcPts val="0"/>
              </a:spcAft>
              <a:buSzPts val="1800"/>
              <a:buNone/>
            </a:pPr>
            <a:r>
              <a:t/>
            </a:r>
            <a:endParaRPr b="1" sz="2000">
              <a:solidFill>
                <a:srgbClr val="002060"/>
              </a:solidFill>
            </a:endParaRPr>
          </a:p>
          <a:p>
            <a:pPr indent="-355600" lvl="0" marL="342900" rtl="0" algn="l">
              <a:lnSpc>
                <a:spcPct val="100000"/>
              </a:lnSpc>
              <a:spcBef>
                <a:spcPts val="360"/>
              </a:spcBef>
              <a:spcAft>
                <a:spcPts val="0"/>
              </a:spcAft>
              <a:buSzPts val="2000"/>
              <a:buChar char="•"/>
            </a:pPr>
            <a:r>
              <a:rPr b="1" lang="en-US" sz="2000">
                <a:solidFill>
                  <a:srgbClr val="002060"/>
                </a:solidFill>
              </a:rPr>
              <a:t>Negotiating with our partners on agreements for</a:t>
            </a:r>
            <a:endParaRPr b="1" sz="2000"/>
          </a:p>
          <a:p>
            <a:pPr indent="-355600" lvl="1" marL="800100" rtl="0" algn="l">
              <a:lnSpc>
                <a:spcPct val="100000"/>
              </a:lnSpc>
              <a:spcBef>
                <a:spcPts val="360"/>
              </a:spcBef>
              <a:spcAft>
                <a:spcPts val="0"/>
              </a:spcAft>
              <a:buSzPts val="2000"/>
              <a:buChar char="–"/>
            </a:pPr>
            <a:r>
              <a:rPr lang="en-US" sz="2000">
                <a:solidFill>
                  <a:srgbClr val="002060"/>
                </a:solidFill>
              </a:rPr>
              <a:t>Space Component</a:t>
            </a:r>
            <a:endParaRPr sz="2000"/>
          </a:p>
          <a:p>
            <a:pPr indent="-355600" lvl="1" marL="800100" rtl="0" algn="l">
              <a:lnSpc>
                <a:spcPct val="100000"/>
              </a:lnSpc>
              <a:spcBef>
                <a:spcPts val="360"/>
              </a:spcBef>
              <a:spcAft>
                <a:spcPts val="0"/>
              </a:spcAft>
              <a:buSzPts val="2000"/>
              <a:buChar char="–"/>
            </a:pPr>
            <a:r>
              <a:rPr lang="en-US" sz="2000">
                <a:solidFill>
                  <a:srgbClr val="002060"/>
                </a:solidFill>
              </a:rPr>
              <a:t>Service Component</a:t>
            </a:r>
            <a:endParaRPr sz="2000"/>
          </a:p>
          <a:p>
            <a:pPr indent="-355600" lvl="1" marL="800100" rtl="0" algn="l">
              <a:lnSpc>
                <a:spcPct val="100000"/>
              </a:lnSpc>
              <a:spcBef>
                <a:spcPts val="360"/>
              </a:spcBef>
              <a:spcAft>
                <a:spcPts val="0"/>
              </a:spcAft>
              <a:buSzPts val="2000"/>
              <a:buFont typeface="Noto Sans Symbols"/>
              <a:buChar char="⇒"/>
            </a:pPr>
            <a:r>
              <a:rPr lang="en-US" sz="2000">
                <a:solidFill>
                  <a:srgbClr val="002060"/>
                </a:solidFill>
              </a:rPr>
              <a:t>To ensure </a:t>
            </a:r>
            <a:r>
              <a:rPr b="1" lang="en-US" sz="2000">
                <a:solidFill>
                  <a:srgbClr val="FF0000"/>
                </a:solidFill>
              </a:rPr>
              <a:t>Continuity of Service</a:t>
            </a:r>
            <a:endParaRPr sz="2000"/>
          </a:p>
          <a:p>
            <a:pPr indent="0" lvl="1" marL="457200" rtl="0" algn="l">
              <a:lnSpc>
                <a:spcPct val="100000"/>
              </a:lnSpc>
              <a:spcBef>
                <a:spcPts val="360"/>
              </a:spcBef>
              <a:spcAft>
                <a:spcPts val="0"/>
              </a:spcAft>
              <a:buSzPts val="1800"/>
              <a:buNone/>
            </a:pPr>
            <a:r>
              <a:t/>
            </a:r>
            <a:endParaRPr sz="2000">
              <a:solidFill>
                <a:srgbClr val="002060"/>
              </a:solidFill>
            </a:endParaRPr>
          </a:p>
          <a:p>
            <a:pPr indent="-355600" lvl="0" marL="342900" rtl="0" algn="l">
              <a:lnSpc>
                <a:spcPct val="100000"/>
              </a:lnSpc>
              <a:spcBef>
                <a:spcPts val="360"/>
              </a:spcBef>
              <a:spcAft>
                <a:spcPts val="0"/>
              </a:spcAft>
              <a:buSzPts val="2000"/>
              <a:buChar char="•"/>
            </a:pPr>
            <a:r>
              <a:rPr b="1" lang="en-US" sz="2000">
                <a:solidFill>
                  <a:srgbClr val="002060"/>
                </a:solidFill>
              </a:rPr>
              <a:t>Possibility of </a:t>
            </a:r>
            <a:r>
              <a:rPr b="1" lang="en-US" sz="2000">
                <a:solidFill>
                  <a:srgbClr val="FF0000"/>
                </a:solidFill>
              </a:rPr>
              <a:t>Evolution of Copernicus</a:t>
            </a:r>
            <a:endParaRPr b="1" sz="2000">
              <a:solidFill>
                <a:srgbClr val="002060"/>
              </a:solidFill>
            </a:endParaRPr>
          </a:p>
          <a:p>
            <a:pPr indent="-355600" lvl="1" marL="800100" rtl="0" algn="l">
              <a:lnSpc>
                <a:spcPct val="100000"/>
              </a:lnSpc>
              <a:spcBef>
                <a:spcPts val="360"/>
              </a:spcBef>
              <a:spcAft>
                <a:spcPts val="0"/>
              </a:spcAft>
              <a:buSzPts val="2000"/>
              <a:buChar char="–"/>
            </a:pPr>
            <a:r>
              <a:rPr lang="en-US" sz="2000">
                <a:solidFill>
                  <a:srgbClr val="002060"/>
                </a:solidFill>
              </a:rPr>
              <a:t>Expansion missions</a:t>
            </a:r>
            <a:endParaRPr sz="2000"/>
          </a:p>
          <a:p>
            <a:pPr indent="-355600" lvl="1" marL="800100" rtl="0" algn="l">
              <a:lnSpc>
                <a:spcPct val="100000"/>
              </a:lnSpc>
              <a:spcBef>
                <a:spcPts val="360"/>
              </a:spcBef>
              <a:spcAft>
                <a:spcPts val="0"/>
              </a:spcAft>
              <a:buSzPts val="2000"/>
              <a:buChar char="–"/>
            </a:pPr>
            <a:r>
              <a:rPr lang="en-US" sz="2000">
                <a:solidFill>
                  <a:srgbClr val="002060"/>
                </a:solidFill>
              </a:rPr>
              <a:t>New products of the Copernicus Services</a:t>
            </a:r>
            <a:endParaRPr sz="2000"/>
          </a:p>
          <a:p>
            <a:pPr indent="0" lvl="1" marL="457200" rtl="0" algn="l">
              <a:lnSpc>
                <a:spcPct val="100000"/>
              </a:lnSpc>
              <a:spcBef>
                <a:spcPts val="360"/>
              </a:spcBef>
              <a:spcAft>
                <a:spcPts val="0"/>
              </a:spcAft>
              <a:buSzPts val="1800"/>
              <a:buNone/>
            </a:pPr>
            <a:r>
              <a:rPr lang="en-US" sz="2000">
                <a:solidFill>
                  <a:srgbClr val="002060"/>
                </a:solidFill>
              </a:rPr>
              <a:t>=&gt; Ongoing discussions with our partners</a:t>
            </a:r>
            <a:endParaRPr sz="2000"/>
          </a:p>
          <a:p>
            <a:pPr indent="-228600" lvl="0" marL="457200" rtl="0" algn="l">
              <a:lnSpc>
                <a:spcPct val="100000"/>
              </a:lnSpc>
              <a:spcBef>
                <a:spcPts val="360"/>
              </a:spcBef>
              <a:spcAft>
                <a:spcPts val="0"/>
              </a:spcAft>
              <a:buClr>
                <a:srgbClr val="002569"/>
              </a:buClr>
              <a:buSzPts val="1800"/>
              <a:buNone/>
            </a:pPr>
            <a:r>
              <a:t/>
            </a:r>
            <a:endParaRPr sz="2000"/>
          </a:p>
        </p:txBody>
      </p:sp>
      <p:sp>
        <p:nvSpPr>
          <p:cNvPr id="1193" name="Google Shape;1193;p97"/>
          <p:cNvSpPr txBox="1"/>
          <p:nvPr>
            <p:ph type="title"/>
          </p:nvPr>
        </p:nvSpPr>
        <p:spPr>
          <a:xfrm>
            <a:off x="1780675" y="10999"/>
            <a:ext cx="5864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1800"/>
              <a:buNone/>
            </a:pPr>
            <a:r>
              <a:rPr lang="en-US" sz="2500">
                <a:solidFill>
                  <a:srgbClr val="FFFF00"/>
                </a:solidFill>
              </a:rPr>
              <a:t>European Commission </a:t>
            </a:r>
            <a:br>
              <a:rPr lang="en-US" sz="2500">
                <a:solidFill>
                  <a:srgbClr val="FFFF00"/>
                </a:solidFill>
              </a:rPr>
            </a:br>
            <a:r>
              <a:rPr lang="en-US" sz="2500">
                <a:solidFill>
                  <a:srgbClr val="FFFF00"/>
                </a:solidFill>
              </a:rPr>
              <a:t>Copernicus</a:t>
            </a:r>
            <a:endParaRPr sz="2500">
              <a:solidFill>
                <a:srgbClr val="FF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98"/>
          <p:cNvSpPr/>
          <p:nvPr>
            <p:ph idx="12" type="sldNum"/>
          </p:nvPr>
        </p:nvSpPr>
        <p:spPr>
          <a:xfrm>
            <a:off x="8763000" y="6629400"/>
            <a:ext cx="3048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1199" name="Google Shape;1199;p98"/>
          <p:cNvSpPr txBox="1"/>
          <p:nvPr>
            <p:ph idx="2" type="body"/>
          </p:nvPr>
        </p:nvSpPr>
        <p:spPr>
          <a:xfrm>
            <a:off x="2057400" y="264405"/>
            <a:ext cx="5453100" cy="611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500"/>
              </a:spcBef>
              <a:spcAft>
                <a:spcPts val="0"/>
              </a:spcAft>
              <a:buClr>
                <a:schemeClr val="lt1"/>
              </a:buClr>
              <a:buSzPts val="2400"/>
              <a:buFont typeface="Arial"/>
              <a:buNone/>
            </a:pPr>
            <a:r>
              <a:rPr b="1" lang="en-US" sz="2800"/>
              <a:t>USGS</a:t>
            </a:r>
            <a:endParaRPr b="1" sz="2800"/>
          </a:p>
        </p:txBody>
      </p:sp>
      <p:sp>
        <p:nvSpPr>
          <p:cNvPr id="1200" name="Google Shape;1200;p98"/>
          <p:cNvSpPr txBox="1"/>
          <p:nvPr/>
        </p:nvSpPr>
        <p:spPr>
          <a:xfrm>
            <a:off x="7371" y="1193662"/>
            <a:ext cx="8991600" cy="3927000"/>
          </a:xfrm>
          <a:prstGeom prst="rect">
            <a:avLst/>
          </a:prstGeom>
          <a:noFill/>
          <a:ln>
            <a:noFill/>
          </a:ln>
        </p:spPr>
        <p:txBody>
          <a:bodyPr anchorCtr="0" anchor="t" bIns="45700" lIns="91425" spcFirstLastPara="1" rIns="91425" wrap="square" tIns="45700">
            <a:noAutofit/>
          </a:bodyPr>
          <a:lstStyle/>
          <a:p>
            <a:pPr indent="-349250" lvl="0" marL="457200" marR="0" rtl="0" algn="l">
              <a:lnSpc>
                <a:spcPct val="100000"/>
              </a:lnSpc>
              <a:spcBef>
                <a:spcPts val="500"/>
              </a:spcBef>
              <a:spcAft>
                <a:spcPts val="0"/>
              </a:spcAft>
              <a:buClr>
                <a:srgbClr val="002569"/>
              </a:buClr>
              <a:buSzPts val="1900"/>
              <a:buFont typeface="Arial"/>
              <a:buChar char="•"/>
            </a:pPr>
            <a:r>
              <a:rPr b="0" i="0" lang="en-US" sz="1900" u="sng" cap="none" strike="noStrike">
                <a:solidFill>
                  <a:srgbClr val="002569"/>
                </a:solidFill>
                <a:latin typeface="Helvetica Neue"/>
                <a:ea typeface="Helvetica Neue"/>
                <a:cs typeface="Helvetica Neue"/>
                <a:sym typeface="Helvetica Neue"/>
              </a:rPr>
              <a:t>L</a:t>
            </a:r>
            <a:r>
              <a:rPr b="0" i="0" lang="en-US" sz="1900" u="none" cap="none" strike="noStrike">
                <a:solidFill>
                  <a:srgbClr val="002569"/>
                </a:solidFill>
                <a:latin typeface="Helvetica Neue"/>
                <a:ea typeface="Helvetica Neue"/>
                <a:cs typeface="Helvetica Neue"/>
                <a:sym typeface="Helvetica Neue"/>
              </a:rPr>
              <a:t>and </a:t>
            </a:r>
            <a:r>
              <a:rPr b="0" i="0" lang="en-US" sz="1900" u="sng" cap="none" strike="noStrike">
                <a:solidFill>
                  <a:srgbClr val="002569"/>
                </a:solidFill>
                <a:latin typeface="Helvetica Neue"/>
                <a:ea typeface="Helvetica Neue"/>
                <a:cs typeface="Helvetica Neue"/>
                <a:sym typeface="Helvetica Neue"/>
              </a:rPr>
              <a:t>C</a:t>
            </a:r>
            <a:r>
              <a:rPr b="0" i="0" lang="en-US" sz="1900" u="none" cap="none" strike="noStrike">
                <a:solidFill>
                  <a:srgbClr val="002569"/>
                </a:solidFill>
                <a:latin typeface="Helvetica Neue"/>
                <a:ea typeface="Helvetica Neue"/>
                <a:cs typeface="Helvetica Neue"/>
                <a:sym typeface="Helvetica Neue"/>
              </a:rPr>
              <a:t>hange </a:t>
            </a:r>
            <a:r>
              <a:rPr b="0" i="0" lang="en-US" sz="1900" u="sng" cap="none" strike="noStrike">
                <a:solidFill>
                  <a:srgbClr val="002569"/>
                </a:solidFill>
                <a:latin typeface="Helvetica Neue"/>
                <a:ea typeface="Helvetica Neue"/>
                <a:cs typeface="Helvetica Neue"/>
                <a:sym typeface="Helvetica Neue"/>
              </a:rPr>
              <a:t>M</a:t>
            </a:r>
            <a:r>
              <a:rPr b="0" i="0" lang="en-US" sz="1900" u="none" cap="none" strike="noStrike">
                <a:solidFill>
                  <a:srgbClr val="002569"/>
                </a:solidFill>
                <a:latin typeface="Helvetica Neue"/>
                <a:ea typeface="Helvetica Neue"/>
                <a:cs typeface="Helvetica Neue"/>
                <a:sym typeface="Helvetica Neue"/>
              </a:rPr>
              <a:t>onitoring </a:t>
            </a:r>
            <a:r>
              <a:rPr b="0" i="0" lang="en-US" sz="1900" u="sng" cap="none" strike="noStrike">
                <a:solidFill>
                  <a:srgbClr val="002569"/>
                </a:solidFill>
                <a:latin typeface="Helvetica Neue"/>
                <a:ea typeface="Helvetica Neue"/>
                <a:cs typeface="Helvetica Neue"/>
                <a:sym typeface="Helvetica Neue"/>
              </a:rPr>
              <a:t>A</a:t>
            </a:r>
            <a:r>
              <a:rPr b="0" i="0" lang="en-US" sz="1900" u="none" cap="none" strike="noStrike">
                <a:solidFill>
                  <a:srgbClr val="002569"/>
                </a:solidFill>
                <a:latin typeface="Helvetica Neue"/>
                <a:ea typeface="Helvetica Neue"/>
                <a:cs typeface="Helvetica Neue"/>
                <a:sym typeface="Helvetica Neue"/>
              </a:rPr>
              <a:t>ssessment and </a:t>
            </a:r>
            <a:r>
              <a:rPr b="0" i="0" lang="en-US" sz="1900" u="sng" cap="none" strike="noStrike">
                <a:solidFill>
                  <a:srgbClr val="002569"/>
                </a:solidFill>
                <a:latin typeface="Helvetica Neue"/>
                <a:ea typeface="Helvetica Neue"/>
                <a:cs typeface="Helvetica Neue"/>
                <a:sym typeface="Helvetica Neue"/>
              </a:rPr>
              <a:t>P</a:t>
            </a:r>
            <a:r>
              <a:rPr b="0" i="0" lang="en-US" sz="1900" u="none" cap="none" strike="noStrike">
                <a:solidFill>
                  <a:srgbClr val="002569"/>
                </a:solidFill>
                <a:latin typeface="Helvetica Neue"/>
                <a:ea typeface="Helvetica Neue"/>
                <a:cs typeface="Helvetica Neue"/>
                <a:sym typeface="Helvetica Neue"/>
              </a:rPr>
              <a:t>rojection (LCMAP) &amp; EarthMAP</a:t>
            </a:r>
            <a:endParaRPr b="0" i="0" sz="1900" u="none" cap="none" strike="noStrike">
              <a:solidFill>
                <a:srgbClr val="002569"/>
              </a:solidFill>
              <a:latin typeface="Helvetica Neue"/>
              <a:ea typeface="Helvetica Neue"/>
              <a:cs typeface="Helvetica Neue"/>
              <a:sym typeface="Helvetica Neue"/>
            </a:endParaRPr>
          </a:p>
          <a:p>
            <a:pPr indent="-349250" lvl="1" marL="914400" marR="0" rtl="0" algn="l">
              <a:lnSpc>
                <a:spcPct val="100000"/>
              </a:lnSpc>
              <a:spcBef>
                <a:spcPts val="500"/>
              </a:spcBef>
              <a:spcAft>
                <a:spcPts val="0"/>
              </a:spcAft>
              <a:buClr>
                <a:srgbClr val="002569"/>
              </a:buClr>
              <a:buSzPts val="1900"/>
              <a:buFont typeface="Courier New"/>
              <a:buChar char="o"/>
            </a:pPr>
            <a:r>
              <a:rPr b="0" i="0" lang="en-US" sz="1900" u="none" cap="none" strike="noStrike">
                <a:solidFill>
                  <a:srgbClr val="002569"/>
                </a:solidFill>
                <a:latin typeface="Helvetica Neue"/>
                <a:ea typeface="Helvetica Neue"/>
                <a:cs typeface="Helvetica Neue"/>
                <a:sym typeface="Helvetica Neue"/>
              </a:rPr>
              <a:t>Integration of ARD Datasets</a:t>
            </a:r>
            <a:endParaRPr sz="1300"/>
          </a:p>
          <a:p>
            <a:pPr indent="-349250" lvl="0" marL="457200" marR="0" rtl="0" algn="l">
              <a:lnSpc>
                <a:spcPct val="100000"/>
              </a:lnSpc>
              <a:spcBef>
                <a:spcPts val="500"/>
              </a:spcBef>
              <a:spcAft>
                <a:spcPts val="0"/>
              </a:spcAft>
              <a:buClr>
                <a:srgbClr val="002569"/>
              </a:buClr>
              <a:buSzPts val="1900"/>
              <a:buFont typeface="Arial"/>
              <a:buChar char="•"/>
            </a:pPr>
            <a:r>
              <a:rPr b="0" i="0" lang="en-US" sz="1900" u="none" cap="none" strike="noStrike">
                <a:solidFill>
                  <a:srgbClr val="002569"/>
                </a:solidFill>
                <a:latin typeface="Helvetica Neue"/>
                <a:ea typeface="Helvetica Neue"/>
                <a:cs typeface="Helvetica Neue"/>
                <a:sym typeface="Helvetica Neue"/>
              </a:rPr>
              <a:t>Ongoing support of LSI-VC and CEOS Working Groups, and data provision for GEO Flagships</a:t>
            </a:r>
            <a:endParaRPr sz="1300"/>
          </a:p>
          <a:p>
            <a:pPr indent="-349250" lvl="0" marL="457200" marR="0" rtl="0" algn="l">
              <a:lnSpc>
                <a:spcPct val="100000"/>
              </a:lnSpc>
              <a:spcBef>
                <a:spcPts val="500"/>
              </a:spcBef>
              <a:spcAft>
                <a:spcPts val="0"/>
              </a:spcAft>
              <a:buClr>
                <a:srgbClr val="002569"/>
              </a:buClr>
              <a:buSzPts val="1900"/>
              <a:buFont typeface="Arial"/>
              <a:buChar char="•"/>
            </a:pPr>
            <a:r>
              <a:rPr b="0" i="0" lang="en-US" sz="1900" u="none" cap="none" strike="noStrike">
                <a:solidFill>
                  <a:srgbClr val="002569"/>
                </a:solidFill>
                <a:latin typeface="Helvetica Neue"/>
                <a:ea typeface="Helvetica Neue"/>
                <a:cs typeface="Helvetica Neue"/>
                <a:sym typeface="Helvetica Neue"/>
              </a:rPr>
              <a:t>Operating Landsat 7 &amp; 8, and maintaining full Landsat archive as well as other land-imaging data sets</a:t>
            </a:r>
            <a:endParaRPr sz="1300"/>
          </a:p>
          <a:p>
            <a:pPr indent="-349250" lvl="0" marL="457200" marR="0" rtl="0" algn="l">
              <a:lnSpc>
                <a:spcPct val="100000"/>
              </a:lnSpc>
              <a:spcBef>
                <a:spcPts val="500"/>
              </a:spcBef>
              <a:spcAft>
                <a:spcPts val="0"/>
              </a:spcAft>
              <a:buClr>
                <a:srgbClr val="002569"/>
              </a:buClr>
              <a:buSzPts val="1900"/>
              <a:buFont typeface="Arial"/>
              <a:buChar char="•"/>
            </a:pPr>
            <a:r>
              <a:rPr b="0" i="0" lang="en-US" sz="1900" u="none" cap="none" strike="noStrike">
                <a:solidFill>
                  <a:srgbClr val="002569"/>
                </a:solidFill>
                <a:latin typeface="Helvetica Neue"/>
                <a:ea typeface="Helvetica Neue"/>
                <a:cs typeface="Helvetica Neue"/>
                <a:sym typeface="Helvetica Neue"/>
              </a:rPr>
              <a:t>Landsat 9 in development with NASA, expected launch in second half of 2021</a:t>
            </a:r>
            <a:endParaRPr sz="1300"/>
          </a:p>
          <a:p>
            <a:pPr indent="-349250" lvl="0" marL="457200" marR="0" rtl="0" algn="l">
              <a:lnSpc>
                <a:spcPct val="100000"/>
              </a:lnSpc>
              <a:spcBef>
                <a:spcPts val="500"/>
              </a:spcBef>
              <a:spcAft>
                <a:spcPts val="0"/>
              </a:spcAft>
              <a:buClr>
                <a:srgbClr val="002569"/>
              </a:buClr>
              <a:buSzPts val="1900"/>
              <a:buFont typeface="Arial"/>
              <a:buChar char="•"/>
            </a:pPr>
            <a:r>
              <a:rPr b="0" i="0" lang="en-US" sz="1900" u="none" cap="none" strike="noStrike">
                <a:solidFill>
                  <a:srgbClr val="002569"/>
                </a:solidFill>
                <a:latin typeface="Helvetica Neue"/>
                <a:ea typeface="Helvetica Neue"/>
                <a:cs typeface="Helvetica Neue"/>
                <a:sym typeface="Helvetica Neue"/>
              </a:rPr>
              <a:t>Landsat-Next in formulation with NASA</a:t>
            </a:r>
            <a:endParaRPr sz="1300"/>
          </a:p>
          <a:p>
            <a:pPr indent="-349250" lvl="0" marL="457200" marR="0" rtl="0" algn="l">
              <a:lnSpc>
                <a:spcPct val="100000"/>
              </a:lnSpc>
              <a:spcBef>
                <a:spcPts val="500"/>
              </a:spcBef>
              <a:spcAft>
                <a:spcPts val="0"/>
              </a:spcAft>
              <a:buClr>
                <a:srgbClr val="002569"/>
              </a:buClr>
              <a:buSzPts val="1900"/>
              <a:buFont typeface="Arial"/>
              <a:buChar char="•"/>
            </a:pPr>
            <a:r>
              <a:rPr b="0" i="0" lang="en-US" sz="1900" u="none" cap="none" strike="noStrike">
                <a:solidFill>
                  <a:srgbClr val="002569"/>
                </a:solidFill>
                <a:latin typeface="Helvetica Neue"/>
                <a:ea typeface="Helvetica Neue"/>
                <a:cs typeface="Helvetica Neue"/>
                <a:sym typeface="Helvetica Neue"/>
              </a:rPr>
              <a:t>Landsat Collection 2 in final preparation stages, should be released imminently</a:t>
            </a:r>
            <a:endParaRPr b="0" i="0" sz="1900" u="none" cap="none" strike="noStrike">
              <a:solidFill>
                <a:srgbClr val="002569"/>
              </a:solidFill>
              <a:latin typeface="Helvetica Neue"/>
              <a:ea typeface="Helvetica Neue"/>
              <a:cs typeface="Helvetica Neue"/>
              <a:sym typeface="Helvetica Neue"/>
            </a:endParaRPr>
          </a:p>
          <a:p>
            <a:pPr indent="-228600" lvl="0" marL="457200" marR="0" rtl="0" algn="l">
              <a:lnSpc>
                <a:spcPct val="100000"/>
              </a:lnSpc>
              <a:spcBef>
                <a:spcPts val="500"/>
              </a:spcBef>
              <a:spcAft>
                <a:spcPts val="0"/>
              </a:spcAft>
              <a:buClr>
                <a:srgbClr val="002569"/>
              </a:buClr>
              <a:buSzPts val="2000"/>
              <a:buFont typeface="Arial"/>
              <a:buNone/>
            </a:pPr>
            <a:r>
              <a:t/>
            </a:r>
            <a:endParaRPr b="0" i="0" sz="1900" u="none" cap="none" strike="noStrike">
              <a:solidFill>
                <a:srgbClr val="002569"/>
              </a:solidFill>
              <a:latin typeface="Helvetica Neue"/>
              <a:ea typeface="Helvetica Neue"/>
              <a:cs typeface="Helvetica Neue"/>
              <a:sym typeface="Helvetica Neue"/>
            </a:endParaRPr>
          </a:p>
        </p:txBody>
      </p:sp>
      <p:pic>
        <p:nvPicPr>
          <p:cNvPr descr="visual representation of Landsat ARD data" id="1201" name="Google Shape;1201;p98"/>
          <p:cNvPicPr preferRelativeResize="0"/>
          <p:nvPr/>
        </p:nvPicPr>
        <p:blipFill rotWithShape="1">
          <a:blip r:embed="rId3">
            <a:alphaModFix/>
          </a:blip>
          <a:srcRect b="0" l="0" r="0" t="0"/>
          <a:stretch/>
        </p:blipFill>
        <p:spPr>
          <a:xfrm>
            <a:off x="3998678" y="5173413"/>
            <a:ext cx="4767955" cy="1327296"/>
          </a:xfrm>
          <a:prstGeom prst="rect">
            <a:avLst/>
          </a:prstGeom>
          <a:noFill/>
          <a:ln cap="flat" cmpd="sng" w="19050">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descr="D:\LDCM\Spacecraft\Pictures\LDCM in space 2012 High Res.jpg" id="1202" name="Google Shape;1202;p98"/>
          <p:cNvPicPr preferRelativeResize="0"/>
          <p:nvPr/>
        </p:nvPicPr>
        <p:blipFill rotWithShape="1">
          <a:blip r:embed="rId4">
            <a:alphaModFix/>
          </a:blip>
          <a:srcRect b="39598" l="0" r="0" t="0"/>
          <a:stretch/>
        </p:blipFill>
        <p:spPr>
          <a:xfrm>
            <a:off x="779014" y="5173412"/>
            <a:ext cx="2929956" cy="13272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MO_WHITE_Powerpoint_en_f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LR-Präsentation 16:9 Englisch">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heme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3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