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5"/>
    <p:sldMasterId id="2147483675" r:id="rId6"/>
    <p:sldMasterId id="2147483676" r:id="rId7"/>
    <p:sldMasterId id="2147483677"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Lst>
  <p:sldSz cy="5143500" cx="9144000"/>
  <p:notesSz cx="6858000" cy="9144000"/>
  <p:embeddedFontLst>
    <p:embeddedFont>
      <p:font typeface="Helvetica Neue"/>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0FCCFBB-00C8-40AC-AD04-6C9107838B82}">
  <a:tblStyle styleId="{C0FCCFBB-00C8-40AC-AD04-6C9107838B82}"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2" Type="http://schemas.openxmlformats.org/officeDocument/2006/relationships/font" Target="fonts/HelveticaNeue-regular.fntdata"/><Relationship Id="rId21" Type="http://schemas.openxmlformats.org/officeDocument/2006/relationships/slide" Target="slides/slide12.xml"/><Relationship Id="rId24" Type="http://schemas.openxmlformats.org/officeDocument/2006/relationships/font" Target="fonts/HelveticaNeue-italic.fntdata"/><Relationship Id="rId23" Type="http://schemas.openxmlformats.org/officeDocument/2006/relationships/font" Target="fonts/HelveticaNeue-bold.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25" Type="http://schemas.openxmlformats.org/officeDocument/2006/relationships/font" Target="fonts/HelveticaNeue-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11" Type="http://schemas.openxmlformats.org/officeDocument/2006/relationships/slide" Target="slides/slide2.xml"/><Relationship Id="rId10" Type="http://schemas.openxmlformats.org/officeDocument/2006/relationships/slide" Target="slides/slide1.xml"/><Relationship Id="rId13" Type="http://schemas.openxmlformats.org/officeDocument/2006/relationships/slide" Target="slides/slide4.xml"/><Relationship Id="rId12" Type="http://schemas.openxmlformats.org/officeDocument/2006/relationships/slide" Target="slides/slide3.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The CARD4L peer-review for the ESA sentinel-2 surface reflectance product is currently in progress for compliance verification of the self-assessment at the Threshold level only. The USGS has re-submitted the Landsat Collection two surface reflectance and surface temperature products for peer-review on recently updated PFS documents after the initial review of the same two products which were verified to be CARD4L compliant at the Threshold level. There are indications that WGCV is expected to get more requests for CARD4L peer-review</a:t>
            </a:r>
            <a:endParaRPr/>
          </a:p>
        </p:txBody>
      </p:sp>
      <p:sp>
        <p:nvSpPr>
          <p:cNvPr id="268" name="Google Shape;268;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The graphic here and flow chart show the procedure for the CARD4L peer-review and WGCV’s role in completing the review</a:t>
            </a:r>
            <a:endParaRPr/>
          </a:p>
        </p:txBody>
      </p:sp>
      <p:sp>
        <p:nvSpPr>
          <p:cNvPr id="241" name="Google Shape;241;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Out of a total of five CARD4L peer-review submissions to the WGCV so far, reviews for two products have been completed</a:t>
            </a:r>
            <a:endParaRPr/>
          </a:p>
        </p:txBody>
      </p:sp>
      <p:sp>
        <p:nvSpPr>
          <p:cNvPr id="250" name="Google Shape;250;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The two Landsat Collection 2 products – Surface Reflectance and Surface Temperature submitted by the USGS were verified by the WGCV Peer Review Panel to be compliant at the Threshold level, due to recent changes in the PFS requirements documents, USGS have also resubmitted the two products for a peer-review in line with the changes to the PFS documents.</a:t>
            </a:r>
            <a:endParaRPr/>
          </a:p>
        </p:txBody>
      </p:sp>
      <p:sp>
        <p:nvSpPr>
          <p:cNvPr id="257" name="Google Shape;257;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 Id="rId3" Type="http://schemas.openxmlformats.org/officeDocument/2006/relationships/image" Target="../media/image12.pn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pic>
        <p:nvPicPr>
          <p:cNvPr id="15" name="Google Shape;15;p2"/>
          <p:cNvPicPr preferRelativeResize="0"/>
          <p:nvPr/>
        </p:nvPicPr>
        <p:blipFill rotWithShape="1">
          <a:blip r:embed="rId2">
            <a:alphaModFix/>
          </a:blip>
          <a:srcRect b="0" l="0" r="0" t="0"/>
          <a:stretch/>
        </p:blipFill>
        <p:spPr>
          <a:xfrm>
            <a:off x="579057" y="693"/>
            <a:ext cx="2011743" cy="5143500"/>
          </a:xfrm>
          <a:prstGeom prst="rect">
            <a:avLst/>
          </a:prstGeom>
          <a:noFill/>
          <a:ln>
            <a:noFill/>
          </a:ln>
        </p:spPr>
      </p:pic>
      <p:pic>
        <p:nvPicPr>
          <p:cNvPr id="16" name="Google Shape;16;p2"/>
          <p:cNvPicPr preferRelativeResize="0"/>
          <p:nvPr/>
        </p:nvPicPr>
        <p:blipFill rotWithShape="1">
          <a:blip r:embed="rId2">
            <a:alphaModFix/>
          </a:blip>
          <a:srcRect b="0" l="0" r="0" t="0"/>
          <a:stretch/>
        </p:blipFill>
        <p:spPr>
          <a:xfrm>
            <a:off x="0" y="0"/>
            <a:ext cx="2011743" cy="5143500"/>
          </a:xfrm>
          <a:prstGeom prst="rect">
            <a:avLst/>
          </a:prstGeom>
          <a:noFill/>
          <a:ln>
            <a:noFill/>
          </a:ln>
        </p:spPr>
      </p:pic>
      <p:pic>
        <p:nvPicPr>
          <p:cNvPr id="17" name="Google Shape;17;p2"/>
          <p:cNvPicPr preferRelativeResize="0"/>
          <p:nvPr/>
        </p:nvPicPr>
        <p:blipFill rotWithShape="1">
          <a:blip r:embed="rId3">
            <a:alphaModFix/>
          </a:blip>
          <a:srcRect b="0" l="0" r="0" t="0"/>
          <a:stretch/>
        </p:blipFill>
        <p:spPr>
          <a:xfrm>
            <a:off x="2299716" y="0"/>
            <a:ext cx="6858000" cy="5143500"/>
          </a:xfrm>
          <a:prstGeom prst="rect">
            <a:avLst/>
          </a:prstGeom>
          <a:noFill/>
          <a:ln>
            <a:noFill/>
          </a:ln>
        </p:spPr>
      </p:pic>
      <p:sp>
        <p:nvSpPr>
          <p:cNvPr id="18" name="Google Shape;18;p2"/>
          <p:cNvSpPr txBox="1"/>
          <p:nvPr>
            <p:ph type="ctrTitle"/>
          </p:nvPr>
        </p:nvSpPr>
        <p:spPr>
          <a:xfrm>
            <a:off x="493009" y="1601258"/>
            <a:ext cx="8499737" cy="84593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3600"/>
              <a:buFont typeface="Helvetica Neue"/>
              <a:buNone/>
              <a:defRPr sz="3600">
                <a:solidFill>
                  <a:schemeClr val="lt1"/>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
          <p:cNvSpPr txBox="1"/>
          <p:nvPr>
            <p:ph idx="1" type="subTitle"/>
          </p:nvPr>
        </p:nvSpPr>
        <p:spPr>
          <a:xfrm>
            <a:off x="493009" y="2729257"/>
            <a:ext cx="6086546" cy="2241504"/>
          </a:xfrm>
          <a:prstGeom prst="rect">
            <a:avLst/>
          </a:prstGeom>
          <a:noFill/>
          <a:ln>
            <a:noFill/>
          </a:ln>
        </p:spPr>
        <p:txBody>
          <a:bodyPr anchorCtr="0" anchor="t" bIns="45700" lIns="91425" spcFirstLastPara="1" rIns="91425" wrap="square" tIns="45700">
            <a:noAutofit/>
          </a:bodyPr>
          <a:lstStyle>
            <a:lvl1pPr lvl="0" algn="l">
              <a:spcBef>
                <a:spcPts val="480"/>
              </a:spcBef>
              <a:spcAft>
                <a:spcPts val="0"/>
              </a:spcAft>
              <a:buClr>
                <a:srgbClr val="FFFFFF"/>
              </a:buClr>
              <a:buSzPts val="2400"/>
              <a:buNone/>
              <a:defRPr sz="2400">
                <a:solidFill>
                  <a:srgbClr val="FFFFFF"/>
                </a:solidFill>
                <a:latin typeface="Helvetica Neue"/>
                <a:ea typeface="Helvetica Neue"/>
                <a:cs typeface="Helvetica Neue"/>
                <a:sym typeface="Helvetica Neue"/>
              </a:defRPr>
            </a:lvl1pPr>
            <a:lvl2pPr lvl="1" algn="ctr">
              <a:spcBef>
                <a:spcPts val="400"/>
              </a:spcBef>
              <a:spcAft>
                <a:spcPts val="0"/>
              </a:spcAft>
              <a:buClr>
                <a:srgbClr val="888888"/>
              </a:buClr>
              <a:buSzPts val="20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320"/>
              </a:spcBef>
              <a:spcAft>
                <a:spcPts val="0"/>
              </a:spcAft>
              <a:buClr>
                <a:srgbClr val="888888"/>
              </a:buClr>
              <a:buSzPts val="16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pic>
        <p:nvPicPr>
          <p:cNvPr id="20" name="Google Shape;20;p2"/>
          <p:cNvPicPr preferRelativeResize="0"/>
          <p:nvPr/>
        </p:nvPicPr>
        <p:blipFill rotWithShape="1">
          <a:blip r:embed="rId4">
            <a:alphaModFix/>
          </a:blip>
          <a:srcRect b="0" l="0" r="0" t="0"/>
          <a:stretch/>
        </p:blipFill>
        <p:spPr>
          <a:xfrm>
            <a:off x="493009" y="234785"/>
            <a:ext cx="2507906" cy="993132"/>
          </a:xfrm>
          <a:prstGeom prst="rect">
            <a:avLst/>
          </a:prstGeom>
          <a:noFill/>
          <a:ln>
            <a:noFill/>
          </a:ln>
        </p:spPr>
      </p:pic>
      <p:sp>
        <p:nvSpPr>
          <p:cNvPr id="21" name="Google Shape;21;p2"/>
          <p:cNvSpPr txBox="1"/>
          <p:nvPr/>
        </p:nvSpPr>
        <p:spPr>
          <a:xfrm>
            <a:off x="493009" y="1264014"/>
            <a:ext cx="2806211" cy="21018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fr-FR" sz="1050" u="none" cap="none" strike="noStrike">
                <a:solidFill>
                  <a:schemeClr val="lt1"/>
                </a:solidFill>
                <a:latin typeface="Calibri"/>
                <a:ea typeface="Calibri"/>
                <a:cs typeface="Calibri"/>
                <a:sym typeface="Calibri"/>
              </a:rPr>
              <a:t>Committee on Earth Observation Satellites</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70" name="Shape 70"/>
        <p:cNvGrpSpPr/>
        <p:nvPr/>
      </p:nvGrpSpPr>
      <p:grpSpPr>
        <a:xfrm>
          <a:off x="0" y="0"/>
          <a:ext cx="0" cy="0"/>
          <a:chOff x="0" y="0"/>
          <a:chExt cx="0" cy="0"/>
        </a:xfrm>
      </p:grpSpPr>
      <p:sp>
        <p:nvSpPr>
          <p:cNvPr id="71" name="Google Shape;71;p13"/>
          <p:cNvSpPr txBox="1"/>
          <p:nvPr>
            <p:ph type="title"/>
          </p:nvPr>
        </p:nvSpPr>
        <p:spPr>
          <a:xfrm>
            <a:off x="1476376" y="0"/>
            <a:ext cx="7559675" cy="519113"/>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72" name="Google Shape;72;p13"/>
          <p:cNvSpPr txBox="1"/>
          <p:nvPr>
            <p:ph idx="1" type="body"/>
          </p:nvPr>
        </p:nvSpPr>
        <p:spPr>
          <a:xfrm>
            <a:off x="1476375" y="627460"/>
            <a:ext cx="3703638" cy="4212431"/>
          </a:xfrm>
          <a:prstGeom prst="rect">
            <a:avLst/>
          </a:prstGeom>
          <a:noFill/>
          <a:ln>
            <a:noFill/>
          </a:ln>
        </p:spPr>
        <p:txBody>
          <a:bodyPr anchorCtr="0" anchor="t" bIns="45700" lIns="91425" spcFirstLastPara="1" rIns="91425" wrap="square" tIns="45700">
            <a:noAutofit/>
          </a:bodyPr>
          <a:lstStyle>
            <a:lvl1pPr indent="-295275" lvl="0" marL="457200" algn="l">
              <a:spcBef>
                <a:spcPts val="420"/>
              </a:spcBef>
              <a:spcAft>
                <a:spcPts val="0"/>
              </a:spcAft>
              <a:buSzPts val="1050"/>
              <a:buChar char="❖"/>
              <a:defRPr sz="2100"/>
            </a:lvl1pPr>
            <a:lvl2pPr indent="-314325" lvl="1" marL="914400" algn="l">
              <a:spcBef>
                <a:spcPts val="540"/>
              </a:spcBef>
              <a:spcAft>
                <a:spcPts val="0"/>
              </a:spcAft>
              <a:buSzPts val="1350"/>
              <a:buChar char="⮚"/>
              <a:defRPr sz="1800"/>
            </a:lvl2pPr>
            <a:lvl3pPr indent="-300037" lvl="2" marL="1371600" algn="l">
              <a:spcBef>
                <a:spcPts val="450"/>
              </a:spcBef>
              <a:spcAft>
                <a:spcPts val="0"/>
              </a:spcAft>
              <a:buSzPts val="1125"/>
              <a:buChar char="🟇"/>
              <a:defRPr sz="1500"/>
            </a:lvl3pPr>
            <a:lvl4pPr indent="-292893" lvl="3" marL="1828800" algn="l">
              <a:spcBef>
                <a:spcPts val="405"/>
              </a:spcBef>
              <a:spcAft>
                <a:spcPts val="0"/>
              </a:spcAft>
              <a:buSzPts val="1013"/>
              <a:buChar char="🟀"/>
              <a:defRPr sz="1350"/>
            </a:lvl4pPr>
            <a:lvl5pPr indent="-292893" lvl="4" marL="2286000" algn="l">
              <a:spcBef>
                <a:spcPts val="405"/>
              </a:spcBef>
              <a:spcAft>
                <a:spcPts val="0"/>
              </a:spcAft>
              <a:buSzPts val="1013"/>
              <a:buChar char="▪"/>
              <a:defRPr sz="1350"/>
            </a:lvl5pPr>
            <a:lvl6pPr indent="-292893" lvl="5" marL="2743200" algn="l">
              <a:spcBef>
                <a:spcPts val="405"/>
              </a:spcBef>
              <a:spcAft>
                <a:spcPts val="0"/>
              </a:spcAft>
              <a:buSzPts val="1013"/>
              <a:buChar char="▪"/>
              <a:defRPr sz="1350"/>
            </a:lvl6pPr>
            <a:lvl7pPr indent="-292893" lvl="6" marL="3200400" algn="l">
              <a:spcBef>
                <a:spcPts val="405"/>
              </a:spcBef>
              <a:spcAft>
                <a:spcPts val="0"/>
              </a:spcAft>
              <a:buSzPts val="1013"/>
              <a:buChar char="▪"/>
              <a:defRPr sz="1350"/>
            </a:lvl7pPr>
            <a:lvl8pPr indent="-292893" lvl="7" marL="3657600" algn="l">
              <a:spcBef>
                <a:spcPts val="405"/>
              </a:spcBef>
              <a:spcAft>
                <a:spcPts val="0"/>
              </a:spcAft>
              <a:buSzPts val="1013"/>
              <a:buChar char="▪"/>
              <a:defRPr sz="1350"/>
            </a:lvl8pPr>
            <a:lvl9pPr indent="-292893" lvl="8" marL="4114800" algn="l">
              <a:spcBef>
                <a:spcPts val="405"/>
              </a:spcBef>
              <a:spcAft>
                <a:spcPts val="0"/>
              </a:spcAft>
              <a:buSzPts val="1013"/>
              <a:buChar char="▪"/>
              <a:defRPr sz="1350"/>
            </a:lvl9pPr>
          </a:lstStyle>
          <a:p/>
        </p:txBody>
      </p:sp>
      <p:sp>
        <p:nvSpPr>
          <p:cNvPr id="73" name="Google Shape;73;p13"/>
          <p:cNvSpPr txBox="1"/>
          <p:nvPr>
            <p:ph idx="2" type="body"/>
          </p:nvPr>
        </p:nvSpPr>
        <p:spPr>
          <a:xfrm>
            <a:off x="5332414" y="627460"/>
            <a:ext cx="3703637" cy="4212431"/>
          </a:xfrm>
          <a:prstGeom prst="rect">
            <a:avLst/>
          </a:prstGeom>
          <a:noFill/>
          <a:ln>
            <a:noFill/>
          </a:ln>
        </p:spPr>
        <p:txBody>
          <a:bodyPr anchorCtr="0" anchor="t" bIns="45700" lIns="91425" spcFirstLastPara="1" rIns="91425" wrap="square" tIns="45700">
            <a:noAutofit/>
          </a:bodyPr>
          <a:lstStyle>
            <a:lvl1pPr indent="-295275" lvl="0" marL="457200" algn="l">
              <a:spcBef>
                <a:spcPts val="420"/>
              </a:spcBef>
              <a:spcAft>
                <a:spcPts val="0"/>
              </a:spcAft>
              <a:buSzPts val="1050"/>
              <a:buChar char="❖"/>
              <a:defRPr sz="2100"/>
            </a:lvl1pPr>
            <a:lvl2pPr indent="-314325" lvl="1" marL="914400" algn="l">
              <a:spcBef>
                <a:spcPts val="540"/>
              </a:spcBef>
              <a:spcAft>
                <a:spcPts val="0"/>
              </a:spcAft>
              <a:buSzPts val="1350"/>
              <a:buChar char="⮚"/>
              <a:defRPr sz="1800"/>
            </a:lvl2pPr>
            <a:lvl3pPr indent="-300037" lvl="2" marL="1371600" algn="l">
              <a:spcBef>
                <a:spcPts val="450"/>
              </a:spcBef>
              <a:spcAft>
                <a:spcPts val="0"/>
              </a:spcAft>
              <a:buSzPts val="1125"/>
              <a:buChar char="🟇"/>
              <a:defRPr sz="1500"/>
            </a:lvl3pPr>
            <a:lvl4pPr indent="-292893" lvl="3" marL="1828800" algn="l">
              <a:spcBef>
                <a:spcPts val="405"/>
              </a:spcBef>
              <a:spcAft>
                <a:spcPts val="0"/>
              </a:spcAft>
              <a:buSzPts val="1013"/>
              <a:buChar char="🟀"/>
              <a:defRPr sz="1350"/>
            </a:lvl4pPr>
            <a:lvl5pPr indent="-292893" lvl="4" marL="2286000" algn="l">
              <a:spcBef>
                <a:spcPts val="405"/>
              </a:spcBef>
              <a:spcAft>
                <a:spcPts val="0"/>
              </a:spcAft>
              <a:buSzPts val="1013"/>
              <a:buChar char="▪"/>
              <a:defRPr sz="1350"/>
            </a:lvl5pPr>
            <a:lvl6pPr indent="-292893" lvl="5" marL="2743200" algn="l">
              <a:spcBef>
                <a:spcPts val="405"/>
              </a:spcBef>
              <a:spcAft>
                <a:spcPts val="0"/>
              </a:spcAft>
              <a:buSzPts val="1013"/>
              <a:buChar char="▪"/>
              <a:defRPr sz="1350"/>
            </a:lvl6pPr>
            <a:lvl7pPr indent="-292893" lvl="6" marL="3200400" algn="l">
              <a:spcBef>
                <a:spcPts val="405"/>
              </a:spcBef>
              <a:spcAft>
                <a:spcPts val="0"/>
              </a:spcAft>
              <a:buSzPts val="1013"/>
              <a:buChar char="▪"/>
              <a:defRPr sz="1350"/>
            </a:lvl7pPr>
            <a:lvl8pPr indent="-292893" lvl="7" marL="3657600" algn="l">
              <a:spcBef>
                <a:spcPts val="405"/>
              </a:spcBef>
              <a:spcAft>
                <a:spcPts val="0"/>
              </a:spcAft>
              <a:buSzPts val="1013"/>
              <a:buChar char="▪"/>
              <a:defRPr sz="1350"/>
            </a:lvl8pPr>
            <a:lvl9pPr indent="-292893" lvl="8" marL="4114800" algn="l">
              <a:spcBef>
                <a:spcPts val="405"/>
              </a:spcBef>
              <a:spcAft>
                <a:spcPts val="0"/>
              </a:spcAft>
              <a:buSzPts val="1013"/>
              <a:buChar char="▪"/>
              <a:defRPr sz="1350"/>
            </a:lvl9pPr>
          </a:lstStyle>
          <a:p/>
        </p:txBody>
      </p:sp>
      <p:sp>
        <p:nvSpPr>
          <p:cNvPr id="74" name="Google Shape;74;p13"/>
          <p:cNvSpPr txBox="1"/>
          <p:nvPr>
            <p:ph idx="11" type="ftr"/>
          </p:nvPr>
        </p:nvSpPr>
        <p:spPr>
          <a:xfrm>
            <a:off x="3124200" y="4976813"/>
            <a:ext cx="2895600" cy="155972"/>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3"/>
          <p:cNvSpPr txBox="1"/>
          <p:nvPr>
            <p:ph idx="12" type="sldNum"/>
          </p:nvPr>
        </p:nvSpPr>
        <p:spPr>
          <a:xfrm>
            <a:off x="6948488" y="4976813"/>
            <a:ext cx="2133600" cy="155972"/>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b="1" sz="525">
                <a:solidFill>
                  <a:schemeClr val="lt1"/>
                </a:solidFill>
                <a:latin typeface="Verdana"/>
                <a:ea typeface="Verdana"/>
                <a:cs typeface="Verdana"/>
                <a:sym typeface="Verdana"/>
              </a:defRPr>
            </a:lvl1pPr>
            <a:lvl2pPr indent="0" lvl="1" marL="0" marR="0" algn="r">
              <a:spcBef>
                <a:spcPts val="0"/>
              </a:spcBef>
              <a:buNone/>
              <a:defRPr b="1" sz="525">
                <a:solidFill>
                  <a:schemeClr val="lt1"/>
                </a:solidFill>
                <a:latin typeface="Verdana"/>
                <a:ea typeface="Verdana"/>
                <a:cs typeface="Verdana"/>
                <a:sym typeface="Verdana"/>
              </a:defRPr>
            </a:lvl2pPr>
            <a:lvl3pPr indent="0" lvl="2" marL="0" marR="0" algn="r">
              <a:spcBef>
                <a:spcPts val="0"/>
              </a:spcBef>
              <a:buNone/>
              <a:defRPr b="1" sz="525">
                <a:solidFill>
                  <a:schemeClr val="lt1"/>
                </a:solidFill>
                <a:latin typeface="Verdana"/>
                <a:ea typeface="Verdana"/>
                <a:cs typeface="Verdana"/>
                <a:sym typeface="Verdana"/>
              </a:defRPr>
            </a:lvl3pPr>
            <a:lvl4pPr indent="0" lvl="3" marL="0" marR="0" algn="r">
              <a:spcBef>
                <a:spcPts val="0"/>
              </a:spcBef>
              <a:buNone/>
              <a:defRPr b="1" sz="525">
                <a:solidFill>
                  <a:schemeClr val="lt1"/>
                </a:solidFill>
                <a:latin typeface="Verdana"/>
                <a:ea typeface="Verdana"/>
                <a:cs typeface="Verdana"/>
                <a:sym typeface="Verdana"/>
              </a:defRPr>
            </a:lvl4pPr>
            <a:lvl5pPr indent="0" lvl="4" marL="0" marR="0" algn="r">
              <a:spcBef>
                <a:spcPts val="0"/>
              </a:spcBef>
              <a:buNone/>
              <a:defRPr b="1" sz="525">
                <a:solidFill>
                  <a:schemeClr val="lt1"/>
                </a:solidFill>
                <a:latin typeface="Verdana"/>
                <a:ea typeface="Verdana"/>
                <a:cs typeface="Verdana"/>
                <a:sym typeface="Verdana"/>
              </a:defRPr>
            </a:lvl5pPr>
            <a:lvl6pPr indent="0" lvl="5" marL="0" marR="0" algn="r">
              <a:spcBef>
                <a:spcPts val="0"/>
              </a:spcBef>
              <a:buNone/>
              <a:defRPr b="1" sz="525">
                <a:solidFill>
                  <a:schemeClr val="lt1"/>
                </a:solidFill>
                <a:latin typeface="Verdana"/>
                <a:ea typeface="Verdana"/>
                <a:cs typeface="Verdana"/>
                <a:sym typeface="Verdana"/>
              </a:defRPr>
            </a:lvl6pPr>
            <a:lvl7pPr indent="0" lvl="6" marL="0" marR="0" algn="r">
              <a:spcBef>
                <a:spcPts val="0"/>
              </a:spcBef>
              <a:buNone/>
              <a:defRPr b="1" sz="525">
                <a:solidFill>
                  <a:schemeClr val="lt1"/>
                </a:solidFill>
                <a:latin typeface="Verdana"/>
                <a:ea typeface="Verdana"/>
                <a:cs typeface="Verdana"/>
                <a:sym typeface="Verdana"/>
              </a:defRPr>
            </a:lvl7pPr>
            <a:lvl8pPr indent="0" lvl="7" marL="0" marR="0" algn="r">
              <a:spcBef>
                <a:spcPts val="0"/>
              </a:spcBef>
              <a:buNone/>
              <a:defRPr b="1" sz="525">
                <a:solidFill>
                  <a:schemeClr val="lt1"/>
                </a:solidFill>
                <a:latin typeface="Verdana"/>
                <a:ea typeface="Verdana"/>
                <a:cs typeface="Verdana"/>
                <a:sym typeface="Verdana"/>
              </a:defRPr>
            </a:lvl8pPr>
            <a:lvl9pPr indent="0" lvl="8" marL="0" marR="0" algn="r">
              <a:spcBef>
                <a:spcPts val="0"/>
              </a:spcBef>
              <a:buNone/>
              <a:defRPr b="1" sz="525">
                <a:solidFill>
                  <a:schemeClr val="lt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fr-FR"/>
              <a:t>‹#›</a:t>
            </a:fld>
            <a:endParaRPr/>
          </a:p>
        </p:txBody>
      </p:sp>
      <p:sp>
        <p:nvSpPr>
          <p:cNvPr id="76" name="Google Shape;76;p13"/>
          <p:cNvSpPr txBox="1"/>
          <p:nvPr>
            <p:ph idx="10" type="dt"/>
          </p:nvPr>
        </p:nvSpPr>
        <p:spPr>
          <a:xfrm>
            <a:off x="0" y="4762500"/>
            <a:ext cx="1403350" cy="130969"/>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77" name="Shape 77"/>
        <p:cNvGrpSpPr/>
        <p:nvPr/>
      </p:nvGrpSpPr>
      <p:grpSpPr>
        <a:xfrm>
          <a:off x="0" y="0"/>
          <a:ext cx="0" cy="0"/>
          <a:chOff x="0" y="0"/>
          <a:chExt cx="0" cy="0"/>
        </a:xfrm>
      </p:grpSpPr>
      <p:sp>
        <p:nvSpPr>
          <p:cNvPr id="78" name="Google Shape;78;p14"/>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79" name="Google Shape;79;p14"/>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Autofit/>
          </a:bodyPr>
          <a:lstStyle>
            <a:lvl1pPr indent="-228600" lvl="0" marL="457200" algn="l">
              <a:spcBef>
                <a:spcPts val="360"/>
              </a:spcBef>
              <a:spcAft>
                <a:spcPts val="0"/>
              </a:spcAft>
              <a:buSzPts val="900"/>
              <a:buNone/>
              <a:defRPr b="1" sz="1800"/>
            </a:lvl1pPr>
            <a:lvl2pPr indent="-228600" lvl="1" marL="914400" algn="l">
              <a:spcBef>
                <a:spcPts val="450"/>
              </a:spcBef>
              <a:spcAft>
                <a:spcPts val="0"/>
              </a:spcAft>
              <a:buSzPts val="1125"/>
              <a:buNone/>
              <a:defRPr b="1" sz="1500"/>
            </a:lvl2pPr>
            <a:lvl3pPr indent="-228600" lvl="2" marL="1371600" algn="l">
              <a:spcBef>
                <a:spcPts val="405"/>
              </a:spcBef>
              <a:spcAft>
                <a:spcPts val="0"/>
              </a:spcAft>
              <a:buSzPts val="1013"/>
              <a:buNone/>
              <a:defRPr b="1" sz="1350"/>
            </a:lvl3pPr>
            <a:lvl4pPr indent="-228600" lvl="3" marL="1828800" algn="l">
              <a:spcBef>
                <a:spcPts val="360"/>
              </a:spcBef>
              <a:spcAft>
                <a:spcPts val="0"/>
              </a:spcAft>
              <a:buSzPts val="900"/>
              <a:buNone/>
              <a:defRPr b="1" sz="1200"/>
            </a:lvl4pPr>
            <a:lvl5pPr indent="-228600" lvl="4" marL="2286000" algn="l">
              <a:spcBef>
                <a:spcPts val="360"/>
              </a:spcBef>
              <a:spcAft>
                <a:spcPts val="0"/>
              </a:spcAft>
              <a:buSzPts val="900"/>
              <a:buNone/>
              <a:defRPr b="1" sz="1200"/>
            </a:lvl5pPr>
            <a:lvl6pPr indent="-228600" lvl="5" marL="2743200" algn="l">
              <a:spcBef>
                <a:spcPts val="360"/>
              </a:spcBef>
              <a:spcAft>
                <a:spcPts val="0"/>
              </a:spcAft>
              <a:buSzPts val="900"/>
              <a:buNone/>
              <a:defRPr b="1" sz="1200"/>
            </a:lvl6pPr>
            <a:lvl7pPr indent="-228600" lvl="6" marL="3200400" algn="l">
              <a:spcBef>
                <a:spcPts val="360"/>
              </a:spcBef>
              <a:spcAft>
                <a:spcPts val="0"/>
              </a:spcAft>
              <a:buSzPts val="900"/>
              <a:buNone/>
              <a:defRPr b="1" sz="1200"/>
            </a:lvl7pPr>
            <a:lvl8pPr indent="-228600" lvl="7" marL="3657600" algn="l">
              <a:spcBef>
                <a:spcPts val="360"/>
              </a:spcBef>
              <a:spcAft>
                <a:spcPts val="0"/>
              </a:spcAft>
              <a:buSzPts val="900"/>
              <a:buNone/>
              <a:defRPr b="1" sz="1200"/>
            </a:lvl8pPr>
            <a:lvl9pPr indent="-228600" lvl="8" marL="4114800" algn="l">
              <a:spcBef>
                <a:spcPts val="360"/>
              </a:spcBef>
              <a:spcAft>
                <a:spcPts val="0"/>
              </a:spcAft>
              <a:buSzPts val="900"/>
              <a:buNone/>
              <a:defRPr b="1" sz="1200"/>
            </a:lvl9pPr>
          </a:lstStyle>
          <a:p/>
        </p:txBody>
      </p:sp>
      <p:sp>
        <p:nvSpPr>
          <p:cNvPr id="80" name="Google Shape;80;p14"/>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Autofit/>
          </a:bodyPr>
          <a:lstStyle>
            <a:lvl1pPr indent="-285750" lvl="0" marL="457200" algn="l">
              <a:spcBef>
                <a:spcPts val="360"/>
              </a:spcBef>
              <a:spcAft>
                <a:spcPts val="0"/>
              </a:spcAft>
              <a:buSzPts val="900"/>
              <a:buChar char="❖"/>
              <a:defRPr sz="1800"/>
            </a:lvl1pPr>
            <a:lvl2pPr indent="-300037" lvl="1" marL="914400" algn="l">
              <a:spcBef>
                <a:spcPts val="450"/>
              </a:spcBef>
              <a:spcAft>
                <a:spcPts val="0"/>
              </a:spcAft>
              <a:buSzPts val="1125"/>
              <a:buChar char="⮚"/>
              <a:defRPr sz="1500"/>
            </a:lvl2pPr>
            <a:lvl3pPr indent="-292893" lvl="2" marL="1371600" algn="l">
              <a:spcBef>
                <a:spcPts val="405"/>
              </a:spcBef>
              <a:spcAft>
                <a:spcPts val="0"/>
              </a:spcAft>
              <a:buSzPts val="1013"/>
              <a:buChar char="🟇"/>
              <a:defRPr sz="1350"/>
            </a:lvl3pPr>
            <a:lvl4pPr indent="-285750" lvl="3" marL="1828800" algn="l">
              <a:spcBef>
                <a:spcPts val="360"/>
              </a:spcBef>
              <a:spcAft>
                <a:spcPts val="0"/>
              </a:spcAft>
              <a:buSzPts val="900"/>
              <a:buChar char="🟀"/>
              <a:defRPr sz="1200"/>
            </a:lvl4pPr>
            <a:lvl5pPr indent="-285750" lvl="4" marL="2286000" algn="l">
              <a:spcBef>
                <a:spcPts val="360"/>
              </a:spcBef>
              <a:spcAft>
                <a:spcPts val="0"/>
              </a:spcAft>
              <a:buSzPts val="900"/>
              <a:buChar char="▪"/>
              <a:defRPr sz="1200"/>
            </a:lvl5pPr>
            <a:lvl6pPr indent="-285750" lvl="5" marL="2743200" algn="l">
              <a:spcBef>
                <a:spcPts val="360"/>
              </a:spcBef>
              <a:spcAft>
                <a:spcPts val="0"/>
              </a:spcAft>
              <a:buSzPts val="900"/>
              <a:buChar char="▪"/>
              <a:defRPr sz="1200"/>
            </a:lvl6pPr>
            <a:lvl7pPr indent="-285750" lvl="6" marL="3200400" algn="l">
              <a:spcBef>
                <a:spcPts val="360"/>
              </a:spcBef>
              <a:spcAft>
                <a:spcPts val="0"/>
              </a:spcAft>
              <a:buSzPts val="900"/>
              <a:buChar char="▪"/>
              <a:defRPr sz="1200"/>
            </a:lvl7pPr>
            <a:lvl8pPr indent="-285750" lvl="7" marL="3657600" algn="l">
              <a:spcBef>
                <a:spcPts val="360"/>
              </a:spcBef>
              <a:spcAft>
                <a:spcPts val="0"/>
              </a:spcAft>
              <a:buSzPts val="900"/>
              <a:buChar char="▪"/>
              <a:defRPr sz="1200"/>
            </a:lvl8pPr>
            <a:lvl9pPr indent="-285750" lvl="8" marL="4114800" algn="l">
              <a:spcBef>
                <a:spcPts val="360"/>
              </a:spcBef>
              <a:spcAft>
                <a:spcPts val="0"/>
              </a:spcAft>
              <a:buSzPts val="900"/>
              <a:buChar char="▪"/>
              <a:defRPr sz="1200"/>
            </a:lvl9pPr>
          </a:lstStyle>
          <a:p/>
        </p:txBody>
      </p:sp>
      <p:sp>
        <p:nvSpPr>
          <p:cNvPr id="81" name="Google Shape;81;p14"/>
          <p:cNvSpPr txBox="1"/>
          <p:nvPr>
            <p:ph idx="3" type="body"/>
          </p:nvPr>
        </p:nvSpPr>
        <p:spPr>
          <a:xfrm>
            <a:off x="4645026" y="1151335"/>
            <a:ext cx="4041775" cy="479822"/>
          </a:xfrm>
          <a:prstGeom prst="rect">
            <a:avLst/>
          </a:prstGeom>
          <a:noFill/>
          <a:ln>
            <a:noFill/>
          </a:ln>
        </p:spPr>
        <p:txBody>
          <a:bodyPr anchorCtr="0" anchor="b" bIns="45700" lIns="91425" spcFirstLastPara="1" rIns="91425" wrap="square" tIns="45700">
            <a:noAutofit/>
          </a:bodyPr>
          <a:lstStyle>
            <a:lvl1pPr indent="-228600" lvl="0" marL="457200" algn="l">
              <a:spcBef>
                <a:spcPts val="360"/>
              </a:spcBef>
              <a:spcAft>
                <a:spcPts val="0"/>
              </a:spcAft>
              <a:buSzPts val="900"/>
              <a:buNone/>
              <a:defRPr b="1" sz="1800"/>
            </a:lvl1pPr>
            <a:lvl2pPr indent="-228600" lvl="1" marL="914400" algn="l">
              <a:spcBef>
                <a:spcPts val="450"/>
              </a:spcBef>
              <a:spcAft>
                <a:spcPts val="0"/>
              </a:spcAft>
              <a:buSzPts val="1125"/>
              <a:buNone/>
              <a:defRPr b="1" sz="1500"/>
            </a:lvl2pPr>
            <a:lvl3pPr indent="-228600" lvl="2" marL="1371600" algn="l">
              <a:spcBef>
                <a:spcPts val="405"/>
              </a:spcBef>
              <a:spcAft>
                <a:spcPts val="0"/>
              </a:spcAft>
              <a:buSzPts val="1013"/>
              <a:buNone/>
              <a:defRPr b="1" sz="1350"/>
            </a:lvl3pPr>
            <a:lvl4pPr indent="-228600" lvl="3" marL="1828800" algn="l">
              <a:spcBef>
                <a:spcPts val="360"/>
              </a:spcBef>
              <a:spcAft>
                <a:spcPts val="0"/>
              </a:spcAft>
              <a:buSzPts val="900"/>
              <a:buNone/>
              <a:defRPr b="1" sz="1200"/>
            </a:lvl4pPr>
            <a:lvl5pPr indent="-228600" lvl="4" marL="2286000" algn="l">
              <a:spcBef>
                <a:spcPts val="360"/>
              </a:spcBef>
              <a:spcAft>
                <a:spcPts val="0"/>
              </a:spcAft>
              <a:buSzPts val="900"/>
              <a:buNone/>
              <a:defRPr b="1" sz="1200"/>
            </a:lvl5pPr>
            <a:lvl6pPr indent="-228600" lvl="5" marL="2743200" algn="l">
              <a:spcBef>
                <a:spcPts val="360"/>
              </a:spcBef>
              <a:spcAft>
                <a:spcPts val="0"/>
              </a:spcAft>
              <a:buSzPts val="900"/>
              <a:buNone/>
              <a:defRPr b="1" sz="1200"/>
            </a:lvl6pPr>
            <a:lvl7pPr indent="-228600" lvl="6" marL="3200400" algn="l">
              <a:spcBef>
                <a:spcPts val="360"/>
              </a:spcBef>
              <a:spcAft>
                <a:spcPts val="0"/>
              </a:spcAft>
              <a:buSzPts val="900"/>
              <a:buNone/>
              <a:defRPr b="1" sz="1200"/>
            </a:lvl7pPr>
            <a:lvl8pPr indent="-228600" lvl="7" marL="3657600" algn="l">
              <a:spcBef>
                <a:spcPts val="360"/>
              </a:spcBef>
              <a:spcAft>
                <a:spcPts val="0"/>
              </a:spcAft>
              <a:buSzPts val="900"/>
              <a:buNone/>
              <a:defRPr b="1" sz="1200"/>
            </a:lvl8pPr>
            <a:lvl9pPr indent="-228600" lvl="8" marL="4114800" algn="l">
              <a:spcBef>
                <a:spcPts val="360"/>
              </a:spcBef>
              <a:spcAft>
                <a:spcPts val="0"/>
              </a:spcAft>
              <a:buSzPts val="900"/>
              <a:buNone/>
              <a:defRPr b="1" sz="1200"/>
            </a:lvl9pPr>
          </a:lstStyle>
          <a:p/>
        </p:txBody>
      </p:sp>
      <p:sp>
        <p:nvSpPr>
          <p:cNvPr id="82" name="Google Shape;82;p14"/>
          <p:cNvSpPr txBox="1"/>
          <p:nvPr>
            <p:ph idx="4" type="body"/>
          </p:nvPr>
        </p:nvSpPr>
        <p:spPr>
          <a:xfrm>
            <a:off x="4645026" y="1631156"/>
            <a:ext cx="4041775" cy="2963466"/>
          </a:xfrm>
          <a:prstGeom prst="rect">
            <a:avLst/>
          </a:prstGeom>
          <a:noFill/>
          <a:ln>
            <a:noFill/>
          </a:ln>
        </p:spPr>
        <p:txBody>
          <a:bodyPr anchorCtr="0" anchor="t" bIns="45700" lIns="91425" spcFirstLastPara="1" rIns="91425" wrap="square" tIns="45700">
            <a:noAutofit/>
          </a:bodyPr>
          <a:lstStyle>
            <a:lvl1pPr indent="-285750" lvl="0" marL="457200" algn="l">
              <a:spcBef>
                <a:spcPts val="360"/>
              </a:spcBef>
              <a:spcAft>
                <a:spcPts val="0"/>
              </a:spcAft>
              <a:buSzPts val="900"/>
              <a:buChar char="❖"/>
              <a:defRPr sz="1800"/>
            </a:lvl1pPr>
            <a:lvl2pPr indent="-300037" lvl="1" marL="914400" algn="l">
              <a:spcBef>
                <a:spcPts val="450"/>
              </a:spcBef>
              <a:spcAft>
                <a:spcPts val="0"/>
              </a:spcAft>
              <a:buSzPts val="1125"/>
              <a:buChar char="⮚"/>
              <a:defRPr sz="1500"/>
            </a:lvl2pPr>
            <a:lvl3pPr indent="-292893" lvl="2" marL="1371600" algn="l">
              <a:spcBef>
                <a:spcPts val="405"/>
              </a:spcBef>
              <a:spcAft>
                <a:spcPts val="0"/>
              </a:spcAft>
              <a:buSzPts val="1013"/>
              <a:buChar char="🟇"/>
              <a:defRPr sz="1350"/>
            </a:lvl3pPr>
            <a:lvl4pPr indent="-285750" lvl="3" marL="1828800" algn="l">
              <a:spcBef>
                <a:spcPts val="360"/>
              </a:spcBef>
              <a:spcAft>
                <a:spcPts val="0"/>
              </a:spcAft>
              <a:buSzPts val="900"/>
              <a:buChar char="🟀"/>
              <a:defRPr sz="1200"/>
            </a:lvl4pPr>
            <a:lvl5pPr indent="-285750" lvl="4" marL="2286000" algn="l">
              <a:spcBef>
                <a:spcPts val="360"/>
              </a:spcBef>
              <a:spcAft>
                <a:spcPts val="0"/>
              </a:spcAft>
              <a:buSzPts val="900"/>
              <a:buChar char="▪"/>
              <a:defRPr sz="1200"/>
            </a:lvl5pPr>
            <a:lvl6pPr indent="-285750" lvl="5" marL="2743200" algn="l">
              <a:spcBef>
                <a:spcPts val="360"/>
              </a:spcBef>
              <a:spcAft>
                <a:spcPts val="0"/>
              </a:spcAft>
              <a:buSzPts val="900"/>
              <a:buChar char="▪"/>
              <a:defRPr sz="1200"/>
            </a:lvl6pPr>
            <a:lvl7pPr indent="-285750" lvl="6" marL="3200400" algn="l">
              <a:spcBef>
                <a:spcPts val="360"/>
              </a:spcBef>
              <a:spcAft>
                <a:spcPts val="0"/>
              </a:spcAft>
              <a:buSzPts val="900"/>
              <a:buChar char="▪"/>
              <a:defRPr sz="1200"/>
            </a:lvl7pPr>
            <a:lvl8pPr indent="-285750" lvl="7" marL="3657600" algn="l">
              <a:spcBef>
                <a:spcPts val="360"/>
              </a:spcBef>
              <a:spcAft>
                <a:spcPts val="0"/>
              </a:spcAft>
              <a:buSzPts val="900"/>
              <a:buChar char="▪"/>
              <a:defRPr sz="1200"/>
            </a:lvl8pPr>
            <a:lvl9pPr indent="-285750" lvl="8" marL="4114800" algn="l">
              <a:spcBef>
                <a:spcPts val="360"/>
              </a:spcBef>
              <a:spcAft>
                <a:spcPts val="0"/>
              </a:spcAft>
              <a:buSzPts val="900"/>
              <a:buChar char="▪"/>
              <a:defRPr sz="1200"/>
            </a:lvl9pPr>
          </a:lstStyle>
          <a:p/>
        </p:txBody>
      </p:sp>
      <p:sp>
        <p:nvSpPr>
          <p:cNvPr id="83" name="Google Shape;83;p14"/>
          <p:cNvSpPr txBox="1"/>
          <p:nvPr>
            <p:ph idx="11" type="ftr"/>
          </p:nvPr>
        </p:nvSpPr>
        <p:spPr>
          <a:xfrm>
            <a:off x="3124200" y="4976813"/>
            <a:ext cx="2895600" cy="155972"/>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4"/>
          <p:cNvSpPr txBox="1"/>
          <p:nvPr>
            <p:ph idx="12" type="sldNum"/>
          </p:nvPr>
        </p:nvSpPr>
        <p:spPr>
          <a:xfrm>
            <a:off x="6948488" y="4976813"/>
            <a:ext cx="2133600" cy="155972"/>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b="1" sz="525">
                <a:solidFill>
                  <a:schemeClr val="lt1"/>
                </a:solidFill>
                <a:latin typeface="Verdana"/>
                <a:ea typeface="Verdana"/>
                <a:cs typeface="Verdana"/>
                <a:sym typeface="Verdana"/>
              </a:defRPr>
            </a:lvl1pPr>
            <a:lvl2pPr indent="0" lvl="1" marL="0" marR="0" algn="r">
              <a:spcBef>
                <a:spcPts val="0"/>
              </a:spcBef>
              <a:buNone/>
              <a:defRPr b="1" sz="525">
                <a:solidFill>
                  <a:schemeClr val="lt1"/>
                </a:solidFill>
                <a:latin typeface="Verdana"/>
                <a:ea typeface="Verdana"/>
                <a:cs typeface="Verdana"/>
                <a:sym typeface="Verdana"/>
              </a:defRPr>
            </a:lvl2pPr>
            <a:lvl3pPr indent="0" lvl="2" marL="0" marR="0" algn="r">
              <a:spcBef>
                <a:spcPts val="0"/>
              </a:spcBef>
              <a:buNone/>
              <a:defRPr b="1" sz="525">
                <a:solidFill>
                  <a:schemeClr val="lt1"/>
                </a:solidFill>
                <a:latin typeface="Verdana"/>
                <a:ea typeface="Verdana"/>
                <a:cs typeface="Verdana"/>
                <a:sym typeface="Verdana"/>
              </a:defRPr>
            </a:lvl3pPr>
            <a:lvl4pPr indent="0" lvl="3" marL="0" marR="0" algn="r">
              <a:spcBef>
                <a:spcPts val="0"/>
              </a:spcBef>
              <a:buNone/>
              <a:defRPr b="1" sz="525">
                <a:solidFill>
                  <a:schemeClr val="lt1"/>
                </a:solidFill>
                <a:latin typeface="Verdana"/>
                <a:ea typeface="Verdana"/>
                <a:cs typeface="Verdana"/>
                <a:sym typeface="Verdana"/>
              </a:defRPr>
            </a:lvl4pPr>
            <a:lvl5pPr indent="0" lvl="4" marL="0" marR="0" algn="r">
              <a:spcBef>
                <a:spcPts val="0"/>
              </a:spcBef>
              <a:buNone/>
              <a:defRPr b="1" sz="525">
                <a:solidFill>
                  <a:schemeClr val="lt1"/>
                </a:solidFill>
                <a:latin typeface="Verdana"/>
                <a:ea typeface="Verdana"/>
                <a:cs typeface="Verdana"/>
                <a:sym typeface="Verdana"/>
              </a:defRPr>
            </a:lvl5pPr>
            <a:lvl6pPr indent="0" lvl="5" marL="0" marR="0" algn="r">
              <a:spcBef>
                <a:spcPts val="0"/>
              </a:spcBef>
              <a:buNone/>
              <a:defRPr b="1" sz="525">
                <a:solidFill>
                  <a:schemeClr val="lt1"/>
                </a:solidFill>
                <a:latin typeface="Verdana"/>
                <a:ea typeface="Verdana"/>
                <a:cs typeface="Verdana"/>
                <a:sym typeface="Verdana"/>
              </a:defRPr>
            </a:lvl6pPr>
            <a:lvl7pPr indent="0" lvl="6" marL="0" marR="0" algn="r">
              <a:spcBef>
                <a:spcPts val="0"/>
              </a:spcBef>
              <a:buNone/>
              <a:defRPr b="1" sz="525">
                <a:solidFill>
                  <a:schemeClr val="lt1"/>
                </a:solidFill>
                <a:latin typeface="Verdana"/>
                <a:ea typeface="Verdana"/>
                <a:cs typeface="Verdana"/>
                <a:sym typeface="Verdana"/>
              </a:defRPr>
            </a:lvl7pPr>
            <a:lvl8pPr indent="0" lvl="7" marL="0" marR="0" algn="r">
              <a:spcBef>
                <a:spcPts val="0"/>
              </a:spcBef>
              <a:buNone/>
              <a:defRPr b="1" sz="525">
                <a:solidFill>
                  <a:schemeClr val="lt1"/>
                </a:solidFill>
                <a:latin typeface="Verdana"/>
                <a:ea typeface="Verdana"/>
                <a:cs typeface="Verdana"/>
                <a:sym typeface="Verdana"/>
              </a:defRPr>
            </a:lvl8pPr>
            <a:lvl9pPr indent="0" lvl="8" marL="0" marR="0" algn="r">
              <a:spcBef>
                <a:spcPts val="0"/>
              </a:spcBef>
              <a:buNone/>
              <a:defRPr b="1" sz="525">
                <a:solidFill>
                  <a:schemeClr val="lt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fr-FR"/>
              <a:t>‹#›</a:t>
            </a:fld>
            <a:endParaRPr/>
          </a:p>
        </p:txBody>
      </p:sp>
      <p:sp>
        <p:nvSpPr>
          <p:cNvPr id="85" name="Google Shape;85;p14"/>
          <p:cNvSpPr txBox="1"/>
          <p:nvPr>
            <p:ph idx="10" type="dt"/>
          </p:nvPr>
        </p:nvSpPr>
        <p:spPr>
          <a:xfrm>
            <a:off x="0" y="4762500"/>
            <a:ext cx="1403350" cy="130969"/>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86" name="Shape 86"/>
        <p:cNvGrpSpPr/>
        <p:nvPr/>
      </p:nvGrpSpPr>
      <p:grpSpPr>
        <a:xfrm>
          <a:off x="0" y="0"/>
          <a:ext cx="0" cy="0"/>
          <a:chOff x="0" y="0"/>
          <a:chExt cx="0" cy="0"/>
        </a:xfrm>
      </p:grpSpPr>
      <p:sp>
        <p:nvSpPr>
          <p:cNvPr id="87" name="Google Shape;87;p15"/>
          <p:cNvSpPr txBox="1"/>
          <p:nvPr>
            <p:ph type="title"/>
          </p:nvPr>
        </p:nvSpPr>
        <p:spPr>
          <a:xfrm>
            <a:off x="1476376" y="0"/>
            <a:ext cx="7559675" cy="519113"/>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88" name="Google Shape;88;p15"/>
          <p:cNvSpPr txBox="1"/>
          <p:nvPr>
            <p:ph idx="11" type="ftr"/>
          </p:nvPr>
        </p:nvSpPr>
        <p:spPr>
          <a:xfrm>
            <a:off x="3124200" y="4976813"/>
            <a:ext cx="2895600" cy="155972"/>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5"/>
          <p:cNvSpPr txBox="1"/>
          <p:nvPr>
            <p:ph idx="12" type="sldNum"/>
          </p:nvPr>
        </p:nvSpPr>
        <p:spPr>
          <a:xfrm>
            <a:off x="6948488" y="4976813"/>
            <a:ext cx="2133600" cy="155972"/>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b="1" sz="525">
                <a:solidFill>
                  <a:schemeClr val="lt1"/>
                </a:solidFill>
                <a:latin typeface="Verdana"/>
                <a:ea typeface="Verdana"/>
                <a:cs typeface="Verdana"/>
                <a:sym typeface="Verdana"/>
              </a:defRPr>
            </a:lvl1pPr>
            <a:lvl2pPr indent="0" lvl="1" marL="0" marR="0" algn="r">
              <a:spcBef>
                <a:spcPts val="0"/>
              </a:spcBef>
              <a:buNone/>
              <a:defRPr b="1" sz="525">
                <a:solidFill>
                  <a:schemeClr val="lt1"/>
                </a:solidFill>
                <a:latin typeface="Verdana"/>
                <a:ea typeface="Verdana"/>
                <a:cs typeface="Verdana"/>
                <a:sym typeface="Verdana"/>
              </a:defRPr>
            </a:lvl2pPr>
            <a:lvl3pPr indent="0" lvl="2" marL="0" marR="0" algn="r">
              <a:spcBef>
                <a:spcPts val="0"/>
              </a:spcBef>
              <a:buNone/>
              <a:defRPr b="1" sz="525">
                <a:solidFill>
                  <a:schemeClr val="lt1"/>
                </a:solidFill>
                <a:latin typeface="Verdana"/>
                <a:ea typeface="Verdana"/>
                <a:cs typeface="Verdana"/>
                <a:sym typeface="Verdana"/>
              </a:defRPr>
            </a:lvl3pPr>
            <a:lvl4pPr indent="0" lvl="3" marL="0" marR="0" algn="r">
              <a:spcBef>
                <a:spcPts val="0"/>
              </a:spcBef>
              <a:buNone/>
              <a:defRPr b="1" sz="525">
                <a:solidFill>
                  <a:schemeClr val="lt1"/>
                </a:solidFill>
                <a:latin typeface="Verdana"/>
                <a:ea typeface="Verdana"/>
                <a:cs typeface="Verdana"/>
                <a:sym typeface="Verdana"/>
              </a:defRPr>
            </a:lvl4pPr>
            <a:lvl5pPr indent="0" lvl="4" marL="0" marR="0" algn="r">
              <a:spcBef>
                <a:spcPts val="0"/>
              </a:spcBef>
              <a:buNone/>
              <a:defRPr b="1" sz="525">
                <a:solidFill>
                  <a:schemeClr val="lt1"/>
                </a:solidFill>
                <a:latin typeface="Verdana"/>
                <a:ea typeface="Verdana"/>
                <a:cs typeface="Verdana"/>
                <a:sym typeface="Verdana"/>
              </a:defRPr>
            </a:lvl5pPr>
            <a:lvl6pPr indent="0" lvl="5" marL="0" marR="0" algn="r">
              <a:spcBef>
                <a:spcPts val="0"/>
              </a:spcBef>
              <a:buNone/>
              <a:defRPr b="1" sz="525">
                <a:solidFill>
                  <a:schemeClr val="lt1"/>
                </a:solidFill>
                <a:latin typeface="Verdana"/>
                <a:ea typeface="Verdana"/>
                <a:cs typeface="Verdana"/>
                <a:sym typeface="Verdana"/>
              </a:defRPr>
            </a:lvl6pPr>
            <a:lvl7pPr indent="0" lvl="6" marL="0" marR="0" algn="r">
              <a:spcBef>
                <a:spcPts val="0"/>
              </a:spcBef>
              <a:buNone/>
              <a:defRPr b="1" sz="525">
                <a:solidFill>
                  <a:schemeClr val="lt1"/>
                </a:solidFill>
                <a:latin typeface="Verdana"/>
                <a:ea typeface="Verdana"/>
                <a:cs typeface="Verdana"/>
                <a:sym typeface="Verdana"/>
              </a:defRPr>
            </a:lvl7pPr>
            <a:lvl8pPr indent="0" lvl="7" marL="0" marR="0" algn="r">
              <a:spcBef>
                <a:spcPts val="0"/>
              </a:spcBef>
              <a:buNone/>
              <a:defRPr b="1" sz="525">
                <a:solidFill>
                  <a:schemeClr val="lt1"/>
                </a:solidFill>
                <a:latin typeface="Verdana"/>
                <a:ea typeface="Verdana"/>
                <a:cs typeface="Verdana"/>
                <a:sym typeface="Verdana"/>
              </a:defRPr>
            </a:lvl8pPr>
            <a:lvl9pPr indent="0" lvl="8" marL="0" marR="0" algn="r">
              <a:spcBef>
                <a:spcPts val="0"/>
              </a:spcBef>
              <a:buNone/>
              <a:defRPr b="1" sz="525">
                <a:solidFill>
                  <a:schemeClr val="lt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fr-FR"/>
              <a:t>‹#›</a:t>
            </a:fld>
            <a:endParaRPr/>
          </a:p>
        </p:txBody>
      </p:sp>
      <p:sp>
        <p:nvSpPr>
          <p:cNvPr id="90" name="Google Shape;90;p15"/>
          <p:cNvSpPr txBox="1"/>
          <p:nvPr>
            <p:ph idx="10" type="dt"/>
          </p:nvPr>
        </p:nvSpPr>
        <p:spPr>
          <a:xfrm>
            <a:off x="0" y="4762500"/>
            <a:ext cx="1403350" cy="130969"/>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91" name="Shape 91"/>
        <p:cNvGrpSpPr/>
        <p:nvPr/>
      </p:nvGrpSpPr>
      <p:grpSpPr>
        <a:xfrm>
          <a:off x="0" y="0"/>
          <a:ext cx="0" cy="0"/>
          <a:chOff x="0" y="0"/>
          <a:chExt cx="0" cy="0"/>
        </a:xfrm>
      </p:grpSpPr>
      <p:sp>
        <p:nvSpPr>
          <p:cNvPr id="92" name="Google Shape;92;p16"/>
          <p:cNvSpPr txBox="1"/>
          <p:nvPr>
            <p:ph idx="11" type="ftr"/>
          </p:nvPr>
        </p:nvSpPr>
        <p:spPr>
          <a:xfrm>
            <a:off x="3124200" y="4976813"/>
            <a:ext cx="2895600" cy="155972"/>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6"/>
          <p:cNvSpPr txBox="1"/>
          <p:nvPr>
            <p:ph idx="12" type="sldNum"/>
          </p:nvPr>
        </p:nvSpPr>
        <p:spPr>
          <a:xfrm>
            <a:off x="6948488" y="4976813"/>
            <a:ext cx="2133600" cy="155972"/>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b="1" sz="525">
                <a:solidFill>
                  <a:schemeClr val="lt1"/>
                </a:solidFill>
                <a:latin typeface="Verdana"/>
                <a:ea typeface="Verdana"/>
                <a:cs typeface="Verdana"/>
                <a:sym typeface="Verdana"/>
              </a:defRPr>
            </a:lvl1pPr>
            <a:lvl2pPr indent="0" lvl="1" marL="0" marR="0" algn="r">
              <a:spcBef>
                <a:spcPts val="0"/>
              </a:spcBef>
              <a:buNone/>
              <a:defRPr b="1" sz="525">
                <a:solidFill>
                  <a:schemeClr val="lt1"/>
                </a:solidFill>
                <a:latin typeface="Verdana"/>
                <a:ea typeface="Verdana"/>
                <a:cs typeface="Verdana"/>
                <a:sym typeface="Verdana"/>
              </a:defRPr>
            </a:lvl2pPr>
            <a:lvl3pPr indent="0" lvl="2" marL="0" marR="0" algn="r">
              <a:spcBef>
                <a:spcPts val="0"/>
              </a:spcBef>
              <a:buNone/>
              <a:defRPr b="1" sz="525">
                <a:solidFill>
                  <a:schemeClr val="lt1"/>
                </a:solidFill>
                <a:latin typeface="Verdana"/>
                <a:ea typeface="Verdana"/>
                <a:cs typeface="Verdana"/>
                <a:sym typeface="Verdana"/>
              </a:defRPr>
            </a:lvl3pPr>
            <a:lvl4pPr indent="0" lvl="3" marL="0" marR="0" algn="r">
              <a:spcBef>
                <a:spcPts val="0"/>
              </a:spcBef>
              <a:buNone/>
              <a:defRPr b="1" sz="525">
                <a:solidFill>
                  <a:schemeClr val="lt1"/>
                </a:solidFill>
                <a:latin typeface="Verdana"/>
                <a:ea typeface="Verdana"/>
                <a:cs typeface="Verdana"/>
                <a:sym typeface="Verdana"/>
              </a:defRPr>
            </a:lvl4pPr>
            <a:lvl5pPr indent="0" lvl="4" marL="0" marR="0" algn="r">
              <a:spcBef>
                <a:spcPts val="0"/>
              </a:spcBef>
              <a:buNone/>
              <a:defRPr b="1" sz="525">
                <a:solidFill>
                  <a:schemeClr val="lt1"/>
                </a:solidFill>
                <a:latin typeface="Verdana"/>
                <a:ea typeface="Verdana"/>
                <a:cs typeface="Verdana"/>
                <a:sym typeface="Verdana"/>
              </a:defRPr>
            </a:lvl5pPr>
            <a:lvl6pPr indent="0" lvl="5" marL="0" marR="0" algn="r">
              <a:spcBef>
                <a:spcPts val="0"/>
              </a:spcBef>
              <a:buNone/>
              <a:defRPr b="1" sz="525">
                <a:solidFill>
                  <a:schemeClr val="lt1"/>
                </a:solidFill>
                <a:latin typeface="Verdana"/>
                <a:ea typeface="Verdana"/>
                <a:cs typeface="Verdana"/>
                <a:sym typeface="Verdana"/>
              </a:defRPr>
            </a:lvl6pPr>
            <a:lvl7pPr indent="0" lvl="6" marL="0" marR="0" algn="r">
              <a:spcBef>
                <a:spcPts val="0"/>
              </a:spcBef>
              <a:buNone/>
              <a:defRPr b="1" sz="525">
                <a:solidFill>
                  <a:schemeClr val="lt1"/>
                </a:solidFill>
                <a:latin typeface="Verdana"/>
                <a:ea typeface="Verdana"/>
                <a:cs typeface="Verdana"/>
                <a:sym typeface="Verdana"/>
              </a:defRPr>
            </a:lvl7pPr>
            <a:lvl8pPr indent="0" lvl="7" marL="0" marR="0" algn="r">
              <a:spcBef>
                <a:spcPts val="0"/>
              </a:spcBef>
              <a:buNone/>
              <a:defRPr b="1" sz="525">
                <a:solidFill>
                  <a:schemeClr val="lt1"/>
                </a:solidFill>
                <a:latin typeface="Verdana"/>
                <a:ea typeface="Verdana"/>
                <a:cs typeface="Verdana"/>
                <a:sym typeface="Verdana"/>
              </a:defRPr>
            </a:lvl8pPr>
            <a:lvl9pPr indent="0" lvl="8" marL="0" marR="0" algn="r">
              <a:spcBef>
                <a:spcPts val="0"/>
              </a:spcBef>
              <a:buNone/>
              <a:defRPr b="1" sz="525">
                <a:solidFill>
                  <a:schemeClr val="lt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fr-FR"/>
              <a:t>‹#›</a:t>
            </a:fld>
            <a:endParaRPr/>
          </a:p>
        </p:txBody>
      </p:sp>
      <p:sp>
        <p:nvSpPr>
          <p:cNvPr id="94" name="Google Shape;94;p16"/>
          <p:cNvSpPr txBox="1"/>
          <p:nvPr>
            <p:ph idx="10" type="dt"/>
          </p:nvPr>
        </p:nvSpPr>
        <p:spPr>
          <a:xfrm>
            <a:off x="0" y="4762500"/>
            <a:ext cx="1403350" cy="130969"/>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95" name="Shape 95"/>
        <p:cNvGrpSpPr/>
        <p:nvPr/>
      </p:nvGrpSpPr>
      <p:grpSpPr>
        <a:xfrm>
          <a:off x="0" y="0"/>
          <a:ext cx="0" cy="0"/>
          <a:chOff x="0" y="0"/>
          <a:chExt cx="0" cy="0"/>
        </a:xfrm>
      </p:grpSpPr>
      <p:sp>
        <p:nvSpPr>
          <p:cNvPr id="96" name="Google Shape;96;p17"/>
          <p:cNvSpPr txBox="1"/>
          <p:nvPr>
            <p:ph type="title"/>
          </p:nvPr>
        </p:nvSpPr>
        <p:spPr>
          <a:xfrm>
            <a:off x="457201" y="204787"/>
            <a:ext cx="3008313" cy="8715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1500"/>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97" name="Google Shape;97;p17"/>
          <p:cNvSpPr txBox="1"/>
          <p:nvPr>
            <p:ph idx="1" type="body"/>
          </p:nvPr>
        </p:nvSpPr>
        <p:spPr>
          <a:xfrm>
            <a:off x="3575050" y="204788"/>
            <a:ext cx="5111750" cy="4389835"/>
          </a:xfrm>
          <a:prstGeom prst="rect">
            <a:avLst/>
          </a:prstGeom>
          <a:noFill/>
          <a:ln>
            <a:noFill/>
          </a:ln>
        </p:spPr>
        <p:txBody>
          <a:bodyPr anchorCtr="0" anchor="t" bIns="45700" lIns="91425" spcFirstLastPara="1" rIns="91425" wrap="square" tIns="45700">
            <a:noAutofit/>
          </a:bodyPr>
          <a:lstStyle>
            <a:lvl1pPr indent="-304800" lvl="0" marL="457200" algn="l">
              <a:spcBef>
                <a:spcPts val="480"/>
              </a:spcBef>
              <a:spcAft>
                <a:spcPts val="0"/>
              </a:spcAft>
              <a:buSzPts val="1200"/>
              <a:buChar char="❖"/>
              <a:defRPr sz="2400"/>
            </a:lvl1pPr>
            <a:lvl2pPr indent="-328612" lvl="1" marL="914400" algn="l">
              <a:spcBef>
                <a:spcPts val="630"/>
              </a:spcBef>
              <a:spcAft>
                <a:spcPts val="0"/>
              </a:spcAft>
              <a:buSzPts val="1575"/>
              <a:buChar char="⮚"/>
              <a:defRPr sz="2100"/>
            </a:lvl2pPr>
            <a:lvl3pPr indent="-314325" lvl="2" marL="1371600" algn="l">
              <a:spcBef>
                <a:spcPts val="540"/>
              </a:spcBef>
              <a:spcAft>
                <a:spcPts val="0"/>
              </a:spcAft>
              <a:buSzPts val="1350"/>
              <a:buChar char="🟇"/>
              <a:defRPr sz="1800"/>
            </a:lvl3pPr>
            <a:lvl4pPr indent="-300037" lvl="3" marL="1828800" algn="l">
              <a:spcBef>
                <a:spcPts val="450"/>
              </a:spcBef>
              <a:spcAft>
                <a:spcPts val="0"/>
              </a:spcAft>
              <a:buSzPts val="1125"/>
              <a:buChar char="🟀"/>
              <a:defRPr sz="1500"/>
            </a:lvl4pPr>
            <a:lvl5pPr indent="-300037" lvl="4" marL="2286000" algn="l">
              <a:spcBef>
                <a:spcPts val="450"/>
              </a:spcBef>
              <a:spcAft>
                <a:spcPts val="0"/>
              </a:spcAft>
              <a:buSzPts val="1125"/>
              <a:buChar char="▪"/>
              <a:defRPr sz="1500"/>
            </a:lvl5pPr>
            <a:lvl6pPr indent="-300037" lvl="5" marL="2743200" algn="l">
              <a:spcBef>
                <a:spcPts val="450"/>
              </a:spcBef>
              <a:spcAft>
                <a:spcPts val="0"/>
              </a:spcAft>
              <a:buSzPts val="1125"/>
              <a:buChar char="▪"/>
              <a:defRPr sz="1500"/>
            </a:lvl6pPr>
            <a:lvl7pPr indent="-300037" lvl="6" marL="3200400" algn="l">
              <a:spcBef>
                <a:spcPts val="450"/>
              </a:spcBef>
              <a:spcAft>
                <a:spcPts val="0"/>
              </a:spcAft>
              <a:buSzPts val="1125"/>
              <a:buChar char="▪"/>
              <a:defRPr sz="1500"/>
            </a:lvl7pPr>
            <a:lvl8pPr indent="-300037" lvl="7" marL="3657600" algn="l">
              <a:spcBef>
                <a:spcPts val="450"/>
              </a:spcBef>
              <a:spcAft>
                <a:spcPts val="0"/>
              </a:spcAft>
              <a:buSzPts val="1125"/>
              <a:buChar char="▪"/>
              <a:defRPr sz="1500"/>
            </a:lvl8pPr>
            <a:lvl9pPr indent="-300037" lvl="8" marL="4114800" algn="l">
              <a:spcBef>
                <a:spcPts val="450"/>
              </a:spcBef>
              <a:spcAft>
                <a:spcPts val="0"/>
              </a:spcAft>
              <a:buSzPts val="1125"/>
              <a:buChar char="▪"/>
              <a:defRPr sz="1500"/>
            </a:lvl9pPr>
          </a:lstStyle>
          <a:p/>
        </p:txBody>
      </p:sp>
      <p:sp>
        <p:nvSpPr>
          <p:cNvPr id="98" name="Google Shape;98;p17"/>
          <p:cNvSpPr txBox="1"/>
          <p:nvPr>
            <p:ph idx="2" type="body"/>
          </p:nvPr>
        </p:nvSpPr>
        <p:spPr>
          <a:xfrm>
            <a:off x="457201" y="1076326"/>
            <a:ext cx="3008313" cy="3518297"/>
          </a:xfrm>
          <a:prstGeom prst="rect">
            <a:avLst/>
          </a:prstGeom>
          <a:noFill/>
          <a:ln>
            <a:noFill/>
          </a:ln>
        </p:spPr>
        <p:txBody>
          <a:bodyPr anchorCtr="0" anchor="t" bIns="45700" lIns="91425" spcFirstLastPara="1" rIns="91425" wrap="square" tIns="45700">
            <a:noAutofit/>
          </a:bodyPr>
          <a:lstStyle>
            <a:lvl1pPr indent="-228600" lvl="0" marL="457200" algn="l">
              <a:spcBef>
                <a:spcPts val="210"/>
              </a:spcBef>
              <a:spcAft>
                <a:spcPts val="0"/>
              </a:spcAft>
              <a:buSzPts val="525"/>
              <a:buNone/>
              <a:defRPr sz="1050"/>
            </a:lvl1pPr>
            <a:lvl2pPr indent="-228600" lvl="1" marL="914400" algn="l">
              <a:spcBef>
                <a:spcPts val="270"/>
              </a:spcBef>
              <a:spcAft>
                <a:spcPts val="0"/>
              </a:spcAft>
              <a:buSzPts val="675"/>
              <a:buNone/>
              <a:defRPr sz="900"/>
            </a:lvl2pPr>
            <a:lvl3pPr indent="-228600" lvl="2" marL="1371600" algn="l">
              <a:spcBef>
                <a:spcPts val="225"/>
              </a:spcBef>
              <a:spcAft>
                <a:spcPts val="0"/>
              </a:spcAft>
              <a:buSzPts val="563"/>
              <a:buNone/>
              <a:defRPr sz="750"/>
            </a:lvl3pPr>
            <a:lvl4pPr indent="-228600" lvl="3" marL="1828800" algn="l">
              <a:spcBef>
                <a:spcPts val="203"/>
              </a:spcBef>
              <a:spcAft>
                <a:spcPts val="0"/>
              </a:spcAft>
              <a:buSzPts val="506"/>
              <a:buNone/>
              <a:defRPr sz="675"/>
            </a:lvl4pPr>
            <a:lvl5pPr indent="-228600" lvl="4" marL="2286000" algn="l">
              <a:spcBef>
                <a:spcPts val="203"/>
              </a:spcBef>
              <a:spcAft>
                <a:spcPts val="0"/>
              </a:spcAft>
              <a:buSzPts val="506"/>
              <a:buNone/>
              <a:defRPr sz="675"/>
            </a:lvl5pPr>
            <a:lvl6pPr indent="-228600" lvl="5" marL="2743200" algn="l">
              <a:spcBef>
                <a:spcPts val="203"/>
              </a:spcBef>
              <a:spcAft>
                <a:spcPts val="0"/>
              </a:spcAft>
              <a:buSzPts val="506"/>
              <a:buNone/>
              <a:defRPr sz="675"/>
            </a:lvl6pPr>
            <a:lvl7pPr indent="-228600" lvl="6" marL="3200400" algn="l">
              <a:spcBef>
                <a:spcPts val="203"/>
              </a:spcBef>
              <a:spcAft>
                <a:spcPts val="0"/>
              </a:spcAft>
              <a:buSzPts val="506"/>
              <a:buNone/>
              <a:defRPr sz="675"/>
            </a:lvl7pPr>
            <a:lvl8pPr indent="-228600" lvl="7" marL="3657600" algn="l">
              <a:spcBef>
                <a:spcPts val="203"/>
              </a:spcBef>
              <a:spcAft>
                <a:spcPts val="0"/>
              </a:spcAft>
              <a:buSzPts val="506"/>
              <a:buNone/>
              <a:defRPr sz="675"/>
            </a:lvl8pPr>
            <a:lvl9pPr indent="-228600" lvl="8" marL="4114800" algn="l">
              <a:spcBef>
                <a:spcPts val="203"/>
              </a:spcBef>
              <a:spcAft>
                <a:spcPts val="0"/>
              </a:spcAft>
              <a:buSzPts val="506"/>
              <a:buNone/>
              <a:defRPr sz="675"/>
            </a:lvl9pPr>
          </a:lstStyle>
          <a:p/>
        </p:txBody>
      </p:sp>
      <p:sp>
        <p:nvSpPr>
          <p:cNvPr id="99" name="Google Shape;99;p17"/>
          <p:cNvSpPr txBox="1"/>
          <p:nvPr>
            <p:ph idx="11" type="ftr"/>
          </p:nvPr>
        </p:nvSpPr>
        <p:spPr>
          <a:xfrm>
            <a:off x="3124200" y="4976813"/>
            <a:ext cx="2895600" cy="155972"/>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7"/>
          <p:cNvSpPr txBox="1"/>
          <p:nvPr>
            <p:ph idx="12" type="sldNum"/>
          </p:nvPr>
        </p:nvSpPr>
        <p:spPr>
          <a:xfrm>
            <a:off x="6948488" y="4976813"/>
            <a:ext cx="2133600" cy="155972"/>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b="1" sz="525">
                <a:solidFill>
                  <a:schemeClr val="lt1"/>
                </a:solidFill>
                <a:latin typeface="Verdana"/>
                <a:ea typeface="Verdana"/>
                <a:cs typeface="Verdana"/>
                <a:sym typeface="Verdana"/>
              </a:defRPr>
            </a:lvl1pPr>
            <a:lvl2pPr indent="0" lvl="1" marL="0" marR="0" algn="r">
              <a:spcBef>
                <a:spcPts val="0"/>
              </a:spcBef>
              <a:buNone/>
              <a:defRPr b="1" sz="525">
                <a:solidFill>
                  <a:schemeClr val="lt1"/>
                </a:solidFill>
                <a:latin typeface="Verdana"/>
                <a:ea typeface="Verdana"/>
                <a:cs typeface="Verdana"/>
                <a:sym typeface="Verdana"/>
              </a:defRPr>
            </a:lvl2pPr>
            <a:lvl3pPr indent="0" lvl="2" marL="0" marR="0" algn="r">
              <a:spcBef>
                <a:spcPts val="0"/>
              </a:spcBef>
              <a:buNone/>
              <a:defRPr b="1" sz="525">
                <a:solidFill>
                  <a:schemeClr val="lt1"/>
                </a:solidFill>
                <a:latin typeface="Verdana"/>
                <a:ea typeface="Verdana"/>
                <a:cs typeface="Verdana"/>
                <a:sym typeface="Verdana"/>
              </a:defRPr>
            </a:lvl3pPr>
            <a:lvl4pPr indent="0" lvl="3" marL="0" marR="0" algn="r">
              <a:spcBef>
                <a:spcPts val="0"/>
              </a:spcBef>
              <a:buNone/>
              <a:defRPr b="1" sz="525">
                <a:solidFill>
                  <a:schemeClr val="lt1"/>
                </a:solidFill>
                <a:latin typeface="Verdana"/>
                <a:ea typeface="Verdana"/>
                <a:cs typeface="Verdana"/>
                <a:sym typeface="Verdana"/>
              </a:defRPr>
            </a:lvl4pPr>
            <a:lvl5pPr indent="0" lvl="4" marL="0" marR="0" algn="r">
              <a:spcBef>
                <a:spcPts val="0"/>
              </a:spcBef>
              <a:buNone/>
              <a:defRPr b="1" sz="525">
                <a:solidFill>
                  <a:schemeClr val="lt1"/>
                </a:solidFill>
                <a:latin typeface="Verdana"/>
                <a:ea typeface="Verdana"/>
                <a:cs typeface="Verdana"/>
                <a:sym typeface="Verdana"/>
              </a:defRPr>
            </a:lvl5pPr>
            <a:lvl6pPr indent="0" lvl="5" marL="0" marR="0" algn="r">
              <a:spcBef>
                <a:spcPts val="0"/>
              </a:spcBef>
              <a:buNone/>
              <a:defRPr b="1" sz="525">
                <a:solidFill>
                  <a:schemeClr val="lt1"/>
                </a:solidFill>
                <a:latin typeface="Verdana"/>
                <a:ea typeface="Verdana"/>
                <a:cs typeface="Verdana"/>
                <a:sym typeface="Verdana"/>
              </a:defRPr>
            </a:lvl6pPr>
            <a:lvl7pPr indent="0" lvl="6" marL="0" marR="0" algn="r">
              <a:spcBef>
                <a:spcPts val="0"/>
              </a:spcBef>
              <a:buNone/>
              <a:defRPr b="1" sz="525">
                <a:solidFill>
                  <a:schemeClr val="lt1"/>
                </a:solidFill>
                <a:latin typeface="Verdana"/>
                <a:ea typeface="Verdana"/>
                <a:cs typeface="Verdana"/>
                <a:sym typeface="Verdana"/>
              </a:defRPr>
            </a:lvl7pPr>
            <a:lvl8pPr indent="0" lvl="7" marL="0" marR="0" algn="r">
              <a:spcBef>
                <a:spcPts val="0"/>
              </a:spcBef>
              <a:buNone/>
              <a:defRPr b="1" sz="525">
                <a:solidFill>
                  <a:schemeClr val="lt1"/>
                </a:solidFill>
                <a:latin typeface="Verdana"/>
                <a:ea typeface="Verdana"/>
                <a:cs typeface="Verdana"/>
                <a:sym typeface="Verdana"/>
              </a:defRPr>
            </a:lvl8pPr>
            <a:lvl9pPr indent="0" lvl="8" marL="0" marR="0" algn="r">
              <a:spcBef>
                <a:spcPts val="0"/>
              </a:spcBef>
              <a:buNone/>
              <a:defRPr b="1" sz="525">
                <a:solidFill>
                  <a:schemeClr val="lt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fr-FR"/>
              <a:t>‹#›</a:t>
            </a:fld>
            <a:endParaRPr/>
          </a:p>
        </p:txBody>
      </p:sp>
      <p:sp>
        <p:nvSpPr>
          <p:cNvPr id="101" name="Google Shape;101;p17"/>
          <p:cNvSpPr txBox="1"/>
          <p:nvPr>
            <p:ph idx="10" type="dt"/>
          </p:nvPr>
        </p:nvSpPr>
        <p:spPr>
          <a:xfrm>
            <a:off x="0" y="4762500"/>
            <a:ext cx="1403350" cy="130969"/>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102" name="Shape 102"/>
        <p:cNvGrpSpPr/>
        <p:nvPr/>
      </p:nvGrpSpPr>
      <p:grpSpPr>
        <a:xfrm>
          <a:off x="0" y="0"/>
          <a:ext cx="0" cy="0"/>
          <a:chOff x="0" y="0"/>
          <a:chExt cx="0" cy="0"/>
        </a:xfrm>
      </p:grpSpPr>
      <p:sp>
        <p:nvSpPr>
          <p:cNvPr id="103" name="Google Shape;103;p18"/>
          <p:cNvSpPr txBox="1"/>
          <p:nvPr>
            <p:ph type="title"/>
          </p:nvPr>
        </p:nvSpPr>
        <p:spPr>
          <a:xfrm>
            <a:off x="1792288" y="3600450"/>
            <a:ext cx="5486400" cy="42505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1500"/>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04" name="Google Shape;104;p18"/>
          <p:cNvSpPr/>
          <p:nvPr>
            <p:ph idx="2" type="pic"/>
          </p:nvPr>
        </p:nvSpPr>
        <p:spPr>
          <a:xfrm>
            <a:off x="1792288" y="459581"/>
            <a:ext cx="5486400" cy="30861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5090C8"/>
              </a:buClr>
              <a:buSzPts val="1200"/>
              <a:buFont typeface="Noto Sans Symbols"/>
              <a:buNone/>
              <a:defRPr b="0" i="0" sz="2400" u="none" cap="none" strike="noStrike">
                <a:solidFill>
                  <a:srgbClr val="003366"/>
                </a:solidFill>
                <a:latin typeface="Verdana"/>
                <a:ea typeface="Verdana"/>
                <a:cs typeface="Verdana"/>
                <a:sym typeface="Verdana"/>
              </a:defRPr>
            </a:lvl1pPr>
            <a:lvl2pPr lvl="1" marR="0" rtl="0" algn="l">
              <a:spcBef>
                <a:spcPts val="630"/>
              </a:spcBef>
              <a:spcAft>
                <a:spcPts val="0"/>
              </a:spcAft>
              <a:buClr>
                <a:srgbClr val="5090C8"/>
              </a:buClr>
              <a:buSzPts val="1575"/>
              <a:buFont typeface="Noto Sans Symbols"/>
              <a:buNone/>
              <a:defRPr b="0" i="0" sz="2100" u="none" cap="none" strike="noStrike">
                <a:solidFill>
                  <a:srgbClr val="003366"/>
                </a:solidFill>
                <a:latin typeface="Verdana"/>
                <a:ea typeface="Verdana"/>
                <a:cs typeface="Verdana"/>
                <a:sym typeface="Verdana"/>
              </a:defRPr>
            </a:lvl2pPr>
            <a:lvl3pPr lvl="2" marR="0" rtl="0" algn="l">
              <a:spcBef>
                <a:spcPts val="540"/>
              </a:spcBef>
              <a:spcAft>
                <a:spcPts val="0"/>
              </a:spcAft>
              <a:buClr>
                <a:srgbClr val="5090C8"/>
              </a:buClr>
              <a:buSzPts val="1350"/>
              <a:buFont typeface="Noto Sans Symbols"/>
              <a:buNone/>
              <a:defRPr b="0" i="0" sz="1800" u="none" cap="none" strike="noStrike">
                <a:solidFill>
                  <a:srgbClr val="003366"/>
                </a:solidFill>
                <a:latin typeface="Verdana"/>
                <a:ea typeface="Verdana"/>
                <a:cs typeface="Verdana"/>
                <a:sym typeface="Verdana"/>
              </a:defRPr>
            </a:lvl3pPr>
            <a:lvl4pPr lvl="3" marR="0" rtl="0" algn="l">
              <a:spcBef>
                <a:spcPts val="450"/>
              </a:spcBef>
              <a:spcAft>
                <a:spcPts val="0"/>
              </a:spcAft>
              <a:buClr>
                <a:srgbClr val="5090C8"/>
              </a:buClr>
              <a:buSzPts val="1125"/>
              <a:buFont typeface="Noto Sans Symbols"/>
              <a:buNone/>
              <a:defRPr b="0" i="0" sz="1500" u="none" cap="none" strike="noStrike">
                <a:solidFill>
                  <a:srgbClr val="003366"/>
                </a:solidFill>
                <a:latin typeface="Verdana"/>
                <a:ea typeface="Verdana"/>
                <a:cs typeface="Verdana"/>
                <a:sym typeface="Verdana"/>
              </a:defRPr>
            </a:lvl4pPr>
            <a:lvl5pPr lvl="4" marR="0" rtl="0" algn="l">
              <a:spcBef>
                <a:spcPts val="450"/>
              </a:spcBef>
              <a:spcAft>
                <a:spcPts val="0"/>
              </a:spcAft>
              <a:buClr>
                <a:srgbClr val="5090C8"/>
              </a:buClr>
              <a:buSzPts val="1125"/>
              <a:buFont typeface="Noto Sans Symbols"/>
              <a:buNone/>
              <a:defRPr b="0" i="0" sz="1500" u="none" cap="none" strike="noStrike">
                <a:solidFill>
                  <a:srgbClr val="003366"/>
                </a:solidFill>
                <a:latin typeface="Verdana"/>
                <a:ea typeface="Verdana"/>
                <a:cs typeface="Verdana"/>
                <a:sym typeface="Verdana"/>
              </a:defRPr>
            </a:lvl5pPr>
            <a:lvl6pPr lvl="5" marR="0" rtl="0" algn="l">
              <a:spcBef>
                <a:spcPts val="450"/>
              </a:spcBef>
              <a:spcAft>
                <a:spcPts val="0"/>
              </a:spcAft>
              <a:buClr>
                <a:srgbClr val="5090C8"/>
              </a:buClr>
              <a:buSzPts val="1125"/>
              <a:buFont typeface="Noto Sans Symbols"/>
              <a:buNone/>
              <a:defRPr b="0" i="0" sz="1500" u="none" cap="none" strike="noStrike">
                <a:solidFill>
                  <a:srgbClr val="003366"/>
                </a:solidFill>
                <a:latin typeface="Verdana"/>
                <a:ea typeface="Verdana"/>
                <a:cs typeface="Verdana"/>
                <a:sym typeface="Verdana"/>
              </a:defRPr>
            </a:lvl6pPr>
            <a:lvl7pPr lvl="6" marR="0" rtl="0" algn="l">
              <a:spcBef>
                <a:spcPts val="450"/>
              </a:spcBef>
              <a:spcAft>
                <a:spcPts val="0"/>
              </a:spcAft>
              <a:buClr>
                <a:srgbClr val="5090C8"/>
              </a:buClr>
              <a:buSzPts val="1125"/>
              <a:buFont typeface="Noto Sans Symbols"/>
              <a:buNone/>
              <a:defRPr b="0" i="0" sz="1500" u="none" cap="none" strike="noStrike">
                <a:solidFill>
                  <a:srgbClr val="003366"/>
                </a:solidFill>
                <a:latin typeface="Verdana"/>
                <a:ea typeface="Verdana"/>
                <a:cs typeface="Verdana"/>
                <a:sym typeface="Verdana"/>
              </a:defRPr>
            </a:lvl7pPr>
            <a:lvl8pPr lvl="7" marR="0" rtl="0" algn="l">
              <a:spcBef>
                <a:spcPts val="450"/>
              </a:spcBef>
              <a:spcAft>
                <a:spcPts val="0"/>
              </a:spcAft>
              <a:buClr>
                <a:srgbClr val="5090C8"/>
              </a:buClr>
              <a:buSzPts val="1125"/>
              <a:buFont typeface="Noto Sans Symbols"/>
              <a:buNone/>
              <a:defRPr b="0" i="0" sz="1500" u="none" cap="none" strike="noStrike">
                <a:solidFill>
                  <a:srgbClr val="003366"/>
                </a:solidFill>
                <a:latin typeface="Verdana"/>
                <a:ea typeface="Verdana"/>
                <a:cs typeface="Verdana"/>
                <a:sym typeface="Verdana"/>
              </a:defRPr>
            </a:lvl8pPr>
            <a:lvl9pPr lvl="8" marR="0" rtl="0" algn="l">
              <a:spcBef>
                <a:spcPts val="450"/>
              </a:spcBef>
              <a:spcAft>
                <a:spcPts val="0"/>
              </a:spcAft>
              <a:buClr>
                <a:srgbClr val="5090C8"/>
              </a:buClr>
              <a:buSzPts val="1125"/>
              <a:buFont typeface="Noto Sans Symbols"/>
              <a:buNone/>
              <a:defRPr b="0" i="0" sz="1500" u="none" cap="none" strike="noStrike">
                <a:solidFill>
                  <a:srgbClr val="003366"/>
                </a:solidFill>
                <a:latin typeface="Verdana"/>
                <a:ea typeface="Verdana"/>
                <a:cs typeface="Verdana"/>
                <a:sym typeface="Verdana"/>
              </a:defRPr>
            </a:lvl9pPr>
          </a:lstStyle>
          <a:p/>
        </p:txBody>
      </p:sp>
      <p:sp>
        <p:nvSpPr>
          <p:cNvPr id="105" name="Google Shape;105;p18"/>
          <p:cNvSpPr txBox="1"/>
          <p:nvPr>
            <p:ph idx="1" type="body"/>
          </p:nvPr>
        </p:nvSpPr>
        <p:spPr>
          <a:xfrm>
            <a:off x="1792288" y="4025503"/>
            <a:ext cx="5486400" cy="603647"/>
          </a:xfrm>
          <a:prstGeom prst="rect">
            <a:avLst/>
          </a:prstGeom>
          <a:noFill/>
          <a:ln>
            <a:noFill/>
          </a:ln>
        </p:spPr>
        <p:txBody>
          <a:bodyPr anchorCtr="0" anchor="t" bIns="45700" lIns="91425" spcFirstLastPara="1" rIns="91425" wrap="square" tIns="45700">
            <a:noAutofit/>
          </a:bodyPr>
          <a:lstStyle>
            <a:lvl1pPr indent="-228600" lvl="0" marL="457200" algn="l">
              <a:spcBef>
                <a:spcPts val="210"/>
              </a:spcBef>
              <a:spcAft>
                <a:spcPts val="0"/>
              </a:spcAft>
              <a:buSzPts val="525"/>
              <a:buNone/>
              <a:defRPr sz="1050"/>
            </a:lvl1pPr>
            <a:lvl2pPr indent="-228600" lvl="1" marL="914400" algn="l">
              <a:spcBef>
                <a:spcPts val="270"/>
              </a:spcBef>
              <a:spcAft>
                <a:spcPts val="0"/>
              </a:spcAft>
              <a:buSzPts val="675"/>
              <a:buNone/>
              <a:defRPr sz="900"/>
            </a:lvl2pPr>
            <a:lvl3pPr indent="-228600" lvl="2" marL="1371600" algn="l">
              <a:spcBef>
                <a:spcPts val="225"/>
              </a:spcBef>
              <a:spcAft>
                <a:spcPts val="0"/>
              </a:spcAft>
              <a:buSzPts val="563"/>
              <a:buNone/>
              <a:defRPr sz="750"/>
            </a:lvl3pPr>
            <a:lvl4pPr indent="-228600" lvl="3" marL="1828800" algn="l">
              <a:spcBef>
                <a:spcPts val="203"/>
              </a:spcBef>
              <a:spcAft>
                <a:spcPts val="0"/>
              </a:spcAft>
              <a:buSzPts val="506"/>
              <a:buNone/>
              <a:defRPr sz="675"/>
            </a:lvl4pPr>
            <a:lvl5pPr indent="-228600" lvl="4" marL="2286000" algn="l">
              <a:spcBef>
                <a:spcPts val="203"/>
              </a:spcBef>
              <a:spcAft>
                <a:spcPts val="0"/>
              </a:spcAft>
              <a:buSzPts val="506"/>
              <a:buNone/>
              <a:defRPr sz="675"/>
            </a:lvl5pPr>
            <a:lvl6pPr indent="-228600" lvl="5" marL="2743200" algn="l">
              <a:spcBef>
                <a:spcPts val="203"/>
              </a:spcBef>
              <a:spcAft>
                <a:spcPts val="0"/>
              </a:spcAft>
              <a:buSzPts val="506"/>
              <a:buNone/>
              <a:defRPr sz="675"/>
            </a:lvl6pPr>
            <a:lvl7pPr indent="-228600" lvl="6" marL="3200400" algn="l">
              <a:spcBef>
                <a:spcPts val="203"/>
              </a:spcBef>
              <a:spcAft>
                <a:spcPts val="0"/>
              </a:spcAft>
              <a:buSzPts val="506"/>
              <a:buNone/>
              <a:defRPr sz="675"/>
            </a:lvl7pPr>
            <a:lvl8pPr indent="-228600" lvl="7" marL="3657600" algn="l">
              <a:spcBef>
                <a:spcPts val="203"/>
              </a:spcBef>
              <a:spcAft>
                <a:spcPts val="0"/>
              </a:spcAft>
              <a:buSzPts val="506"/>
              <a:buNone/>
              <a:defRPr sz="675"/>
            </a:lvl8pPr>
            <a:lvl9pPr indent="-228600" lvl="8" marL="4114800" algn="l">
              <a:spcBef>
                <a:spcPts val="203"/>
              </a:spcBef>
              <a:spcAft>
                <a:spcPts val="0"/>
              </a:spcAft>
              <a:buSzPts val="506"/>
              <a:buNone/>
              <a:defRPr sz="675"/>
            </a:lvl9pPr>
          </a:lstStyle>
          <a:p/>
        </p:txBody>
      </p:sp>
      <p:sp>
        <p:nvSpPr>
          <p:cNvPr id="106" name="Google Shape;106;p18"/>
          <p:cNvSpPr txBox="1"/>
          <p:nvPr>
            <p:ph idx="11" type="ftr"/>
          </p:nvPr>
        </p:nvSpPr>
        <p:spPr>
          <a:xfrm>
            <a:off x="3124200" y="4976813"/>
            <a:ext cx="2895600" cy="155972"/>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8"/>
          <p:cNvSpPr txBox="1"/>
          <p:nvPr>
            <p:ph idx="12" type="sldNum"/>
          </p:nvPr>
        </p:nvSpPr>
        <p:spPr>
          <a:xfrm>
            <a:off x="6948488" y="4976813"/>
            <a:ext cx="2133600" cy="155972"/>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b="1" sz="525">
                <a:solidFill>
                  <a:schemeClr val="lt1"/>
                </a:solidFill>
                <a:latin typeface="Verdana"/>
                <a:ea typeface="Verdana"/>
                <a:cs typeface="Verdana"/>
                <a:sym typeface="Verdana"/>
              </a:defRPr>
            </a:lvl1pPr>
            <a:lvl2pPr indent="0" lvl="1" marL="0" marR="0" algn="r">
              <a:spcBef>
                <a:spcPts val="0"/>
              </a:spcBef>
              <a:buNone/>
              <a:defRPr b="1" sz="525">
                <a:solidFill>
                  <a:schemeClr val="lt1"/>
                </a:solidFill>
                <a:latin typeface="Verdana"/>
                <a:ea typeface="Verdana"/>
                <a:cs typeface="Verdana"/>
                <a:sym typeface="Verdana"/>
              </a:defRPr>
            </a:lvl2pPr>
            <a:lvl3pPr indent="0" lvl="2" marL="0" marR="0" algn="r">
              <a:spcBef>
                <a:spcPts val="0"/>
              </a:spcBef>
              <a:buNone/>
              <a:defRPr b="1" sz="525">
                <a:solidFill>
                  <a:schemeClr val="lt1"/>
                </a:solidFill>
                <a:latin typeface="Verdana"/>
                <a:ea typeface="Verdana"/>
                <a:cs typeface="Verdana"/>
                <a:sym typeface="Verdana"/>
              </a:defRPr>
            </a:lvl3pPr>
            <a:lvl4pPr indent="0" lvl="3" marL="0" marR="0" algn="r">
              <a:spcBef>
                <a:spcPts val="0"/>
              </a:spcBef>
              <a:buNone/>
              <a:defRPr b="1" sz="525">
                <a:solidFill>
                  <a:schemeClr val="lt1"/>
                </a:solidFill>
                <a:latin typeface="Verdana"/>
                <a:ea typeface="Verdana"/>
                <a:cs typeface="Verdana"/>
                <a:sym typeface="Verdana"/>
              </a:defRPr>
            </a:lvl4pPr>
            <a:lvl5pPr indent="0" lvl="4" marL="0" marR="0" algn="r">
              <a:spcBef>
                <a:spcPts val="0"/>
              </a:spcBef>
              <a:buNone/>
              <a:defRPr b="1" sz="525">
                <a:solidFill>
                  <a:schemeClr val="lt1"/>
                </a:solidFill>
                <a:latin typeface="Verdana"/>
                <a:ea typeface="Verdana"/>
                <a:cs typeface="Verdana"/>
                <a:sym typeface="Verdana"/>
              </a:defRPr>
            </a:lvl5pPr>
            <a:lvl6pPr indent="0" lvl="5" marL="0" marR="0" algn="r">
              <a:spcBef>
                <a:spcPts val="0"/>
              </a:spcBef>
              <a:buNone/>
              <a:defRPr b="1" sz="525">
                <a:solidFill>
                  <a:schemeClr val="lt1"/>
                </a:solidFill>
                <a:latin typeface="Verdana"/>
                <a:ea typeface="Verdana"/>
                <a:cs typeface="Verdana"/>
                <a:sym typeface="Verdana"/>
              </a:defRPr>
            </a:lvl6pPr>
            <a:lvl7pPr indent="0" lvl="6" marL="0" marR="0" algn="r">
              <a:spcBef>
                <a:spcPts val="0"/>
              </a:spcBef>
              <a:buNone/>
              <a:defRPr b="1" sz="525">
                <a:solidFill>
                  <a:schemeClr val="lt1"/>
                </a:solidFill>
                <a:latin typeface="Verdana"/>
                <a:ea typeface="Verdana"/>
                <a:cs typeface="Verdana"/>
                <a:sym typeface="Verdana"/>
              </a:defRPr>
            </a:lvl7pPr>
            <a:lvl8pPr indent="0" lvl="7" marL="0" marR="0" algn="r">
              <a:spcBef>
                <a:spcPts val="0"/>
              </a:spcBef>
              <a:buNone/>
              <a:defRPr b="1" sz="525">
                <a:solidFill>
                  <a:schemeClr val="lt1"/>
                </a:solidFill>
                <a:latin typeface="Verdana"/>
                <a:ea typeface="Verdana"/>
                <a:cs typeface="Verdana"/>
                <a:sym typeface="Verdana"/>
              </a:defRPr>
            </a:lvl8pPr>
            <a:lvl9pPr indent="0" lvl="8" marL="0" marR="0" algn="r">
              <a:spcBef>
                <a:spcPts val="0"/>
              </a:spcBef>
              <a:buNone/>
              <a:defRPr b="1" sz="525">
                <a:solidFill>
                  <a:schemeClr val="lt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fr-FR"/>
              <a:t>‹#›</a:t>
            </a:fld>
            <a:endParaRPr/>
          </a:p>
        </p:txBody>
      </p:sp>
      <p:sp>
        <p:nvSpPr>
          <p:cNvPr id="108" name="Google Shape;108;p18"/>
          <p:cNvSpPr txBox="1"/>
          <p:nvPr>
            <p:ph idx="10" type="dt"/>
          </p:nvPr>
        </p:nvSpPr>
        <p:spPr>
          <a:xfrm>
            <a:off x="0" y="4762500"/>
            <a:ext cx="1403350" cy="130969"/>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109" name="Shape 109"/>
        <p:cNvGrpSpPr/>
        <p:nvPr/>
      </p:nvGrpSpPr>
      <p:grpSpPr>
        <a:xfrm>
          <a:off x="0" y="0"/>
          <a:ext cx="0" cy="0"/>
          <a:chOff x="0" y="0"/>
          <a:chExt cx="0" cy="0"/>
        </a:xfrm>
      </p:grpSpPr>
      <p:sp>
        <p:nvSpPr>
          <p:cNvPr id="110" name="Google Shape;110;p19"/>
          <p:cNvSpPr txBox="1"/>
          <p:nvPr>
            <p:ph type="title"/>
          </p:nvPr>
        </p:nvSpPr>
        <p:spPr>
          <a:xfrm>
            <a:off x="1476376" y="0"/>
            <a:ext cx="7559675" cy="519113"/>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11" name="Google Shape;111;p19"/>
          <p:cNvSpPr txBox="1"/>
          <p:nvPr>
            <p:ph idx="1" type="body"/>
          </p:nvPr>
        </p:nvSpPr>
        <p:spPr>
          <a:xfrm rot="5400000">
            <a:off x="3149998" y="-1046162"/>
            <a:ext cx="4212431" cy="7559675"/>
          </a:xfrm>
          <a:prstGeom prst="rect">
            <a:avLst/>
          </a:prstGeom>
          <a:noFill/>
          <a:ln>
            <a:noFill/>
          </a:ln>
        </p:spPr>
        <p:txBody>
          <a:bodyPr anchorCtr="0" anchor="t" bIns="45700" lIns="91425" spcFirstLastPara="1" rIns="91425" wrap="square" tIns="45700">
            <a:noAutofit/>
          </a:bodyPr>
          <a:lstStyle>
            <a:lvl1pPr indent="-285750" lvl="0" marL="457200" algn="l">
              <a:spcBef>
                <a:spcPts val="360"/>
              </a:spcBef>
              <a:spcAft>
                <a:spcPts val="0"/>
              </a:spcAft>
              <a:buSzPts val="900"/>
              <a:buChar char="❖"/>
              <a:defRPr/>
            </a:lvl1pPr>
            <a:lvl2pPr indent="-314325" lvl="1" marL="914400" algn="l">
              <a:spcBef>
                <a:spcPts val="540"/>
              </a:spcBef>
              <a:spcAft>
                <a:spcPts val="0"/>
              </a:spcAft>
              <a:buSzPts val="1350"/>
              <a:buChar char="⮚"/>
              <a:defRPr/>
            </a:lvl2pPr>
            <a:lvl3pPr indent="-314325" lvl="2" marL="1371600" algn="l">
              <a:spcBef>
                <a:spcPts val="540"/>
              </a:spcBef>
              <a:spcAft>
                <a:spcPts val="0"/>
              </a:spcAft>
              <a:buSzPts val="1350"/>
              <a:buChar char="🟇"/>
              <a:defRPr/>
            </a:lvl3pPr>
            <a:lvl4pPr indent="-314325" lvl="3" marL="1828800" algn="l">
              <a:spcBef>
                <a:spcPts val="540"/>
              </a:spcBef>
              <a:spcAft>
                <a:spcPts val="0"/>
              </a:spcAft>
              <a:buSzPts val="1350"/>
              <a:buChar char="🟀"/>
              <a:defRPr/>
            </a:lvl4pPr>
            <a:lvl5pPr indent="-314325" lvl="4" marL="2286000" algn="l">
              <a:spcBef>
                <a:spcPts val="540"/>
              </a:spcBef>
              <a:spcAft>
                <a:spcPts val="0"/>
              </a:spcAft>
              <a:buSzPts val="1350"/>
              <a:buChar char="▪"/>
              <a:defRPr/>
            </a:lvl5pPr>
            <a:lvl6pPr indent="-314325" lvl="5" marL="2743200" algn="l">
              <a:spcBef>
                <a:spcPts val="540"/>
              </a:spcBef>
              <a:spcAft>
                <a:spcPts val="0"/>
              </a:spcAft>
              <a:buSzPts val="1350"/>
              <a:buChar char="▪"/>
              <a:defRPr/>
            </a:lvl6pPr>
            <a:lvl7pPr indent="-314325" lvl="6" marL="3200400" algn="l">
              <a:spcBef>
                <a:spcPts val="540"/>
              </a:spcBef>
              <a:spcAft>
                <a:spcPts val="0"/>
              </a:spcAft>
              <a:buSzPts val="1350"/>
              <a:buChar char="▪"/>
              <a:defRPr/>
            </a:lvl7pPr>
            <a:lvl8pPr indent="-314325" lvl="7" marL="3657600" algn="l">
              <a:spcBef>
                <a:spcPts val="540"/>
              </a:spcBef>
              <a:spcAft>
                <a:spcPts val="0"/>
              </a:spcAft>
              <a:buSzPts val="1350"/>
              <a:buChar char="▪"/>
              <a:defRPr/>
            </a:lvl8pPr>
            <a:lvl9pPr indent="-314325" lvl="8" marL="4114800" algn="l">
              <a:spcBef>
                <a:spcPts val="540"/>
              </a:spcBef>
              <a:spcAft>
                <a:spcPts val="0"/>
              </a:spcAft>
              <a:buSzPts val="1350"/>
              <a:buChar char="▪"/>
              <a:defRPr/>
            </a:lvl9pPr>
          </a:lstStyle>
          <a:p/>
        </p:txBody>
      </p:sp>
      <p:sp>
        <p:nvSpPr>
          <p:cNvPr id="112" name="Google Shape;112;p19"/>
          <p:cNvSpPr txBox="1"/>
          <p:nvPr>
            <p:ph idx="11" type="ftr"/>
          </p:nvPr>
        </p:nvSpPr>
        <p:spPr>
          <a:xfrm>
            <a:off x="3124200" y="4976813"/>
            <a:ext cx="2895600" cy="155972"/>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9"/>
          <p:cNvSpPr txBox="1"/>
          <p:nvPr>
            <p:ph idx="12" type="sldNum"/>
          </p:nvPr>
        </p:nvSpPr>
        <p:spPr>
          <a:xfrm>
            <a:off x="6948488" y="4976813"/>
            <a:ext cx="2133600" cy="155972"/>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b="1" sz="525">
                <a:solidFill>
                  <a:schemeClr val="lt1"/>
                </a:solidFill>
                <a:latin typeface="Verdana"/>
                <a:ea typeface="Verdana"/>
                <a:cs typeface="Verdana"/>
                <a:sym typeface="Verdana"/>
              </a:defRPr>
            </a:lvl1pPr>
            <a:lvl2pPr indent="0" lvl="1" marL="0" marR="0" algn="r">
              <a:spcBef>
                <a:spcPts val="0"/>
              </a:spcBef>
              <a:buNone/>
              <a:defRPr b="1" sz="525">
                <a:solidFill>
                  <a:schemeClr val="lt1"/>
                </a:solidFill>
                <a:latin typeface="Verdana"/>
                <a:ea typeface="Verdana"/>
                <a:cs typeface="Verdana"/>
                <a:sym typeface="Verdana"/>
              </a:defRPr>
            </a:lvl2pPr>
            <a:lvl3pPr indent="0" lvl="2" marL="0" marR="0" algn="r">
              <a:spcBef>
                <a:spcPts val="0"/>
              </a:spcBef>
              <a:buNone/>
              <a:defRPr b="1" sz="525">
                <a:solidFill>
                  <a:schemeClr val="lt1"/>
                </a:solidFill>
                <a:latin typeface="Verdana"/>
                <a:ea typeface="Verdana"/>
                <a:cs typeface="Verdana"/>
                <a:sym typeface="Verdana"/>
              </a:defRPr>
            </a:lvl3pPr>
            <a:lvl4pPr indent="0" lvl="3" marL="0" marR="0" algn="r">
              <a:spcBef>
                <a:spcPts val="0"/>
              </a:spcBef>
              <a:buNone/>
              <a:defRPr b="1" sz="525">
                <a:solidFill>
                  <a:schemeClr val="lt1"/>
                </a:solidFill>
                <a:latin typeface="Verdana"/>
                <a:ea typeface="Verdana"/>
                <a:cs typeface="Verdana"/>
                <a:sym typeface="Verdana"/>
              </a:defRPr>
            </a:lvl4pPr>
            <a:lvl5pPr indent="0" lvl="4" marL="0" marR="0" algn="r">
              <a:spcBef>
                <a:spcPts val="0"/>
              </a:spcBef>
              <a:buNone/>
              <a:defRPr b="1" sz="525">
                <a:solidFill>
                  <a:schemeClr val="lt1"/>
                </a:solidFill>
                <a:latin typeface="Verdana"/>
                <a:ea typeface="Verdana"/>
                <a:cs typeface="Verdana"/>
                <a:sym typeface="Verdana"/>
              </a:defRPr>
            </a:lvl5pPr>
            <a:lvl6pPr indent="0" lvl="5" marL="0" marR="0" algn="r">
              <a:spcBef>
                <a:spcPts val="0"/>
              </a:spcBef>
              <a:buNone/>
              <a:defRPr b="1" sz="525">
                <a:solidFill>
                  <a:schemeClr val="lt1"/>
                </a:solidFill>
                <a:latin typeface="Verdana"/>
                <a:ea typeface="Verdana"/>
                <a:cs typeface="Verdana"/>
                <a:sym typeface="Verdana"/>
              </a:defRPr>
            </a:lvl6pPr>
            <a:lvl7pPr indent="0" lvl="6" marL="0" marR="0" algn="r">
              <a:spcBef>
                <a:spcPts val="0"/>
              </a:spcBef>
              <a:buNone/>
              <a:defRPr b="1" sz="525">
                <a:solidFill>
                  <a:schemeClr val="lt1"/>
                </a:solidFill>
                <a:latin typeface="Verdana"/>
                <a:ea typeface="Verdana"/>
                <a:cs typeface="Verdana"/>
                <a:sym typeface="Verdana"/>
              </a:defRPr>
            </a:lvl7pPr>
            <a:lvl8pPr indent="0" lvl="7" marL="0" marR="0" algn="r">
              <a:spcBef>
                <a:spcPts val="0"/>
              </a:spcBef>
              <a:buNone/>
              <a:defRPr b="1" sz="525">
                <a:solidFill>
                  <a:schemeClr val="lt1"/>
                </a:solidFill>
                <a:latin typeface="Verdana"/>
                <a:ea typeface="Verdana"/>
                <a:cs typeface="Verdana"/>
                <a:sym typeface="Verdana"/>
              </a:defRPr>
            </a:lvl8pPr>
            <a:lvl9pPr indent="0" lvl="8" marL="0" marR="0" algn="r">
              <a:spcBef>
                <a:spcPts val="0"/>
              </a:spcBef>
              <a:buNone/>
              <a:defRPr b="1" sz="525">
                <a:solidFill>
                  <a:schemeClr val="lt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fr-FR"/>
              <a:t>‹#›</a:t>
            </a:fld>
            <a:endParaRPr/>
          </a:p>
        </p:txBody>
      </p:sp>
      <p:sp>
        <p:nvSpPr>
          <p:cNvPr id="114" name="Google Shape;114;p19"/>
          <p:cNvSpPr txBox="1"/>
          <p:nvPr>
            <p:ph idx="10" type="dt"/>
          </p:nvPr>
        </p:nvSpPr>
        <p:spPr>
          <a:xfrm>
            <a:off x="0" y="4762500"/>
            <a:ext cx="1403350" cy="130969"/>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115" name="Shape 115"/>
        <p:cNvGrpSpPr/>
        <p:nvPr/>
      </p:nvGrpSpPr>
      <p:grpSpPr>
        <a:xfrm>
          <a:off x="0" y="0"/>
          <a:ext cx="0" cy="0"/>
          <a:chOff x="0" y="0"/>
          <a:chExt cx="0" cy="0"/>
        </a:xfrm>
      </p:grpSpPr>
      <p:sp>
        <p:nvSpPr>
          <p:cNvPr id="116" name="Google Shape;116;p20"/>
          <p:cNvSpPr txBox="1"/>
          <p:nvPr>
            <p:ph type="title"/>
          </p:nvPr>
        </p:nvSpPr>
        <p:spPr>
          <a:xfrm rot="5400000">
            <a:off x="5671543" y="1475383"/>
            <a:ext cx="4839891" cy="1889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17" name="Google Shape;117;p20"/>
          <p:cNvSpPr txBox="1"/>
          <p:nvPr>
            <p:ph idx="1" type="body"/>
          </p:nvPr>
        </p:nvSpPr>
        <p:spPr>
          <a:xfrm rot="5400000">
            <a:off x="1815504" y="-339130"/>
            <a:ext cx="4839891" cy="5518150"/>
          </a:xfrm>
          <a:prstGeom prst="rect">
            <a:avLst/>
          </a:prstGeom>
          <a:noFill/>
          <a:ln>
            <a:noFill/>
          </a:ln>
        </p:spPr>
        <p:txBody>
          <a:bodyPr anchorCtr="0" anchor="t" bIns="45700" lIns="91425" spcFirstLastPara="1" rIns="91425" wrap="square" tIns="45700">
            <a:noAutofit/>
          </a:bodyPr>
          <a:lstStyle>
            <a:lvl1pPr indent="-285750" lvl="0" marL="457200" algn="l">
              <a:spcBef>
                <a:spcPts val="360"/>
              </a:spcBef>
              <a:spcAft>
                <a:spcPts val="0"/>
              </a:spcAft>
              <a:buSzPts val="900"/>
              <a:buChar char="❖"/>
              <a:defRPr/>
            </a:lvl1pPr>
            <a:lvl2pPr indent="-314325" lvl="1" marL="914400" algn="l">
              <a:spcBef>
                <a:spcPts val="540"/>
              </a:spcBef>
              <a:spcAft>
                <a:spcPts val="0"/>
              </a:spcAft>
              <a:buSzPts val="1350"/>
              <a:buChar char="⮚"/>
              <a:defRPr/>
            </a:lvl2pPr>
            <a:lvl3pPr indent="-314325" lvl="2" marL="1371600" algn="l">
              <a:spcBef>
                <a:spcPts val="540"/>
              </a:spcBef>
              <a:spcAft>
                <a:spcPts val="0"/>
              </a:spcAft>
              <a:buSzPts val="1350"/>
              <a:buChar char="🟇"/>
              <a:defRPr/>
            </a:lvl3pPr>
            <a:lvl4pPr indent="-314325" lvl="3" marL="1828800" algn="l">
              <a:spcBef>
                <a:spcPts val="540"/>
              </a:spcBef>
              <a:spcAft>
                <a:spcPts val="0"/>
              </a:spcAft>
              <a:buSzPts val="1350"/>
              <a:buChar char="🟀"/>
              <a:defRPr/>
            </a:lvl4pPr>
            <a:lvl5pPr indent="-314325" lvl="4" marL="2286000" algn="l">
              <a:spcBef>
                <a:spcPts val="540"/>
              </a:spcBef>
              <a:spcAft>
                <a:spcPts val="0"/>
              </a:spcAft>
              <a:buSzPts val="1350"/>
              <a:buChar char="▪"/>
              <a:defRPr/>
            </a:lvl5pPr>
            <a:lvl6pPr indent="-314325" lvl="5" marL="2743200" algn="l">
              <a:spcBef>
                <a:spcPts val="540"/>
              </a:spcBef>
              <a:spcAft>
                <a:spcPts val="0"/>
              </a:spcAft>
              <a:buSzPts val="1350"/>
              <a:buChar char="▪"/>
              <a:defRPr/>
            </a:lvl6pPr>
            <a:lvl7pPr indent="-314325" lvl="6" marL="3200400" algn="l">
              <a:spcBef>
                <a:spcPts val="540"/>
              </a:spcBef>
              <a:spcAft>
                <a:spcPts val="0"/>
              </a:spcAft>
              <a:buSzPts val="1350"/>
              <a:buChar char="▪"/>
              <a:defRPr/>
            </a:lvl7pPr>
            <a:lvl8pPr indent="-314325" lvl="7" marL="3657600" algn="l">
              <a:spcBef>
                <a:spcPts val="540"/>
              </a:spcBef>
              <a:spcAft>
                <a:spcPts val="0"/>
              </a:spcAft>
              <a:buSzPts val="1350"/>
              <a:buChar char="▪"/>
              <a:defRPr/>
            </a:lvl8pPr>
            <a:lvl9pPr indent="-314325" lvl="8" marL="4114800" algn="l">
              <a:spcBef>
                <a:spcPts val="540"/>
              </a:spcBef>
              <a:spcAft>
                <a:spcPts val="0"/>
              </a:spcAft>
              <a:buSzPts val="1350"/>
              <a:buChar char="▪"/>
              <a:defRPr/>
            </a:lvl9pPr>
          </a:lstStyle>
          <a:p/>
        </p:txBody>
      </p:sp>
      <p:sp>
        <p:nvSpPr>
          <p:cNvPr id="118" name="Google Shape;118;p20"/>
          <p:cNvSpPr txBox="1"/>
          <p:nvPr>
            <p:ph idx="11" type="ftr"/>
          </p:nvPr>
        </p:nvSpPr>
        <p:spPr>
          <a:xfrm>
            <a:off x="3124200" y="4976813"/>
            <a:ext cx="2895600" cy="155972"/>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20"/>
          <p:cNvSpPr txBox="1"/>
          <p:nvPr>
            <p:ph idx="12" type="sldNum"/>
          </p:nvPr>
        </p:nvSpPr>
        <p:spPr>
          <a:xfrm>
            <a:off x="6948488" y="4976813"/>
            <a:ext cx="2133600" cy="155972"/>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b="1" sz="525">
                <a:solidFill>
                  <a:schemeClr val="lt1"/>
                </a:solidFill>
                <a:latin typeface="Verdana"/>
                <a:ea typeface="Verdana"/>
                <a:cs typeface="Verdana"/>
                <a:sym typeface="Verdana"/>
              </a:defRPr>
            </a:lvl1pPr>
            <a:lvl2pPr indent="0" lvl="1" marL="0" marR="0" algn="r">
              <a:spcBef>
                <a:spcPts val="0"/>
              </a:spcBef>
              <a:buNone/>
              <a:defRPr b="1" sz="525">
                <a:solidFill>
                  <a:schemeClr val="lt1"/>
                </a:solidFill>
                <a:latin typeface="Verdana"/>
                <a:ea typeface="Verdana"/>
                <a:cs typeface="Verdana"/>
                <a:sym typeface="Verdana"/>
              </a:defRPr>
            </a:lvl2pPr>
            <a:lvl3pPr indent="0" lvl="2" marL="0" marR="0" algn="r">
              <a:spcBef>
                <a:spcPts val="0"/>
              </a:spcBef>
              <a:buNone/>
              <a:defRPr b="1" sz="525">
                <a:solidFill>
                  <a:schemeClr val="lt1"/>
                </a:solidFill>
                <a:latin typeface="Verdana"/>
                <a:ea typeface="Verdana"/>
                <a:cs typeface="Verdana"/>
                <a:sym typeface="Verdana"/>
              </a:defRPr>
            </a:lvl3pPr>
            <a:lvl4pPr indent="0" lvl="3" marL="0" marR="0" algn="r">
              <a:spcBef>
                <a:spcPts val="0"/>
              </a:spcBef>
              <a:buNone/>
              <a:defRPr b="1" sz="525">
                <a:solidFill>
                  <a:schemeClr val="lt1"/>
                </a:solidFill>
                <a:latin typeface="Verdana"/>
                <a:ea typeface="Verdana"/>
                <a:cs typeface="Verdana"/>
                <a:sym typeface="Verdana"/>
              </a:defRPr>
            </a:lvl4pPr>
            <a:lvl5pPr indent="0" lvl="4" marL="0" marR="0" algn="r">
              <a:spcBef>
                <a:spcPts val="0"/>
              </a:spcBef>
              <a:buNone/>
              <a:defRPr b="1" sz="525">
                <a:solidFill>
                  <a:schemeClr val="lt1"/>
                </a:solidFill>
                <a:latin typeface="Verdana"/>
                <a:ea typeface="Verdana"/>
                <a:cs typeface="Verdana"/>
                <a:sym typeface="Verdana"/>
              </a:defRPr>
            </a:lvl5pPr>
            <a:lvl6pPr indent="0" lvl="5" marL="0" marR="0" algn="r">
              <a:spcBef>
                <a:spcPts val="0"/>
              </a:spcBef>
              <a:buNone/>
              <a:defRPr b="1" sz="525">
                <a:solidFill>
                  <a:schemeClr val="lt1"/>
                </a:solidFill>
                <a:latin typeface="Verdana"/>
                <a:ea typeface="Verdana"/>
                <a:cs typeface="Verdana"/>
                <a:sym typeface="Verdana"/>
              </a:defRPr>
            </a:lvl6pPr>
            <a:lvl7pPr indent="0" lvl="6" marL="0" marR="0" algn="r">
              <a:spcBef>
                <a:spcPts val="0"/>
              </a:spcBef>
              <a:buNone/>
              <a:defRPr b="1" sz="525">
                <a:solidFill>
                  <a:schemeClr val="lt1"/>
                </a:solidFill>
                <a:latin typeface="Verdana"/>
                <a:ea typeface="Verdana"/>
                <a:cs typeface="Verdana"/>
                <a:sym typeface="Verdana"/>
              </a:defRPr>
            </a:lvl7pPr>
            <a:lvl8pPr indent="0" lvl="7" marL="0" marR="0" algn="r">
              <a:spcBef>
                <a:spcPts val="0"/>
              </a:spcBef>
              <a:buNone/>
              <a:defRPr b="1" sz="525">
                <a:solidFill>
                  <a:schemeClr val="lt1"/>
                </a:solidFill>
                <a:latin typeface="Verdana"/>
                <a:ea typeface="Verdana"/>
                <a:cs typeface="Verdana"/>
                <a:sym typeface="Verdana"/>
              </a:defRPr>
            </a:lvl8pPr>
            <a:lvl9pPr indent="0" lvl="8" marL="0" marR="0" algn="r">
              <a:spcBef>
                <a:spcPts val="0"/>
              </a:spcBef>
              <a:buNone/>
              <a:defRPr b="1" sz="525">
                <a:solidFill>
                  <a:schemeClr val="lt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fr-FR"/>
              <a:t>‹#›</a:t>
            </a:fld>
            <a:endParaRPr/>
          </a:p>
        </p:txBody>
      </p:sp>
      <p:sp>
        <p:nvSpPr>
          <p:cNvPr id="120" name="Google Shape;120;p20"/>
          <p:cNvSpPr txBox="1"/>
          <p:nvPr>
            <p:ph idx="10" type="dt"/>
          </p:nvPr>
        </p:nvSpPr>
        <p:spPr>
          <a:xfrm>
            <a:off x="0" y="4762500"/>
            <a:ext cx="1403350" cy="130969"/>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33" name="Shape 133"/>
        <p:cNvGrpSpPr/>
        <p:nvPr/>
      </p:nvGrpSpPr>
      <p:grpSpPr>
        <a:xfrm>
          <a:off x="0" y="0"/>
          <a:ext cx="0" cy="0"/>
          <a:chOff x="0" y="0"/>
          <a:chExt cx="0" cy="0"/>
        </a:xfrm>
      </p:grpSpPr>
      <p:sp>
        <p:nvSpPr>
          <p:cNvPr id="134" name="Google Shape;134;p22"/>
          <p:cNvSpPr txBox="1"/>
          <p:nvPr>
            <p:ph idx="1" type="subTitle"/>
          </p:nvPr>
        </p:nvSpPr>
        <p:spPr>
          <a:xfrm>
            <a:off x="614361" y="2914650"/>
            <a:ext cx="7948800" cy="314325"/>
          </a:xfrm>
          <a:prstGeom prst="rect">
            <a:avLst/>
          </a:prstGeom>
          <a:noFill/>
          <a:ln>
            <a:noFill/>
          </a:ln>
        </p:spPr>
        <p:txBody>
          <a:bodyPr anchorCtr="0" anchor="t" bIns="45700" lIns="91425" spcFirstLastPara="1" rIns="91425" wrap="square" tIns="45700">
            <a:noAutofit/>
          </a:bodyPr>
          <a:lstStyle>
            <a:lvl1pPr lvl="0" algn="l">
              <a:lnSpc>
                <a:spcPct val="119000"/>
              </a:lnSpc>
              <a:spcBef>
                <a:spcPts val="270"/>
              </a:spcBef>
              <a:spcAft>
                <a:spcPts val="0"/>
              </a:spcAft>
              <a:buSzPts val="1350"/>
              <a:buFont typeface="Verdana"/>
              <a:buNone/>
              <a:defRPr sz="1350"/>
            </a:lvl1pPr>
            <a:lvl2pPr lvl="1" algn="l">
              <a:lnSpc>
                <a:spcPct val="119000"/>
              </a:lnSpc>
              <a:spcBef>
                <a:spcPts val="360"/>
              </a:spcBef>
              <a:spcAft>
                <a:spcPts val="0"/>
              </a:spcAft>
              <a:buSzPts val="1800"/>
              <a:buAutoNum type="alphaLcPeriod"/>
              <a:defRPr/>
            </a:lvl2pPr>
            <a:lvl3pPr lvl="2" algn="l">
              <a:lnSpc>
                <a:spcPct val="119000"/>
              </a:lnSpc>
              <a:spcBef>
                <a:spcPts val="360"/>
              </a:spcBef>
              <a:spcAft>
                <a:spcPts val="0"/>
              </a:spcAft>
              <a:buSzPts val="1800"/>
              <a:buChar char="–"/>
              <a:defRPr/>
            </a:lvl3pPr>
            <a:lvl4pPr lvl="3" algn="l">
              <a:lnSpc>
                <a:spcPct val="119000"/>
              </a:lnSpc>
              <a:spcBef>
                <a:spcPts val="360"/>
              </a:spcBef>
              <a:spcAft>
                <a:spcPts val="0"/>
              </a:spcAft>
              <a:buSzPts val="1800"/>
              <a:buChar char="–"/>
              <a:defRPr/>
            </a:lvl4pPr>
            <a:lvl5pPr lvl="4" algn="l">
              <a:lnSpc>
                <a:spcPct val="119000"/>
              </a:lnSpc>
              <a:spcBef>
                <a:spcPts val="360"/>
              </a:spcBef>
              <a:spcAft>
                <a:spcPts val="0"/>
              </a:spcAft>
              <a:buSzPts val="1800"/>
              <a:buChar char="–"/>
              <a:defRPr/>
            </a:lvl5pPr>
            <a:lvl6pPr lvl="5" algn="l">
              <a:lnSpc>
                <a:spcPct val="119000"/>
              </a:lnSpc>
              <a:spcBef>
                <a:spcPts val="360"/>
              </a:spcBef>
              <a:spcAft>
                <a:spcPts val="0"/>
              </a:spcAft>
              <a:buSzPts val="1800"/>
              <a:buChar char="–"/>
              <a:defRPr/>
            </a:lvl6pPr>
            <a:lvl7pPr lvl="6" algn="l">
              <a:lnSpc>
                <a:spcPct val="119000"/>
              </a:lnSpc>
              <a:spcBef>
                <a:spcPts val="360"/>
              </a:spcBef>
              <a:spcAft>
                <a:spcPts val="0"/>
              </a:spcAft>
              <a:buSzPts val="1800"/>
              <a:buChar char="–"/>
              <a:defRPr/>
            </a:lvl7pPr>
            <a:lvl8pPr lvl="7" algn="l">
              <a:lnSpc>
                <a:spcPct val="119000"/>
              </a:lnSpc>
              <a:spcBef>
                <a:spcPts val="360"/>
              </a:spcBef>
              <a:spcAft>
                <a:spcPts val="0"/>
              </a:spcAft>
              <a:buSzPts val="1800"/>
              <a:buChar char="–"/>
              <a:defRPr/>
            </a:lvl8pPr>
            <a:lvl9pPr lvl="8" algn="l">
              <a:lnSpc>
                <a:spcPct val="119000"/>
              </a:lnSpc>
              <a:spcBef>
                <a:spcPts val="360"/>
              </a:spcBef>
              <a:spcAft>
                <a:spcPts val="0"/>
              </a:spcAft>
              <a:buSzPts val="1800"/>
              <a:buChar char="–"/>
              <a:defRPr/>
            </a:lvl9pPr>
          </a:lstStyle>
          <a:p/>
        </p:txBody>
      </p:sp>
      <p:sp>
        <p:nvSpPr>
          <p:cNvPr id="135" name="Google Shape;135;p22"/>
          <p:cNvSpPr txBox="1"/>
          <p:nvPr>
            <p:ph type="ctrTitle"/>
          </p:nvPr>
        </p:nvSpPr>
        <p:spPr>
          <a:xfrm>
            <a:off x="587375" y="1917651"/>
            <a:ext cx="7947025" cy="46166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2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descr="signature" id="136" name="Google Shape;136;p22"/>
          <p:cNvPicPr preferRelativeResize="0"/>
          <p:nvPr/>
        </p:nvPicPr>
        <p:blipFill rotWithShape="1">
          <a:blip r:embed="rId2">
            <a:alphaModFix/>
          </a:blip>
          <a:srcRect b="0" l="84271" r="0" t="-8163"/>
          <a:stretch/>
        </p:blipFill>
        <p:spPr>
          <a:xfrm>
            <a:off x="7705726" y="4651772"/>
            <a:ext cx="1438275" cy="189309"/>
          </a:xfrm>
          <a:prstGeom prst="rect">
            <a:avLst/>
          </a:prstGeom>
          <a:noFill/>
          <a:ln>
            <a:noFill/>
          </a:ln>
        </p:spPr>
      </p:pic>
      <p:pic>
        <p:nvPicPr>
          <p:cNvPr descr="PPT_Header02" id="137" name="Google Shape;137;p22"/>
          <p:cNvPicPr preferRelativeResize="0"/>
          <p:nvPr/>
        </p:nvPicPr>
        <p:blipFill rotWithShape="1">
          <a:blip r:embed="rId3">
            <a:alphaModFix/>
          </a:blip>
          <a:srcRect b="0" l="0" r="0" t="0"/>
          <a:stretch/>
        </p:blipFill>
        <p:spPr>
          <a:xfrm>
            <a:off x="0" y="0"/>
            <a:ext cx="9144000" cy="903685"/>
          </a:xfrm>
          <a:prstGeom prst="rect">
            <a:avLst/>
          </a:prstGeom>
          <a:noFill/>
          <a:ln>
            <a:noFill/>
          </a:ln>
        </p:spPr>
      </p:pic>
      <p:pic>
        <p:nvPicPr>
          <p:cNvPr descr="PPT_Header01" id="138" name="Google Shape;138;p22"/>
          <p:cNvPicPr preferRelativeResize="0"/>
          <p:nvPr/>
        </p:nvPicPr>
        <p:blipFill rotWithShape="1">
          <a:blip r:embed="rId4">
            <a:alphaModFix/>
          </a:blip>
          <a:srcRect b="0" l="0" r="0" t="0"/>
          <a:stretch/>
        </p:blipFill>
        <p:spPr>
          <a:xfrm>
            <a:off x="0" y="0"/>
            <a:ext cx="9144000" cy="903685"/>
          </a:xfrm>
          <a:prstGeom prst="rect">
            <a:avLst/>
          </a:prstGeom>
          <a:noFill/>
          <a:ln>
            <a:noFill/>
          </a:ln>
        </p:spPr>
      </p:pic>
      <p:sp>
        <p:nvSpPr>
          <p:cNvPr id="139" name="Google Shape;139;p22"/>
          <p:cNvSpPr txBox="1"/>
          <p:nvPr/>
        </p:nvSpPr>
        <p:spPr>
          <a:xfrm>
            <a:off x="631825" y="4822031"/>
            <a:ext cx="5016500" cy="18466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600">
              <a:solidFill>
                <a:schemeClr val="dk1"/>
              </a:solidFill>
              <a:latin typeface="Verdana"/>
              <a:ea typeface="Verdana"/>
              <a:cs typeface="Verdana"/>
              <a:sym typeface="Verdana"/>
            </a:endParaRPr>
          </a:p>
        </p:txBody>
      </p:sp>
      <p:sp>
        <p:nvSpPr>
          <p:cNvPr id="140" name="Google Shape;140;p22"/>
          <p:cNvSpPr txBox="1"/>
          <p:nvPr/>
        </p:nvSpPr>
        <p:spPr>
          <a:xfrm>
            <a:off x="0" y="0"/>
            <a:ext cx="9144000" cy="20774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750" u="none">
              <a:solidFill>
                <a:srgbClr val="7F7F7F"/>
              </a:solidFill>
              <a:latin typeface="Arial"/>
              <a:ea typeface="Arial"/>
              <a:cs typeface="Arial"/>
              <a:sym typeface="Arial"/>
            </a:endParaRPr>
          </a:p>
        </p:txBody>
      </p:sp>
      <p:sp>
        <p:nvSpPr>
          <p:cNvPr id="141" name="Google Shape;141;p22"/>
          <p:cNvSpPr txBox="1"/>
          <p:nvPr/>
        </p:nvSpPr>
        <p:spPr>
          <a:xfrm>
            <a:off x="0" y="4868466"/>
            <a:ext cx="9144000" cy="20774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750" u="none">
              <a:solidFill>
                <a:srgbClr val="7F7F7F"/>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2" name="Shape 142"/>
        <p:cNvGrpSpPr/>
        <p:nvPr/>
      </p:nvGrpSpPr>
      <p:grpSpPr>
        <a:xfrm>
          <a:off x="0" y="0"/>
          <a:ext cx="0" cy="0"/>
          <a:chOff x="0" y="0"/>
          <a:chExt cx="0" cy="0"/>
        </a:xfrm>
      </p:grpSpPr>
      <p:sp>
        <p:nvSpPr>
          <p:cNvPr id="143" name="Google Shape;143;p23"/>
          <p:cNvSpPr txBox="1"/>
          <p:nvPr>
            <p:ph type="title"/>
          </p:nvPr>
        </p:nvSpPr>
        <p:spPr>
          <a:xfrm>
            <a:off x="625476" y="272765"/>
            <a:ext cx="6105525" cy="34624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23"/>
          <p:cNvSpPr txBox="1"/>
          <p:nvPr>
            <p:ph idx="1" type="body"/>
          </p:nvPr>
        </p:nvSpPr>
        <p:spPr>
          <a:xfrm>
            <a:off x="615950" y="1254919"/>
            <a:ext cx="7905750" cy="3238500"/>
          </a:xfrm>
          <a:prstGeom prst="rect">
            <a:avLst/>
          </a:prstGeom>
          <a:noFill/>
          <a:ln>
            <a:noFill/>
          </a:ln>
        </p:spPr>
        <p:txBody>
          <a:bodyPr anchorCtr="0" anchor="t" bIns="45700" lIns="91425" spcFirstLastPara="1" rIns="91425" wrap="square" tIns="45700">
            <a:noAutofit/>
          </a:bodyPr>
          <a:lstStyle>
            <a:lvl1pPr indent="-342900" lvl="0" marL="457200" algn="l">
              <a:lnSpc>
                <a:spcPct val="119000"/>
              </a:lnSpc>
              <a:spcBef>
                <a:spcPts val="360"/>
              </a:spcBef>
              <a:spcAft>
                <a:spcPts val="0"/>
              </a:spcAft>
              <a:buSzPts val="1800"/>
              <a:buAutoNum type="arabicPeriod"/>
              <a:defRPr/>
            </a:lvl1pPr>
            <a:lvl2pPr indent="-342900" lvl="1" marL="914400" algn="l">
              <a:lnSpc>
                <a:spcPct val="119000"/>
              </a:lnSpc>
              <a:spcBef>
                <a:spcPts val="360"/>
              </a:spcBef>
              <a:spcAft>
                <a:spcPts val="0"/>
              </a:spcAft>
              <a:buSzPts val="1800"/>
              <a:buAutoNum type="alphaLcPeriod"/>
              <a:defRPr/>
            </a:lvl2pPr>
            <a:lvl3pPr indent="-342900" lvl="2" marL="1371600" algn="l">
              <a:lnSpc>
                <a:spcPct val="119000"/>
              </a:lnSpc>
              <a:spcBef>
                <a:spcPts val="360"/>
              </a:spcBef>
              <a:spcAft>
                <a:spcPts val="0"/>
              </a:spcAft>
              <a:buSzPts val="1800"/>
              <a:buChar char="–"/>
              <a:defRPr/>
            </a:lvl3pPr>
            <a:lvl4pPr indent="-342900" lvl="3" marL="1828800" algn="l">
              <a:lnSpc>
                <a:spcPct val="119000"/>
              </a:lnSpc>
              <a:spcBef>
                <a:spcPts val="360"/>
              </a:spcBef>
              <a:spcAft>
                <a:spcPts val="0"/>
              </a:spcAft>
              <a:buSzPts val="1800"/>
              <a:buChar char="–"/>
              <a:defRPr/>
            </a:lvl4pPr>
            <a:lvl5pPr indent="-342900" lvl="4" marL="2286000" algn="l">
              <a:lnSpc>
                <a:spcPct val="119000"/>
              </a:lnSpc>
              <a:spcBef>
                <a:spcPts val="360"/>
              </a:spcBef>
              <a:spcAft>
                <a:spcPts val="0"/>
              </a:spcAft>
              <a:buSzPts val="1800"/>
              <a:buChar char="–"/>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2" name="Shape 22"/>
        <p:cNvGrpSpPr/>
        <p:nvPr/>
      </p:nvGrpSpPr>
      <p:grpSpPr>
        <a:xfrm>
          <a:off x="0" y="0"/>
          <a:ext cx="0" cy="0"/>
          <a:chOff x="0" y="0"/>
          <a:chExt cx="0" cy="0"/>
        </a:xfrm>
      </p:grpSpPr>
      <p:sp>
        <p:nvSpPr>
          <p:cNvPr id="23" name="Google Shape;23;p3"/>
          <p:cNvSpPr txBox="1"/>
          <p:nvPr>
            <p:ph idx="1" type="body"/>
          </p:nvPr>
        </p:nvSpPr>
        <p:spPr>
          <a:xfrm>
            <a:off x="96253" y="1200151"/>
            <a:ext cx="8958370" cy="365373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002569"/>
              </a:buClr>
              <a:buSzPts val="1800"/>
              <a:buChar char="•"/>
              <a:defRPr/>
            </a:lvl1pPr>
            <a:lvl2pPr indent="-342900" lvl="1" marL="914400" algn="l">
              <a:spcBef>
                <a:spcPts val="360"/>
              </a:spcBef>
              <a:spcAft>
                <a:spcPts val="0"/>
              </a:spcAft>
              <a:buClr>
                <a:srgbClr val="002569"/>
              </a:buClr>
              <a:buSzPts val="1800"/>
              <a:buChar char="–"/>
              <a:defRPr/>
            </a:lvl2pPr>
            <a:lvl3pPr indent="-342900" lvl="2" marL="1371600" algn="l">
              <a:spcBef>
                <a:spcPts val="360"/>
              </a:spcBef>
              <a:spcAft>
                <a:spcPts val="0"/>
              </a:spcAft>
              <a:buClr>
                <a:srgbClr val="002569"/>
              </a:buClr>
              <a:buSzPts val="1800"/>
              <a:buChar char="•"/>
              <a:defRPr/>
            </a:lvl3pPr>
            <a:lvl4pPr indent="-342900" lvl="3" marL="1828800" algn="l">
              <a:spcBef>
                <a:spcPts val="360"/>
              </a:spcBef>
              <a:spcAft>
                <a:spcPts val="0"/>
              </a:spcAft>
              <a:buClr>
                <a:srgbClr val="002569"/>
              </a:buClr>
              <a:buSzPts val="1800"/>
              <a:buChar char="–"/>
              <a:defRPr/>
            </a:lvl4pPr>
            <a:lvl5pPr indent="-342900" lvl="4" marL="2286000" algn="l">
              <a:spcBef>
                <a:spcPts val="360"/>
              </a:spcBef>
              <a:spcAft>
                <a:spcPts val="0"/>
              </a:spcAft>
              <a:buClr>
                <a:srgbClr val="002569"/>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3"/>
          <p:cNvSpPr txBox="1"/>
          <p:nvPr>
            <p:ph type="title"/>
          </p:nvPr>
        </p:nvSpPr>
        <p:spPr>
          <a:xfrm>
            <a:off x="1780674" y="122549"/>
            <a:ext cx="5864535"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5" name="Shape 145"/>
        <p:cNvGrpSpPr/>
        <p:nvPr/>
      </p:nvGrpSpPr>
      <p:grpSpPr>
        <a:xfrm>
          <a:off x="0" y="0"/>
          <a:ext cx="0" cy="0"/>
          <a:chOff x="0" y="0"/>
          <a:chExt cx="0" cy="0"/>
        </a:xfrm>
      </p:grpSpPr>
      <p:sp>
        <p:nvSpPr>
          <p:cNvPr id="146" name="Google Shape;146;p24"/>
          <p:cNvSpPr txBox="1"/>
          <p:nvPr>
            <p:ph type="title"/>
          </p:nvPr>
        </p:nvSpPr>
        <p:spPr>
          <a:xfrm>
            <a:off x="612000" y="3305174"/>
            <a:ext cx="7789050" cy="1015663"/>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3000" cap="none">
                <a:solidFill>
                  <a:srgbClr val="0098DB"/>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4"/>
          <p:cNvSpPr txBox="1"/>
          <p:nvPr>
            <p:ph idx="1" type="body"/>
          </p:nvPr>
        </p:nvSpPr>
        <p:spPr>
          <a:xfrm>
            <a:off x="612000" y="2180035"/>
            <a:ext cx="7789050" cy="1125140"/>
          </a:xfrm>
          <a:prstGeom prst="rect">
            <a:avLst/>
          </a:prstGeom>
          <a:noFill/>
          <a:ln>
            <a:noFill/>
          </a:ln>
        </p:spPr>
        <p:txBody>
          <a:bodyPr anchorCtr="0" anchor="b" bIns="45700" lIns="91425" spcFirstLastPara="1" rIns="91425" wrap="square" tIns="45700">
            <a:noAutofit/>
          </a:bodyPr>
          <a:lstStyle>
            <a:lvl1pPr indent="-228600" lvl="0" marL="457200" algn="l">
              <a:lnSpc>
                <a:spcPct val="119000"/>
              </a:lnSpc>
              <a:spcBef>
                <a:spcPts val="300"/>
              </a:spcBef>
              <a:spcAft>
                <a:spcPts val="0"/>
              </a:spcAft>
              <a:buSzPts val="1500"/>
              <a:buNone/>
              <a:defRPr sz="1500"/>
            </a:lvl1pPr>
            <a:lvl2pPr indent="-228600" lvl="1" marL="914400" algn="l">
              <a:lnSpc>
                <a:spcPct val="119000"/>
              </a:lnSpc>
              <a:spcBef>
                <a:spcPts val="270"/>
              </a:spcBef>
              <a:spcAft>
                <a:spcPts val="0"/>
              </a:spcAft>
              <a:buSzPts val="1350"/>
              <a:buNone/>
              <a:defRPr sz="1350"/>
            </a:lvl2pPr>
            <a:lvl3pPr indent="-228600" lvl="2" marL="1371600" algn="l">
              <a:lnSpc>
                <a:spcPct val="119000"/>
              </a:lnSpc>
              <a:spcBef>
                <a:spcPts val="240"/>
              </a:spcBef>
              <a:spcAft>
                <a:spcPts val="0"/>
              </a:spcAft>
              <a:buSzPts val="1200"/>
              <a:buNone/>
              <a:defRPr sz="1200"/>
            </a:lvl3pPr>
            <a:lvl4pPr indent="-228600" lvl="3" marL="1828800" algn="l">
              <a:lnSpc>
                <a:spcPct val="119000"/>
              </a:lnSpc>
              <a:spcBef>
                <a:spcPts val="210"/>
              </a:spcBef>
              <a:spcAft>
                <a:spcPts val="0"/>
              </a:spcAft>
              <a:buSzPts val="1050"/>
              <a:buNone/>
              <a:defRPr sz="1050"/>
            </a:lvl4pPr>
            <a:lvl5pPr indent="-228600" lvl="4" marL="2286000" algn="l">
              <a:lnSpc>
                <a:spcPct val="119000"/>
              </a:lnSpc>
              <a:spcBef>
                <a:spcPts val="210"/>
              </a:spcBef>
              <a:spcAft>
                <a:spcPts val="0"/>
              </a:spcAft>
              <a:buSzPts val="1050"/>
              <a:buNone/>
              <a:defRPr sz="1050"/>
            </a:lvl5pPr>
            <a:lvl6pPr indent="-228600" lvl="5" marL="2743200" algn="l">
              <a:lnSpc>
                <a:spcPct val="119000"/>
              </a:lnSpc>
              <a:spcBef>
                <a:spcPts val="210"/>
              </a:spcBef>
              <a:spcAft>
                <a:spcPts val="0"/>
              </a:spcAft>
              <a:buSzPts val="1050"/>
              <a:buNone/>
              <a:defRPr sz="1050"/>
            </a:lvl6pPr>
            <a:lvl7pPr indent="-228600" lvl="6" marL="3200400" algn="l">
              <a:lnSpc>
                <a:spcPct val="119000"/>
              </a:lnSpc>
              <a:spcBef>
                <a:spcPts val="210"/>
              </a:spcBef>
              <a:spcAft>
                <a:spcPts val="0"/>
              </a:spcAft>
              <a:buSzPts val="1050"/>
              <a:buNone/>
              <a:defRPr sz="1050"/>
            </a:lvl7pPr>
            <a:lvl8pPr indent="-228600" lvl="7" marL="3657600" algn="l">
              <a:lnSpc>
                <a:spcPct val="119000"/>
              </a:lnSpc>
              <a:spcBef>
                <a:spcPts val="210"/>
              </a:spcBef>
              <a:spcAft>
                <a:spcPts val="0"/>
              </a:spcAft>
              <a:buSzPts val="1050"/>
              <a:buNone/>
              <a:defRPr sz="1050"/>
            </a:lvl8pPr>
            <a:lvl9pPr indent="-228600" lvl="8" marL="4114800" algn="l">
              <a:lnSpc>
                <a:spcPct val="119000"/>
              </a:lnSpc>
              <a:spcBef>
                <a:spcPts val="210"/>
              </a:spcBef>
              <a:spcAft>
                <a:spcPts val="0"/>
              </a:spcAft>
              <a:buSzPts val="1050"/>
              <a:buNone/>
              <a:defRPr sz="105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8" name="Shape 148"/>
        <p:cNvGrpSpPr/>
        <p:nvPr/>
      </p:nvGrpSpPr>
      <p:grpSpPr>
        <a:xfrm>
          <a:off x="0" y="0"/>
          <a:ext cx="0" cy="0"/>
          <a:chOff x="0" y="0"/>
          <a:chExt cx="0" cy="0"/>
        </a:xfrm>
      </p:grpSpPr>
      <p:sp>
        <p:nvSpPr>
          <p:cNvPr id="149" name="Google Shape;149;p25"/>
          <p:cNvSpPr txBox="1"/>
          <p:nvPr>
            <p:ph type="title"/>
          </p:nvPr>
        </p:nvSpPr>
        <p:spPr>
          <a:xfrm>
            <a:off x="625476" y="272765"/>
            <a:ext cx="6105525" cy="34624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25"/>
          <p:cNvSpPr txBox="1"/>
          <p:nvPr>
            <p:ph idx="1" type="body"/>
          </p:nvPr>
        </p:nvSpPr>
        <p:spPr>
          <a:xfrm>
            <a:off x="615950" y="1254919"/>
            <a:ext cx="3889376" cy="3238500"/>
          </a:xfrm>
          <a:prstGeom prst="rect">
            <a:avLst/>
          </a:prstGeom>
          <a:noFill/>
          <a:ln>
            <a:noFill/>
          </a:ln>
        </p:spPr>
        <p:txBody>
          <a:bodyPr anchorCtr="0" anchor="t" bIns="45700" lIns="91425" spcFirstLastPara="1" rIns="91425" wrap="square" tIns="45700">
            <a:noAutofit/>
          </a:bodyPr>
          <a:lstStyle>
            <a:lvl1pPr indent="-285750" lvl="0" marL="457200" algn="l">
              <a:lnSpc>
                <a:spcPct val="119000"/>
              </a:lnSpc>
              <a:spcBef>
                <a:spcPts val="180"/>
              </a:spcBef>
              <a:spcAft>
                <a:spcPts val="0"/>
              </a:spcAft>
              <a:buSzPts val="900"/>
              <a:buAutoNum type="arabicPeriod"/>
              <a:defRPr sz="900"/>
            </a:lvl1pPr>
            <a:lvl2pPr indent="-285750" lvl="1" marL="914400" algn="l">
              <a:lnSpc>
                <a:spcPct val="119000"/>
              </a:lnSpc>
              <a:spcBef>
                <a:spcPts val="180"/>
              </a:spcBef>
              <a:spcAft>
                <a:spcPts val="0"/>
              </a:spcAft>
              <a:buSzPts val="900"/>
              <a:buAutoNum type="alphaLcPeriod"/>
              <a:defRPr sz="900"/>
            </a:lvl2pPr>
            <a:lvl3pPr indent="-285750" lvl="2" marL="1371600" algn="l">
              <a:lnSpc>
                <a:spcPct val="119000"/>
              </a:lnSpc>
              <a:spcBef>
                <a:spcPts val="180"/>
              </a:spcBef>
              <a:spcAft>
                <a:spcPts val="0"/>
              </a:spcAft>
              <a:buSzPts val="900"/>
              <a:buChar char="–"/>
              <a:defRPr sz="900"/>
            </a:lvl3pPr>
            <a:lvl4pPr indent="-285750" lvl="3" marL="1828800" algn="l">
              <a:lnSpc>
                <a:spcPct val="119000"/>
              </a:lnSpc>
              <a:spcBef>
                <a:spcPts val="180"/>
              </a:spcBef>
              <a:spcAft>
                <a:spcPts val="0"/>
              </a:spcAft>
              <a:buSzPts val="900"/>
              <a:buChar char="–"/>
              <a:defRPr sz="900"/>
            </a:lvl4pPr>
            <a:lvl5pPr indent="-285750" lvl="4" marL="2286000" algn="l">
              <a:lnSpc>
                <a:spcPct val="119000"/>
              </a:lnSpc>
              <a:spcBef>
                <a:spcPts val="180"/>
              </a:spcBef>
              <a:spcAft>
                <a:spcPts val="0"/>
              </a:spcAft>
              <a:buSzPts val="900"/>
              <a:buChar char="–"/>
              <a:defRPr sz="900"/>
            </a:lvl5pPr>
            <a:lvl6pPr indent="-314325" lvl="5" marL="2743200" algn="l">
              <a:lnSpc>
                <a:spcPct val="119000"/>
              </a:lnSpc>
              <a:spcBef>
                <a:spcPts val="270"/>
              </a:spcBef>
              <a:spcAft>
                <a:spcPts val="0"/>
              </a:spcAft>
              <a:buSzPts val="1350"/>
              <a:buChar char="–"/>
              <a:defRPr sz="1350"/>
            </a:lvl6pPr>
            <a:lvl7pPr indent="-314325" lvl="6" marL="3200400" algn="l">
              <a:lnSpc>
                <a:spcPct val="119000"/>
              </a:lnSpc>
              <a:spcBef>
                <a:spcPts val="270"/>
              </a:spcBef>
              <a:spcAft>
                <a:spcPts val="0"/>
              </a:spcAft>
              <a:buSzPts val="1350"/>
              <a:buChar char="–"/>
              <a:defRPr sz="1350"/>
            </a:lvl7pPr>
            <a:lvl8pPr indent="-314325" lvl="7" marL="3657600" algn="l">
              <a:lnSpc>
                <a:spcPct val="119000"/>
              </a:lnSpc>
              <a:spcBef>
                <a:spcPts val="270"/>
              </a:spcBef>
              <a:spcAft>
                <a:spcPts val="0"/>
              </a:spcAft>
              <a:buSzPts val="1350"/>
              <a:buChar char="–"/>
              <a:defRPr sz="1350"/>
            </a:lvl8pPr>
            <a:lvl9pPr indent="-314325" lvl="8" marL="4114800" algn="l">
              <a:lnSpc>
                <a:spcPct val="119000"/>
              </a:lnSpc>
              <a:spcBef>
                <a:spcPts val="270"/>
              </a:spcBef>
              <a:spcAft>
                <a:spcPts val="0"/>
              </a:spcAft>
              <a:buSzPts val="1350"/>
              <a:buChar char="–"/>
              <a:defRPr sz="1350"/>
            </a:lvl9pPr>
          </a:lstStyle>
          <a:p/>
        </p:txBody>
      </p:sp>
      <p:sp>
        <p:nvSpPr>
          <p:cNvPr id="151" name="Google Shape;151;p25"/>
          <p:cNvSpPr txBox="1"/>
          <p:nvPr>
            <p:ph idx="2" type="body"/>
          </p:nvPr>
        </p:nvSpPr>
        <p:spPr>
          <a:xfrm>
            <a:off x="4657723" y="1254919"/>
            <a:ext cx="3888000" cy="3238500"/>
          </a:xfrm>
          <a:prstGeom prst="rect">
            <a:avLst/>
          </a:prstGeom>
          <a:noFill/>
          <a:ln>
            <a:noFill/>
          </a:ln>
        </p:spPr>
        <p:txBody>
          <a:bodyPr anchorCtr="0" anchor="t" bIns="45700" lIns="91425" spcFirstLastPara="1" rIns="91425" wrap="square" tIns="45700">
            <a:noAutofit/>
          </a:bodyPr>
          <a:lstStyle>
            <a:lvl1pPr indent="-285750" lvl="0" marL="457200" algn="l">
              <a:lnSpc>
                <a:spcPct val="119000"/>
              </a:lnSpc>
              <a:spcBef>
                <a:spcPts val="180"/>
              </a:spcBef>
              <a:spcAft>
                <a:spcPts val="0"/>
              </a:spcAft>
              <a:buSzPts val="900"/>
              <a:buAutoNum type="arabicPeriod"/>
              <a:defRPr sz="900"/>
            </a:lvl1pPr>
            <a:lvl2pPr indent="-285750" lvl="1" marL="914400" algn="l">
              <a:lnSpc>
                <a:spcPct val="119000"/>
              </a:lnSpc>
              <a:spcBef>
                <a:spcPts val="180"/>
              </a:spcBef>
              <a:spcAft>
                <a:spcPts val="0"/>
              </a:spcAft>
              <a:buSzPts val="900"/>
              <a:buAutoNum type="alphaLcPeriod"/>
              <a:defRPr sz="900"/>
            </a:lvl2pPr>
            <a:lvl3pPr indent="-285750" lvl="2" marL="1371600" algn="l">
              <a:lnSpc>
                <a:spcPct val="119000"/>
              </a:lnSpc>
              <a:spcBef>
                <a:spcPts val="180"/>
              </a:spcBef>
              <a:spcAft>
                <a:spcPts val="0"/>
              </a:spcAft>
              <a:buSzPts val="900"/>
              <a:buChar char="–"/>
              <a:defRPr sz="900"/>
            </a:lvl3pPr>
            <a:lvl4pPr indent="-285750" lvl="3" marL="1828800" algn="l">
              <a:lnSpc>
                <a:spcPct val="119000"/>
              </a:lnSpc>
              <a:spcBef>
                <a:spcPts val="180"/>
              </a:spcBef>
              <a:spcAft>
                <a:spcPts val="0"/>
              </a:spcAft>
              <a:buSzPts val="900"/>
              <a:buChar char="–"/>
              <a:defRPr sz="900"/>
            </a:lvl4pPr>
            <a:lvl5pPr indent="-285750" lvl="4" marL="2286000" algn="l">
              <a:lnSpc>
                <a:spcPct val="119000"/>
              </a:lnSpc>
              <a:spcBef>
                <a:spcPts val="180"/>
              </a:spcBef>
              <a:spcAft>
                <a:spcPts val="0"/>
              </a:spcAft>
              <a:buSzPts val="900"/>
              <a:buChar char="–"/>
              <a:defRPr sz="900"/>
            </a:lvl5pPr>
            <a:lvl6pPr indent="-314325" lvl="5" marL="2743200" algn="l">
              <a:lnSpc>
                <a:spcPct val="119000"/>
              </a:lnSpc>
              <a:spcBef>
                <a:spcPts val="270"/>
              </a:spcBef>
              <a:spcAft>
                <a:spcPts val="0"/>
              </a:spcAft>
              <a:buSzPts val="1350"/>
              <a:buChar char="–"/>
              <a:defRPr sz="1350"/>
            </a:lvl6pPr>
            <a:lvl7pPr indent="-314325" lvl="6" marL="3200400" algn="l">
              <a:lnSpc>
                <a:spcPct val="119000"/>
              </a:lnSpc>
              <a:spcBef>
                <a:spcPts val="270"/>
              </a:spcBef>
              <a:spcAft>
                <a:spcPts val="0"/>
              </a:spcAft>
              <a:buSzPts val="1350"/>
              <a:buChar char="–"/>
              <a:defRPr sz="1350"/>
            </a:lvl7pPr>
            <a:lvl8pPr indent="-314325" lvl="7" marL="3657600" algn="l">
              <a:lnSpc>
                <a:spcPct val="119000"/>
              </a:lnSpc>
              <a:spcBef>
                <a:spcPts val="270"/>
              </a:spcBef>
              <a:spcAft>
                <a:spcPts val="0"/>
              </a:spcAft>
              <a:buSzPts val="1350"/>
              <a:buChar char="–"/>
              <a:defRPr sz="1350"/>
            </a:lvl8pPr>
            <a:lvl9pPr indent="-314325" lvl="8" marL="4114800" algn="l">
              <a:lnSpc>
                <a:spcPct val="119000"/>
              </a:lnSpc>
              <a:spcBef>
                <a:spcPts val="270"/>
              </a:spcBef>
              <a:spcAft>
                <a:spcPts val="0"/>
              </a:spcAft>
              <a:buSzPts val="1350"/>
              <a:buChar char="–"/>
              <a:defRPr sz="135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52" name="Shape 152"/>
        <p:cNvGrpSpPr/>
        <p:nvPr/>
      </p:nvGrpSpPr>
      <p:grpSpPr>
        <a:xfrm>
          <a:off x="0" y="0"/>
          <a:ext cx="0" cy="0"/>
          <a:chOff x="0" y="0"/>
          <a:chExt cx="0" cy="0"/>
        </a:xfrm>
      </p:grpSpPr>
      <p:sp>
        <p:nvSpPr>
          <p:cNvPr id="153" name="Google Shape;153;p26"/>
          <p:cNvSpPr txBox="1"/>
          <p:nvPr>
            <p:ph type="title"/>
          </p:nvPr>
        </p:nvSpPr>
        <p:spPr>
          <a:xfrm>
            <a:off x="626400" y="273726"/>
            <a:ext cx="6105600" cy="34624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26"/>
          <p:cNvSpPr txBox="1"/>
          <p:nvPr>
            <p:ph idx="1" type="body"/>
          </p:nvPr>
        </p:nvSpPr>
        <p:spPr>
          <a:xfrm>
            <a:off x="619123" y="1250100"/>
            <a:ext cx="3895200" cy="372600"/>
          </a:xfrm>
          <a:prstGeom prst="rect">
            <a:avLst/>
          </a:prstGeom>
          <a:noFill/>
          <a:ln>
            <a:noFill/>
          </a:ln>
        </p:spPr>
        <p:txBody>
          <a:bodyPr anchorCtr="0" anchor="b" bIns="45700" lIns="91425" spcFirstLastPara="1" rIns="91425" wrap="square" tIns="45700">
            <a:noAutofit/>
          </a:bodyPr>
          <a:lstStyle>
            <a:lvl1pPr indent="-228600" lvl="0" marL="457200" algn="l">
              <a:lnSpc>
                <a:spcPct val="119000"/>
              </a:lnSpc>
              <a:spcBef>
                <a:spcPts val="240"/>
              </a:spcBef>
              <a:spcAft>
                <a:spcPts val="0"/>
              </a:spcAft>
              <a:buSzPts val="1200"/>
              <a:buNone/>
              <a:defRPr b="1" sz="1200"/>
            </a:lvl1pPr>
            <a:lvl2pPr indent="-228600" lvl="1" marL="914400" algn="l">
              <a:lnSpc>
                <a:spcPct val="119000"/>
              </a:lnSpc>
              <a:spcBef>
                <a:spcPts val="300"/>
              </a:spcBef>
              <a:spcAft>
                <a:spcPts val="0"/>
              </a:spcAft>
              <a:buSzPts val="1500"/>
              <a:buNone/>
              <a:defRPr b="1" sz="1500"/>
            </a:lvl2pPr>
            <a:lvl3pPr indent="-228600" lvl="2" marL="1371600" algn="l">
              <a:lnSpc>
                <a:spcPct val="119000"/>
              </a:lnSpc>
              <a:spcBef>
                <a:spcPts val="270"/>
              </a:spcBef>
              <a:spcAft>
                <a:spcPts val="0"/>
              </a:spcAft>
              <a:buSzPts val="1350"/>
              <a:buNone/>
              <a:defRPr b="1" sz="1350"/>
            </a:lvl3pPr>
            <a:lvl4pPr indent="-228600" lvl="3" marL="1828800" algn="l">
              <a:lnSpc>
                <a:spcPct val="119000"/>
              </a:lnSpc>
              <a:spcBef>
                <a:spcPts val="240"/>
              </a:spcBef>
              <a:spcAft>
                <a:spcPts val="0"/>
              </a:spcAft>
              <a:buSzPts val="1200"/>
              <a:buNone/>
              <a:defRPr b="1" sz="1200"/>
            </a:lvl4pPr>
            <a:lvl5pPr indent="-228600" lvl="4" marL="2286000" algn="l">
              <a:lnSpc>
                <a:spcPct val="119000"/>
              </a:lnSpc>
              <a:spcBef>
                <a:spcPts val="240"/>
              </a:spcBef>
              <a:spcAft>
                <a:spcPts val="0"/>
              </a:spcAft>
              <a:buSzPts val="1200"/>
              <a:buNone/>
              <a:defRPr b="1" sz="1200"/>
            </a:lvl5pPr>
            <a:lvl6pPr indent="-228600" lvl="5" marL="2743200" algn="l">
              <a:lnSpc>
                <a:spcPct val="119000"/>
              </a:lnSpc>
              <a:spcBef>
                <a:spcPts val="240"/>
              </a:spcBef>
              <a:spcAft>
                <a:spcPts val="0"/>
              </a:spcAft>
              <a:buSzPts val="1200"/>
              <a:buNone/>
              <a:defRPr b="1" sz="1200"/>
            </a:lvl6pPr>
            <a:lvl7pPr indent="-228600" lvl="6" marL="3200400" algn="l">
              <a:lnSpc>
                <a:spcPct val="119000"/>
              </a:lnSpc>
              <a:spcBef>
                <a:spcPts val="240"/>
              </a:spcBef>
              <a:spcAft>
                <a:spcPts val="0"/>
              </a:spcAft>
              <a:buSzPts val="1200"/>
              <a:buNone/>
              <a:defRPr b="1" sz="1200"/>
            </a:lvl7pPr>
            <a:lvl8pPr indent="-228600" lvl="7" marL="3657600" algn="l">
              <a:lnSpc>
                <a:spcPct val="119000"/>
              </a:lnSpc>
              <a:spcBef>
                <a:spcPts val="240"/>
              </a:spcBef>
              <a:spcAft>
                <a:spcPts val="0"/>
              </a:spcAft>
              <a:buSzPts val="1200"/>
              <a:buNone/>
              <a:defRPr b="1" sz="1200"/>
            </a:lvl8pPr>
            <a:lvl9pPr indent="-228600" lvl="8" marL="4114800" algn="l">
              <a:lnSpc>
                <a:spcPct val="119000"/>
              </a:lnSpc>
              <a:spcBef>
                <a:spcPts val="240"/>
              </a:spcBef>
              <a:spcAft>
                <a:spcPts val="0"/>
              </a:spcAft>
              <a:buSzPts val="1200"/>
              <a:buNone/>
              <a:defRPr b="1" sz="1200"/>
            </a:lvl9pPr>
          </a:lstStyle>
          <a:p/>
        </p:txBody>
      </p:sp>
      <p:sp>
        <p:nvSpPr>
          <p:cNvPr id="155" name="Google Shape;155;p26"/>
          <p:cNvSpPr txBox="1"/>
          <p:nvPr>
            <p:ph idx="2" type="body"/>
          </p:nvPr>
        </p:nvSpPr>
        <p:spPr>
          <a:xfrm>
            <a:off x="4645025" y="1250156"/>
            <a:ext cx="3896416" cy="371493"/>
          </a:xfrm>
          <a:prstGeom prst="rect">
            <a:avLst/>
          </a:prstGeom>
          <a:noFill/>
          <a:ln>
            <a:noFill/>
          </a:ln>
        </p:spPr>
        <p:txBody>
          <a:bodyPr anchorCtr="0" anchor="b" bIns="45700" lIns="91425" spcFirstLastPara="1" rIns="91425" wrap="square" tIns="45700">
            <a:noAutofit/>
          </a:bodyPr>
          <a:lstStyle>
            <a:lvl1pPr indent="-228600" lvl="0" marL="457200" algn="l">
              <a:lnSpc>
                <a:spcPct val="119000"/>
              </a:lnSpc>
              <a:spcBef>
                <a:spcPts val="240"/>
              </a:spcBef>
              <a:spcAft>
                <a:spcPts val="0"/>
              </a:spcAft>
              <a:buSzPts val="1200"/>
              <a:buNone/>
              <a:defRPr b="1" sz="1200"/>
            </a:lvl1pPr>
            <a:lvl2pPr indent="-228600" lvl="1" marL="914400" algn="l">
              <a:lnSpc>
                <a:spcPct val="119000"/>
              </a:lnSpc>
              <a:spcBef>
                <a:spcPts val="300"/>
              </a:spcBef>
              <a:spcAft>
                <a:spcPts val="0"/>
              </a:spcAft>
              <a:buSzPts val="1500"/>
              <a:buNone/>
              <a:defRPr b="1" sz="1500"/>
            </a:lvl2pPr>
            <a:lvl3pPr indent="-228600" lvl="2" marL="1371600" algn="l">
              <a:lnSpc>
                <a:spcPct val="119000"/>
              </a:lnSpc>
              <a:spcBef>
                <a:spcPts val="270"/>
              </a:spcBef>
              <a:spcAft>
                <a:spcPts val="0"/>
              </a:spcAft>
              <a:buSzPts val="1350"/>
              <a:buNone/>
              <a:defRPr b="1" sz="1350"/>
            </a:lvl3pPr>
            <a:lvl4pPr indent="-228600" lvl="3" marL="1828800" algn="l">
              <a:lnSpc>
                <a:spcPct val="119000"/>
              </a:lnSpc>
              <a:spcBef>
                <a:spcPts val="240"/>
              </a:spcBef>
              <a:spcAft>
                <a:spcPts val="0"/>
              </a:spcAft>
              <a:buSzPts val="1200"/>
              <a:buNone/>
              <a:defRPr b="1" sz="1200"/>
            </a:lvl4pPr>
            <a:lvl5pPr indent="-228600" lvl="4" marL="2286000" algn="l">
              <a:lnSpc>
                <a:spcPct val="119000"/>
              </a:lnSpc>
              <a:spcBef>
                <a:spcPts val="240"/>
              </a:spcBef>
              <a:spcAft>
                <a:spcPts val="0"/>
              </a:spcAft>
              <a:buSzPts val="1200"/>
              <a:buNone/>
              <a:defRPr b="1" sz="1200"/>
            </a:lvl5pPr>
            <a:lvl6pPr indent="-228600" lvl="5" marL="2743200" algn="l">
              <a:lnSpc>
                <a:spcPct val="119000"/>
              </a:lnSpc>
              <a:spcBef>
                <a:spcPts val="240"/>
              </a:spcBef>
              <a:spcAft>
                <a:spcPts val="0"/>
              </a:spcAft>
              <a:buSzPts val="1200"/>
              <a:buNone/>
              <a:defRPr b="1" sz="1200"/>
            </a:lvl6pPr>
            <a:lvl7pPr indent="-228600" lvl="6" marL="3200400" algn="l">
              <a:lnSpc>
                <a:spcPct val="119000"/>
              </a:lnSpc>
              <a:spcBef>
                <a:spcPts val="240"/>
              </a:spcBef>
              <a:spcAft>
                <a:spcPts val="0"/>
              </a:spcAft>
              <a:buSzPts val="1200"/>
              <a:buNone/>
              <a:defRPr b="1" sz="1200"/>
            </a:lvl7pPr>
            <a:lvl8pPr indent="-228600" lvl="7" marL="3657600" algn="l">
              <a:lnSpc>
                <a:spcPct val="119000"/>
              </a:lnSpc>
              <a:spcBef>
                <a:spcPts val="240"/>
              </a:spcBef>
              <a:spcAft>
                <a:spcPts val="0"/>
              </a:spcAft>
              <a:buSzPts val="1200"/>
              <a:buNone/>
              <a:defRPr b="1" sz="1200"/>
            </a:lvl8pPr>
            <a:lvl9pPr indent="-228600" lvl="8" marL="4114800" algn="l">
              <a:lnSpc>
                <a:spcPct val="119000"/>
              </a:lnSpc>
              <a:spcBef>
                <a:spcPts val="240"/>
              </a:spcBef>
              <a:spcAft>
                <a:spcPts val="0"/>
              </a:spcAft>
              <a:buSzPts val="1200"/>
              <a:buNone/>
              <a:defRPr b="1" sz="1200"/>
            </a:lvl9pPr>
          </a:lstStyle>
          <a:p/>
        </p:txBody>
      </p:sp>
      <p:sp>
        <p:nvSpPr>
          <p:cNvPr id="156" name="Google Shape;156;p26"/>
          <p:cNvSpPr txBox="1"/>
          <p:nvPr>
            <p:ph idx="3" type="body"/>
          </p:nvPr>
        </p:nvSpPr>
        <p:spPr>
          <a:xfrm>
            <a:off x="4645026" y="1631156"/>
            <a:ext cx="3898900" cy="2862263"/>
          </a:xfrm>
          <a:prstGeom prst="rect">
            <a:avLst/>
          </a:prstGeom>
          <a:noFill/>
          <a:ln>
            <a:noFill/>
          </a:ln>
        </p:spPr>
        <p:txBody>
          <a:bodyPr anchorCtr="0" anchor="t" bIns="45700" lIns="91425" spcFirstLastPara="1" rIns="91425" wrap="square" tIns="45700">
            <a:noAutofit/>
          </a:bodyPr>
          <a:lstStyle>
            <a:lvl1pPr indent="-285750" lvl="0" marL="457200" algn="l">
              <a:lnSpc>
                <a:spcPct val="119000"/>
              </a:lnSpc>
              <a:spcBef>
                <a:spcPts val="180"/>
              </a:spcBef>
              <a:spcAft>
                <a:spcPts val="0"/>
              </a:spcAft>
              <a:buSzPts val="900"/>
              <a:buAutoNum type="arabicPeriod"/>
              <a:defRPr sz="900"/>
            </a:lvl1pPr>
            <a:lvl2pPr indent="-285750" lvl="1" marL="914400" algn="l">
              <a:lnSpc>
                <a:spcPct val="119000"/>
              </a:lnSpc>
              <a:spcBef>
                <a:spcPts val="180"/>
              </a:spcBef>
              <a:spcAft>
                <a:spcPts val="0"/>
              </a:spcAft>
              <a:buSzPts val="900"/>
              <a:buAutoNum type="alphaLcPeriod"/>
              <a:defRPr sz="900"/>
            </a:lvl2pPr>
            <a:lvl3pPr indent="-285750" lvl="2" marL="1371600" algn="l">
              <a:lnSpc>
                <a:spcPct val="119000"/>
              </a:lnSpc>
              <a:spcBef>
                <a:spcPts val="180"/>
              </a:spcBef>
              <a:spcAft>
                <a:spcPts val="0"/>
              </a:spcAft>
              <a:buSzPts val="900"/>
              <a:buChar char="–"/>
              <a:defRPr sz="900"/>
            </a:lvl3pPr>
            <a:lvl4pPr indent="-285750" lvl="3" marL="1828800" algn="l">
              <a:lnSpc>
                <a:spcPct val="119000"/>
              </a:lnSpc>
              <a:spcBef>
                <a:spcPts val="180"/>
              </a:spcBef>
              <a:spcAft>
                <a:spcPts val="0"/>
              </a:spcAft>
              <a:buSzPts val="900"/>
              <a:buChar char="–"/>
              <a:defRPr sz="900"/>
            </a:lvl4pPr>
            <a:lvl5pPr indent="-285750" lvl="4" marL="2286000" algn="l">
              <a:lnSpc>
                <a:spcPct val="119000"/>
              </a:lnSpc>
              <a:spcBef>
                <a:spcPts val="180"/>
              </a:spcBef>
              <a:spcAft>
                <a:spcPts val="0"/>
              </a:spcAft>
              <a:buSzPts val="900"/>
              <a:buChar char="–"/>
              <a:defRPr sz="900"/>
            </a:lvl5pPr>
            <a:lvl6pPr indent="-304800" lvl="5" marL="2743200" algn="l">
              <a:lnSpc>
                <a:spcPct val="119000"/>
              </a:lnSpc>
              <a:spcBef>
                <a:spcPts val="240"/>
              </a:spcBef>
              <a:spcAft>
                <a:spcPts val="0"/>
              </a:spcAft>
              <a:buSzPts val="1200"/>
              <a:buChar char="–"/>
              <a:defRPr sz="1200"/>
            </a:lvl6pPr>
            <a:lvl7pPr indent="-304800" lvl="6" marL="3200400" algn="l">
              <a:lnSpc>
                <a:spcPct val="119000"/>
              </a:lnSpc>
              <a:spcBef>
                <a:spcPts val="240"/>
              </a:spcBef>
              <a:spcAft>
                <a:spcPts val="0"/>
              </a:spcAft>
              <a:buSzPts val="1200"/>
              <a:buChar char="–"/>
              <a:defRPr sz="1200"/>
            </a:lvl7pPr>
            <a:lvl8pPr indent="-304800" lvl="7" marL="3657600" algn="l">
              <a:lnSpc>
                <a:spcPct val="119000"/>
              </a:lnSpc>
              <a:spcBef>
                <a:spcPts val="240"/>
              </a:spcBef>
              <a:spcAft>
                <a:spcPts val="0"/>
              </a:spcAft>
              <a:buSzPts val="1200"/>
              <a:buChar char="–"/>
              <a:defRPr sz="1200"/>
            </a:lvl8pPr>
            <a:lvl9pPr indent="-304800" lvl="8" marL="4114800" algn="l">
              <a:lnSpc>
                <a:spcPct val="119000"/>
              </a:lnSpc>
              <a:spcBef>
                <a:spcPts val="240"/>
              </a:spcBef>
              <a:spcAft>
                <a:spcPts val="0"/>
              </a:spcAft>
              <a:buSzPts val="1200"/>
              <a:buChar char="–"/>
              <a:defRPr sz="1200"/>
            </a:lvl9pPr>
          </a:lstStyle>
          <a:p/>
        </p:txBody>
      </p:sp>
      <p:sp>
        <p:nvSpPr>
          <p:cNvPr id="157" name="Google Shape;157;p26"/>
          <p:cNvSpPr txBox="1"/>
          <p:nvPr>
            <p:ph idx="4" type="body"/>
          </p:nvPr>
        </p:nvSpPr>
        <p:spPr>
          <a:xfrm>
            <a:off x="619200" y="1630800"/>
            <a:ext cx="3898900" cy="2862263"/>
          </a:xfrm>
          <a:prstGeom prst="rect">
            <a:avLst/>
          </a:prstGeom>
          <a:noFill/>
          <a:ln>
            <a:noFill/>
          </a:ln>
        </p:spPr>
        <p:txBody>
          <a:bodyPr anchorCtr="0" anchor="t" bIns="45700" lIns="91425" spcFirstLastPara="1" rIns="91425" wrap="square" tIns="45700">
            <a:noAutofit/>
          </a:bodyPr>
          <a:lstStyle>
            <a:lvl1pPr indent="-285750" lvl="0" marL="457200" algn="l">
              <a:lnSpc>
                <a:spcPct val="119000"/>
              </a:lnSpc>
              <a:spcBef>
                <a:spcPts val="180"/>
              </a:spcBef>
              <a:spcAft>
                <a:spcPts val="0"/>
              </a:spcAft>
              <a:buSzPts val="900"/>
              <a:buAutoNum type="arabicPeriod"/>
              <a:defRPr sz="900"/>
            </a:lvl1pPr>
            <a:lvl2pPr indent="-285750" lvl="1" marL="914400" algn="l">
              <a:lnSpc>
                <a:spcPct val="119000"/>
              </a:lnSpc>
              <a:spcBef>
                <a:spcPts val="180"/>
              </a:spcBef>
              <a:spcAft>
                <a:spcPts val="0"/>
              </a:spcAft>
              <a:buSzPts val="900"/>
              <a:buAutoNum type="alphaLcPeriod"/>
              <a:defRPr sz="900"/>
            </a:lvl2pPr>
            <a:lvl3pPr indent="-285750" lvl="2" marL="1371600" algn="l">
              <a:lnSpc>
                <a:spcPct val="119000"/>
              </a:lnSpc>
              <a:spcBef>
                <a:spcPts val="180"/>
              </a:spcBef>
              <a:spcAft>
                <a:spcPts val="0"/>
              </a:spcAft>
              <a:buSzPts val="900"/>
              <a:buChar char="–"/>
              <a:defRPr sz="900"/>
            </a:lvl3pPr>
            <a:lvl4pPr indent="-285750" lvl="3" marL="1828800" algn="l">
              <a:lnSpc>
                <a:spcPct val="119000"/>
              </a:lnSpc>
              <a:spcBef>
                <a:spcPts val="180"/>
              </a:spcBef>
              <a:spcAft>
                <a:spcPts val="0"/>
              </a:spcAft>
              <a:buSzPts val="900"/>
              <a:buChar char="–"/>
              <a:defRPr sz="900"/>
            </a:lvl4pPr>
            <a:lvl5pPr indent="-285750" lvl="4" marL="2286000" algn="l">
              <a:lnSpc>
                <a:spcPct val="119000"/>
              </a:lnSpc>
              <a:spcBef>
                <a:spcPts val="180"/>
              </a:spcBef>
              <a:spcAft>
                <a:spcPts val="0"/>
              </a:spcAft>
              <a:buSzPts val="900"/>
              <a:buChar char="–"/>
              <a:defRPr sz="900"/>
            </a:lvl5pPr>
            <a:lvl6pPr indent="-304800" lvl="5" marL="2743200" algn="l">
              <a:lnSpc>
                <a:spcPct val="119000"/>
              </a:lnSpc>
              <a:spcBef>
                <a:spcPts val="240"/>
              </a:spcBef>
              <a:spcAft>
                <a:spcPts val="0"/>
              </a:spcAft>
              <a:buSzPts val="1200"/>
              <a:buChar char="–"/>
              <a:defRPr sz="1200"/>
            </a:lvl6pPr>
            <a:lvl7pPr indent="-304800" lvl="6" marL="3200400" algn="l">
              <a:lnSpc>
                <a:spcPct val="119000"/>
              </a:lnSpc>
              <a:spcBef>
                <a:spcPts val="240"/>
              </a:spcBef>
              <a:spcAft>
                <a:spcPts val="0"/>
              </a:spcAft>
              <a:buSzPts val="1200"/>
              <a:buChar char="–"/>
              <a:defRPr sz="1200"/>
            </a:lvl7pPr>
            <a:lvl8pPr indent="-304800" lvl="7" marL="3657600" algn="l">
              <a:lnSpc>
                <a:spcPct val="119000"/>
              </a:lnSpc>
              <a:spcBef>
                <a:spcPts val="240"/>
              </a:spcBef>
              <a:spcAft>
                <a:spcPts val="0"/>
              </a:spcAft>
              <a:buSzPts val="1200"/>
              <a:buChar char="–"/>
              <a:defRPr sz="1200"/>
            </a:lvl8pPr>
            <a:lvl9pPr indent="-304800" lvl="8" marL="4114800" algn="l">
              <a:lnSpc>
                <a:spcPct val="119000"/>
              </a:lnSpc>
              <a:spcBef>
                <a:spcPts val="240"/>
              </a:spcBef>
              <a:spcAft>
                <a:spcPts val="0"/>
              </a:spcAft>
              <a:buSzPts val="1200"/>
              <a:buChar char="–"/>
              <a:defRPr sz="12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8" name="Shape 158"/>
        <p:cNvGrpSpPr/>
        <p:nvPr/>
      </p:nvGrpSpPr>
      <p:grpSpPr>
        <a:xfrm>
          <a:off x="0" y="0"/>
          <a:ext cx="0" cy="0"/>
          <a:chOff x="0" y="0"/>
          <a:chExt cx="0" cy="0"/>
        </a:xfrm>
      </p:grpSpPr>
      <p:sp>
        <p:nvSpPr>
          <p:cNvPr id="159" name="Google Shape;159;p27"/>
          <p:cNvSpPr txBox="1"/>
          <p:nvPr>
            <p:ph type="title"/>
          </p:nvPr>
        </p:nvSpPr>
        <p:spPr>
          <a:xfrm>
            <a:off x="625476" y="272765"/>
            <a:ext cx="6105525" cy="34624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0" name="Shape 160"/>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1" name="Shape 161"/>
        <p:cNvGrpSpPr/>
        <p:nvPr/>
      </p:nvGrpSpPr>
      <p:grpSpPr>
        <a:xfrm>
          <a:off x="0" y="0"/>
          <a:ext cx="0" cy="0"/>
          <a:chOff x="0" y="0"/>
          <a:chExt cx="0" cy="0"/>
        </a:xfrm>
      </p:grpSpPr>
      <p:sp>
        <p:nvSpPr>
          <p:cNvPr id="162" name="Google Shape;162;p29"/>
          <p:cNvSpPr txBox="1"/>
          <p:nvPr>
            <p:ph type="title"/>
          </p:nvPr>
        </p:nvSpPr>
        <p:spPr>
          <a:xfrm>
            <a:off x="626400" y="284335"/>
            <a:ext cx="6105600" cy="32316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15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9"/>
          <p:cNvSpPr txBox="1"/>
          <p:nvPr>
            <p:ph idx="1" type="body"/>
          </p:nvPr>
        </p:nvSpPr>
        <p:spPr>
          <a:xfrm>
            <a:off x="3575051" y="1250156"/>
            <a:ext cx="4968875" cy="3243263"/>
          </a:xfrm>
          <a:prstGeom prst="rect">
            <a:avLst/>
          </a:prstGeom>
          <a:noFill/>
          <a:ln>
            <a:noFill/>
          </a:ln>
        </p:spPr>
        <p:txBody>
          <a:bodyPr anchorCtr="0" anchor="t" bIns="45700" lIns="91425" spcFirstLastPara="1" rIns="91425" wrap="square" tIns="45700">
            <a:noAutofit/>
          </a:bodyPr>
          <a:lstStyle>
            <a:lvl1pPr indent="-295275" lvl="0" marL="457200" algn="l">
              <a:lnSpc>
                <a:spcPct val="119000"/>
              </a:lnSpc>
              <a:spcBef>
                <a:spcPts val="210"/>
              </a:spcBef>
              <a:spcAft>
                <a:spcPts val="0"/>
              </a:spcAft>
              <a:buSzPts val="1050"/>
              <a:buAutoNum type="arabicPeriod"/>
              <a:defRPr sz="1050"/>
            </a:lvl1pPr>
            <a:lvl2pPr indent="-295275" lvl="1" marL="914400" algn="l">
              <a:lnSpc>
                <a:spcPct val="119000"/>
              </a:lnSpc>
              <a:spcBef>
                <a:spcPts val="210"/>
              </a:spcBef>
              <a:spcAft>
                <a:spcPts val="0"/>
              </a:spcAft>
              <a:buSzPts val="1050"/>
              <a:buAutoNum type="alphaLcPeriod"/>
              <a:defRPr sz="1050"/>
            </a:lvl2pPr>
            <a:lvl3pPr indent="-295275" lvl="2" marL="1371600" algn="l">
              <a:lnSpc>
                <a:spcPct val="119000"/>
              </a:lnSpc>
              <a:spcBef>
                <a:spcPts val="210"/>
              </a:spcBef>
              <a:spcAft>
                <a:spcPts val="0"/>
              </a:spcAft>
              <a:buSzPts val="1050"/>
              <a:buChar char="–"/>
              <a:defRPr sz="1050"/>
            </a:lvl3pPr>
            <a:lvl4pPr indent="-295275" lvl="3" marL="1828800" algn="l">
              <a:lnSpc>
                <a:spcPct val="119000"/>
              </a:lnSpc>
              <a:spcBef>
                <a:spcPts val="210"/>
              </a:spcBef>
              <a:spcAft>
                <a:spcPts val="0"/>
              </a:spcAft>
              <a:buSzPts val="1050"/>
              <a:buChar char="–"/>
              <a:defRPr sz="1050"/>
            </a:lvl4pPr>
            <a:lvl5pPr indent="-295275" lvl="4" marL="2286000" algn="l">
              <a:lnSpc>
                <a:spcPct val="119000"/>
              </a:lnSpc>
              <a:spcBef>
                <a:spcPts val="210"/>
              </a:spcBef>
              <a:spcAft>
                <a:spcPts val="0"/>
              </a:spcAft>
              <a:buSzPts val="1050"/>
              <a:buChar char="–"/>
              <a:defRPr sz="1050"/>
            </a:lvl5pPr>
            <a:lvl6pPr indent="-323850" lvl="5" marL="2743200" algn="l">
              <a:lnSpc>
                <a:spcPct val="119000"/>
              </a:lnSpc>
              <a:spcBef>
                <a:spcPts val="300"/>
              </a:spcBef>
              <a:spcAft>
                <a:spcPts val="0"/>
              </a:spcAft>
              <a:buSzPts val="1500"/>
              <a:buChar char="–"/>
              <a:defRPr sz="1500"/>
            </a:lvl6pPr>
            <a:lvl7pPr indent="-323850" lvl="6" marL="3200400" algn="l">
              <a:lnSpc>
                <a:spcPct val="119000"/>
              </a:lnSpc>
              <a:spcBef>
                <a:spcPts val="300"/>
              </a:spcBef>
              <a:spcAft>
                <a:spcPts val="0"/>
              </a:spcAft>
              <a:buSzPts val="1500"/>
              <a:buChar char="–"/>
              <a:defRPr sz="1500"/>
            </a:lvl7pPr>
            <a:lvl8pPr indent="-323850" lvl="7" marL="3657600" algn="l">
              <a:lnSpc>
                <a:spcPct val="119000"/>
              </a:lnSpc>
              <a:spcBef>
                <a:spcPts val="300"/>
              </a:spcBef>
              <a:spcAft>
                <a:spcPts val="0"/>
              </a:spcAft>
              <a:buSzPts val="1500"/>
              <a:buChar char="–"/>
              <a:defRPr sz="1500"/>
            </a:lvl8pPr>
            <a:lvl9pPr indent="-323850" lvl="8" marL="4114800" algn="l">
              <a:lnSpc>
                <a:spcPct val="119000"/>
              </a:lnSpc>
              <a:spcBef>
                <a:spcPts val="300"/>
              </a:spcBef>
              <a:spcAft>
                <a:spcPts val="0"/>
              </a:spcAft>
              <a:buSzPts val="1500"/>
              <a:buChar char="–"/>
              <a:defRPr sz="1500"/>
            </a:lvl9pPr>
          </a:lstStyle>
          <a:p/>
        </p:txBody>
      </p:sp>
      <p:sp>
        <p:nvSpPr>
          <p:cNvPr id="164" name="Google Shape;164;p29"/>
          <p:cNvSpPr txBox="1"/>
          <p:nvPr>
            <p:ph idx="2" type="body"/>
          </p:nvPr>
        </p:nvSpPr>
        <p:spPr>
          <a:xfrm>
            <a:off x="619125" y="1250100"/>
            <a:ext cx="2846388" cy="3243263"/>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210"/>
              </a:spcBef>
              <a:spcAft>
                <a:spcPts val="0"/>
              </a:spcAft>
              <a:buSzPts val="1050"/>
              <a:buNone/>
              <a:defRPr sz="1050"/>
            </a:lvl1pPr>
            <a:lvl2pPr indent="-228600" lvl="1" marL="914400" algn="l">
              <a:lnSpc>
                <a:spcPct val="119000"/>
              </a:lnSpc>
              <a:spcBef>
                <a:spcPts val="180"/>
              </a:spcBef>
              <a:spcAft>
                <a:spcPts val="0"/>
              </a:spcAft>
              <a:buSzPts val="900"/>
              <a:buNone/>
              <a:defRPr sz="900"/>
            </a:lvl2pPr>
            <a:lvl3pPr indent="-228600" lvl="2" marL="1371600" algn="l">
              <a:lnSpc>
                <a:spcPct val="119000"/>
              </a:lnSpc>
              <a:spcBef>
                <a:spcPts val="150"/>
              </a:spcBef>
              <a:spcAft>
                <a:spcPts val="0"/>
              </a:spcAft>
              <a:buSzPts val="750"/>
              <a:buNone/>
              <a:defRPr sz="750"/>
            </a:lvl3pPr>
            <a:lvl4pPr indent="-228600" lvl="3" marL="1828800" algn="l">
              <a:lnSpc>
                <a:spcPct val="119000"/>
              </a:lnSpc>
              <a:spcBef>
                <a:spcPts val="135"/>
              </a:spcBef>
              <a:spcAft>
                <a:spcPts val="0"/>
              </a:spcAft>
              <a:buSzPts val="675"/>
              <a:buNone/>
              <a:defRPr sz="675"/>
            </a:lvl4pPr>
            <a:lvl5pPr indent="-228600" lvl="4" marL="2286000" algn="l">
              <a:lnSpc>
                <a:spcPct val="119000"/>
              </a:lnSpc>
              <a:spcBef>
                <a:spcPts val="135"/>
              </a:spcBef>
              <a:spcAft>
                <a:spcPts val="0"/>
              </a:spcAft>
              <a:buSzPts val="675"/>
              <a:buNone/>
              <a:defRPr sz="675"/>
            </a:lvl5pPr>
            <a:lvl6pPr indent="-228600" lvl="5" marL="2743200" algn="l">
              <a:lnSpc>
                <a:spcPct val="119000"/>
              </a:lnSpc>
              <a:spcBef>
                <a:spcPts val="135"/>
              </a:spcBef>
              <a:spcAft>
                <a:spcPts val="0"/>
              </a:spcAft>
              <a:buSzPts val="675"/>
              <a:buNone/>
              <a:defRPr sz="675"/>
            </a:lvl6pPr>
            <a:lvl7pPr indent="-228600" lvl="6" marL="3200400" algn="l">
              <a:lnSpc>
                <a:spcPct val="119000"/>
              </a:lnSpc>
              <a:spcBef>
                <a:spcPts val="135"/>
              </a:spcBef>
              <a:spcAft>
                <a:spcPts val="0"/>
              </a:spcAft>
              <a:buSzPts val="675"/>
              <a:buNone/>
              <a:defRPr sz="675"/>
            </a:lvl7pPr>
            <a:lvl8pPr indent="-228600" lvl="7" marL="3657600" algn="l">
              <a:lnSpc>
                <a:spcPct val="119000"/>
              </a:lnSpc>
              <a:spcBef>
                <a:spcPts val="135"/>
              </a:spcBef>
              <a:spcAft>
                <a:spcPts val="0"/>
              </a:spcAft>
              <a:buSzPts val="675"/>
              <a:buNone/>
              <a:defRPr sz="675"/>
            </a:lvl8pPr>
            <a:lvl9pPr indent="-228600" lvl="8" marL="4114800" algn="l">
              <a:lnSpc>
                <a:spcPct val="119000"/>
              </a:lnSpc>
              <a:spcBef>
                <a:spcPts val="135"/>
              </a:spcBef>
              <a:spcAft>
                <a:spcPts val="0"/>
              </a:spcAft>
              <a:buSzPts val="675"/>
              <a:buNone/>
              <a:defRPr sz="675"/>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5" name="Shape 165"/>
        <p:cNvGrpSpPr/>
        <p:nvPr/>
      </p:nvGrpSpPr>
      <p:grpSpPr>
        <a:xfrm>
          <a:off x="0" y="0"/>
          <a:ext cx="0" cy="0"/>
          <a:chOff x="0" y="0"/>
          <a:chExt cx="0" cy="0"/>
        </a:xfrm>
      </p:grpSpPr>
      <p:sp>
        <p:nvSpPr>
          <p:cNvPr id="166" name="Google Shape;166;p30"/>
          <p:cNvSpPr txBox="1"/>
          <p:nvPr>
            <p:ph type="title"/>
          </p:nvPr>
        </p:nvSpPr>
        <p:spPr>
          <a:xfrm>
            <a:off x="1602000" y="3778732"/>
            <a:ext cx="5932800" cy="253916"/>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105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30"/>
          <p:cNvSpPr/>
          <p:nvPr>
            <p:ph idx="2" type="pic"/>
          </p:nvPr>
        </p:nvSpPr>
        <p:spPr>
          <a:xfrm>
            <a:off x="1601787" y="1250155"/>
            <a:ext cx="5932488" cy="2543176"/>
          </a:xfrm>
          <a:prstGeom prst="rect">
            <a:avLst/>
          </a:prstGeom>
          <a:noFill/>
          <a:ln>
            <a:noFill/>
          </a:ln>
        </p:spPr>
        <p:txBody>
          <a:bodyPr anchorCtr="0" anchor="t" bIns="45700" lIns="91425" spcFirstLastPara="1" rIns="91425" wrap="square" tIns="45700">
            <a:noAutofit/>
          </a:bodyPr>
          <a:lstStyle>
            <a:lvl1pPr lvl="0" marR="0" rtl="0" algn="l">
              <a:lnSpc>
                <a:spcPct val="119000"/>
              </a:lnSpc>
              <a:spcBef>
                <a:spcPts val="210"/>
              </a:spcBef>
              <a:spcAft>
                <a:spcPts val="0"/>
              </a:spcAft>
              <a:buClr>
                <a:schemeClr val="accent1"/>
              </a:buClr>
              <a:buSzPts val="1050"/>
              <a:buFont typeface="Verdana"/>
              <a:buNone/>
              <a:defRPr b="0" i="0" sz="1050" u="none" cap="none" strike="noStrike">
                <a:solidFill>
                  <a:schemeClr val="lt2"/>
                </a:solidFill>
                <a:latin typeface="Verdana"/>
                <a:ea typeface="Verdana"/>
                <a:cs typeface="Verdana"/>
                <a:sym typeface="Verdana"/>
              </a:defRPr>
            </a:lvl1pPr>
            <a:lvl2pPr lvl="1" marR="0" rtl="0" algn="l">
              <a:lnSpc>
                <a:spcPct val="119000"/>
              </a:lnSpc>
              <a:spcBef>
                <a:spcPts val="420"/>
              </a:spcBef>
              <a:spcAft>
                <a:spcPts val="0"/>
              </a:spcAft>
              <a:buClr>
                <a:schemeClr val="accent1"/>
              </a:buClr>
              <a:buSzPts val="2100"/>
              <a:buFont typeface="Verdana"/>
              <a:buNone/>
              <a:defRPr b="0" i="0" sz="2100" u="none" cap="none" strike="noStrike">
                <a:solidFill>
                  <a:schemeClr val="lt2"/>
                </a:solidFill>
                <a:latin typeface="Verdana"/>
                <a:ea typeface="Verdana"/>
                <a:cs typeface="Verdana"/>
                <a:sym typeface="Verdana"/>
              </a:defRPr>
            </a:lvl2pPr>
            <a:lvl3pPr lvl="2" marR="0" rtl="0" algn="l">
              <a:lnSpc>
                <a:spcPct val="119000"/>
              </a:lnSpc>
              <a:spcBef>
                <a:spcPts val="360"/>
              </a:spcBef>
              <a:spcAft>
                <a:spcPts val="0"/>
              </a:spcAft>
              <a:buClr>
                <a:schemeClr val="accent1"/>
              </a:buClr>
              <a:buSzPts val="1800"/>
              <a:buFont typeface="Verdana"/>
              <a:buNone/>
              <a:defRPr b="0" i="0" sz="1800" u="none" cap="none" strike="noStrike">
                <a:solidFill>
                  <a:schemeClr val="lt2"/>
                </a:solidFill>
                <a:latin typeface="Verdana"/>
                <a:ea typeface="Verdana"/>
                <a:cs typeface="Verdana"/>
                <a:sym typeface="Verdana"/>
              </a:defRPr>
            </a:lvl3pPr>
            <a:lvl4pPr lvl="3" marR="0" rtl="0" algn="l">
              <a:lnSpc>
                <a:spcPct val="119000"/>
              </a:lnSpc>
              <a:spcBef>
                <a:spcPts val="300"/>
              </a:spcBef>
              <a:spcAft>
                <a:spcPts val="0"/>
              </a:spcAft>
              <a:buClr>
                <a:schemeClr val="accent1"/>
              </a:buClr>
              <a:buSzPts val="1500"/>
              <a:buFont typeface="Verdana"/>
              <a:buNone/>
              <a:defRPr b="0" i="0" sz="1500" u="none" cap="none" strike="noStrike">
                <a:solidFill>
                  <a:schemeClr val="lt2"/>
                </a:solidFill>
                <a:latin typeface="Verdana"/>
                <a:ea typeface="Verdana"/>
                <a:cs typeface="Verdana"/>
                <a:sym typeface="Verdana"/>
              </a:defRPr>
            </a:lvl4pPr>
            <a:lvl5pPr lvl="4" marR="0" rtl="0" algn="l">
              <a:lnSpc>
                <a:spcPct val="119000"/>
              </a:lnSpc>
              <a:spcBef>
                <a:spcPts val="300"/>
              </a:spcBef>
              <a:spcAft>
                <a:spcPts val="0"/>
              </a:spcAft>
              <a:buClr>
                <a:schemeClr val="accent1"/>
              </a:buClr>
              <a:buSzPts val="1500"/>
              <a:buFont typeface="Verdana"/>
              <a:buNone/>
              <a:defRPr b="0" i="0" sz="1500" u="none" cap="none" strike="noStrike">
                <a:solidFill>
                  <a:schemeClr val="lt2"/>
                </a:solidFill>
                <a:latin typeface="Verdana"/>
                <a:ea typeface="Verdana"/>
                <a:cs typeface="Verdana"/>
                <a:sym typeface="Verdana"/>
              </a:defRPr>
            </a:lvl5pPr>
            <a:lvl6pPr lvl="5" marR="0" rtl="0" algn="l">
              <a:lnSpc>
                <a:spcPct val="119000"/>
              </a:lnSpc>
              <a:spcBef>
                <a:spcPts val="300"/>
              </a:spcBef>
              <a:spcAft>
                <a:spcPts val="0"/>
              </a:spcAft>
              <a:buClr>
                <a:schemeClr val="accent1"/>
              </a:buClr>
              <a:buSzPts val="1500"/>
              <a:buFont typeface="Verdana"/>
              <a:buNone/>
              <a:defRPr b="0" i="0" sz="1500" u="none" cap="none" strike="noStrike">
                <a:solidFill>
                  <a:schemeClr val="lt2"/>
                </a:solidFill>
                <a:latin typeface="Verdana"/>
                <a:ea typeface="Verdana"/>
                <a:cs typeface="Verdana"/>
                <a:sym typeface="Verdana"/>
              </a:defRPr>
            </a:lvl6pPr>
            <a:lvl7pPr lvl="6" marR="0" rtl="0" algn="l">
              <a:lnSpc>
                <a:spcPct val="119000"/>
              </a:lnSpc>
              <a:spcBef>
                <a:spcPts val="300"/>
              </a:spcBef>
              <a:spcAft>
                <a:spcPts val="0"/>
              </a:spcAft>
              <a:buClr>
                <a:schemeClr val="accent1"/>
              </a:buClr>
              <a:buSzPts val="1500"/>
              <a:buFont typeface="Verdana"/>
              <a:buNone/>
              <a:defRPr b="0" i="0" sz="1500" u="none" cap="none" strike="noStrike">
                <a:solidFill>
                  <a:schemeClr val="lt2"/>
                </a:solidFill>
                <a:latin typeface="Verdana"/>
                <a:ea typeface="Verdana"/>
                <a:cs typeface="Verdana"/>
                <a:sym typeface="Verdana"/>
              </a:defRPr>
            </a:lvl7pPr>
            <a:lvl8pPr lvl="7" marR="0" rtl="0" algn="l">
              <a:lnSpc>
                <a:spcPct val="119000"/>
              </a:lnSpc>
              <a:spcBef>
                <a:spcPts val="300"/>
              </a:spcBef>
              <a:spcAft>
                <a:spcPts val="0"/>
              </a:spcAft>
              <a:buClr>
                <a:schemeClr val="accent1"/>
              </a:buClr>
              <a:buSzPts val="1500"/>
              <a:buFont typeface="Verdana"/>
              <a:buNone/>
              <a:defRPr b="0" i="0" sz="1500" u="none" cap="none" strike="noStrike">
                <a:solidFill>
                  <a:schemeClr val="lt2"/>
                </a:solidFill>
                <a:latin typeface="Verdana"/>
                <a:ea typeface="Verdana"/>
                <a:cs typeface="Verdana"/>
                <a:sym typeface="Verdana"/>
              </a:defRPr>
            </a:lvl8pPr>
            <a:lvl9pPr lvl="8" marR="0" rtl="0" algn="l">
              <a:lnSpc>
                <a:spcPct val="119000"/>
              </a:lnSpc>
              <a:spcBef>
                <a:spcPts val="300"/>
              </a:spcBef>
              <a:spcAft>
                <a:spcPts val="0"/>
              </a:spcAft>
              <a:buClr>
                <a:schemeClr val="accent1"/>
              </a:buClr>
              <a:buSzPts val="1500"/>
              <a:buFont typeface="Verdana"/>
              <a:buNone/>
              <a:defRPr b="0" i="0" sz="1500" u="none" cap="none" strike="noStrike">
                <a:solidFill>
                  <a:schemeClr val="lt2"/>
                </a:solidFill>
                <a:latin typeface="Verdana"/>
                <a:ea typeface="Verdana"/>
                <a:cs typeface="Verdana"/>
                <a:sym typeface="Verdana"/>
              </a:defRPr>
            </a:lvl9pPr>
          </a:lstStyle>
          <a:p/>
        </p:txBody>
      </p:sp>
      <p:sp>
        <p:nvSpPr>
          <p:cNvPr id="168" name="Google Shape;168;p30"/>
          <p:cNvSpPr txBox="1"/>
          <p:nvPr>
            <p:ph idx="1" type="body"/>
          </p:nvPr>
        </p:nvSpPr>
        <p:spPr>
          <a:xfrm>
            <a:off x="1602000" y="4029075"/>
            <a:ext cx="5932800" cy="464345"/>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210"/>
              </a:spcBef>
              <a:spcAft>
                <a:spcPts val="0"/>
              </a:spcAft>
              <a:buSzPts val="1050"/>
              <a:buNone/>
              <a:defRPr sz="1050"/>
            </a:lvl1pPr>
            <a:lvl2pPr indent="-228600" lvl="1" marL="914400" algn="l">
              <a:lnSpc>
                <a:spcPct val="119000"/>
              </a:lnSpc>
              <a:spcBef>
                <a:spcPts val="180"/>
              </a:spcBef>
              <a:spcAft>
                <a:spcPts val="0"/>
              </a:spcAft>
              <a:buSzPts val="900"/>
              <a:buNone/>
              <a:defRPr sz="900"/>
            </a:lvl2pPr>
            <a:lvl3pPr indent="-228600" lvl="2" marL="1371600" algn="l">
              <a:lnSpc>
                <a:spcPct val="119000"/>
              </a:lnSpc>
              <a:spcBef>
                <a:spcPts val="150"/>
              </a:spcBef>
              <a:spcAft>
                <a:spcPts val="0"/>
              </a:spcAft>
              <a:buSzPts val="750"/>
              <a:buNone/>
              <a:defRPr sz="750"/>
            </a:lvl3pPr>
            <a:lvl4pPr indent="-228600" lvl="3" marL="1828800" algn="l">
              <a:lnSpc>
                <a:spcPct val="119000"/>
              </a:lnSpc>
              <a:spcBef>
                <a:spcPts val="135"/>
              </a:spcBef>
              <a:spcAft>
                <a:spcPts val="0"/>
              </a:spcAft>
              <a:buSzPts val="675"/>
              <a:buNone/>
              <a:defRPr sz="675"/>
            </a:lvl4pPr>
            <a:lvl5pPr indent="-228600" lvl="4" marL="2286000" algn="l">
              <a:lnSpc>
                <a:spcPct val="119000"/>
              </a:lnSpc>
              <a:spcBef>
                <a:spcPts val="135"/>
              </a:spcBef>
              <a:spcAft>
                <a:spcPts val="0"/>
              </a:spcAft>
              <a:buSzPts val="675"/>
              <a:buNone/>
              <a:defRPr sz="675"/>
            </a:lvl5pPr>
            <a:lvl6pPr indent="-228600" lvl="5" marL="2743200" algn="l">
              <a:lnSpc>
                <a:spcPct val="119000"/>
              </a:lnSpc>
              <a:spcBef>
                <a:spcPts val="135"/>
              </a:spcBef>
              <a:spcAft>
                <a:spcPts val="0"/>
              </a:spcAft>
              <a:buSzPts val="675"/>
              <a:buNone/>
              <a:defRPr sz="675"/>
            </a:lvl6pPr>
            <a:lvl7pPr indent="-228600" lvl="6" marL="3200400" algn="l">
              <a:lnSpc>
                <a:spcPct val="119000"/>
              </a:lnSpc>
              <a:spcBef>
                <a:spcPts val="135"/>
              </a:spcBef>
              <a:spcAft>
                <a:spcPts val="0"/>
              </a:spcAft>
              <a:buSzPts val="675"/>
              <a:buNone/>
              <a:defRPr sz="675"/>
            </a:lvl7pPr>
            <a:lvl8pPr indent="-228600" lvl="7" marL="3657600" algn="l">
              <a:lnSpc>
                <a:spcPct val="119000"/>
              </a:lnSpc>
              <a:spcBef>
                <a:spcPts val="135"/>
              </a:spcBef>
              <a:spcAft>
                <a:spcPts val="0"/>
              </a:spcAft>
              <a:buSzPts val="675"/>
              <a:buNone/>
              <a:defRPr sz="675"/>
            </a:lvl8pPr>
            <a:lvl9pPr indent="-228600" lvl="8" marL="4114800" algn="l">
              <a:lnSpc>
                <a:spcPct val="119000"/>
              </a:lnSpc>
              <a:spcBef>
                <a:spcPts val="135"/>
              </a:spcBef>
              <a:spcAft>
                <a:spcPts val="0"/>
              </a:spcAft>
              <a:buSzPts val="675"/>
              <a:buNone/>
              <a:defRPr sz="675"/>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sp>
        <p:nvSpPr>
          <p:cNvPr id="30" name="Google Shape;30;p5"/>
          <p:cNvSpPr txBox="1"/>
          <p:nvPr>
            <p:ph type="title"/>
          </p:nvPr>
        </p:nvSpPr>
        <p:spPr>
          <a:xfrm>
            <a:off x="685800" y="457200"/>
            <a:ext cx="7772400" cy="85725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2400" u="none" cap="none" strike="noStrike">
                <a:solidFill>
                  <a:srgbClr val="FFFFFF"/>
                </a:solidFill>
                <a:latin typeface="Arial"/>
                <a:ea typeface="Arial"/>
                <a:cs typeface="Arial"/>
                <a:sym typeface="Arial"/>
              </a:defRPr>
            </a:lvl1pPr>
            <a:lvl2pPr lvl="1" marR="0" rtl="0" algn="r">
              <a:spcBef>
                <a:spcPts val="0"/>
              </a:spcBef>
              <a:spcAft>
                <a:spcPts val="0"/>
              </a:spcAft>
              <a:buSzPts val="1400"/>
              <a:buNone/>
              <a:defRPr b="0" i="0" sz="2400" u="none" cap="none" strike="noStrike">
                <a:solidFill>
                  <a:srgbClr val="FFFFFF"/>
                </a:solidFill>
                <a:latin typeface="Arial"/>
                <a:ea typeface="Arial"/>
                <a:cs typeface="Arial"/>
                <a:sym typeface="Arial"/>
              </a:defRPr>
            </a:lvl2pPr>
            <a:lvl3pPr lvl="2" marR="0" rtl="0" algn="r">
              <a:spcBef>
                <a:spcPts val="0"/>
              </a:spcBef>
              <a:spcAft>
                <a:spcPts val="0"/>
              </a:spcAft>
              <a:buSzPts val="1400"/>
              <a:buNone/>
              <a:defRPr b="0" i="0" sz="2400" u="none" cap="none" strike="noStrike">
                <a:solidFill>
                  <a:srgbClr val="FFFFFF"/>
                </a:solidFill>
                <a:latin typeface="Arial"/>
                <a:ea typeface="Arial"/>
                <a:cs typeface="Arial"/>
                <a:sym typeface="Arial"/>
              </a:defRPr>
            </a:lvl3pPr>
            <a:lvl4pPr lvl="3" marR="0" rtl="0" algn="r">
              <a:spcBef>
                <a:spcPts val="0"/>
              </a:spcBef>
              <a:spcAft>
                <a:spcPts val="0"/>
              </a:spcAft>
              <a:buSzPts val="1400"/>
              <a:buNone/>
              <a:defRPr b="0" i="0" sz="2400" u="none" cap="none" strike="noStrike">
                <a:solidFill>
                  <a:srgbClr val="FFFFFF"/>
                </a:solidFill>
                <a:latin typeface="Arial"/>
                <a:ea typeface="Arial"/>
                <a:cs typeface="Arial"/>
                <a:sym typeface="Arial"/>
              </a:defRPr>
            </a:lvl4pPr>
            <a:lvl5pPr lvl="4" marR="0" rtl="0" algn="r">
              <a:spcBef>
                <a:spcPts val="0"/>
              </a:spcBef>
              <a:spcAft>
                <a:spcPts val="0"/>
              </a:spcAft>
              <a:buSzPts val="1400"/>
              <a:buNone/>
              <a:defRPr b="0" i="0" sz="2400" u="none" cap="none" strike="noStrike">
                <a:solidFill>
                  <a:srgbClr val="FFFFFF"/>
                </a:solidFill>
                <a:latin typeface="Arial"/>
                <a:ea typeface="Arial"/>
                <a:cs typeface="Arial"/>
                <a:sym typeface="Arial"/>
              </a:defRPr>
            </a:lvl5pPr>
            <a:lvl6pPr lvl="5" marR="0" rtl="0" algn="r">
              <a:spcBef>
                <a:spcPts val="0"/>
              </a:spcBef>
              <a:spcAft>
                <a:spcPts val="0"/>
              </a:spcAft>
              <a:buSzPts val="1400"/>
              <a:buNone/>
              <a:defRPr b="0" i="0" sz="2400" u="none" cap="none" strike="noStrike">
                <a:solidFill>
                  <a:srgbClr val="FFFFFF"/>
                </a:solidFill>
                <a:latin typeface="Arial"/>
                <a:ea typeface="Arial"/>
                <a:cs typeface="Arial"/>
                <a:sym typeface="Arial"/>
              </a:defRPr>
            </a:lvl6pPr>
            <a:lvl7pPr lvl="6" marR="0" rtl="0" algn="r">
              <a:spcBef>
                <a:spcPts val="0"/>
              </a:spcBef>
              <a:spcAft>
                <a:spcPts val="0"/>
              </a:spcAft>
              <a:buSzPts val="1400"/>
              <a:buNone/>
              <a:defRPr b="0" i="0" sz="2400" u="none" cap="none" strike="noStrike">
                <a:solidFill>
                  <a:srgbClr val="FFFFFF"/>
                </a:solidFill>
                <a:latin typeface="Arial"/>
                <a:ea typeface="Arial"/>
                <a:cs typeface="Arial"/>
                <a:sym typeface="Arial"/>
              </a:defRPr>
            </a:lvl7pPr>
            <a:lvl8pPr lvl="7" marR="0" rtl="0" algn="r">
              <a:spcBef>
                <a:spcPts val="0"/>
              </a:spcBef>
              <a:spcAft>
                <a:spcPts val="0"/>
              </a:spcAft>
              <a:buSzPts val="1400"/>
              <a:buNone/>
              <a:defRPr b="0" i="0" sz="2400" u="none" cap="none" strike="noStrike">
                <a:solidFill>
                  <a:srgbClr val="FFFFFF"/>
                </a:solidFill>
                <a:latin typeface="Arial"/>
                <a:ea typeface="Arial"/>
                <a:cs typeface="Arial"/>
                <a:sym typeface="Arial"/>
              </a:defRPr>
            </a:lvl8pPr>
            <a:lvl9pPr lvl="8" marR="0" rtl="0" algn="r">
              <a:spcBef>
                <a:spcPts val="0"/>
              </a:spcBef>
              <a:spcAft>
                <a:spcPts val="0"/>
              </a:spcAft>
              <a:buSzPts val="1400"/>
              <a:buNone/>
              <a:defRPr b="0" i="0" sz="2400" u="none" cap="none" strike="noStrike">
                <a:solidFill>
                  <a:srgbClr val="FFFFFF"/>
                </a:solidFill>
                <a:latin typeface="Arial"/>
                <a:ea typeface="Arial"/>
                <a:cs typeface="Arial"/>
                <a:sym typeface="Arial"/>
              </a:defRPr>
            </a:lvl9pPr>
          </a:lstStyle>
          <a:p/>
        </p:txBody>
      </p:sp>
      <p:sp>
        <p:nvSpPr>
          <p:cNvPr id="31" name="Google Shape;31;p5"/>
          <p:cNvSpPr txBox="1"/>
          <p:nvPr>
            <p:ph idx="1" type="body"/>
          </p:nvPr>
        </p:nvSpPr>
        <p:spPr>
          <a:xfrm>
            <a:off x="685800" y="1485900"/>
            <a:ext cx="7772400" cy="3086100"/>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375"/>
              </a:spcBef>
              <a:spcAft>
                <a:spcPts val="0"/>
              </a:spcAft>
              <a:buClr>
                <a:srgbClr val="002569"/>
              </a:buClr>
              <a:buSzPts val="1800"/>
              <a:buFont typeface="Arial"/>
              <a:buChar char="•"/>
              <a:defRPr b="0" i="0" sz="1800" u="none" cap="none" strike="noStrike">
                <a:solidFill>
                  <a:srgbClr val="002569"/>
                </a:solidFill>
                <a:latin typeface="Arial"/>
                <a:ea typeface="Arial"/>
                <a:cs typeface="Arial"/>
                <a:sym typeface="Arial"/>
              </a:defRPr>
            </a:lvl1pPr>
            <a:lvl2pPr indent="-342900" lvl="1" marL="914400" marR="0" rtl="0" algn="l">
              <a:spcBef>
                <a:spcPts val="375"/>
              </a:spcBef>
              <a:spcAft>
                <a:spcPts val="0"/>
              </a:spcAft>
              <a:buClr>
                <a:srgbClr val="002569"/>
              </a:buClr>
              <a:buSzPts val="1800"/>
              <a:buFont typeface="Arial"/>
              <a:buChar char="•"/>
              <a:defRPr b="0" i="0" sz="1800" u="none" cap="none" strike="noStrike">
                <a:solidFill>
                  <a:srgbClr val="002569"/>
                </a:solidFill>
                <a:latin typeface="Arial"/>
                <a:ea typeface="Arial"/>
                <a:cs typeface="Arial"/>
                <a:sym typeface="Arial"/>
              </a:defRPr>
            </a:lvl2pPr>
            <a:lvl3pPr indent="-342900" lvl="2" marL="1371600" marR="0" rtl="0" algn="l">
              <a:spcBef>
                <a:spcPts val="375"/>
              </a:spcBef>
              <a:spcAft>
                <a:spcPts val="0"/>
              </a:spcAft>
              <a:buClr>
                <a:srgbClr val="002569"/>
              </a:buClr>
              <a:buSzPts val="1800"/>
              <a:buFont typeface="Arial"/>
              <a:buChar char="o"/>
              <a:defRPr b="0" i="0" sz="1800" u="none" cap="none" strike="noStrike">
                <a:solidFill>
                  <a:srgbClr val="002569"/>
                </a:solidFill>
                <a:latin typeface="Arial"/>
                <a:ea typeface="Arial"/>
                <a:cs typeface="Arial"/>
                <a:sym typeface="Arial"/>
              </a:defRPr>
            </a:lvl3pPr>
            <a:lvl4pPr indent="-342900" lvl="3" marL="1828800" marR="0" rtl="0" algn="l">
              <a:spcBef>
                <a:spcPts val="375"/>
              </a:spcBef>
              <a:spcAft>
                <a:spcPts val="0"/>
              </a:spcAft>
              <a:buClr>
                <a:srgbClr val="002569"/>
              </a:buClr>
              <a:buSzPts val="1800"/>
              <a:buFont typeface="Arial"/>
              <a:buChar char="▪"/>
              <a:defRPr b="0" i="0" sz="1800" u="none" cap="none" strike="noStrike">
                <a:solidFill>
                  <a:srgbClr val="002569"/>
                </a:solidFill>
                <a:latin typeface="Arial"/>
                <a:ea typeface="Arial"/>
                <a:cs typeface="Arial"/>
                <a:sym typeface="Arial"/>
              </a:defRPr>
            </a:lvl4pPr>
            <a:lvl5pPr indent="-342900" lvl="4" marL="2286000" marR="0" rtl="0" algn="l">
              <a:spcBef>
                <a:spcPts val="375"/>
              </a:spcBef>
              <a:spcAft>
                <a:spcPts val="0"/>
              </a:spcAft>
              <a:buClr>
                <a:srgbClr val="002569"/>
              </a:buClr>
              <a:buSzPts val="1800"/>
              <a:buFont typeface="Arial"/>
              <a:buChar char="•"/>
              <a:defRPr b="0" i="0" sz="1800" u="none" cap="none" strike="noStrike">
                <a:solidFill>
                  <a:srgbClr val="002569"/>
                </a:solidFill>
                <a:latin typeface="Arial"/>
                <a:ea typeface="Arial"/>
                <a:cs typeface="Arial"/>
                <a:sym typeface="Arial"/>
              </a:defRPr>
            </a:lvl5pPr>
            <a:lvl6pPr indent="-228600" lvl="5" marL="2743200" marR="0" rtl="0" algn="l">
              <a:spcBef>
                <a:spcPts val="375"/>
              </a:spcBef>
              <a:spcAft>
                <a:spcPts val="0"/>
              </a:spcAft>
              <a:buSzPts val="1400"/>
              <a:buNone/>
              <a:defRPr b="0" i="0" sz="1800" u="none" cap="none" strike="noStrike">
                <a:solidFill>
                  <a:srgbClr val="002569"/>
                </a:solidFill>
                <a:latin typeface="Arial"/>
                <a:ea typeface="Arial"/>
                <a:cs typeface="Arial"/>
                <a:sym typeface="Arial"/>
              </a:defRPr>
            </a:lvl6pPr>
            <a:lvl7pPr indent="-228600" lvl="6" marL="3200400" marR="0" rtl="0" algn="l">
              <a:spcBef>
                <a:spcPts val="375"/>
              </a:spcBef>
              <a:spcAft>
                <a:spcPts val="0"/>
              </a:spcAft>
              <a:buSzPts val="1400"/>
              <a:buNone/>
              <a:defRPr b="0" i="0" sz="1800" u="none" cap="none" strike="noStrike">
                <a:solidFill>
                  <a:srgbClr val="002569"/>
                </a:solidFill>
                <a:latin typeface="Arial"/>
                <a:ea typeface="Arial"/>
                <a:cs typeface="Arial"/>
                <a:sym typeface="Arial"/>
              </a:defRPr>
            </a:lvl7pPr>
            <a:lvl8pPr indent="-228600" lvl="7" marL="3657600" marR="0" rtl="0" algn="l">
              <a:spcBef>
                <a:spcPts val="375"/>
              </a:spcBef>
              <a:spcAft>
                <a:spcPts val="0"/>
              </a:spcAft>
              <a:buSzPts val="1400"/>
              <a:buNone/>
              <a:defRPr b="0" i="0" sz="1800" u="none" cap="none" strike="noStrike">
                <a:solidFill>
                  <a:srgbClr val="002569"/>
                </a:solidFill>
                <a:latin typeface="Arial"/>
                <a:ea typeface="Arial"/>
                <a:cs typeface="Arial"/>
                <a:sym typeface="Arial"/>
              </a:defRPr>
            </a:lvl8pPr>
            <a:lvl9pPr indent="-228600" lvl="8" marL="4114800" marR="0" rtl="0" algn="l">
              <a:spcBef>
                <a:spcPts val="375"/>
              </a:spcBef>
              <a:spcAft>
                <a:spcPts val="0"/>
              </a:spcAft>
              <a:buSzPts val="1400"/>
              <a:buNone/>
              <a:defRPr b="0" i="0" sz="1800" u="none" cap="none" strike="noStrike">
                <a:solidFill>
                  <a:srgbClr val="002569"/>
                </a:solidFill>
                <a:latin typeface="Arial"/>
                <a:ea typeface="Arial"/>
                <a:cs typeface="Arial"/>
                <a:sym typeface="Arial"/>
              </a:defRPr>
            </a:lvl9pPr>
          </a:lstStyle>
          <a:p/>
        </p:txBody>
      </p:sp>
      <p:sp>
        <p:nvSpPr>
          <p:cNvPr id="32" name="Google Shape;32;p5"/>
          <p:cNvSpPr txBox="1"/>
          <p:nvPr>
            <p:ph idx="10" type="dt"/>
          </p:nvPr>
        </p:nvSpPr>
        <p:spPr>
          <a:xfrm>
            <a:off x="685800" y="4686300"/>
            <a:ext cx="19050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33" name="Google Shape;33;p5"/>
          <p:cNvSpPr txBox="1"/>
          <p:nvPr>
            <p:ph idx="11" type="ftr"/>
          </p:nvPr>
        </p:nvSpPr>
        <p:spPr>
          <a:xfrm>
            <a:off x="3124200" y="4686300"/>
            <a:ext cx="28956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34" name="Google Shape;34;p5"/>
          <p:cNvSpPr txBox="1"/>
          <p:nvPr>
            <p:ph idx="12" type="sldNum"/>
          </p:nvPr>
        </p:nvSpPr>
        <p:spPr>
          <a:xfrm>
            <a:off x="7239000" y="4910138"/>
            <a:ext cx="1905000" cy="207749"/>
          </a:xfrm>
          <a:prstGeom prst="rect">
            <a:avLst/>
          </a:prstGeom>
          <a:noFill/>
          <a:ln>
            <a:noFill/>
          </a:ln>
        </p:spPr>
        <p:txBody>
          <a:bodyPr anchorCtr="0" anchor="t" bIns="45700" lIns="45700" spcFirstLastPara="1" rIns="45700" wrap="square" tIns="45700">
            <a:noAutofit/>
          </a:bodyPr>
          <a:lstStyle>
            <a:lvl1pPr indent="0" lvl="0" marL="0" marR="0" algn="r">
              <a:spcBef>
                <a:spcPts val="0"/>
              </a:spcBef>
              <a:buNone/>
              <a:defRPr sz="750">
                <a:solidFill>
                  <a:schemeClr val="dk1"/>
                </a:solidFill>
                <a:latin typeface="Calibri"/>
                <a:ea typeface="Calibri"/>
                <a:cs typeface="Calibri"/>
                <a:sym typeface="Calibri"/>
              </a:defRPr>
            </a:lvl1pPr>
            <a:lvl2pPr indent="0" lvl="1" marL="0" marR="0" algn="r">
              <a:spcBef>
                <a:spcPts val="0"/>
              </a:spcBef>
              <a:buNone/>
              <a:defRPr sz="750">
                <a:solidFill>
                  <a:schemeClr val="dk1"/>
                </a:solidFill>
                <a:latin typeface="Calibri"/>
                <a:ea typeface="Calibri"/>
                <a:cs typeface="Calibri"/>
                <a:sym typeface="Calibri"/>
              </a:defRPr>
            </a:lvl2pPr>
            <a:lvl3pPr indent="0" lvl="2" marL="0" marR="0" algn="r">
              <a:spcBef>
                <a:spcPts val="0"/>
              </a:spcBef>
              <a:buNone/>
              <a:defRPr sz="750">
                <a:solidFill>
                  <a:schemeClr val="dk1"/>
                </a:solidFill>
                <a:latin typeface="Calibri"/>
                <a:ea typeface="Calibri"/>
                <a:cs typeface="Calibri"/>
                <a:sym typeface="Calibri"/>
              </a:defRPr>
            </a:lvl3pPr>
            <a:lvl4pPr indent="0" lvl="3" marL="0" marR="0" algn="r">
              <a:spcBef>
                <a:spcPts val="0"/>
              </a:spcBef>
              <a:buNone/>
              <a:defRPr sz="750">
                <a:solidFill>
                  <a:schemeClr val="dk1"/>
                </a:solidFill>
                <a:latin typeface="Calibri"/>
                <a:ea typeface="Calibri"/>
                <a:cs typeface="Calibri"/>
                <a:sym typeface="Calibri"/>
              </a:defRPr>
            </a:lvl4pPr>
            <a:lvl5pPr indent="0" lvl="4" marL="0" marR="0" algn="r">
              <a:spcBef>
                <a:spcPts val="0"/>
              </a:spcBef>
              <a:buNone/>
              <a:defRPr sz="750">
                <a:solidFill>
                  <a:schemeClr val="dk1"/>
                </a:solidFill>
                <a:latin typeface="Calibri"/>
                <a:ea typeface="Calibri"/>
                <a:cs typeface="Calibri"/>
                <a:sym typeface="Calibri"/>
              </a:defRPr>
            </a:lvl5pPr>
            <a:lvl6pPr indent="0" lvl="5" marL="0" marR="0" algn="r">
              <a:spcBef>
                <a:spcPts val="0"/>
              </a:spcBef>
              <a:buNone/>
              <a:defRPr sz="750">
                <a:solidFill>
                  <a:schemeClr val="dk1"/>
                </a:solidFill>
                <a:latin typeface="Calibri"/>
                <a:ea typeface="Calibri"/>
                <a:cs typeface="Calibri"/>
                <a:sym typeface="Calibri"/>
              </a:defRPr>
            </a:lvl6pPr>
            <a:lvl7pPr indent="0" lvl="6" marL="0" marR="0" algn="r">
              <a:spcBef>
                <a:spcPts val="0"/>
              </a:spcBef>
              <a:buNone/>
              <a:defRPr sz="750">
                <a:solidFill>
                  <a:schemeClr val="dk1"/>
                </a:solidFill>
                <a:latin typeface="Calibri"/>
                <a:ea typeface="Calibri"/>
                <a:cs typeface="Calibri"/>
                <a:sym typeface="Calibri"/>
              </a:defRPr>
            </a:lvl7pPr>
            <a:lvl8pPr indent="0" lvl="7" marL="0" marR="0" algn="r">
              <a:spcBef>
                <a:spcPts val="0"/>
              </a:spcBef>
              <a:buNone/>
              <a:defRPr sz="750">
                <a:solidFill>
                  <a:schemeClr val="dk1"/>
                </a:solidFill>
                <a:latin typeface="Calibri"/>
                <a:ea typeface="Calibri"/>
                <a:cs typeface="Calibri"/>
                <a:sym typeface="Calibri"/>
              </a:defRPr>
            </a:lvl8pPr>
            <a:lvl9pPr indent="0" lvl="8" marL="0" marR="0" algn="r">
              <a:spcBef>
                <a:spcPts val="0"/>
              </a:spcBef>
              <a:buNone/>
              <a:defRPr sz="75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x">
  <p:cSld name="TITLE_AND_BODY">
    <p:bg>
      <p:bgPr>
        <a:blipFill>
          <a:blip r:embed="rId2">
            <a:alphaModFix/>
          </a:blip>
          <a:stretch>
            <a:fillRect/>
          </a:stretch>
        </a:blipFill>
      </p:bgPr>
    </p:bg>
    <p:spTree>
      <p:nvGrpSpPr>
        <p:cNvPr id="35" name="Shape 3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6" name="Shape 36"/>
        <p:cNvGrpSpPr/>
        <p:nvPr/>
      </p:nvGrpSpPr>
      <p:grpSpPr>
        <a:xfrm>
          <a:off x="0" y="0"/>
          <a:ext cx="0" cy="0"/>
          <a:chOff x="0" y="0"/>
          <a:chExt cx="0" cy="0"/>
        </a:xfrm>
      </p:grpSpPr>
      <p:sp>
        <p:nvSpPr>
          <p:cNvPr id="37" name="Google Shape;37;p7"/>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2400" u="none" cap="none" strike="noStrike">
                <a:solidFill>
                  <a:srgbClr val="FFFFFF"/>
                </a:solidFill>
                <a:latin typeface="Arial"/>
                <a:ea typeface="Arial"/>
                <a:cs typeface="Arial"/>
                <a:sym typeface="Arial"/>
              </a:defRPr>
            </a:lvl1pPr>
            <a:lvl2pPr lvl="1" marR="0" rtl="0" algn="r">
              <a:spcBef>
                <a:spcPts val="0"/>
              </a:spcBef>
              <a:spcAft>
                <a:spcPts val="0"/>
              </a:spcAft>
              <a:buSzPts val="1400"/>
              <a:buNone/>
              <a:defRPr b="0" i="0" sz="2400" u="none" cap="none" strike="noStrike">
                <a:solidFill>
                  <a:srgbClr val="FFFFFF"/>
                </a:solidFill>
                <a:latin typeface="Arial"/>
                <a:ea typeface="Arial"/>
                <a:cs typeface="Arial"/>
                <a:sym typeface="Arial"/>
              </a:defRPr>
            </a:lvl2pPr>
            <a:lvl3pPr lvl="2" marR="0" rtl="0" algn="r">
              <a:spcBef>
                <a:spcPts val="0"/>
              </a:spcBef>
              <a:spcAft>
                <a:spcPts val="0"/>
              </a:spcAft>
              <a:buSzPts val="1400"/>
              <a:buNone/>
              <a:defRPr b="0" i="0" sz="2400" u="none" cap="none" strike="noStrike">
                <a:solidFill>
                  <a:srgbClr val="FFFFFF"/>
                </a:solidFill>
                <a:latin typeface="Arial"/>
                <a:ea typeface="Arial"/>
                <a:cs typeface="Arial"/>
                <a:sym typeface="Arial"/>
              </a:defRPr>
            </a:lvl3pPr>
            <a:lvl4pPr lvl="3" marR="0" rtl="0" algn="r">
              <a:spcBef>
                <a:spcPts val="0"/>
              </a:spcBef>
              <a:spcAft>
                <a:spcPts val="0"/>
              </a:spcAft>
              <a:buSzPts val="1400"/>
              <a:buNone/>
              <a:defRPr b="0" i="0" sz="2400" u="none" cap="none" strike="noStrike">
                <a:solidFill>
                  <a:srgbClr val="FFFFFF"/>
                </a:solidFill>
                <a:latin typeface="Arial"/>
                <a:ea typeface="Arial"/>
                <a:cs typeface="Arial"/>
                <a:sym typeface="Arial"/>
              </a:defRPr>
            </a:lvl4pPr>
            <a:lvl5pPr lvl="4" marR="0" rtl="0" algn="r">
              <a:spcBef>
                <a:spcPts val="0"/>
              </a:spcBef>
              <a:spcAft>
                <a:spcPts val="0"/>
              </a:spcAft>
              <a:buSzPts val="1400"/>
              <a:buNone/>
              <a:defRPr b="0" i="0" sz="2400" u="none" cap="none" strike="noStrike">
                <a:solidFill>
                  <a:srgbClr val="FFFFFF"/>
                </a:solidFill>
                <a:latin typeface="Arial"/>
                <a:ea typeface="Arial"/>
                <a:cs typeface="Arial"/>
                <a:sym typeface="Arial"/>
              </a:defRPr>
            </a:lvl5pPr>
            <a:lvl6pPr lvl="5" marR="0" rtl="0" algn="r">
              <a:spcBef>
                <a:spcPts val="0"/>
              </a:spcBef>
              <a:spcAft>
                <a:spcPts val="0"/>
              </a:spcAft>
              <a:buSzPts val="1400"/>
              <a:buNone/>
              <a:defRPr b="0" i="0" sz="2400" u="none" cap="none" strike="noStrike">
                <a:solidFill>
                  <a:srgbClr val="FFFFFF"/>
                </a:solidFill>
                <a:latin typeface="Arial"/>
                <a:ea typeface="Arial"/>
                <a:cs typeface="Arial"/>
                <a:sym typeface="Arial"/>
              </a:defRPr>
            </a:lvl6pPr>
            <a:lvl7pPr lvl="6" marR="0" rtl="0" algn="r">
              <a:spcBef>
                <a:spcPts val="0"/>
              </a:spcBef>
              <a:spcAft>
                <a:spcPts val="0"/>
              </a:spcAft>
              <a:buSzPts val="1400"/>
              <a:buNone/>
              <a:defRPr b="0" i="0" sz="2400" u="none" cap="none" strike="noStrike">
                <a:solidFill>
                  <a:srgbClr val="FFFFFF"/>
                </a:solidFill>
                <a:latin typeface="Arial"/>
                <a:ea typeface="Arial"/>
                <a:cs typeface="Arial"/>
                <a:sym typeface="Arial"/>
              </a:defRPr>
            </a:lvl7pPr>
            <a:lvl8pPr lvl="7" marR="0" rtl="0" algn="r">
              <a:spcBef>
                <a:spcPts val="0"/>
              </a:spcBef>
              <a:spcAft>
                <a:spcPts val="0"/>
              </a:spcAft>
              <a:buSzPts val="1400"/>
              <a:buNone/>
              <a:defRPr b="0" i="0" sz="2400" u="none" cap="none" strike="noStrike">
                <a:solidFill>
                  <a:srgbClr val="FFFFFF"/>
                </a:solidFill>
                <a:latin typeface="Arial"/>
                <a:ea typeface="Arial"/>
                <a:cs typeface="Arial"/>
                <a:sym typeface="Arial"/>
              </a:defRPr>
            </a:lvl8pPr>
            <a:lvl9pPr lvl="8" marR="0" rtl="0" algn="r">
              <a:spcBef>
                <a:spcPts val="0"/>
              </a:spcBef>
              <a:spcAft>
                <a:spcPts val="0"/>
              </a:spcAft>
              <a:buSzPts val="1400"/>
              <a:buNone/>
              <a:defRPr b="0" i="0" sz="2400" u="none" cap="none" strike="noStrike">
                <a:solidFill>
                  <a:srgbClr val="FFFFFF"/>
                </a:solidFill>
                <a:latin typeface="Arial"/>
                <a:ea typeface="Arial"/>
                <a:cs typeface="Arial"/>
                <a:sym typeface="Arial"/>
              </a:defRPr>
            </a:lvl9pPr>
          </a:lstStyle>
          <a:p/>
        </p:txBody>
      </p:sp>
      <p:sp>
        <p:nvSpPr>
          <p:cNvPr id="38" name="Google Shape;38;p7"/>
          <p:cNvSpPr txBox="1"/>
          <p:nvPr>
            <p:ph idx="1" type="body"/>
          </p:nvPr>
        </p:nvSpPr>
        <p:spPr>
          <a:xfrm>
            <a:off x="615950" y="1254919"/>
            <a:ext cx="3889376" cy="3238500"/>
          </a:xfrm>
          <a:prstGeom prst="rect">
            <a:avLst/>
          </a:prstGeom>
          <a:noFill/>
          <a:ln>
            <a:noFill/>
          </a:ln>
        </p:spPr>
        <p:txBody>
          <a:bodyPr anchorCtr="0" anchor="t" bIns="45700" lIns="91425" spcFirstLastPara="1" rIns="91425" wrap="square" tIns="45700">
            <a:noAutofit/>
          </a:bodyPr>
          <a:lstStyle>
            <a:lvl1pPr indent="-285750" lvl="0" marL="457200" marR="0" rtl="0" algn="l">
              <a:spcBef>
                <a:spcPts val="375"/>
              </a:spcBef>
              <a:spcAft>
                <a:spcPts val="0"/>
              </a:spcAft>
              <a:buClr>
                <a:srgbClr val="002569"/>
              </a:buClr>
              <a:buSzPts val="900"/>
              <a:buFont typeface="Arial"/>
              <a:buChar char="•"/>
              <a:defRPr b="0" i="0" sz="900" u="none" cap="none" strike="noStrike">
                <a:solidFill>
                  <a:srgbClr val="002569"/>
                </a:solidFill>
                <a:latin typeface="Arial"/>
                <a:ea typeface="Arial"/>
                <a:cs typeface="Arial"/>
                <a:sym typeface="Arial"/>
              </a:defRPr>
            </a:lvl1pPr>
            <a:lvl2pPr indent="-285750" lvl="1" marL="914400" marR="0" rtl="0" algn="l">
              <a:spcBef>
                <a:spcPts val="375"/>
              </a:spcBef>
              <a:spcAft>
                <a:spcPts val="0"/>
              </a:spcAft>
              <a:buClr>
                <a:srgbClr val="002569"/>
              </a:buClr>
              <a:buSzPts val="900"/>
              <a:buFont typeface="Arial"/>
              <a:buChar char="•"/>
              <a:defRPr b="0" i="0" sz="900" u="none" cap="none" strike="noStrike">
                <a:solidFill>
                  <a:srgbClr val="002569"/>
                </a:solidFill>
                <a:latin typeface="Arial"/>
                <a:ea typeface="Arial"/>
                <a:cs typeface="Arial"/>
                <a:sym typeface="Arial"/>
              </a:defRPr>
            </a:lvl2pPr>
            <a:lvl3pPr indent="-285750" lvl="2" marL="1371600" marR="0" rtl="0" algn="l">
              <a:spcBef>
                <a:spcPts val="375"/>
              </a:spcBef>
              <a:spcAft>
                <a:spcPts val="0"/>
              </a:spcAft>
              <a:buClr>
                <a:srgbClr val="002569"/>
              </a:buClr>
              <a:buSzPts val="900"/>
              <a:buFont typeface="Arial"/>
              <a:buChar char="o"/>
              <a:defRPr b="0" i="0" sz="900" u="none" cap="none" strike="noStrike">
                <a:solidFill>
                  <a:srgbClr val="002569"/>
                </a:solidFill>
                <a:latin typeface="Arial"/>
                <a:ea typeface="Arial"/>
                <a:cs typeface="Arial"/>
                <a:sym typeface="Arial"/>
              </a:defRPr>
            </a:lvl3pPr>
            <a:lvl4pPr indent="-285750" lvl="3" marL="1828800" marR="0" rtl="0" algn="l">
              <a:spcBef>
                <a:spcPts val="375"/>
              </a:spcBef>
              <a:spcAft>
                <a:spcPts val="0"/>
              </a:spcAft>
              <a:buClr>
                <a:srgbClr val="002569"/>
              </a:buClr>
              <a:buSzPts val="900"/>
              <a:buFont typeface="Arial"/>
              <a:buChar char="▪"/>
              <a:defRPr b="0" i="0" sz="900" u="none" cap="none" strike="noStrike">
                <a:solidFill>
                  <a:srgbClr val="002569"/>
                </a:solidFill>
                <a:latin typeface="Arial"/>
                <a:ea typeface="Arial"/>
                <a:cs typeface="Arial"/>
                <a:sym typeface="Arial"/>
              </a:defRPr>
            </a:lvl4pPr>
            <a:lvl5pPr indent="-285750" lvl="4" marL="2286000" marR="0" rtl="0" algn="l">
              <a:spcBef>
                <a:spcPts val="375"/>
              </a:spcBef>
              <a:spcAft>
                <a:spcPts val="0"/>
              </a:spcAft>
              <a:buClr>
                <a:srgbClr val="002569"/>
              </a:buClr>
              <a:buSzPts val="900"/>
              <a:buFont typeface="Arial"/>
              <a:buChar char="•"/>
              <a:defRPr b="0" i="0" sz="900" u="none" cap="none" strike="noStrike">
                <a:solidFill>
                  <a:srgbClr val="002569"/>
                </a:solidFill>
                <a:latin typeface="Arial"/>
                <a:ea typeface="Arial"/>
                <a:cs typeface="Arial"/>
                <a:sym typeface="Arial"/>
              </a:defRPr>
            </a:lvl5pPr>
            <a:lvl6pPr indent="-228600" lvl="5" marL="2743200" marR="0" rtl="0" algn="l">
              <a:spcBef>
                <a:spcPts val="375"/>
              </a:spcBef>
              <a:spcAft>
                <a:spcPts val="0"/>
              </a:spcAft>
              <a:buSzPts val="1400"/>
              <a:buNone/>
              <a:defRPr b="0" i="0" sz="1350" u="none" cap="none" strike="noStrike">
                <a:solidFill>
                  <a:srgbClr val="002569"/>
                </a:solidFill>
                <a:latin typeface="Arial"/>
                <a:ea typeface="Arial"/>
                <a:cs typeface="Arial"/>
                <a:sym typeface="Arial"/>
              </a:defRPr>
            </a:lvl6pPr>
            <a:lvl7pPr indent="-228600" lvl="6" marL="3200400" marR="0" rtl="0" algn="l">
              <a:spcBef>
                <a:spcPts val="375"/>
              </a:spcBef>
              <a:spcAft>
                <a:spcPts val="0"/>
              </a:spcAft>
              <a:buSzPts val="1400"/>
              <a:buNone/>
              <a:defRPr b="0" i="0" sz="1350" u="none" cap="none" strike="noStrike">
                <a:solidFill>
                  <a:srgbClr val="002569"/>
                </a:solidFill>
                <a:latin typeface="Arial"/>
                <a:ea typeface="Arial"/>
                <a:cs typeface="Arial"/>
                <a:sym typeface="Arial"/>
              </a:defRPr>
            </a:lvl7pPr>
            <a:lvl8pPr indent="-228600" lvl="7" marL="3657600" marR="0" rtl="0" algn="l">
              <a:spcBef>
                <a:spcPts val="375"/>
              </a:spcBef>
              <a:spcAft>
                <a:spcPts val="0"/>
              </a:spcAft>
              <a:buSzPts val="1400"/>
              <a:buNone/>
              <a:defRPr b="0" i="0" sz="1350" u="none" cap="none" strike="noStrike">
                <a:solidFill>
                  <a:srgbClr val="002569"/>
                </a:solidFill>
                <a:latin typeface="Arial"/>
                <a:ea typeface="Arial"/>
                <a:cs typeface="Arial"/>
                <a:sym typeface="Arial"/>
              </a:defRPr>
            </a:lvl8pPr>
            <a:lvl9pPr indent="-228600" lvl="8" marL="4114800" marR="0" rtl="0" algn="l">
              <a:spcBef>
                <a:spcPts val="375"/>
              </a:spcBef>
              <a:spcAft>
                <a:spcPts val="0"/>
              </a:spcAft>
              <a:buSzPts val="1400"/>
              <a:buNone/>
              <a:defRPr b="0" i="0" sz="1350" u="none" cap="none" strike="noStrike">
                <a:solidFill>
                  <a:srgbClr val="002569"/>
                </a:solidFill>
                <a:latin typeface="Arial"/>
                <a:ea typeface="Arial"/>
                <a:cs typeface="Arial"/>
                <a:sym typeface="Arial"/>
              </a:defRPr>
            </a:lvl9pPr>
          </a:lstStyle>
          <a:p/>
        </p:txBody>
      </p:sp>
      <p:sp>
        <p:nvSpPr>
          <p:cNvPr id="39" name="Google Shape;39;p7"/>
          <p:cNvSpPr txBox="1"/>
          <p:nvPr>
            <p:ph idx="2" type="body"/>
          </p:nvPr>
        </p:nvSpPr>
        <p:spPr>
          <a:xfrm>
            <a:off x="4657723" y="1254919"/>
            <a:ext cx="3888000" cy="3238500"/>
          </a:xfrm>
          <a:prstGeom prst="rect">
            <a:avLst/>
          </a:prstGeom>
          <a:noFill/>
          <a:ln>
            <a:noFill/>
          </a:ln>
        </p:spPr>
        <p:txBody>
          <a:bodyPr anchorCtr="0" anchor="t" bIns="45700" lIns="91425" spcFirstLastPara="1" rIns="91425" wrap="square" tIns="45700">
            <a:noAutofit/>
          </a:bodyPr>
          <a:lstStyle>
            <a:lvl1pPr indent="-285750" lvl="0" marL="457200" marR="0" rtl="0" algn="l">
              <a:spcBef>
                <a:spcPts val="375"/>
              </a:spcBef>
              <a:spcAft>
                <a:spcPts val="0"/>
              </a:spcAft>
              <a:buClr>
                <a:srgbClr val="002569"/>
              </a:buClr>
              <a:buSzPts val="900"/>
              <a:buFont typeface="Arial"/>
              <a:buChar char="•"/>
              <a:defRPr b="0" i="0" sz="900" u="none" cap="none" strike="noStrike">
                <a:solidFill>
                  <a:srgbClr val="002569"/>
                </a:solidFill>
                <a:latin typeface="Arial"/>
                <a:ea typeface="Arial"/>
                <a:cs typeface="Arial"/>
                <a:sym typeface="Arial"/>
              </a:defRPr>
            </a:lvl1pPr>
            <a:lvl2pPr indent="-285750" lvl="1" marL="914400" marR="0" rtl="0" algn="l">
              <a:spcBef>
                <a:spcPts val="375"/>
              </a:spcBef>
              <a:spcAft>
                <a:spcPts val="0"/>
              </a:spcAft>
              <a:buClr>
                <a:srgbClr val="002569"/>
              </a:buClr>
              <a:buSzPts val="900"/>
              <a:buFont typeface="Arial"/>
              <a:buChar char="•"/>
              <a:defRPr b="0" i="0" sz="900" u="none" cap="none" strike="noStrike">
                <a:solidFill>
                  <a:srgbClr val="002569"/>
                </a:solidFill>
                <a:latin typeface="Arial"/>
                <a:ea typeface="Arial"/>
                <a:cs typeface="Arial"/>
                <a:sym typeface="Arial"/>
              </a:defRPr>
            </a:lvl2pPr>
            <a:lvl3pPr indent="-285750" lvl="2" marL="1371600" marR="0" rtl="0" algn="l">
              <a:spcBef>
                <a:spcPts val="375"/>
              </a:spcBef>
              <a:spcAft>
                <a:spcPts val="0"/>
              </a:spcAft>
              <a:buClr>
                <a:srgbClr val="002569"/>
              </a:buClr>
              <a:buSzPts val="900"/>
              <a:buFont typeface="Arial"/>
              <a:buChar char="o"/>
              <a:defRPr b="0" i="0" sz="900" u="none" cap="none" strike="noStrike">
                <a:solidFill>
                  <a:srgbClr val="002569"/>
                </a:solidFill>
                <a:latin typeface="Arial"/>
                <a:ea typeface="Arial"/>
                <a:cs typeface="Arial"/>
                <a:sym typeface="Arial"/>
              </a:defRPr>
            </a:lvl3pPr>
            <a:lvl4pPr indent="-285750" lvl="3" marL="1828800" marR="0" rtl="0" algn="l">
              <a:spcBef>
                <a:spcPts val="375"/>
              </a:spcBef>
              <a:spcAft>
                <a:spcPts val="0"/>
              </a:spcAft>
              <a:buClr>
                <a:srgbClr val="002569"/>
              </a:buClr>
              <a:buSzPts val="900"/>
              <a:buFont typeface="Arial"/>
              <a:buChar char="▪"/>
              <a:defRPr b="0" i="0" sz="900" u="none" cap="none" strike="noStrike">
                <a:solidFill>
                  <a:srgbClr val="002569"/>
                </a:solidFill>
                <a:latin typeface="Arial"/>
                <a:ea typeface="Arial"/>
                <a:cs typeface="Arial"/>
                <a:sym typeface="Arial"/>
              </a:defRPr>
            </a:lvl4pPr>
            <a:lvl5pPr indent="-285750" lvl="4" marL="2286000" marR="0" rtl="0" algn="l">
              <a:spcBef>
                <a:spcPts val="375"/>
              </a:spcBef>
              <a:spcAft>
                <a:spcPts val="0"/>
              </a:spcAft>
              <a:buClr>
                <a:srgbClr val="002569"/>
              </a:buClr>
              <a:buSzPts val="900"/>
              <a:buFont typeface="Arial"/>
              <a:buChar char="•"/>
              <a:defRPr b="0" i="0" sz="900" u="none" cap="none" strike="noStrike">
                <a:solidFill>
                  <a:srgbClr val="002569"/>
                </a:solidFill>
                <a:latin typeface="Arial"/>
                <a:ea typeface="Arial"/>
                <a:cs typeface="Arial"/>
                <a:sym typeface="Arial"/>
              </a:defRPr>
            </a:lvl5pPr>
            <a:lvl6pPr indent="-228600" lvl="5" marL="2743200" marR="0" rtl="0" algn="l">
              <a:spcBef>
                <a:spcPts val="375"/>
              </a:spcBef>
              <a:spcAft>
                <a:spcPts val="0"/>
              </a:spcAft>
              <a:buSzPts val="1400"/>
              <a:buNone/>
              <a:defRPr b="0" i="0" sz="1350" u="none" cap="none" strike="noStrike">
                <a:solidFill>
                  <a:srgbClr val="002569"/>
                </a:solidFill>
                <a:latin typeface="Arial"/>
                <a:ea typeface="Arial"/>
                <a:cs typeface="Arial"/>
                <a:sym typeface="Arial"/>
              </a:defRPr>
            </a:lvl6pPr>
            <a:lvl7pPr indent="-228600" lvl="6" marL="3200400" marR="0" rtl="0" algn="l">
              <a:spcBef>
                <a:spcPts val="375"/>
              </a:spcBef>
              <a:spcAft>
                <a:spcPts val="0"/>
              </a:spcAft>
              <a:buSzPts val="1400"/>
              <a:buNone/>
              <a:defRPr b="0" i="0" sz="1350" u="none" cap="none" strike="noStrike">
                <a:solidFill>
                  <a:srgbClr val="002569"/>
                </a:solidFill>
                <a:latin typeface="Arial"/>
                <a:ea typeface="Arial"/>
                <a:cs typeface="Arial"/>
                <a:sym typeface="Arial"/>
              </a:defRPr>
            </a:lvl7pPr>
            <a:lvl8pPr indent="-228600" lvl="7" marL="3657600" marR="0" rtl="0" algn="l">
              <a:spcBef>
                <a:spcPts val="375"/>
              </a:spcBef>
              <a:spcAft>
                <a:spcPts val="0"/>
              </a:spcAft>
              <a:buSzPts val="1400"/>
              <a:buNone/>
              <a:defRPr b="0" i="0" sz="1350" u="none" cap="none" strike="noStrike">
                <a:solidFill>
                  <a:srgbClr val="002569"/>
                </a:solidFill>
                <a:latin typeface="Arial"/>
                <a:ea typeface="Arial"/>
                <a:cs typeface="Arial"/>
                <a:sym typeface="Arial"/>
              </a:defRPr>
            </a:lvl8pPr>
            <a:lvl9pPr indent="-228600" lvl="8" marL="4114800" marR="0" rtl="0" algn="l">
              <a:spcBef>
                <a:spcPts val="375"/>
              </a:spcBef>
              <a:spcAft>
                <a:spcPts val="0"/>
              </a:spcAft>
              <a:buSzPts val="1400"/>
              <a:buNone/>
              <a:defRPr b="0" i="0" sz="1350" u="none" cap="none" strike="noStrike">
                <a:solidFill>
                  <a:srgbClr val="002569"/>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8"/>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2400" u="none" cap="none" strike="noStrike">
                <a:solidFill>
                  <a:srgbClr val="FFFFFF"/>
                </a:solidFill>
                <a:latin typeface="Arial"/>
                <a:ea typeface="Arial"/>
                <a:cs typeface="Arial"/>
                <a:sym typeface="Arial"/>
              </a:defRPr>
            </a:lvl1pPr>
            <a:lvl2pPr lvl="1" marR="0" rtl="0" algn="r">
              <a:spcBef>
                <a:spcPts val="0"/>
              </a:spcBef>
              <a:spcAft>
                <a:spcPts val="0"/>
              </a:spcAft>
              <a:buSzPts val="1400"/>
              <a:buNone/>
              <a:defRPr b="0" i="0" sz="2400" u="none" cap="none" strike="noStrike">
                <a:solidFill>
                  <a:srgbClr val="FFFFFF"/>
                </a:solidFill>
                <a:latin typeface="Arial"/>
                <a:ea typeface="Arial"/>
                <a:cs typeface="Arial"/>
                <a:sym typeface="Arial"/>
              </a:defRPr>
            </a:lvl2pPr>
            <a:lvl3pPr lvl="2" marR="0" rtl="0" algn="r">
              <a:spcBef>
                <a:spcPts val="0"/>
              </a:spcBef>
              <a:spcAft>
                <a:spcPts val="0"/>
              </a:spcAft>
              <a:buSzPts val="1400"/>
              <a:buNone/>
              <a:defRPr b="0" i="0" sz="2400" u="none" cap="none" strike="noStrike">
                <a:solidFill>
                  <a:srgbClr val="FFFFFF"/>
                </a:solidFill>
                <a:latin typeface="Arial"/>
                <a:ea typeface="Arial"/>
                <a:cs typeface="Arial"/>
                <a:sym typeface="Arial"/>
              </a:defRPr>
            </a:lvl3pPr>
            <a:lvl4pPr lvl="3" marR="0" rtl="0" algn="r">
              <a:spcBef>
                <a:spcPts val="0"/>
              </a:spcBef>
              <a:spcAft>
                <a:spcPts val="0"/>
              </a:spcAft>
              <a:buSzPts val="1400"/>
              <a:buNone/>
              <a:defRPr b="0" i="0" sz="2400" u="none" cap="none" strike="noStrike">
                <a:solidFill>
                  <a:srgbClr val="FFFFFF"/>
                </a:solidFill>
                <a:latin typeface="Arial"/>
                <a:ea typeface="Arial"/>
                <a:cs typeface="Arial"/>
                <a:sym typeface="Arial"/>
              </a:defRPr>
            </a:lvl4pPr>
            <a:lvl5pPr lvl="4" marR="0" rtl="0" algn="r">
              <a:spcBef>
                <a:spcPts val="0"/>
              </a:spcBef>
              <a:spcAft>
                <a:spcPts val="0"/>
              </a:spcAft>
              <a:buSzPts val="1400"/>
              <a:buNone/>
              <a:defRPr b="0" i="0" sz="2400" u="none" cap="none" strike="noStrike">
                <a:solidFill>
                  <a:srgbClr val="FFFFFF"/>
                </a:solidFill>
                <a:latin typeface="Arial"/>
                <a:ea typeface="Arial"/>
                <a:cs typeface="Arial"/>
                <a:sym typeface="Arial"/>
              </a:defRPr>
            </a:lvl5pPr>
            <a:lvl6pPr lvl="5" marR="0" rtl="0" algn="r">
              <a:spcBef>
                <a:spcPts val="0"/>
              </a:spcBef>
              <a:spcAft>
                <a:spcPts val="0"/>
              </a:spcAft>
              <a:buSzPts val="1400"/>
              <a:buNone/>
              <a:defRPr b="0" i="0" sz="2400" u="none" cap="none" strike="noStrike">
                <a:solidFill>
                  <a:srgbClr val="FFFFFF"/>
                </a:solidFill>
                <a:latin typeface="Arial"/>
                <a:ea typeface="Arial"/>
                <a:cs typeface="Arial"/>
                <a:sym typeface="Arial"/>
              </a:defRPr>
            </a:lvl6pPr>
            <a:lvl7pPr lvl="6" marR="0" rtl="0" algn="r">
              <a:spcBef>
                <a:spcPts val="0"/>
              </a:spcBef>
              <a:spcAft>
                <a:spcPts val="0"/>
              </a:spcAft>
              <a:buSzPts val="1400"/>
              <a:buNone/>
              <a:defRPr b="0" i="0" sz="2400" u="none" cap="none" strike="noStrike">
                <a:solidFill>
                  <a:srgbClr val="FFFFFF"/>
                </a:solidFill>
                <a:latin typeface="Arial"/>
                <a:ea typeface="Arial"/>
                <a:cs typeface="Arial"/>
                <a:sym typeface="Arial"/>
              </a:defRPr>
            </a:lvl7pPr>
            <a:lvl8pPr lvl="7" marR="0" rtl="0" algn="r">
              <a:spcBef>
                <a:spcPts val="0"/>
              </a:spcBef>
              <a:spcAft>
                <a:spcPts val="0"/>
              </a:spcAft>
              <a:buSzPts val="1400"/>
              <a:buNone/>
              <a:defRPr b="0" i="0" sz="2400" u="none" cap="none" strike="noStrike">
                <a:solidFill>
                  <a:srgbClr val="FFFFFF"/>
                </a:solidFill>
                <a:latin typeface="Arial"/>
                <a:ea typeface="Arial"/>
                <a:cs typeface="Arial"/>
                <a:sym typeface="Arial"/>
              </a:defRPr>
            </a:lvl8pPr>
            <a:lvl9pPr lvl="8" marR="0" rtl="0" algn="r">
              <a:spcBef>
                <a:spcPts val="0"/>
              </a:spcBef>
              <a:spcAft>
                <a:spcPts val="0"/>
              </a:spcAft>
              <a:buSzPts val="1400"/>
              <a:buNone/>
              <a:defRPr b="0" i="0" sz="2400" u="none" cap="none" strike="noStrike">
                <a:solidFill>
                  <a:srgbClr val="FFFFFF"/>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50" name="Shape 50"/>
        <p:cNvGrpSpPr/>
        <p:nvPr/>
      </p:nvGrpSpPr>
      <p:grpSpPr>
        <a:xfrm>
          <a:off x="0" y="0"/>
          <a:ext cx="0" cy="0"/>
          <a:chOff x="0" y="0"/>
          <a:chExt cx="0" cy="0"/>
        </a:xfrm>
      </p:grpSpPr>
      <p:pic>
        <p:nvPicPr>
          <p:cNvPr id="51" name="Google Shape;51;p10"/>
          <p:cNvPicPr preferRelativeResize="0"/>
          <p:nvPr/>
        </p:nvPicPr>
        <p:blipFill rotWithShape="1">
          <a:blip r:embed="rId2">
            <a:alphaModFix/>
          </a:blip>
          <a:srcRect b="0" l="0" r="0" t="0"/>
          <a:stretch/>
        </p:blipFill>
        <p:spPr>
          <a:xfrm>
            <a:off x="34925" y="4955382"/>
            <a:ext cx="1157288" cy="208360"/>
          </a:xfrm>
          <a:prstGeom prst="rect">
            <a:avLst/>
          </a:prstGeom>
          <a:noFill/>
          <a:ln>
            <a:noFill/>
          </a:ln>
        </p:spPr>
      </p:pic>
      <p:sp>
        <p:nvSpPr>
          <p:cNvPr id="52" name="Google Shape;52;p10"/>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53" name="Google Shape;53;p10"/>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Autofit/>
          </a:bodyPr>
          <a:lstStyle>
            <a:lvl1pPr lvl="0" algn="ctr">
              <a:spcBef>
                <a:spcPts val="360"/>
              </a:spcBef>
              <a:spcAft>
                <a:spcPts val="0"/>
              </a:spcAft>
              <a:buSzPts val="900"/>
              <a:buNone/>
              <a:defRPr/>
            </a:lvl1pPr>
            <a:lvl2pPr lvl="1" algn="ctr">
              <a:spcBef>
                <a:spcPts val="360"/>
              </a:spcBef>
              <a:spcAft>
                <a:spcPts val="0"/>
              </a:spcAft>
              <a:buSzPts val="900"/>
              <a:buNone/>
              <a:defRPr/>
            </a:lvl2pPr>
            <a:lvl3pPr lvl="2" algn="ctr">
              <a:spcBef>
                <a:spcPts val="360"/>
              </a:spcBef>
              <a:spcAft>
                <a:spcPts val="0"/>
              </a:spcAft>
              <a:buSzPts val="900"/>
              <a:buNone/>
              <a:defRPr/>
            </a:lvl3pPr>
            <a:lvl4pPr lvl="3" algn="ctr">
              <a:spcBef>
                <a:spcPts val="315"/>
              </a:spcBef>
              <a:spcAft>
                <a:spcPts val="0"/>
              </a:spcAft>
              <a:buSzPts val="788"/>
              <a:buNone/>
              <a:defRPr/>
            </a:lvl4pPr>
            <a:lvl5pPr lvl="4" algn="ctr">
              <a:spcBef>
                <a:spcPts val="315"/>
              </a:spcBef>
              <a:spcAft>
                <a:spcPts val="0"/>
              </a:spcAft>
              <a:buSzPts val="788"/>
              <a:buNone/>
              <a:defRPr/>
            </a:lvl5pPr>
            <a:lvl6pPr lvl="5" algn="ctr">
              <a:spcBef>
                <a:spcPts val="315"/>
              </a:spcBef>
              <a:spcAft>
                <a:spcPts val="0"/>
              </a:spcAft>
              <a:buSzPts val="788"/>
              <a:buNone/>
              <a:defRPr/>
            </a:lvl6pPr>
            <a:lvl7pPr lvl="6" algn="ctr">
              <a:spcBef>
                <a:spcPts val="315"/>
              </a:spcBef>
              <a:spcAft>
                <a:spcPts val="0"/>
              </a:spcAft>
              <a:buSzPts val="788"/>
              <a:buNone/>
              <a:defRPr/>
            </a:lvl7pPr>
            <a:lvl8pPr lvl="7" algn="ctr">
              <a:spcBef>
                <a:spcPts val="315"/>
              </a:spcBef>
              <a:spcAft>
                <a:spcPts val="0"/>
              </a:spcAft>
              <a:buSzPts val="788"/>
              <a:buNone/>
              <a:defRPr/>
            </a:lvl8pPr>
            <a:lvl9pPr lvl="8" algn="ctr">
              <a:spcBef>
                <a:spcPts val="315"/>
              </a:spcBef>
              <a:spcAft>
                <a:spcPts val="0"/>
              </a:spcAft>
              <a:buSzPts val="788"/>
              <a:buNone/>
              <a:defRPr/>
            </a:lvl9pPr>
          </a:lstStyle>
          <a:p/>
        </p:txBody>
      </p:sp>
      <p:sp>
        <p:nvSpPr>
          <p:cNvPr id="54" name="Google Shape;54;p10"/>
          <p:cNvSpPr txBox="1"/>
          <p:nvPr>
            <p:ph idx="11" type="ftr"/>
          </p:nvPr>
        </p:nvSpPr>
        <p:spPr>
          <a:xfrm>
            <a:off x="3124200" y="4976813"/>
            <a:ext cx="2895600" cy="155972"/>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0"/>
          <p:cNvSpPr txBox="1"/>
          <p:nvPr>
            <p:ph idx="12" type="sldNum"/>
          </p:nvPr>
        </p:nvSpPr>
        <p:spPr>
          <a:xfrm>
            <a:off x="6948488" y="4976813"/>
            <a:ext cx="2133600" cy="155972"/>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b="1" sz="525">
                <a:solidFill>
                  <a:schemeClr val="lt1"/>
                </a:solidFill>
                <a:latin typeface="Verdana"/>
                <a:ea typeface="Verdana"/>
                <a:cs typeface="Verdana"/>
                <a:sym typeface="Verdana"/>
              </a:defRPr>
            </a:lvl1pPr>
            <a:lvl2pPr indent="0" lvl="1" marL="0" marR="0" algn="r">
              <a:spcBef>
                <a:spcPts val="0"/>
              </a:spcBef>
              <a:buNone/>
              <a:defRPr b="1" sz="525">
                <a:solidFill>
                  <a:schemeClr val="lt1"/>
                </a:solidFill>
                <a:latin typeface="Verdana"/>
                <a:ea typeface="Verdana"/>
                <a:cs typeface="Verdana"/>
                <a:sym typeface="Verdana"/>
              </a:defRPr>
            </a:lvl2pPr>
            <a:lvl3pPr indent="0" lvl="2" marL="0" marR="0" algn="r">
              <a:spcBef>
                <a:spcPts val="0"/>
              </a:spcBef>
              <a:buNone/>
              <a:defRPr b="1" sz="525">
                <a:solidFill>
                  <a:schemeClr val="lt1"/>
                </a:solidFill>
                <a:latin typeface="Verdana"/>
                <a:ea typeface="Verdana"/>
                <a:cs typeface="Verdana"/>
                <a:sym typeface="Verdana"/>
              </a:defRPr>
            </a:lvl3pPr>
            <a:lvl4pPr indent="0" lvl="3" marL="0" marR="0" algn="r">
              <a:spcBef>
                <a:spcPts val="0"/>
              </a:spcBef>
              <a:buNone/>
              <a:defRPr b="1" sz="525">
                <a:solidFill>
                  <a:schemeClr val="lt1"/>
                </a:solidFill>
                <a:latin typeface="Verdana"/>
                <a:ea typeface="Verdana"/>
                <a:cs typeface="Verdana"/>
                <a:sym typeface="Verdana"/>
              </a:defRPr>
            </a:lvl4pPr>
            <a:lvl5pPr indent="0" lvl="4" marL="0" marR="0" algn="r">
              <a:spcBef>
                <a:spcPts val="0"/>
              </a:spcBef>
              <a:buNone/>
              <a:defRPr b="1" sz="525">
                <a:solidFill>
                  <a:schemeClr val="lt1"/>
                </a:solidFill>
                <a:latin typeface="Verdana"/>
                <a:ea typeface="Verdana"/>
                <a:cs typeface="Verdana"/>
                <a:sym typeface="Verdana"/>
              </a:defRPr>
            </a:lvl5pPr>
            <a:lvl6pPr indent="0" lvl="5" marL="0" marR="0" algn="r">
              <a:spcBef>
                <a:spcPts val="0"/>
              </a:spcBef>
              <a:buNone/>
              <a:defRPr b="1" sz="525">
                <a:solidFill>
                  <a:schemeClr val="lt1"/>
                </a:solidFill>
                <a:latin typeface="Verdana"/>
                <a:ea typeface="Verdana"/>
                <a:cs typeface="Verdana"/>
                <a:sym typeface="Verdana"/>
              </a:defRPr>
            </a:lvl6pPr>
            <a:lvl7pPr indent="0" lvl="6" marL="0" marR="0" algn="r">
              <a:spcBef>
                <a:spcPts val="0"/>
              </a:spcBef>
              <a:buNone/>
              <a:defRPr b="1" sz="525">
                <a:solidFill>
                  <a:schemeClr val="lt1"/>
                </a:solidFill>
                <a:latin typeface="Verdana"/>
                <a:ea typeface="Verdana"/>
                <a:cs typeface="Verdana"/>
                <a:sym typeface="Verdana"/>
              </a:defRPr>
            </a:lvl7pPr>
            <a:lvl8pPr indent="0" lvl="7" marL="0" marR="0" algn="r">
              <a:spcBef>
                <a:spcPts val="0"/>
              </a:spcBef>
              <a:buNone/>
              <a:defRPr b="1" sz="525">
                <a:solidFill>
                  <a:schemeClr val="lt1"/>
                </a:solidFill>
                <a:latin typeface="Verdana"/>
                <a:ea typeface="Verdana"/>
                <a:cs typeface="Verdana"/>
                <a:sym typeface="Verdana"/>
              </a:defRPr>
            </a:lvl8pPr>
            <a:lvl9pPr indent="0" lvl="8" marL="0" marR="0" algn="r">
              <a:spcBef>
                <a:spcPts val="0"/>
              </a:spcBef>
              <a:buNone/>
              <a:defRPr b="1" sz="525">
                <a:solidFill>
                  <a:schemeClr val="lt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fr-FR"/>
              <a:t>‹#›</a:t>
            </a:fld>
            <a:endParaRPr/>
          </a:p>
        </p:txBody>
      </p:sp>
      <p:sp>
        <p:nvSpPr>
          <p:cNvPr id="56" name="Google Shape;56;p10"/>
          <p:cNvSpPr txBox="1"/>
          <p:nvPr>
            <p:ph idx="10" type="dt"/>
          </p:nvPr>
        </p:nvSpPr>
        <p:spPr>
          <a:xfrm>
            <a:off x="0" y="4762500"/>
            <a:ext cx="1403350" cy="130969"/>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57" name="Shape 57"/>
        <p:cNvGrpSpPr/>
        <p:nvPr/>
      </p:nvGrpSpPr>
      <p:grpSpPr>
        <a:xfrm>
          <a:off x="0" y="0"/>
          <a:ext cx="0" cy="0"/>
          <a:chOff x="0" y="0"/>
          <a:chExt cx="0" cy="0"/>
        </a:xfrm>
      </p:grpSpPr>
      <p:pic>
        <p:nvPicPr>
          <p:cNvPr id="58" name="Google Shape;58;p11"/>
          <p:cNvPicPr preferRelativeResize="0"/>
          <p:nvPr/>
        </p:nvPicPr>
        <p:blipFill rotWithShape="1">
          <a:blip r:embed="rId2">
            <a:alphaModFix/>
          </a:blip>
          <a:srcRect b="0" l="0" r="0" t="0"/>
          <a:stretch/>
        </p:blipFill>
        <p:spPr>
          <a:xfrm>
            <a:off x="34925" y="4955382"/>
            <a:ext cx="1157288" cy="208360"/>
          </a:xfrm>
          <a:prstGeom prst="rect">
            <a:avLst/>
          </a:prstGeom>
          <a:noFill/>
          <a:ln>
            <a:noFill/>
          </a:ln>
        </p:spPr>
      </p:pic>
      <p:sp>
        <p:nvSpPr>
          <p:cNvPr id="59" name="Google Shape;59;p11"/>
          <p:cNvSpPr txBox="1"/>
          <p:nvPr>
            <p:ph type="title"/>
          </p:nvPr>
        </p:nvSpPr>
        <p:spPr>
          <a:xfrm>
            <a:off x="1476376" y="0"/>
            <a:ext cx="7559675" cy="519113"/>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60" name="Google Shape;60;p11"/>
          <p:cNvSpPr txBox="1"/>
          <p:nvPr>
            <p:ph idx="1" type="body"/>
          </p:nvPr>
        </p:nvSpPr>
        <p:spPr>
          <a:xfrm>
            <a:off x="1476376" y="627460"/>
            <a:ext cx="7559675" cy="4212431"/>
          </a:xfrm>
          <a:prstGeom prst="rect">
            <a:avLst/>
          </a:prstGeom>
          <a:noFill/>
          <a:ln>
            <a:noFill/>
          </a:ln>
        </p:spPr>
        <p:txBody>
          <a:bodyPr anchorCtr="0" anchor="t" bIns="45700" lIns="91425" spcFirstLastPara="1" rIns="91425" wrap="square" tIns="45700">
            <a:noAutofit/>
          </a:bodyPr>
          <a:lstStyle>
            <a:lvl1pPr indent="-285750" lvl="0" marL="457200" algn="l">
              <a:spcBef>
                <a:spcPts val="360"/>
              </a:spcBef>
              <a:spcAft>
                <a:spcPts val="0"/>
              </a:spcAft>
              <a:buSzPts val="900"/>
              <a:buChar char="❖"/>
              <a:defRPr/>
            </a:lvl1pPr>
            <a:lvl2pPr indent="-314325" lvl="1" marL="914400" algn="l">
              <a:spcBef>
                <a:spcPts val="540"/>
              </a:spcBef>
              <a:spcAft>
                <a:spcPts val="0"/>
              </a:spcAft>
              <a:buSzPts val="1350"/>
              <a:buChar char="⮚"/>
              <a:defRPr/>
            </a:lvl2pPr>
            <a:lvl3pPr indent="-314325" lvl="2" marL="1371600" algn="l">
              <a:spcBef>
                <a:spcPts val="540"/>
              </a:spcBef>
              <a:spcAft>
                <a:spcPts val="0"/>
              </a:spcAft>
              <a:buSzPts val="1350"/>
              <a:buChar char="🟇"/>
              <a:defRPr/>
            </a:lvl3pPr>
            <a:lvl4pPr indent="-314325" lvl="3" marL="1828800" algn="l">
              <a:spcBef>
                <a:spcPts val="540"/>
              </a:spcBef>
              <a:spcAft>
                <a:spcPts val="0"/>
              </a:spcAft>
              <a:buSzPts val="1350"/>
              <a:buChar char="🟀"/>
              <a:defRPr/>
            </a:lvl4pPr>
            <a:lvl5pPr indent="-314325" lvl="4" marL="2286000" algn="l">
              <a:spcBef>
                <a:spcPts val="540"/>
              </a:spcBef>
              <a:spcAft>
                <a:spcPts val="0"/>
              </a:spcAft>
              <a:buSzPts val="1350"/>
              <a:buChar char="▪"/>
              <a:defRPr/>
            </a:lvl5pPr>
            <a:lvl6pPr indent="-314325" lvl="5" marL="2743200" algn="l">
              <a:spcBef>
                <a:spcPts val="540"/>
              </a:spcBef>
              <a:spcAft>
                <a:spcPts val="0"/>
              </a:spcAft>
              <a:buSzPts val="1350"/>
              <a:buChar char="▪"/>
              <a:defRPr/>
            </a:lvl6pPr>
            <a:lvl7pPr indent="-314325" lvl="6" marL="3200400" algn="l">
              <a:spcBef>
                <a:spcPts val="540"/>
              </a:spcBef>
              <a:spcAft>
                <a:spcPts val="0"/>
              </a:spcAft>
              <a:buSzPts val="1350"/>
              <a:buChar char="▪"/>
              <a:defRPr/>
            </a:lvl7pPr>
            <a:lvl8pPr indent="-314325" lvl="7" marL="3657600" algn="l">
              <a:spcBef>
                <a:spcPts val="540"/>
              </a:spcBef>
              <a:spcAft>
                <a:spcPts val="0"/>
              </a:spcAft>
              <a:buSzPts val="1350"/>
              <a:buChar char="▪"/>
              <a:defRPr/>
            </a:lvl8pPr>
            <a:lvl9pPr indent="-314325" lvl="8" marL="4114800" algn="l">
              <a:spcBef>
                <a:spcPts val="540"/>
              </a:spcBef>
              <a:spcAft>
                <a:spcPts val="0"/>
              </a:spcAft>
              <a:buSzPts val="1350"/>
              <a:buChar char="▪"/>
              <a:defRPr/>
            </a:lvl9pPr>
          </a:lstStyle>
          <a:p/>
        </p:txBody>
      </p:sp>
      <p:sp>
        <p:nvSpPr>
          <p:cNvPr id="61" name="Google Shape;61;p11"/>
          <p:cNvSpPr txBox="1"/>
          <p:nvPr>
            <p:ph idx="11" type="ftr"/>
          </p:nvPr>
        </p:nvSpPr>
        <p:spPr>
          <a:xfrm>
            <a:off x="3124200" y="4976813"/>
            <a:ext cx="2895600" cy="155972"/>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1"/>
          <p:cNvSpPr txBox="1"/>
          <p:nvPr>
            <p:ph idx="12" type="sldNum"/>
          </p:nvPr>
        </p:nvSpPr>
        <p:spPr>
          <a:xfrm>
            <a:off x="6948488" y="4976813"/>
            <a:ext cx="2133600" cy="155972"/>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b="1" sz="525">
                <a:solidFill>
                  <a:schemeClr val="lt1"/>
                </a:solidFill>
                <a:latin typeface="Verdana"/>
                <a:ea typeface="Verdana"/>
                <a:cs typeface="Verdana"/>
                <a:sym typeface="Verdana"/>
              </a:defRPr>
            </a:lvl1pPr>
            <a:lvl2pPr indent="0" lvl="1" marL="0" marR="0" algn="r">
              <a:spcBef>
                <a:spcPts val="0"/>
              </a:spcBef>
              <a:buNone/>
              <a:defRPr b="1" sz="525">
                <a:solidFill>
                  <a:schemeClr val="lt1"/>
                </a:solidFill>
                <a:latin typeface="Verdana"/>
                <a:ea typeface="Verdana"/>
                <a:cs typeface="Verdana"/>
                <a:sym typeface="Verdana"/>
              </a:defRPr>
            </a:lvl2pPr>
            <a:lvl3pPr indent="0" lvl="2" marL="0" marR="0" algn="r">
              <a:spcBef>
                <a:spcPts val="0"/>
              </a:spcBef>
              <a:buNone/>
              <a:defRPr b="1" sz="525">
                <a:solidFill>
                  <a:schemeClr val="lt1"/>
                </a:solidFill>
                <a:latin typeface="Verdana"/>
                <a:ea typeface="Verdana"/>
                <a:cs typeface="Verdana"/>
                <a:sym typeface="Verdana"/>
              </a:defRPr>
            </a:lvl3pPr>
            <a:lvl4pPr indent="0" lvl="3" marL="0" marR="0" algn="r">
              <a:spcBef>
                <a:spcPts val="0"/>
              </a:spcBef>
              <a:buNone/>
              <a:defRPr b="1" sz="525">
                <a:solidFill>
                  <a:schemeClr val="lt1"/>
                </a:solidFill>
                <a:latin typeface="Verdana"/>
                <a:ea typeface="Verdana"/>
                <a:cs typeface="Verdana"/>
                <a:sym typeface="Verdana"/>
              </a:defRPr>
            </a:lvl4pPr>
            <a:lvl5pPr indent="0" lvl="4" marL="0" marR="0" algn="r">
              <a:spcBef>
                <a:spcPts val="0"/>
              </a:spcBef>
              <a:buNone/>
              <a:defRPr b="1" sz="525">
                <a:solidFill>
                  <a:schemeClr val="lt1"/>
                </a:solidFill>
                <a:latin typeface="Verdana"/>
                <a:ea typeface="Verdana"/>
                <a:cs typeface="Verdana"/>
                <a:sym typeface="Verdana"/>
              </a:defRPr>
            </a:lvl5pPr>
            <a:lvl6pPr indent="0" lvl="5" marL="0" marR="0" algn="r">
              <a:spcBef>
                <a:spcPts val="0"/>
              </a:spcBef>
              <a:buNone/>
              <a:defRPr b="1" sz="525">
                <a:solidFill>
                  <a:schemeClr val="lt1"/>
                </a:solidFill>
                <a:latin typeface="Verdana"/>
                <a:ea typeface="Verdana"/>
                <a:cs typeface="Verdana"/>
                <a:sym typeface="Verdana"/>
              </a:defRPr>
            </a:lvl6pPr>
            <a:lvl7pPr indent="0" lvl="6" marL="0" marR="0" algn="r">
              <a:spcBef>
                <a:spcPts val="0"/>
              </a:spcBef>
              <a:buNone/>
              <a:defRPr b="1" sz="525">
                <a:solidFill>
                  <a:schemeClr val="lt1"/>
                </a:solidFill>
                <a:latin typeface="Verdana"/>
                <a:ea typeface="Verdana"/>
                <a:cs typeface="Verdana"/>
                <a:sym typeface="Verdana"/>
              </a:defRPr>
            </a:lvl7pPr>
            <a:lvl8pPr indent="0" lvl="7" marL="0" marR="0" algn="r">
              <a:spcBef>
                <a:spcPts val="0"/>
              </a:spcBef>
              <a:buNone/>
              <a:defRPr b="1" sz="525">
                <a:solidFill>
                  <a:schemeClr val="lt1"/>
                </a:solidFill>
                <a:latin typeface="Verdana"/>
                <a:ea typeface="Verdana"/>
                <a:cs typeface="Verdana"/>
                <a:sym typeface="Verdana"/>
              </a:defRPr>
            </a:lvl8pPr>
            <a:lvl9pPr indent="0" lvl="8" marL="0" marR="0" algn="r">
              <a:spcBef>
                <a:spcPts val="0"/>
              </a:spcBef>
              <a:buNone/>
              <a:defRPr b="1" sz="525">
                <a:solidFill>
                  <a:schemeClr val="lt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fr-FR"/>
              <a:t>‹#›</a:t>
            </a:fld>
            <a:endParaRPr/>
          </a:p>
        </p:txBody>
      </p:sp>
      <p:sp>
        <p:nvSpPr>
          <p:cNvPr id="63" name="Google Shape;63;p11"/>
          <p:cNvSpPr txBox="1"/>
          <p:nvPr>
            <p:ph idx="10" type="dt"/>
          </p:nvPr>
        </p:nvSpPr>
        <p:spPr>
          <a:xfrm>
            <a:off x="0" y="4762500"/>
            <a:ext cx="1403350" cy="130969"/>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64" name="Shape 64"/>
        <p:cNvGrpSpPr/>
        <p:nvPr/>
      </p:nvGrpSpPr>
      <p:grpSpPr>
        <a:xfrm>
          <a:off x="0" y="0"/>
          <a:ext cx="0" cy="0"/>
          <a:chOff x="0" y="0"/>
          <a:chExt cx="0" cy="0"/>
        </a:xfrm>
      </p:grpSpPr>
      <p:sp>
        <p:nvSpPr>
          <p:cNvPr id="65" name="Google Shape;65;p12"/>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3000" cap="none"/>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66" name="Google Shape;66;p12"/>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Autofit/>
          </a:bodyPr>
          <a:lstStyle>
            <a:lvl1pPr indent="-228600" lvl="0" marL="457200" algn="l">
              <a:spcBef>
                <a:spcPts val="300"/>
              </a:spcBef>
              <a:spcAft>
                <a:spcPts val="0"/>
              </a:spcAft>
              <a:buSzPts val="750"/>
              <a:buNone/>
              <a:defRPr sz="1500"/>
            </a:lvl1pPr>
            <a:lvl2pPr indent="-228600" lvl="1" marL="914400" algn="l">
              <a:spcBef>
                <a:spcPts val="405"/>
              </a:spcBef>
              <a:spcAft>
                <a:spcPts val="0"/>
              </a:spcAft>
              <a:buSzPts val="1013"/>
              <a:buNone/>
              <a:defRPr sz="1350"/>
            </a:lvl2pPr>
            <a:lvl3pPr indent="-228600" lvl="2" marL="1371600" algn="l">
              <a:spcBef>
                <a:spcPts val="360"/>
              </a:spcBef>
              <a:spcAft>
                <a:spcPts val="0"/>
              </a:spcAft>
              <a:buSzPts val="900"/>
              <a:buNone/>
              <a:defRPr sz="1200"/>
            </a:lvl3pPr>
            <a:lvl4pPr indent="-228600" lvl="3" marL="1828800" algn="l">
              <a:spcBef>
                <a:spcPts val="315"/>
              </a:spcBef>
              <a:spcAft>
                <a:spcPts val="0"/>
              </a:spcAft>
              <a:buSzPts val="788"/>
              <a:buNone/>
              <a:defRPr sz="1050"/>
            </a:lvl4pPr>
            <a:lvl5pPr indent="-228600" lvl="4" marL="2286000" algn="l">
              <a:spcBef>
                <a:spcPts val="315"/>
              </a:spcBef>
              <a:spcAft>
                <a:spcPts val="0"/>
              </a:spcAft>
              <a:buSzPts val="788"/>
              <a:buNone/>
              <a:defRPr sz="1050"/>
            </a:lvl5pPr>
            <a:lvl6pPr indent="-228600" lvl="5" marL="2743200" algn="l">
              <a:spcBef>
                <a:spcPts val="315"/>
              </a:spcBef>
              <a:spcAft>
                <a:spcPts val="0"/>
              </a:spcAft>
              <a:buSzPts val="788"/>
              <a:buNone/>
              <a:defRPr sz="1050"/>
            </a:lvl6pPr>
            <a:lvl7pPr indent="-228600" lvl="6" marL="3200400" algn="l">
              <a:spcBef>
                <a:spcPts val="315"/>
              </a:spcBef>
              <a:spcAft>
                <a:spcPts val="0"/>
              </a:spcAft>
              <a:buSzPts val="788"/>
              <a:buNone/>
              <a:defRPr sz="1050"/>
            </a:lvl7pPr>
            <a:lvl8pPr indent="-228600" lvl="7" marL="3657600" algn="l">
              <a:spcBef>
                <a:spcPts val="315"/>
              </a:spcBef>
              <a:spcAft>
                <a:spcPts val="0"/>
              </a:spcAft>
              <a:buSzPts val="788"/>
              <a:buNone/>
              <a:defRPr sz="1050"/>
            </a:lvl8pPr>
            <a:lvl9pPr indent="-228600" lvl="8" marL="4114800" algn="l">
              <a:spcBef>
                <a:spcPts val="315"/>
              </a:spcBef>
              <a:spcAft>
                <a:spcPts val="0"/>
              </a:spcAft>
              <a:buSzPts val="788"/>
              <a:buNone/>
              <a:defRPr sz="1050"/>
            </a:lvl9pPr>
          </a:lstStyle>
          <a:p/>
        </p:txBody>
      </p:sp>
      <p:sp>
        <p:nvSpPr>
          <p:cNvPr id="67" name="Google Shape;67;p12"/>
          <p:cNvSpPr txBox="1"/>
          <p:nvPr>
            <p:ph idx="11" type="ftr"/>
          </p:nvPr>
        </p:nvSpPr>
        <p:spPr>
          <a:xfrm>
            <a:off x="3124200" y="4976813"/>
            <a:ext cx="2895600" cy="155972"/>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2"/>
          <p:cNvSpPr txBox="1"/>
          <p:nvPr>
            <p:ph idx="12" type="sldNum"/>
          </p:nvPr>
        </p:nvSpPr>
        <p:spPr>
          <a:xfrm>
            <a:off x="6948488" y="4976813"/>
            <a:ext cx="2133600" cy="155972"/>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b="1" sz="525">
                <a:solidFill>
                  <a:schemeClr val="lt1"/>
                </a:solidFill>
                <a:latin typeface="Verdana"/>
                <a:ea typeface="Verdana"/>
                <a:cs typeface="Verdana"/>
                <a:sym typeface="Verdana"/>
              </a:defRPr>
            </a:lvl1pPr>
            <a:lvl2pPr indent="0" lvl="1" marL="0" marR="0" algn="r">
              <a:spcBef>
                <a:spcPts val="0"/>
              </a:spcBef>
              <a:buNone/>
              <a:defRPr b="1" sz="525">
                <a:solidFill>
                  <a:schemeClr val="lt1"/>
                </a:solidFill>
                <a:latin typeface="Verdana"/>
                <a:ea typeface="Verdana"/>
                <a:cs typeface="Verdana"/>
                <a:sym typeface="Verdana"/>
              </a:defRPr>
            </a:lvl2pPr>
            <a:lvl3pPr indent="0" lvl="2" marL="0" marR="0" algn="r">
              <a:spcBef>
                <a:spcPts val="0"/>
              </a:spcBef>
              <a:buNone/>
              <a:defRPr b="1" sz="525">
                <a:solidFill>
                  <a:schemeClr val="lt1"/>
                </a:solidFill>
                <a:latin typeface="Verdana"/>
                <a:ea typeface="Verdana"/>
                <a:cs typeface="Verdana"/>
                <a:sym typeface="Verdana"/>
              </a:defRPr>
            </a:lvl3pPr>
            <a:lvl4pPr indent="0" lvl="3" marL="0" marR="0" algn="r">
              <a:spcBef>
                <a:spcPts val="0"/>
              </a:spcBef>
              <a:buNone/>
              <a:defRPr b="1" sz="525">
                <a:solidFill>
                  <a:schemeClr val="lt1"/>
                </a:solidFill>
                <a:latin typeface="Verdana"/>
                <a:ea typeface="Verdana"/>
                <a:cs typeface="Verdana"/>
                <a:sym typeface="Verdana"/>
              </a:defRPr>
            </a:lvl4pPr>
            <a:lvl5pPr indent="0" lvl="4" marL="0" marR="0" algn="r">
              <a:spcBef>
                <a:spcPts val="0"/>
              </a:spcBef>
              <a:buNone/>
              <a:defRPr b="1" sz="525">
                <a:solidFill>
                  <a:schemeClr val="lt1"/>
                </a:solidFill>
                <a:latin typeface="Verdana"/>
                <a:ea typeface="Verdana"/>
                <a:cs typeface="Verdana"/>
                <a:sym typeface="Verdana"/>
              </a:defRPr>
            </a:lvl5pPr>
            <a:lvl6pPr indent="0" lvl="5" marL="0" marR="0" algn="r">
              <a:spcBef>
                <a:spcPts val="0"/>
              </a:spcBef>
              <a:buNone/>
              <a:defRPr b="1" sz="525">
                <a:solidFill>
                  <a:schemeClr val="lt1"/>
                </a:solidFill>
                <a:latin typeface="Verdana"/>
                <a:ea typeface="Verdana"/>
                <a:cs typeface="Verdana"/>
                <a:sym typeface="Verdana"/>
              </a:defRPr>
            </a:lvl6pPr>
            <a:lvl7pPr indent="0" lvl="6" marL="0" marR="0" algn="r">
              <a:spcBef>
                <a:spcPts val="0"/>
              </a:spcBef>
              <a:buNone/>
              <a:defRPr b="1" sz="525">
                <a:solidFill>
                  <a:schemeClr val="lt1"/>
                </a:solidFill>
                <a:latin typeface="Verdana"/>
                <a:ea typeface="Verdana"/>
                <a:cs typeface="Verdana"/>
                <a:sym typeface="Verdana"/>
              </a:defRPr>
            </a:lvl7pPr>
            <a:lvl8pPr indent="0" lvl="7" marL="0" marR="0" algn="r">
              <a:spcBef>
                <a:spcPts val="0"/>
              </a:spcBef>
              <a:buNone/>
              <a:defRPr b="1" sz="525">
                <a:solidFill>
                  <a:schemeClr val="lt1"/>
                </a:solidFill>
                <a:latin typeface="Verdana"/>
                <a:ea typeface="Verdana"/>
                <a:cs typeface="Verdana"/>
                <a:sym typeface="Verdana"/>
              </a:defRPr>
            </a:lvl8pPr>
            <a:lvl9pPr indent="0" lvl="8" marL="0" marR="0" algn="r">
              <a:spcBef>
                <a:spcPts val="0"/>
              </a:spcBef>
              <a:buNone/>
              <a:defRPr b="1" sz="525">
                <a:solidFill>
                  <a:schemeClr val="lt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fr-FR"/>
              <a:t>‹#›</a:t>
            </a:fld>
            <a:endParaRPr/>
          </a:p>
        </p:txBody>
      </p:sp>
      <p:sp>
        <p:nvSpPr>
          <p:cNvPr id="69" name="Google Shape;69;p12"/>
          <p:cNvSpPr txBox="1"/>
          <p:nvPr>
            <p:ph idx="10" type="dt"/>
          </p:nvPr>
        </p:nvSpPr>
        <p:spPr>
          <a:xfrm>
            <a:off x="0" y="4762500"/>
            <a:ext cx="1403350" cy="130969"/>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9.jpg"/><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16.xml"/><Relationship Id="rId10" Type="http://schemas.openxmlformats.org/officeDocument/2006/relationships/slideLayout" Target="../slideLayouts/slideLayout15.xml"/><Relationship Id="rId13" Type="http://schemas.openxmlformats.org/officeDocument/2006/relationships/theme" Target="../theme/theme2.xml"/><Relationship Id="rId12" Type="http://schemas.openxmlformats.org/officeDocument/2006/relationships/slideLayout" Target="../slideLayouts/slideLayout17.xml"/><Relationship Id="rId1" Type="http://schemas.openxmlformats.org/officeDocument/2006/relationships/image" Target="../media/image11.jp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image" Target="../media/image12.png"/><Relationship Id="rId2" Type="http://schemas.openxmlformats.org/officeDocument/2006/relationships/image" Target="../media/image10.png"/><Relationship Id="rId3"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slideLayout" Target="../slideLayouts/slideLayout22.xml"/><Relationship Id="rId14" Type="http://schemas.openxmlformats.org/officeDocument/2006/relationships/theme" Target="../theme/theme5.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
          <p:cNvPicPr preferRelativeResize="0"/>
          <p:nvPr/>
        </p:nvPicPr>
        <p:blipFill rotWithShape="1">
          <a:blip r:embed="rId1">
            <a:alphaModFix/>
          </a:blip>
          <a:srcRect b="0" l="0" r="0" t="0"/>
          <a:stretch/>
        </p:blipFill>
        <p:spPr>
          <a:xfrm>
            <a:off x="2988521" y="1"/>
            <a:ext cx="6155478" cy="1097089"/>
          </a:xfrm>
          <a:prstGeom prst="rect">
            <a:avLst/>
          </a:prstGeom>
          <a:noFill/>
          <a:ln>
            <a:noFill/>
          </a:ln>
        </p:spPr>
      </p:pic>
      <p:pic>
        <p:nvPicPr>
          <p:cNvPr id="11" name="Google Shape;11;p1"/>
          <p:cNvPicPr preferRelativeResize="0"/>
          <p:nvPr/>
        </p:nvPicPr>
        <p:blipFill rotWithShape="1">
          <a:blip r:embed="rId2">
            <a:alphaModFix/>
          </a:blip>
          <a:srcRect b="0" l="0" r="0" t="0"/>
          <a:stretch/>
        </p:blipFill>
        <p:spPr>
          <a:xfrm>
            <a:off x="1" y="1"/>
            <a:ext cx="6155483" cy="1097089"/>
          </a:xfrm>
          <a:prstGeom prst="rect">
            <a:avLst/>
          </a:prstGeom>
          <a:noFill/>
          <a:ln>
            <a:noFill/>
          </a:ln>
        </p:spPr>
      </p:pic>
      <p:sp>
        <p:nvSpPr>
          <p:cNvPr id="12" name="Google Shape;12;p1"/>
          <p:cNvSpPr txBox="1"/>
          <p:nvPr>
            <p:ph type="title"/>
          </p:nvPr>
        </p:nvSpPr>
        <p:spPr>
          <a:xfrm>
            <a:off x="1780674" y="122549"/>
            <a:ext cx="5864535" cy="85725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FFFFFF"/>
              </a:buClr>
              <a:buSzPts val="2400"/>
              <a:buFont typeface="Helvetica Neue"/>
              <a:buNone/>
              <a:defRPr b="1" i="0" sz="2400" u="none" cap="none" strike="noStrike">
                <a:solidFill>
                  <a:srgbClr val="FFFFFF"/>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
          <p:cNvSpPr txBox="1"/>
          <p:nvPr>
            <p:ph idx="1" type="body"/>
          </p:nvPr>
        </p:nvSpPr>
        <p:spPr>
          <a:xfrm>
            <a:off x="96253" y="1200151"/>
            <a:ext cx="8958370" cy="3653732"/>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002569"/>
              </a:buClr>
              <a:buSzPts val="2400"/>
              <a:buFont typeface="Arial"/>
              <a:buChar char="•"/>
              <a:defRPr b="1" i="0" sz="2400" u="none" cap="none" strike="noStrike">
                <a:solidFill>
                  <a:srgbClr val="002569"/>
                </a:solidFill>
                <a:latin typeface="Calibri"/>
                <a:ea typeface="Calibri"/>
                <a:cs typeface="Calibri"/>
                <a:sym typeface="Calibri"/>
              </a:defRPr>
            </a:lvl1pPr>
            <a:lvl2pPr indent="-355600" lvl="1" marL="914400" marR="0" rtl="0" algn="l">
              <a:spcBef>
                <a:spcPts val="400"/>
              </a:spcBef>
              <a:spcAft>
                <a:spcPts val="0"/>
              </a:spcAft>
              <a:buClr>
                <a:srgbClr val="002569"/>
              </a:buClr>
              <a:buSzPts val="2000"/>
              <a:buFont typeface="Arial"/>
              <a:buChar char="–"/>
              <a:defRPr b="0" i="0" sz="2000" u="none" cap="none" strike="noStrike">
                <a:solidFill>
                  <a:srgbClr val="002569"/>
                </a:solidFill>
                <a:latin typeface="Calibri"/>
                <a:ea typeface="Calibri"/>
                <a:cs typeface="Calibri"/>
                <a:sym typeface="Calibri"/>
              </a:defRPr>
            </a:lvl2pPr>
            <a:lvl3pPr indent="-342900" lvl="2" marL="1371600" marR="0" rtl="0" algn="l">
              <a:spcBef>
                <a:spcPts val="360"/>
              </a:spcBef>
              <a:spcAft>
                <a:spcPts val="0"/>
              </a:spcAft>
              <a:buClr>
                <a:srgbClr val="002569"/>
              </a:buClr>
              <a:buSzPts val="1800"/>
              <a:buFont typeface="Arial"/>
              <a:buChar char="•"/>
              <a:defRPr b="0" i="0" sz="1800" u="none" cap="none" strike="noStrike">
                <a:solidFill>
                  <a:srgbClr val="002569"/>
                </a:solidFill>
                <a:latin typeface="Calibri"/>
                <a:ea typeface="Calibri"/>
                <a:cs typeface="Calibri"/>
                <a:sym typeface="Calibri"/>
              </a:defRPr>
            </a:lvl3pPr>
            <a:lvl4pPr indent="-330200" lvl="3" marL="1828800" marR="0" rtl="0" algn="l">
              <a:spcBef>
                <a:spcPts val="320"/>
              </a:spcBef>
              <a:spcAft>
                <a:spcPts val="0"/>
              </a:spcAft>
              <a:buClr>
                <a:srgbClr val="002569"/>
              </a:buClr>
              <a:buSzPts val="1600"/>
              <a:buFont typeface="Arial"/>
              <a:buChar char="–"/>
              <a:defRPr b="0" i="0" sz="1600" u="none" cap="none" strike="noStrike">
                <a:solidFill>
                  <a:srgbClr val="002569"/>
                </a:solidFill>
                <a:latin typeface="Calibri"/>
                <a:ea typeface="Calibri"/>
                <a:cs typeface="Calibri"/>
                <a:sym typeface="Calibri"/>
              </a:defRPr>
            </a:lvl4pPr>
            <a:lvl5pPr indent="-330200" lvl="4" marL="2286000" marR="0" rtl="0" algn="l">
              <a:spcBef>
                <a:spcPts val="320"/>
              </a:spcBef>
              <a:spcAft>
                <a:spcPts val="0"/>
              </a:spcAft>
              <a:buClr>
                <a:srgbClr val="002569"/>
              </a:buClr>
              <a:buSzPts val="1600"/>
              <a:buFont typeface="Arial"/>
              <a:buChar char="»"/>
              <a:defRPr b="0" i="0" sz="1600" u="none" cap="none" strike="noStrike">
                <a:solidFill>
                  <a:srgbClr val="002569"/>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5" name="Shape 25"/>
        <p:cNvGrpSpPr/>
        <p:nvPr/>
      </p:nvGrpSpPr>
      <p:grpSpPr>
        <a:xfrm>
          <a:off x="0" y="0"/>
          <a:ext cx="0" cy="0"/>
          <a:chOff x="0" y="0"/>
          <a:chExt cx="0" cy="0"/>
        </a:xfrm>
      </p:grpSpPr>
      <p:sp>
        <p:nvSpPr>
          <p:cNvPr id="26" name="Google Shape;26;p4"/>
          <p:cNvSpPr txBox="1"/>
          <p:nvPr>
            <p:ph idx="12" type="sldNum"/>
          </p:nvPr>
        </p:nvSpPr>
        <p:spPr>
          <a:xfrm>
            <a:off x="7239000" y="4910138"/>
            <a:ext cx="1905000" cy="207749"/>
          </a:xfrm>
          <a:prstGeom prst="rect">
            <a:avLst/>
          </a:prstGeom>
          <a:noFill/>
          <a:ln>
            <a:noFill/>
          </a:ln>
        </p:spPr>
        <p:txBody>
          <a:bodyPr anchorCtr="0" anchor="t" bIns="45700" lIns="45700" spcFirstLastPara="1" rIns="45700" wrap="square" tIns="45700">
            <a:noAutofit/>
          </a:bodyPr>
          <a:lstStyle>
            <a:lvl1pPr indent="0" lvl="0" marL="0" marR="0" rtl="0" algn="r">
              <a:spcBef>
                <a:spcPts val="0"/>
              </a:spcBef>
              <a:buNone/>
              <a:defRPr sz="750">
                <a:solidFill>
                  <a:schemeClr val="dk1"/>
                </a:solidFill>
                <a:latin typeface="Calibri"/>
                <a:ea typeface="Calibri"/>
                <a:cs typeface="Calibri"/>
                <a:sym typeface="Calibri"/>
              </a:defRPr>
            </a:lvl1pPr>
            <a:lvl2pPr indent="0" lvl="1" marL="0" marR="0" rtl="0" algn="r">
              <a:spcBef>
                <a:spcPts val="0"/>
              </a:spcBef>
              <a:buNone/>
              <a:defRPr sz="750">
                <a:solidFill>
                  <a:schemeClr val="dk1"/>
                </a:solidFill>
                <a:latin typeface="Calibri"/>
                <a:ea typeface="Calibri"/>
                <a:cs typeface="Calibri"/>
                <a:sym typeface="Calibri"/>
              </a:defRPr>
            </a:lvl2pPr>
            <a:lvl3pPr indent="0" lvl="2" marL="0" marR="0" rtl="0" algn="r">
              <a:spcBef>
                <a:spcPts val="0"/>
              </a:spcBef>
              <a:buNone/>
              <a:defRPr sz="750">
                <a:solidFill>
                  <a:schemeClr val="dk1"/>
                </a:solidFill>
                <a:latin typeface="Calibri"/>
                <a:ea typeface="Calibri"/>
                <a:cs typeface="Calibri"/>
                <a:sym typeface="Calibri"/>
              </a:defRPr>
            </a:lvl3pPr>
            <a:lvl4pPr indent="0" lvl="3" marL="0" marR="0" rtl="0" algn="r">
              <a:spcBef>
                <a:spcPts val="0"/>
              </a:spcBef>
              <a:buNone/>
              <a:defRPr sz="750">
                <a:solidFill>
                  <a:schemeClr val="dk1"/>
                </a:solidFill>
                <a:latin typeface="Calibri"/>
                <a:ea typeface="Calibri"/>
                <a:cs typeface="Calibri"/>
                <a:sym typeface="Calibri"/>
              </a:defRPr>
            </a:lvl4pPr>
            <a:lvl5pPr indent="0" lvl="4" marL="0" marR="0" rtl="0" algn="r">
              <a:spcBef>
                <a:spcPts val="0"/>
              </a:spcBef>
              <a:buNone/>
              <a:defRPr sz="750">
                <a:solidFill>
                  <a:schemeClr val="dk1"/>
                </a:solidFill>
                <a:latin typeface="Calibri"/>
                <a:ea typeface="Calibri"/>
                <a:cs typeface="Calibri"/>
                <a:sym typeface="Calibri"/>
              </a:defRPr>
            </a:lvl5pPr>
            <a:lvl6pPr indent="0" lvl="5" marL="0" marR="0" rtl="0" algn="r">
              <a:spcBef>
                <a:spcPts val="0"/>
              </a:spcBef>
              <a:buNone/>
              <a:defRPr sz="750">
                <a:solidFill>
                  <a:schemeClr val="dk1"/>
                </a:solidFill>
                <a:latin typeface="Calibri"/>
                <a:ea typeface="Calibri"/>
                <a:cs typeface="Calibri"/>
                <a:sym typeface="Calibri"/>
              </a:defRPr>
            </a:lvl6pPr>
            <a:lvl7pPr indent="0" lvl="6" marL="0" marR="0" rtl="0" algn="r">
              <a:spcBef>
                <a:spcPts val="0"/>
              </a:spcBef>
              <a:buNone/>
              <a:defRPr sz="750">
                <a:solidFill>
                  <a:schemeClr val="dk1"/>
                </a:solidFill>
                <a:latin typeface="Calibri"/>
                <a:ea typeface="Calibri"/>
                <a:cs typeface="Calibri"/>
                <a:sym typeface="Calibri"/>
              </a:defRPr>
            </a:lvl7pPr>
            <a:lvl8pPr indent="0" lvl="7" marL="0" marR="0" rtl="0" algn="r">
              <a:spcBef>
                <a:spcPts val="0"/>
              </a:spcBef>
              <a:buNone/>
              <a:defRPr sz="750">
                <a:solidFill>
                  <a:schemeClr val="dk1"/>
                </a:solidFill>
                <a:latin typeface="Calibri"/>
                <a:ea typeface="Calibri"/>
                <a:cs typeface="Calibri"/>
                <a:sym typeface="Calibri"/>
              </a:defRPr>
            </a:lvl8pPr>
            <a:lvl9pPr indent="0" lvl="8" marL="0" marR="0" rtl="0" algn="r">
              <a:spcBef>
                <a:spcPts val="0"/>
              </a:spcBef>
              <a:buNone/>
              <a:defRPr sz="75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
        <p:nvSpPr>
          <p:cNvPr id="27" name="Google Shape;27;p4"/>
          <p:cNvSpPr txBox="1"/>
          <p:nvPr/>
        </p:nvSpPr>
        <p:spPr>
          <a:xfrm>
            <a:off x="0" y="1"/>
            <a:ext cx="9144000" cy="184664"/>
          </a:xfrm>
          <a:prstGeom prst="rect">
            <a:avLst/>
          </a:prstGeom>
          <a:noFill/>
          <a:ln>
            <a:noFill/>
          </a:ln>
        </p:spPr>
        <p:txBody>
          <a:bodyPr anchorCtr="0" anchor="t" bIns="34275" lIns="34275" spcFirstLastPara="1" rIns="34275" wrap="square" tIns="34275">
            <a:noAutofit/>
          </a:bodyPr>
          <a:lstStyle/>
          <a:p>
            <a:pPr indent="0" lvl="0" marL="0" marR="0" rtl="0" algn="ctr">
              <a:lnSpc>
                <a:spcPct val="100000"/>
              </a:lnSpc>
              <a:spcBef>
                <a:spcPts val="0"/>
              </a:spcBef>
              <a:spcAft>
                <a:spcPts val="0"/>
              </a:spcAft>
              <a:buClr>
                <a:schemeClr val="dk1"/>
              </a:buClr>
              <a:buSzPts val="750"/>
              <a:buFont typeface="Avenir"/>
              <a:buNone/>
            </a:pPr>
            <a:r>
              <a:t/>
            </a:r>
            <a:endParaRPr b="0" i="0" sz="750" u="none">
              <a:solidFill>
                <a:srgbClr val="7F7F7F"/>
              </a:solidFill>
              <a:latin typeface="Arial"/>
              <a:ea typeface="Arial"/>
              <a:cs typeface="Arial"/>
              <a:sym typeface="Arial"/>
            </a:endParaRPr>
          </a:p>
        </p:txBody>
      </p:sp>
      <p:sp>
        <p:nvSpPr>
          <p:cNvPr id="28" name="Google Shape;28;p4"/>
          <p:cNvSpPr txBox="1"/>
          <p:nvPr/>
        </p:nvSpPr>
        <p:spPr>
          <a:xfrm>
            <a:off x="0" y="4868467"/>
            <a:ext cx="9144000" cy="184664"/>
          </a:xfrm>
          <a:prstGeom prst="rect">
            <a:avLst/>
          </a:prstGeom>
          <a:noFill/>
          <a:ln>
            <a:noFill/>
          </a:ln>
        </p:spPr>
        <p:txBody>
          <a:bodyPr anchorCtr="0" anchor="t" bIns="34275" lIns="34275" spcFirstLastPara="1" rIns="34275" wrap="square" tIns="34275">
            <a:noAutofit/>
          </a:bodyPr>
          <a:lstStyle/>
          <a:p>
            <a:pPr indent="0" lvl="0" marL="0" marR="0" rtl="0" algn="ctr">
              <a:lnSpc>
                <a:spcPct val="100000"/>
              </a:lnSpc>
              <a:spcBef>
                <a:spcPts val="0"/>
              </a:spcBef>
              <a:spcAft>
                <a:spcPts val="0"/>
              </a:spcAft>
              <a:buClr>
                <a:schemeClr val="dk1"/>
              </a:buClr>
              <a:buSzPts val="750"/>
              <a:buFont typeface="Avenir"/>
              <a:buNone/>
            </a:pPr>
            <a:r>
              <a:t/>
            </a:r>
            <a:endParaRPr b="0" i="0" sz="750" u="none">
              <a:solidFill>
                <a:srgbClr val="7F7F7F"/>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0" r:id="rId2"/>
    <p:sldLayoutId id="2147483651" r:id="rId3"/>
    <p:sldLayoutId id="2147483652" r:id="rId4"/>
    <p:sldLayoutId id="2147483653"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 name="Shape 42"/>
        <p:cNvGrpSpPr/>
        <p:nvPr/>
      </p:nvGrpSpPr>
      <p:grpSpPr>
        <a:xfrm>
          <a:off x="0" y="0"/>
          <a:ext cx="0" cy="0"/>
          <a:chOff x="0" y="0"/>
          <a:chExt cx="0" cy="0"/>
        </a:xfrm>
      </p:grpSpPr>
      <p:sp>
        <p:nvSpPr>
          <p:cNvPr id="43" name="Google Shape;43;p9"/>
          <p:cNvSpPr/>
          <p:nvPr/>
        </p:nvSpPr>
        <p:spPr>
          <a:xfrm>
            <a:off x="1476376" y="681038"/>
            <a:ext cx="7559675" cy="4212431"/>
          </a:xfrm>
          <a:prstGeom prst="rect">
            <a:avLst/>
          </a:prstGeom>
          <a:noFill/>
          <a:ln>
            <a:noFill/>
          </a:ln>
        </p:spPr>
        <p:txBody>
          <a:bodyPr anchorCtr="0" anchor="t" bIns="45700" lIns="91425" spcFirstLastPara="1" rIns="91425" wrap="square" tIns="45700">
            <a:noAutofit/>
          </a:bodyPr>
          <a:lstStyle/>
          <a:p>
            <a:pPr indent="-177800" lvl="0" marL="177800" marR="0" rtl="0" algn="l">
              <a:spcBef>
                <a:spcPts val="0"/>
              </a:spcBef>
              <a:spcAft>
                <a:spcPts val="0"/>
              </a:spcAft>
              <a:buClr>
                <a:srgbClr val="5090C8"/>
              </a:buClr>
              <a:buSzPts val="675"/>
              <a:buFont typeface="Noto Sans Symbols"/>
              <a:buChar char="❖"/>
            </a:pPr>
            <a:r>
              <a:rPr lang="fr-FR" sz="1350">
                <a:solidFill>
                  <a:srgbClr val="003366"/>
                </a:solidFill>
                <a:latin typeface="Verdana"/>
                <a:ea typeface="Verdana"/>
                <a:cs typeface="Verdana"/>
                <a:sym typeface="Verdana"/>
              </a:rPr>
              <a:t>Cliquez pour modifier les styles du texte du masque</a:t>
            </a:r>
            <a:endParaRPr/>
          </a:p>
          <a:p>
            <a:pPr indent="-177800" lvl="0" marL="177800" marR="0" rtl="0" algn="l">
              <a:spcBef>
                <a:spcPts val="270"/>
              </a:spcBef>
              <a:spcAft>
                <a:spcPts val="0"/>
              </a:spcAft>
              <a:buClr>
                <a:srgbClr val="5090C8"/>
              </a:buClr>
              <a:buSzPts val="675"/>
              <a:buFont typeface="Noto Sans Symbols"/>
              <a:buChar char="❖"/>
            </a:pPr>
            <a:r>
              <a:rPr lang="fr-FR" sz="1350">
                <a:solidFill>
                  <a:srgbClr val="003366"/>
                </a:solidFill>
                <a:latin typeface="Verdana"/>
                <a:ea typeface="Verdana"/>
                <a:cs typeface="Verdana"/>
                <a:sym typeface="Verdana"/>
              </a:rPr>
              <a:t>Deuxième niveau</a:t>
            </a:r>
            <a:endParaRPr/>
          </a:p>
          <a:p>
            <a:pPr indent="-177800" lvl="0" marL="177800" marR="0" rtl="0" algn="l">
              <a:spcBef>
                <a:spcPts val="270"/>
              </a:spcBef>
              <a:spcAft>
                <a:spcPts val="0"/>
              </a:spcAft>
              <a:buClr>
                <a:srgbClr val="5090C8"/>
              </a:buClr>
              <a:buSzPts val="675"/>
              <a:buFont typeface="Noto Sans Symbols"/>
              <a:buChar char="❖"/>
            </a:pPr>
            <a:r>
              <a:rPr lang="fr-FR" sz="1350">
                <a:solidFill>
                  <a:srgbClr val="003366"/>
                </a:solidFill>
                <a:latin typeface="Verdana"/>
                <a:ea typeface="Verdana"/>
                <a:cs typeface="Verdana"/>
                <a:sym typeface="Verdana"/>
              </a:rPr>
              <a:t>Troisième niveau</a:t>
            </a:r>
            <a:endParaRPr/>
          </a:p>
          <a:p>
            <a:pPr indent="-177800" lvl="0" marL="177800" marR="0" rtl="0" algn="l">
              <a:spcBef>
                <a:spcPts val="270"/>
              </a:spcBef>
              <a:spcAft>
                <a:spcPts val="0"/>
              </a:spcAft>
              <a:buClr>
                <a:srgbClr val="5090C8"/>
              </a:buClr>
              <a:buSzPts val="675"/>
              <a:buFont typeface="Noto Sans Symbols"/>
              <a:buChar char="❖"/>
            </a:pPr>
            <a:r>
              <a:rPr lang="fr-FR" sz="1350">
                <a:solidFill>
                  <a:srgbClr val="003366"/>
                </a:solidFill>
                <a:latin typeface="Verdana"/>
                <a:ea typeface="Verdana"/>
                <a:cs typeface="Verdana"/>
                <a:sym typeface="Verdana"/>
              </a:rPr>
              <a:t>Quatrième niveau</a:t>
            </a:r>
            <a:endParaRPr/>
          </a:p>
          <a:p>
            <a:pPr indent="-177800" lvl="0" marL="177800" marR="0" rtl="0" algn="l">
              <a:spcBef>
                <a:spcPts val="270"/>
              </a:spcBef>
              <a:spcAft>
                <a:spcPts val="0"/>
              </a:spcAft>
              <a:buClr>
                <a:srgbClr val="5090C8"/>
              </a:buClr>
              <a:buSzPts val="675"/>
              <a:buFont typeface="Noto Sans Symbols"/>
              <a:buChar char="❖"/>
            </a:pPr>
            <a:r>
              <a:rPr lang="fr-FR" sz="1350">
                <a:solidFill>
                  <a:srgbClr val="003366"/>
                </a:solidFill>
                <a:latin typeface="Verdana"/>
                <a:ea typeface="Verdana"/>
                <a:cs typeface="Verdana"/>
                <a:sym typeface="Verdana"/>
              </a:rPr>
              <a:t>Cinquième niveau</a:t>
            </a:r>
            <a:endParaRPr/>
          </a:p>
        </p:txBody>
      </p:sp>
      <p:pic>
        <p:nvPicPr>
          <p:cNvPr descr="Image3 test" id="44" name="Google Shape;44;p9"/>
          <p:cNvPicPr preferRelativeResize="0"/>
          <p:nvPr/>
        </p:nvPicPr>
        <p:blipFill rotWithShape="1">
          <a:blip r:embed="rId1">
            <a:alphaModFix/>
          </a:blip>
          <a:srcRect b="0" l="0" r="0" t="0"/>
          <a:stretch/>
        </p:blipFill>
        <p:spPr>
          <a:xfrm>
            <a:off x="-36513" y="-20241"/>
            <a:ext cx="9180513" cy="5181601"/>
          </a:xfrm>
          <a:prstGeom prst="rect">
            <a:avLst/>
          </a:prstGeom>
          <a:noFill/>
          <a:ln>
            <a:noFill/>
          </a:ln>
        </p:spPr>
      </p:pic>
      <p:sp>
        <p:nvSpPr>
          <p:cNvPr id="45" name="Google Shape;45;p9"/>
          <p:cNvSpPr txBox="1"/>
          <p:nvPr>
            <p:ph type="title"/>
          </p:nvPr>
        </p:nvSpPr>
        <p:spPr>
          <a:xfrm>
            <a:off x="1476376" y="0"/>
            <a:ext cx="7559675" cy="519113"/>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2100" u="none" cap="none" strike="noStrike">
                <a:solidFill>
                  <a:srgbClr val="3399FF"/>
                </a:solidFill>
                <a:latin typeface="Arial"/>
                <a:ea typeface="Arial"/>
                <a:cs typeface="Arial"/>
                <a:sym typeface="Arial"/>
              </a:defRPr>
            </a:lvl1pPr>
            <a:lvl2pPr lvl="1" marR="0" rtl="0" algn="r">
              <a:spcBef>
                <a:spcPts val="0"/>
              </a:spcBef>
              <a:spcAft>
                <a:spcPts val="0"/>
              </a:spcAft>
              <a:buSzPts val="1400"/>
              <a:buNone/>
              <a:defRPr b="0" i="0" sz="2100" u="none" cap="none" strike="noStrike">
                <a:solidFill>
                  <a:srgbClr val="3399FF"/>
                </a:solidFill>
                <a:latin typeface="Arial"/>
                <a:ea typeface="Arial"/>
                <a:cs typeface="Arial"/>
                <a:sym typeface="Arial"/>
              </a:defRPr>
            </a:lvl2pPr>
            <a:lvl3pPr lvl="2" marR="0" rtl="0" algn="r">
              <a:spcBef>
                <a:spcPts val="0"/>
              </a:spcBef>
              <a:spcAft>
                <a:spcPts val="0"/>
              </a:spcAft>
              <a:buSzPts val="1400"/>
              <a:buNone/>
              <a:defRPr b="0" i="0" sz="2100" u="none" cap="none" strike="noStrike">
                <a:solidFill>
                  <a:srgbClr val="3399FF"/>
                </a:solidFill>
                <a:latin typeface="Arial"/>
                <a:ea typeface="Arial"/>
                <a:cs typeface="Arial"/>
                <a:sym typeface="Arial"/>
              </a:defRPr>
            </a:lvl3pPr>
            <a:lvl4pPr lvl="3" marR="0" rtl="0" algn="r">
              <a:spcBef>
                <a:spcPts val="0"/>
              </a:spcBef>
              <a:spcAft>
                <a:spcPts val="0"/>
              </a:spcAft>
              <a:buSzPts val="1400"/>
              <a:buNone/>
              <a:defRPr b="0" i="0" sz="2100" u="none" cap="none" strike="noStrike">
                <a:solidFill>
                  <a:srgbClr val="3399FF"/>
                </a:solidFill>
                <a:latin typeface="Arial"/>
                <a:ea typeface="Arial"/>
                <a:cs typeface="Arial"/>
                <a:sym typeface="Arial"/>
              </a:defRPr>
            </a:lvl4pPr>
            <a:lvl5pPr lvl="4" marR="0" rtl="0" algn="r">
              <a:spcBef>
                <a:spcPts val="0"/>
              </a:spcBef>
              <a:spcAft>
                <a:spcPts val="0"/>
              </a:spcAft>
              <a:buSzPts val="1400"/>
              <a:buNone/>
              <a:defRPr b="0" i="0" sz="2100" u="none" cap="none" strike="noStrike">
                <a:solidFill>
                  <a:srgbClr val="3399FF"/>
                </a:solidFill>
                <a:latin typeface="Arial"/>
                <a:ea typeface="Arial"/>
                <a:cs typeface="Arial"/>
                <a:sym typeface="Arial"/>
              </a:defRPr>
            </a:lvl5pPr>
            <a:lvl6pPr lvl="5" marR="0" rtl="0" algn="r">
              <a:spcBef>
                <a:spcPts val="0"/>
              </a:spcBef>
              <a:spcAft>
                <a:spcPts val="0"/>
              </a:spcAft>
              <a:buSzPts val="1400"/>
              <a:buNone/>
              <a:defRPr b="0" i="0" sz="2100" u="none" cap="none" strike="noStrike">
                <a:solidFill>
                  <a:srgbClr val="3399FF"/>
                </a:solidFill>
                <a:latin typeface="Arial"/>
                <a:ea typeface="Arial"/>
                <a:cs typeface="Arial"/>
                <a:sym typeface="Arial"/>
              </a:defRPr>
            </a:lvl6pPr>
            <a:lvl7pPr lvl="6" marR="0" rtl="0" algn="r">
              <a:spcBef>
                <a:spcPts val="0"/>
              </a:spcBef>
              <a:spcAft>
                <a:spcPts val="0"/>
              </a:spcAft>
              <a:buSzPts val="1400"/>
              <a:buNone/>
              <a:defRPr b="0" i="0" sz="2100" u="none" cap="none" strike="noStrike">
                <a:solidFill>
                  <a:srgbClr val="3399FF"/>
                </a:solidFill>
                <a:latin typeface="Arial"/>
                <a:ea typeface="Arial"/>
                <a:cs typeface="Arial"/>
                <a:sym typeface="Arial"/>
              </a:defRPr>
            </a:lvl7pPr>
            <a:lvl8pPr lvl="7" marR="0" rtl="0" algn="r">
              <a:spcBef>
                <a:spcPts val="0"/>
              </a:spcBef>
              <a:spcAft>
                <a:spcPts val="0"/>
              </a:spcAft>
              <a:buSzPts val="1400"/>
              <a:buNone/>
              <a:defRPr b="0" i="0" sz="2100" u="none" cap="none" strike="noStrike">
                <a:solidFill>
                  <a:srgbClr val="3399FF"/>
                </a:solidFill>
                <a:latin typeface="Arial"/>
                <a:ea typeface="Arial"/>
                <a:cs typeface="Arial"/>
                <a:sym typeface="Arial"/>
              </a:defRPr>
            </a:lvl8pPr>
            <a:lvl9pPr lvl="8" marR="0" rtl="0" algn="r">
              <a:spcBef>
                <a:spcPts val="0"/>
              </a:spcBef>
              <a:spcAft>
                <a:spcPts val="0"/>
              </a:spcAft>
              <a:buSzPts val="1400"/>
              <a:buNone/>
              <a:defRPr b="0" i="0" sz="2100" u="none" cap="none" strike="noStrike">
                <a:solidFill>
                  <a:srgbClr val="3399FF"/>
                </a:solidFill>
                <a:latin typeface="Arial"/>
                <a:ea typeface="Arial"/>
                <a:cs typeface="Arial"/>
                <a:sym typeface="Arial"/>
              </a:defRPr>
            </a:lvl9pPr>
          </a:lstStyle>
          <a:p/>
        </p:txBody>
      </p:sp>
      <p:sp>
        <p:nvSpPr>
          <p:cNvPr id="46" name="Google Shape;46;p9"/>
          <p:cNvSpPr txBox="1"/>
          <p:nvPr>
            <p:ph idx="11" type="ftr"/>
          </p:nvPr>
        </p:nvSpPr>
        <p:spPr>
          <a:xfrm>
            <a:off x="3124200" y="4976813"/>
            <a:ext cx="2895600" cy="155972"/>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1" sz="525">
                <a:solidFill>
                  <a:schemeClr val="lt1"/>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47" name="Google Shape;47;p9"/>
          <p:cNvSpPr txBox="1"/>
          <p:nvPr>
            <p:ph idx="12" type="sldNum"/>
          </p:nvPr>
        </p:nvSpPr>
        <p:spPr>
          <a:xfrm>
            <a:off x="6948488" y="4976813"/>
            <a:ext cx="2133600" cy="155972"/>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1" sz="525">
                <a:solidFill>
                  <a:schemeClr val="lt1"/>
                </a:solidFill>
                <a:latin typeface="Verdana"/>
                <a:ea typeface="Verdana"/>
                <a:cs typeface="Verdana"/>
                <a:sym typeface="Verdana"/>
              </a:defRPr>
            </a:lvl1pPr>
            <a:lvl2pPr indent="0" lvl="1" marL="0" marR="0" rtl="0" algn="r">
              <a:spcBef>
                <a:spcPts val="0"/>
              </a:spcBef>
              <a:buNone/>
              <a:defRPr b="1" sz="525">
                <a:solidFill>
                  <a:schemeClr val="lt1"/>
                </a:solidFill>
                <a:latin typeface="Verdana"/>
                <a:ea typeface="Verdana"/>
                <a:cs typeface="Verdana"/>
                <a:sym typeface="Verdana"/>
              </a:defRPr>
            </a:lvl2pPr>
            <a:lvl3pPr indent="0" lvl="2" marL="0" marR="0" rtl="0" algn="r">
              <a:spcBef>
                <a:spcPts val="0"/>
              </a:spcBef>
              <a:buNone/>
              <a:defRPr b="1" sz="525">
                <a:solidFill>
                  <a:schemeClr val="lt1"/>
                </a:solidFill>
                <a:latin typeface="Verdana"/>
                <a:ea typeface="Verdana"/>
                <a:cs typeface="Verdana"/>
                <a:sym typeface="Verdana"/>
              </a:defRPr>
            </a:lvl3pPr>
            <a:lvl4pPr indent="0" lvl="3" marL="0" marR="0" rtl="0" algn="r">
              <a:spcBef>
                <a:spcPts val="0"/>
              </a:spcBef>
              <a:buNone/>
              <a:defRPr b="1" sz="525">
                <a:solidFill>
                  <a:schemeClr val="lt1"/>
                </a:solidFill>
                <a:latin typeface="Verdana"/>
                <a:ea typeface="Verdana"/>
                <a:cs typeface="Verdana"/>
                <a:sym typeface="Verdana"/>
              </a:defRPr>
            </a:lvl4pPr>
            <a:lvl5pPr indent="0" lvl="4" marL="0" marR="0" rtl="0" algn="r">
              <a:spcBef>
                <a:spcPts val="0"/>
              </a:spcBef>
              <a:buNone/>
              <a:defRPr b="1" sz="525">
                <a:solidFill>
                  <a:schemeClr val="lt1"/>
                </a:solidFill>
                <a:latin typeface="Verdana"/>
                <a:ea typeface="Verdana"/>
                <a:cs typeface="Verdana"/>
                <a:sym typeface="Verdana"/>
              </a:defRPr>
            </a:lvl5pPr>
            <a:lvl6pPr indent="0" lvl="5" marL="0" marR="0" rtl="0" algn="r">
              <a:spcBef>
                <a:spcPts val="0"/>
              </a:spcBef>
              <a:buNone/>
              <a:defRPr b="1" sz="525">
                <a:solidFill>
                  <a:schemeClr val="lt1"/>
                </a:solidFill>
                <a:latin typeface="Verdana"/>
                <a:ea typeface="Verdana"/>
                <a:cs typeface="Verdana"/>
                <a:sym typeface="Verdana"/>
              </a:defRPr>
            </a:lvl6pPr>
            <a:lvl7pPr indent="0" lvl="6" marL="0" marR="0" rtl="0" algn="r">
              <a:spcBef>
                <a:spcPts val="0"/>
              </a:spcBef>
              <a:buNone/>
              <a:defRPr b="1" sz="525">
                <a:solidFill>
                  <a:schemeClr val="lt1"/>
                </a:solidFill>
                <a:latin typeface="Verdana"/>
                <a:ea typeface="Verdana"/>
                <a:cs typeface="Verdana"/>
                <a:sym typeface="Verdana"/>
              </a:defRPr>
            </a:lvl7pPr>
            <a:lvl8pPr indent="0" lvl="7" marL="0" marR="0" rtl="0" algn="r">
              <a:spcBef>
                <a:spcPts val="0"/>
              </a:spcBef>
              <a:buNone/>
              <a:defRPr b="1" sz="525">
                <a:solidFill>
                  <a:schemeClr val="lt1"/>
                </a:solidFill>
                <a:latin typeface="Verdana"/>
                <a:ea typeface="Verdana"/>
                <a:cs typeface="Verdana"/>
                <a:sym typeface="Verdana"/>
              </a:defRPr>
            </a:lvl8pPr>
            <a:lvl9pPr indent="0" lvl="8" marL="0" marR="0" rtl="0" algn="r">
              <a:spcBef>
                <a:spcPts val="0"/>
              </a:spcBef>
              <a:buNone/>
              <a:defRPr b="1" sz="525">
                <a:solidFill>
                  <a:schemeClr val="lt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fr-FR"/>
              <a:t>‹#›</a:t>
            </a:fld>
            <a:endParaRPr/>
          </a:p>
        </p:txBody>
      </p:sp>
      <p:sp>
        <p:nvSpPr>
          <p:cNvPr id="48" name="Google Shape;48;p9"/>
          <p:cNvSpPr txBox="1"/>
          <p:nvPr>
            <p:ph idx="10" type="dt"/>
          </p:nvPr>
        </p:nvSpPr>
        <p:spPr>
          <a:xfrm>
            <a:off x="0" y="4762500"/>
            <a:ext cx="1403350" cy="130969"/>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1" sz="525">
                <a:solidFill>
                  <a:schemeClr val="lt1"/>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49" name="Google Shape;49;p9"/>
          <p:cNvSpPr txBox="1"/>
          <p:nvPr>
            <p:ph idx="1" type="body"/>
          </p:nvPr>
        </p:nvSpPr>
        <p:spPr>
          <a:xfrm>
            <a:off x="1476376" y="627460"/>
            <a:ext cx="7559675" cy="4212431"/>
          </a:xfrm>
          <a:prstGeom prst="rect">
            <a:avLst/>
          </a:prstGeom>
          <a:noFill/>
          <a:ln>
            <a:noFill/>
          </a:ln>
        </p:spPr>
        <p:txBody>
          <a:bodyPr anchorCtr="0" anchor="t" bIns="45700" lIns="91425" spcFirstLastPara="1" rIns="91425" wrap="square" tIns="45700">
            <a:noAutofit/>
          </a:bodyPr>
          <a:lstStyle>
            <a:lvl1pPr indent="-285750" lvl="0" marL="457200" marR="0" rtl="0" algn="l">
              <a:spcBef>
                <a:spcPts val="360"/>
              </a:spcBef>
              <a:spcAft>
                <a:spcPts val="0"/>
              </a:spcAft>
              <a:buClr>
                <a:srgbClr val="5090C8"/>
              </a:buClr>
              <a:buSzPts val="900"/>
              <a:buFont typeface="Noto Sans Symbols"/>
              <a:buChar char="❖"/>
              <a:defRPr b="0" i="0" sz="1800" u="none" cap="none" strike="noStrike">
                <a:solidFill>
                  <a:srgbClr val="003366"/>
                </a:solidFill>
                <a:latin typeface="Verdana"/>
                <a:ea typeface="Verdana"/>
                <a:cs typeface="Verdana"/>
                <a:sym typeface="Verdana"/>
              </a:defRPr>
            </a:lvl1pPr>
            <a:lvl2pPr indent="-285750" lvl="1" marL="914400" marR="0" rtl="0" algn="l">
              <a:spcBef>
                <a:spcPts val="360"/>
              </a:spcBef>
              <a:spcAft>
                <a:spcPts val="0"/>
              </a:spcAft>
              <a:buClr>
                <a:srgbClr val="5090C8"/>
              </a:buClr>
              <a:buSzPts val="900"/>
              <a:buFont typeface="Noto Sans Symbols"/>
              <a:buChar char="⮚"/>
              <a:defRPr b="0" i="0" sz="1200" u="none" cap="none" strike="noStrike">
                <a:solidFill>
                  <a:srgbClr val="003366"/>
                </a:solidFill>
                <a:latin typeface="Verdana"/>
                <a:ea typeface="Verdana"/>
                <a:cs typeface="Verdana"/>
                <a:sym typeface="Verdana"/>
              </a:defRPr>
            </a:lvl2pPr>
            <a:lvl3pPr indent="-285750" lvl="2" marL="1371600" marR="0" rtl="0" algn="l">
              <a:spcBef>
                <a:spcPts val="360"/>
              </a:spcBef>
              <a:spcAft>
                <a:spcPts val="0"/>
              </a:spcAft>
              <a:buClr>
                <a:srgbClr val="5090C8"/>
              </a:buClr>
              <a:buSzPts val="900"/>
              <a:buFont typeface="Noto Sans Symbols"/>
              <a:buChar char="🟇"/>
              <a:defRPr b="0" i="0" sz="1200" u="none" cap="none" strike="noStrike">
                <a:solidFill>
                  <a:srgbClr val="003366"/>
                </a:solidFill>
                <a:latin typeface="Verdana"/>
                <a:ea typeface="Verdana"/>
                <a:cs typeface="Verdana"/>
                <a:sym typeface="Verdana"/>
              </a:defRPr>
            </a:lvl3pPr>
            <a:lvl4pPr indent="-278606" lvl="3" marL="1828800" marR="0" rtl="0" algn="l">
              <a:spcBef>
                <a:spcPts val="315"/>
              </a:spcBef>
              <a:spcAft>
                <a:spcPts val="0"/>
              </a:spcAft>
              <a:buClr>
                <a:srgbClr val="5090C8"/>
              </a:buClr>
              <a:buSzPts val="788"/>
              <a:buFont typeface="Noto Sans Symbols"/>
              <a:buChar char="🟀"/>
              <a:defRPr b="0" i="0" sz="1050" u="none" cap="none" strike="noStrike">
                <a:solidFill>
                  <a:srgbClr val="003366"/>
                </a:solidFill>
                <a:latin typeface="Verdana"/>
                <a:ea typeface="Verdana"/>
                <a:cs typeface="Verdana"/>
                <a:sym typeface="Verdana"/>
              </a:defRPr>
            </a:lvl4pPr>
            <a:lvl5pPr indent="-278606" lvl="4" marL="2286000" marR="0" rtl="0" algn="l">
              <a:spcBef>
                <a:spcPts val="315"/>
              </a:spcBef>
              <a:spcAft>
                <a:spcPts val="0"/>
              </a:spcAft>
              <a:buClr>
                <a:srgbClr val="5090C8"/>
              </a:buClr>
              <a:buSzPts val="788"/>
              <a:buFont typeface="Noto Sans Symbols"/>
              <a:buChar char="▪"/>
              <a:defRPr b="0" i="0" sz="1050" u="none" cap="none" strike="noStrike">
                <a:solidFill>
                  <a:srgbClr val="003366"/>
                </a:solidFill>
                <a:latin typeface="Verdana"/>
                <a:ea typeface="Verdana"/>
                <a:cs typeface="Verdana"/>
                <a:sym typeface="Verdana"/>
              </a:defRPr>
            </a:lvl5pPr>
            <a:lvl6pPr indent="-278606" lvl="5" marL="2743200" marR="0" rtl="0" algn="l">
              <a:spcBef>
                <a:spcPts val="315"/>
              </a:spcBef>
              <a:spcAft>
                <a:spcPts val="0"/>
              </a:spcAft>
              <a:buClr>
                <a:srgbClr val="5090C8"/>
              </a:buClr>
              <a:buSzPts val="788"/>
              <a:buFont typeface="Noto Sans Symbols"/>
              <a:buChar char="▪"/>
              <a:defRPr b="0" i="0" sz="1050" u="none" cap="none" strike="noStrike">
                <a:solidFill>
                  <a:srgbClr val="003366"/>
                </a:solidFill>
                <a:latin typeface="Verdana"/>
                <a:ea typeface="Verdana"/>
                <a:cs typeface="Verdana"/>
                <a:sym typeface="Verdana"/>
              </a:defRPr>
            </a:lvl6pPr>
            <a:lvl7pPr indent="-278606" lvl="6" marL="3200400" marR="0" rtl="0" algn="l">
              <a:spcBef>
                <a:spcPts val="315"/>
              </a:spcBef>
              <a:spcAft>
                <a:spcPts val="0"/>
              </a:spcAft>
              <a:buClr>
                <a:srgbClr val="5090C8"/>
              </a:buClr>
              <a:buSzPts val="788"/>
              <a:buFont typeface="Noto Sans Symbols"/>
              <a:buChar char="▪"/>
              <a:defRPr b="0" i="0" sz="1050" u="none" cap="none" strike="noStrike">
                <a:solidFill>
                  <a:srgbClr val="003366"/>
                </a:solidFill>
                <a:latin typeface="Verdana"/>
                <a:ea typeface="Verdana"/>
                <a:cs typeface="Verdana"/>
                <a:sym typeface="Verdana"/>
              </a:defRPr>
            </a:lvl7pPr>
            <a:lvl8pPr indent="-278606" lvl="7" marL="3657600" marR="0" rtl="0" algn="l">
              <a:spcBef>
                <a:spcPts val="315"/>
              </a:spcBef>
              <a:spcAft>
                <a:spcPts val="0"/>
              </a:spcAft>
              <a:buClr>
                <a:srgbClr val="5090C8"/>
              </a:buClr>
              <a:buSzPts val="788"/>
              <a:buFont typeface="Noto Sans Symbols"/>
              <a:buChar char="▪"/>
              <a:defRPr b="0" i="0" sz="1050" u="none" cap="none" strike="noStrike">
                <a:solidFill>
                  <a:srgbClr val="003366"/>
                </a:solidFill>
                <a:latin typeface="Verdana"/>
                <a:ea typeface="Verdana"/>
                <a:cs typeface="Verdana"/>
                <a:sym typeface="Verdana"/>
              </a:defRPr>
            </a:lvl8pPr>
            <a:lvl9pPr indent="-278606" lvl="8" marL="4114800" marR="0" rtl="0" algn="l">
              <a:spcBef>
                <a:spcPts val="315"/>
              </a:spcBef>
              <a:spcAft>
                <a:spcPts val="0"/>
              </a:spcAft>
              <a:buClr>
                <a:srgbClr val="5090C8"/>
              </a:buClr>
              <a:buSzPts val="788"/>
              <a:buFont typeface="Noto Sans Symbols"/>
              <a:buChar char="▪"/>
              <a:defRPr b="0" i="0" sz="1050" u="none" cap="none" strike="noStrike">
                <a:solidFill>
                  <a:srgbClr val="003366"/>
                </a:solidFill>
                <a:latin typeface="Verdana"/>
                <a:ea typeface="Verdana"/>
                <a:cs typeface="Verdana"/>
                <a:sym typeface="Verdana"/>
              </a:defRPr>
            </a:lvl9pPr>
          </a:lstStyle>
          <a:p/>
        </p:txBody>
      </p:sp>
    </p:spTree>
  </p:cSld>
  <p:clrMap accent1="accent1" accent2="accent2" accent3="accent3" accent4="accent4" accent5="accent5" accent6="accent6" bg1="lt1" bg2="dk2" tx1="dk1" tx2="lt2" folHlink="folHlink" hlink="hlink"/>
  <p:sldLayoutIdLst>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1" name="Shape 121"/>
        <p:cNvGrpSpPr/>
        <p:nvPr/>
      </p:nvGrpSpPr>
      <p:grpSpPr>
        <a:xfrm>
          <a:off x="0" y="0"/>
          <a:ext cx="0" cy="0"/>
          <a:chOff x="0" y="0"/>
          <a:chExt cx="0" cy="0"/>
        </a:xfrm>
      </p:grpSpPr>
      <p:pic>
        <p:nvPicPr>
          <p:cNvPr descr="PPT_Header02" id="122" name="Google Shape;122;p21"/>
          <p:cNvPicPr preferRelativeResize="0"/>
          <p:nvPr/>
        </p:nvPicPr>
        <p:blipFill rotWithShape="1">
          <a:blip r:embed="rId1">
            <a:alphaModFix/>
          </a:blip>
          <a:srcRect b="0" l="0" r="0" t="0"/>
          <a:stretch/>
        </p:blipFill>
        <p:spPr>
          <a:xfrm>
            <a:off x="0" y="0"/>
            <a:ext cx="9144000" cy="903685"/>
          </a:xfrm>
          <a:prstGeom prst="rect">
            <a:avLst/>
          </a:prstGeom>
          <a:noFill/>
          <a:ln>
            <a:noFill/>
          </a:ln>
        </p:spPr>
      </p:pic>
      <p:pic>
        <p:nvPicPr>
          <p:cNvPr descr="PPT_Header01" id="123" name="Google Shape;123;p21"/>
          <p:cNvPicPr preferRelativeResize="0"/>
          <p:nvPr/>
        </p:nvPicPr>
        <p:blipFill rotWithShape="1">
          <a:blip r:embed="rId2">
            <a:alphaModFix/>
          </a:blip>
          <a:srcRect b="0" l="0" r="0" t="0"/>
          <a:stretch/>
        </p:blipFill>
        <p:spPr>
          <a:xfrm>
            <a:off x="0" y="0"/>
            <a:ext cx="9144000" cy="903685"/>
          </a:xfrm>
          <a:prstGeom prst="rect">
            <a:avLst/>
          </a:prstGeom>
          <a:noFill/>
          <a:ln>
            <a:noFill/>
          </a:ln>
        </p:spPr>
      </p:pic>
      <p:sp>
        <p:nvSpPr>
          <p:cNvPr id="124" name="Google Shape;124;p21"/>
          <p:cNvSpPr txBox="1"/>
          <p:nvPr>
            <p:ph idx="1" type="body"/>
          </p:nvPr>
        </p:nvSpPr>
        <p:spPr>
          <a:xfrm>
            <a:off x="615950" y="1254919"/>
            <a:ext cx="7905750" cy="3238500"/>
          </a:xfrm>
          <a:prstGeom prst="rect">
            <a:avLst/>
          </a:prstGeom>
          <a:noFill/>
          <a:ln>
            <a:noFill/>
          </a:ln>
        </p:spPr>
        <p:txBody>
          <a:bodyPr anchorCtr="0" anchor="t" bIns="45700" lIns="91425" spcFirstLastPara="1" rIns="91425" wrap="square" tIns="45700">
            <a:noAutofit/>
          </a:bodyPr>
          <a:lstStyle>
            <a:lvl1pPr indent="-304800" lvl="0" marL="457200" marR="0" rtl="0" algn="l">
              <a:lnSpc>
                <a:spcPct val="119000"/>
              </a:lnSpc>
              <a:spcBef>
                <a:spcPts val="240"/>
              </a:spcBef>
              <a:spcAft>
                <a:spcPts val="0"/>
              </a:spcAft>
              <a:buClr>
                <a:schemeClr val="accent1"/>
              </a:buClr>
              <a:buSzPts val="1200"/>
              <a:buFont typeface="Verdana"/>
              <a:buAutoNum type="arabicPeriod"/>
              <a:defRPr b="0" i="0" sz="1200" u="none" cap="none" strike="noStrike">
                <a:solidFill>
                  <a:schemeClr val="lt2"/>
                </a:solidFill>
                <a:latin typeface="Verdana"/>
                <a:ea typeface="Verdana"/>
                <a:cs typeface="Verdana"/>
                <a:sym typeface="Verdana"/>
              </a:defRPr>
            </a:lvl1pPr>
            <a:lvl2pPr indent="-304800" lvl="1" marL="914400" marR="0" rtl="0" algn="l">
              <a:lnSpc>
                <a:spcPct val="119000"/>
              </a:lnSpc>
              <a:spcBef>
                <a:spcPts val="240"/>
              </a:spcBef>
              <a:spcAft>
                <a:spcPts val="0"/>
              </a:spcAft>
              <a:buClr>
                <a:schemeClr val="accent1"/>
              </a:buClr>
              <a:buSzPts val="1200"/>
              <a:buFont typeface="Verdana"/>
              <a:buAutoNum type="alphaLcPeriod"/>
              <a:defRPr b="0" i="0" sz="1200" u="none" cap="none" strike="noStrike">
                <a:solidFill>
                  <a:schemeClr val="lt2"/>
                </a:solidFill>
                <a:latin typeface="Verdana"/>
                <a:ea typeface="Verdana"/>
                <a:cs typeface="Verdana"/>
                <a:sym typeface="Verdana"/>
              </a:defRPr>
            </a:lvl2pPr>
            <a:lvl3pPr indent="-304800" lvl="2" marL="1371600" marR="0" rtl="0" algn="l">
              <a:lnSpc>
                <a:spcPct val="119000"/>
              </a:lnSpc>
              <a:spcBef>
                <a:spcPts val="240"/>
              </a:spcBef>
              <a:spcAft>
                <a:spcPts val="0"/>
              </a:spcAft>
              <a:buClr>
                <a:schemeClr val="accent1"/>
              </a:buClr>
              <a:buSzPts val="1200"/>
              <a:buFont typeface="Verdana"/>
              <a:buChar char="–"/>
              <a:defRPr b="0" i="0" sz="1200" u="none" cap="none" strike="noStrike">
                <a:solidFill>
                  <a:schemeClr val="lt2"/>
                </a:solidFill>
                <a:latin typeface="Verdana"/>
                <a:ea typeface="Verdana"/>
                <a:cs typeface="Verdana"/>
                <a:sym typeface="Verdana"/>
              </a:defRPr>
            </a:lvl3pPr>
            <a:lvl4pPr indent="-304800" lvl="3" marL="1828800" marR="0" rtl="0" algn="l">
              <a:lnSpc>
                <a:spcPct val="119000"/>
              </a:lnSpc>
              <a:spcBef>
                <a:spcPts val="240"/>
              </a:spcBef>
              <a:spcAft>
                <a:spcPts val="0"/>
              </a:spcAft>
              <a:buClr>
                <a:schemeClr val="accent1"/>
              </a:buClr>
              <a:buSzPts val="1200"/>
              <a:buFont typeface="Verdana"/>
              <a:buChar char="–"/>
              <a:defRPr b="0" i="0" sz="1200" u="none" cap="none" strike="noStrike">
                <a:solidFill>
                  <a:schemeClr val="lt2"/>
                </a:solidFill>
                <a:latin typeface="Verdana"/>
                <a:ea typeface="Verdana"/>
                <a:cs typeface="Verdana"/>
                <a:sym typeface="Verdana"/>
              </a:defRPr>
            </a:lvl4pPr>
            <a:lvl5pPr indent="-304800" lvl="4" marL="2286000" marR="0" rtl="0" algn="l">
              <a:lnSpc>
                <a:spcPct val="119000"/>
              </a:lnSpc>
              <a:spcBef>
                <a:spcPts val="240"/>
              </a:spcBef>
              <a:spcAft>
                <a:spcPts val="0"/>
              </a:spcAft>
              <a:buClr>
                <a:schemeClr val="accent1"/>
              </a:buClr>
              <a:buSzPts val="1200"/>
              <a:buFont typeface="Verdana"/>
              <a:buChar char="–"/>
              <a:defRPr b="0" i="0" sz="1200" u="none" cap="none" strike="noStrike">
                <a:solidFill>
                  <a:schemeClr val="lt2"/>
                </a:solidFill>
                <a:latin typeface="Verdana"/>
                <a:ea typeface="Verdana"/>
                <a:cs typeface="Verdana"/>
                <a:sym typeface="Verdana"/>
              </a:defRPr>
            </a:lvl5pPr>
            <a:lvl6pPr indent="-304800" lvl="5" marL="2743200" marR="0" rtl="0" algn="l">
              <a:lnSpc>
                <a:spcPct val="119000"/>
              </a:lnSpc>
              <a:spcBef>
                <a:spcPts val="240"/>
              </a:spcBef>
              <a:spcAft>
                <a:spcPts val="0"/>
              </a:spcAft>
              <a:buClr>
                <a:schemeClr val="accent1"/>
              </a:buClr>
              <a:buSzPts val="1200"/>
              <a:buFont typeface="Verdana"/>
              <a:buChar char="–"/>
              <a:defRPr b="0" i="0" sz="1200" u="none" cap="none" strike="noStrike">
                <a:solidFill>
                  <a:schemeClr val="lt2"/>
                </a:solidFill>
                <a:latin typeface="Verdana"/>
                <a:ea typeface="Verdana"/>
                <a:cs typeface="Verdana"/>
                <a:sym typeface="Verdana"/>
              </a:defRPr>
            </a:lvl6pPr>
            <a:lvl7pPr indent="-304800" lvl="6" marL="3200400" marR="0" rtl="0" algn="l">
              <a:lnSpc>
                <a:spcPct val="119000"/>
              </a:lnSpc>
              <a:spcBef>
                <a:spcPts val="240"/>
              </a:spcBef>
              <a:spcAft>
                <a:spcPts val="0"/>
              </a:spcAft>
              <a:buClr>
                <a:schemeClr val="accent1"/>
              </a:buClr>
              <a:buSzPts val="1200"/>
              <a:buFont typeface="Verdana"/>
              <a:buChar char="–"/>
              <a:defRPr b="0" i="0" sz="1200" u="none" cap="none" strike="noStrike">
                <a:solidFill>
                  <a:schemeClr val="lt2"/>
                </a:solidFill>
                <a:latin typeface="Verdana"/>
                <a:ea typeface="Verdana"/>
                <a:cs typeface="Verdana"/>
                <a:sym typeface="Verdana"/>
              </a:defRPr>
            </a:lvl7pPr>
            <a:lvl8pPr indent="-304800" lvl="7" marL="3657600" marR="0" rtl="0" algn="l">
              <a:lnSpc>
                <a:spcPct val="119000"/>
              </a:lnSpc>
              <a:spcBef>
                <a:spcPts val="240"/>
              </a:spcBef>
              <a:spcAft>
                <a:spcPts val="0"/>
              </a:spcAft>
              <a:buClr>
                <a:schemeClr val="accent1"/>
              </a:buClr>
              <a:buSzPts val="1200"/>
              <a:buFont typeface="Verdana"/>
              <a:buChar char="–"/>
              <a:defRPr b="0" i="0" sz="1200" u="none" cap="none" strike="noStrike">
                <a:solidFill>
                  <a:schemeClr val="lt2"/>
                </a:solidFill>
                <a:latin typeface="Verdana"/>
                <a:ea typeface="Verdana"/>
                <a:cs typeface="Verdana"/>
                <a:sym typeface="Verdana"/>
              </a:defRPr>
            </a:lvl8pPr>
            <a:lvl9pPr indent="-304800" lvl="8" marL="4114800" marR="0" rtl="0" algn="l">
              <a:lnSpc>
                <a:spcPct val="119000"/>
              </a:lnSpc>
              <a:spcBef>
                <a:spcPts val="240"/>
              </a:spcBef>
              <a:spcAft>
                <a:spcPts val="0"/>
              </a:spcAft>
              <a:buClr>
                <a:schemeClr val="accent1"/>
              </a:buClr>
              <a:buSzPts val="1200"/>
              <a:buFont typeface="Verdana"/>
              <a:buChar char="–"/>
              <a:defRPr b="0" i="0" sz="1200" u="none" cap="none" strike="noStrike">
                <a:solidFill>
                  <a:schemeClr val="lt2"/>
                </a:solidFill>
                <a:latin typeface="Verdana"/>
                <a:ea typeface="Verdana"/>
                <a:cs typeface="Verdana"/>
                <a:sym typeface="Verdana"/>
              </a:defRPr>
            </a:lvl9pPr>
          </a:lstStyle>
          <a:p/>
        </p:txBody>
      </p:sp>
      <p:sp>
        <p:nvSpPr>
          <p:cNvPr id="125" name="Google Shape;125;p21"/>
          <p:cNvSpPr txBox="1"/>
          <p:nvPr>
            <p:ph type="title"/>
          </p:nvPr>
        </p:nvSpPr>
        <p:spPr>
          <a:xfrm>
            <a:off x="625476" y="272765"/>
            <a:ext cx="6105525" cy="346249"/>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1650" u="none" cap="none" strike="noStrike">
                <a:solidFill>
                  <a:schemeClr val="lt1"/>
                </a:solidFill>
                <a:latin typeface="Verdana"/>
                <a:ea typeface="Verdana"/>
                <a:cs typeface="Verdana"/>
                <a:sym typeface="Verdana"/>
              </a:defRPr>
            </a:lvl1pPr>
            <a:lvl2pPr lvl="1" marR="0" rtl="0" algn="l">
              <a:spcBef>
                <a:spcPts val="0"/>
              </a:spcBef>
              <a:spcAft>
                <a:spcPts val="0"/>
              </a:spcAft>
              <a:buSzPts val="1400"/>
              <a:buNone/>
              <a:defRPr b="1" i="0" sz="1650" u="none" cap="none" strike="noStrike">
                <a:solidFill>
                  <a:schemeClr val="lt1"/>
                </a:solidFill>
                <a:latin typeface="Verdana"/>
                <a:ea typeface="Verdana"/>
                <a:cs typeface="Verdana"/>
                <a:sym typeface="Verdana"/>
              </a:defRPr>
            </a:lvl2pPr>
            <a:lvl3pPr lvl="2" marR="0" rtl="0" algn="l">
              <a:spcBef>
                <a:spcPts val="0"/>
              </a:spcBef>
              <a:spcAft>
                <a:spcPts val="0"/>
              </a:spcAft>
              <a:buSzPts val="1400"/>
              <a:buNone/>
              <a:defRPr b="1" i="0" sz="1650" u="none" cap="none" strike="noStrike">
                <a:solidFill>
                  <a:schemeClr val="lt1"/>
                </a:solidFill>
                <a:latin typeface="Verdana"/>
                <a:ea typeface="Verdana"/>
                <a:cs typeface="Verdana"/>
                <a:sym typeface="Verdana"/>
              </a:defRPr>
            </a:lvl3pPr>
            <a:lvl4pPr lvl="3" marR="0" rtl="0" algn="l">
              <a:spcBef>
                <a:spcPts val="0"/>
              </a:spcBef>
              <a:spcAft>
                <a:spcPts val="0"/>
              </a:spcAft>
              <a:buSzPts val="1400"/>
              <a:buNone/>
              <a:defRPr b="1" i="0" sz="1650" u="none" cap="none" strike="noStrike">
                <a:solidFill>
                  <a:schemeClr val="lt1"/>
                </a:solidFill>
                <a:latin typeface="Verdana"/>
                <a:ea typeface="Verdana"/>
                <a:cs typeface="Verdana"/>
                <a:sym typeface="Verdana"/>
              </a:defRPr>
            </a:lvl4pPr>
            <a:lvl5pPr lvl="4" marR="0" rtl="0" algn="l">
              <a:spcBef>
                <a:spcPts val="0"/>
              </a:spcBef>
              <a:spcAft>
                <a:spcPts val="0"/>
              </a:spcAft>
              <a:buSzPts val="1400"/>
              <a:buNone/>
              <a:defRPr b="1" i="0" sz="1650" u="none" cap="none" strike="noStrike">
                <a:solidFill>
                  <a:schemeClr val="lt1"/>
                </a:solidFill>
                <a:latin typeface="Verdana"/>
                <a:ea typeface="Verdana"/>
                <a:cs typeface="Verdana"/>
                <a:sym typeface="Verdana"/>
              </a:defRPr>
            </a:lvl5pPr>
            <a:lvl6pPr lvl="5" marR="0" rtl="0" algn="l">
              <a:spcBef>
                <a:spcPts val="0"/>
              </a:spcBef>
              <a:spcAft>
                <a:spcPts val="0"/>
              </a:spcAft>
              <a:buSzPts val="1400"/>
              <a:buNone/>
              <a:defRPr b="1" i="0" sz="1650" u="none" cap="none" strike="noStrike">
                <a:solidFill>
                  <a:schemeClr val="lt1"/>
                </a:solidFill>
                <a:latin typeface="Verdana"/>
                <a:ea typeface="Verdana"/>
                <a:cs typeface="Verdana"/>
                <a:sym typeface="Verdana"/>
              </a:defRPr>
            </a:lvl6pPr>
            <a:lvl7pPr lvl="6" marR="0" rtl="0" algn="l">
              <a:spcBef>
                <a:spcPts val="0"/>
              </a:spcBef>
              <a:spcAft>
                <a:spcPts val="0"/>
              </a:spcAft>
              <a:buSzPts val="1400"/>
              <a:buNone/>
              <a:defRPr b="1" i="0" sz="1650" u="none" cap="none" strike="noStrike">
                <a:solidFill>
                  <a:schemeClr val="lt1"/>
                </a:solidFill>
                <a:latin typeface="Verdana"/>
                <a:ea typeface="Verdana"/>
                <a:cs typeface="Verdana"/>
                <a:sym typeface="Verdana"/>
              </a:defRPr>
            </a:lvl7pPr>
            <a:lvl8pPr lvl="7" marR="0" rtl="0" algn="l">
              <a:spcBef>
                <a:spcPts val="0"/>
              </a:spcBef>
              <a:spcAft>
                <a:spcPts val="0"/>
              </a:spcAft>
              <a:buSzPts val="1400"/>
              <a:buNone/>
              <a:defRPr b="1" i="0" sz="1650" u="none" cap="none" strike="noStrike">
                <a:solidFill>
                  <a:schemeClr val="lt1"/>
                </a:solidFill>
                <a:latin typeface="Verdana"/>
                <a:ea typeface="Verdana"/>
                <a:cs typeface="Verdana"/>
                <a:sym typeface="Verdana"/>
              </a:defRPr>
            </a:lvl8pPr>
            <a:lvl9pPr lvl="8" marR="0" rtl="0" algn="l">
              <a:spcBef>
                <a:spcPts val="0"/>
              </a:spcBef>
              <a:spcAft>
                <a:spcPts val="0"/>
              </a:spcAft>
              <a:buSzPts val="1400"/>
              <a:buNone/>
              <a:defRPr b="1" i="0" sz="1650" u="none" cap="none" strike="noStrike">
                <a:solidFill>
                  <a:schemeClr val="lt1"/>
                </a:solidFill>
                <a:latin typeface="Verdana"/>
                <a:ea typeface="Verdana"/>
                <a:cs typeface="Verdana"/>
                <a:sym typeface="Verdana"/>
              </a:defRPr>
            </a:lvl9pPr>
          </a:lstStyle>
          <a:p/>
        </p:txBody>
      </p:sp>
      <p:sp>
        <p:nvSpPr>
          <p:cNvPr id="126" name="Google Shape;126;p21"/>
          <p:cNvSpPr txBox="1"/>
          <p:nvPr/>
        </p:nvSpPr>
        <p:spPr>
          <a:xfrm>
            <a:off x="630238" y="4648200"/>
            <a:ext cx="6977062" cy="1107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600">
              <a:solidFill>
                <a:schemeClr val="lt2"/>
              </a:solidFill>
              <a:latin typeface="Verdana"/>
              <a:ea typeface="Verdana"/>
              <a:cs typeface="Verdana"/>
              <a:sym typeface="Verdana"/>
            </a:endParaRPr>
          </a:p>
        </p:txBody>
      </p:sp>
      <p:sp>
        <p:nvSpPr>
          <p:cNvPr id="127" name="Google Shape;127;p21"/>
          <p:cNvSpPr txBox="1"/>
          <p:nvPr/>
        </p:nvSpPr>
        <p:spPr>
          <a:xfrm>
            <a:off x="631825" y="4822031"/>
            <a:ext cx="5016500" cy="18466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600">
              <a:solidFill>
                <a:schemeClr val="dk1"/>
              </a:solidFill>
              <a:latin typeface="Verdana"/>
              <a:ea typeface="Verdana"/>
              <a:cs typeface="Verdana"/>
              <a:sym typeface="Verdana"/>
            </a:endParaRPr>
          </a:p>
        </p:txBody>
      </p:sp>
      <p:pic>
        <p:nvPicPr>
          <p:cNvPr descr="PPT_Header01" id="128" name="Google Shape;128;p21"/>
          <p:cNvPicPr preferRelativeResize="0"/>
          <p:nvPr/>
        </p:nvPicPr>
        <p:blipFill rotWithShape="1">
          <a:blip r:embed="rId2">
            <a:alphaModFix/>
          </a:blip>
          <a:srcRect b="0" l="0" r="73889" t="0"/>
          <a:stretch/>
        </p:blipFill>
        <p:spPr>
          <a:xfrm>
            <a:off x="6756400" y="0"/>
            <a:ext cx="2387600" cy="903685"/>
          </a:xfrm>
          <a:prstGeom prst="rect">
            <a:avLst/>
          </a:prstGeom>
          <a:noFill/>
          <a:ln>
            <a:noFill/>
          </a:ln>
        </p:spPr>
      </p:pic>
      <p:pic>
        <p:nvPicPr>
          <p:cNvPr descr="RADCALNET-LOGO-COMPLET.png" id="129" name="Google Shape;129;p21"/>
          <p:cNvPicPr preferRelativeResize="0"/>
          <p:nvPr/>
        </p:nvPicPr>
        <p:blipFill rotWithShape="1">
          <a:blip r:embed="rId3">
            <a:alphaModFix/>
          </a:blip>
          <a:srcRect b="0" l="0" r="0" t="0"/>
          <a:stretch/>
        </p:blipFill>
        <p:spPr>
          <a:xfrm>
            <a:off x="6592576" y="200025"/>
            <a:ext cx="2424425" cy="436245"/>
          </a:xfrm>
          <a:prstGeom prst="rect">
            <a:avLst/>
          </a:prstGeom>
          <a:noFill/>
          <a:ln>
            <a:noFill/>
          </a:ln>
        </p:spPr>
      </p:pic>
      <p:pic>
        <p:nvPicPr>
          <p:cNvPr id="130" name="Google Shape;130;p21"/>
          <p:cNvPicPr preferRelativeResize="0"/>
          <p:nvPr/>
        </p:nvPicPr>
        <p:blipFill rotWithShape="1">
          <a:blip r:embed="rId4">
            <a:alphaModFix/>
          </a:blip>
          <a:srcRect b="0" l="0" r="0" t="0"/>
          <a:stretch/>
        </p:blipFill>
        <p:spPr>
          <a:xfrm>
            <a:off x="8131720" y="19050"/>
            <a:ext cx="897980" cy="266700"/>
          </a:xfrm>
          <a:prstGeom prst="rect">
            <a:avLst/>
          </a:prstGeom>
          <a:noFill/>
          <a:ln>
            <a:noFill/>
          </a:ln>
        </p:spPr>
      </p:pic>
      <p:sp>
        <p:nvSpPr>
          <p:cNvPr id="131" name="Google Shape;131;p21"/>
          <p:cNvSpPr txBox="1"/>
          <p:nvPr/>
        </p:nvSpPr>
        <p:spPr>
          <a:xfrm>
            <a:off x="0" y="0"/>
            <a:ext cx="9144000" cy="20774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750" u="none">
              <a:solidFill>
                <a:srgbClr val="7F7F7F"/>
              </a:solidFill>
              <a:latin typeface="Arial"/>
              <a:ea typeface="Arial"/>
              <a:cs typeface="Arial"/>
              <a:sym typeface="Arial"/>
            </a:endParaRPr>
          </a:p>
        </p:txBody>
      </p:sp>
      <p:sp>
        <p:nvSpPr>
          <p:cNvPr id="132" name="Google Shape;132;p21"/>
          <p:cNvSpPr txBox="1"/>
          <p:nvPr/>
        </p:nvSpPr>
        <p:spPr>
          <a:xfrm>
            <a:off x="0" y="4868466"/>
            <a:ext cx="9144000" cy="20774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750" u="none">
              <a:solidFill>
                <a:srgbClr val="7F7F7F"/>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6.png"/><Relationship Id="rId4" Type="http://schemas.openxmlformats.org/officeDocument/2006/relationships/image" Target="../media/image40.png"/><Relationship Id="rId5" Type="http://schemas.openxmlformats.org/officeDocument/2006/relationships/image" Target="../media/image3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16.png"/><Relationship Id="rId5" Type="http://schemas.openxmlformats.org/officeDocument/2006/relationships/image" Target="../media/image14.png"/><Relationship Id="rId6"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35.png"/><Relationship Id="rId6" Type="http://schemas.openxmlformats.org/officeDocument/2006/relationships/image" Target="../media/image22.jpg"/><Relationship Id="rId7" Type="http://schemas.openxmlformats.org/officeDocument/2006/relationships/image" Target="../media/image25.jpg"/><Relationship Id="rId8"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1.jpg"/><Relationship Id="rId4" Type="http://schemas.openxmlformats.org/officeDocument/2006/relationships/image" Target="../media/image37.png"/><Relationship Id="rId9" Type="http://schemas.openxmlformats.org/officeDocument/2006/relationships/image" Target="../media/image30.png"/><Relationship Id="rId5" Type="http://schemas.openxmlformats.org/officeDocument/2006/relationships/image" Target="../media/image33.png"/><Relationship Id="rId6" Type="http://schemas.openxmlformats.org/officeDocument/2006/relationships/image" Target="../media/image28.png"/><Relationship Id="rId7" Type="http://schemas.openxmlformats.org/officeDocument/2006/relationships/image" Target="../media/image26.png"/><Relationship Id="rId8"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1.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2.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1"/>
          <p:cNvSpPr txBox="1"/>
          <p:nvPr>
            <p:ph type="ctrTitle"/>
          </p:nvPr>
        </p:nvSpPr>
        <p:spPr>
          <a:xfrm>
            <a:off x="497705" y="1580772"/>
            <a:ext cx="7037217" cy="69577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FFFFFF"/>
              </a:buClr>
              <a:buSzPts val="2800"/>
              <a:buFont typeface="Helvetica Neue"/>
              <a:buNone/>
            </a:pPr>
            <a:r>
              <a:rPr b="1" lang="fr-FR" sz="2800">
                <a:solidFill>
                  <a:srgbClr val="FFFFFF"/>
                </a:solidFill>
                <a:latin typeface="Helvetica Neue"/>
                <a:ea typeface="Helvetica Neue"/>
                <a:cs typeface="Helvetica Neue"/>
                <a:sym typeface="Helvetica Neue"/>
              </a:rPr>
              <a:t>WGCV </a:t>
            </a:r>
            <a:br>
              <a:rPr b="1" lang="fr-FR" sz="2800">
                <a:solidFill>
                  <a:srgbClr val="FFFFFF"/>
                </a:solidFill>
                <a:latin typeface="Helvetica Neue"/>
                <a:ea typeface="Helvetica Neue"/>
                <a:cs typeface="Helvetica Neue"/>
                <a:sym typeface="Helvetica Neue"/>
              </a:rPr>
            </a:br>
            <a:r>
              <a:rPr b="1" lang="fr-FR" sz="2800">
                <a:solidFill>
                  <a:srgbClr val="FFFFFF"/>
                </a:solidFill>
                <a:latin typeface="Helvetica Neue"/>
                <a:ea typeface="Helvetica Neue"/>
                <a:cs typeface="Helvetica Neue"/>
                <a:sym typeface="Helvetica Neue"/>
              </a:rPr>
              <a:t>RadCal</a:t>
            </a:r>
            <a:r>
              <a:rPr lang="fr-FR" sz="2800">
                <a:solidFill>
                  <a:srgbClr val="FFFFFF"/>
                </a:solidFill>
                <a:latin typeface="Helvetica Neue"/>
                <a:ea typeface="Helvetica Neue"/>
                <a:cs typeface="Helvetica Neue"/>
                <a:sym typeface="Helvetica Neue"/>
              </a:rPr>
              <a:t>Net Uptake</a:t>
            </a:r>
            <a:br>
              <a:rPr b="1" lang="fr-FR" sz="2800">
                <a:solidFill>
                  <a:srgbClr val="FFFFFF"/>
                </a:solidFill>
                <a:latin typeface="Helvetica Neue"/>
                <a:ea typeface="Helvetica Neue"/>
                <a:cs typeface="Helvetica Neue"/>
                <a:sym typeface="Helvetica Neue"/>
              </a:rPr>
            </a:br>
            <a:r>
              <a:rPr b="1" lang="fr-FR" sz="2800">
                <a:solidFill>
                  <a:srgbClr val="FFFFFF"/>
                </a:solidFill>
                <a:latin typeface="Helvetica Neue"/>
                <a:ea typeface="Helvetica Neue"/>
                <a:cs typeface="Helvetica Neue"/>
                <a:sym typeface="Helvetica Neue"/>
              </a:rPr>
              <a:t>CARD4L Review Process</a:t>
            </a:r>
            <a:br>
              <a:rPr b="1" lang="fr-FR" sz="2800">
                <a:solidFill>
                  <a:srgbClr val="FFFFFF"/>
                </a:solidFill>
                <a:latin typeface="Helvetica Neue"/>
                <a:ea typeface="Helvetica Neue"/>
                <a:cs typeface="Helvetica Neue"/>
                <a:sym typeface="Helvetica Neue"/>
              </a:rPr>
            </a:br>
            <a:r>
              <a:rPr b="1" lang="fr-FR" sz="2800">
                <a:solidFill>
                  <a:srgbClr val="FFFFFF"/>
                </a:solidFill>
                <a:latin typeface="Helvetica Neue"/>
                <a:ea typeface="Helvetica Neue"/>
                <a:cs typeface="Helvetica Neue"/>
                <a:sym typeface="Helvetica Neue"/>
              </a:rPr>
              <a:t>LPV Biomass Validation Protocol</a:t>
            </a:r>
            <a:endParaRPr sz="2800">
              <a:latin typeface="Helvetica Neue"/>
              <a:ea typeface="Helvetica Neue"/>
              <a:cs typeface="Helvetica Neue"/>
              <a:sym typeface="Helvetica Neue"/>
            </a:endParaRPr>
          </a:p>
        </p:txBody>
      </p:sp>
      <p:sp>
        <p:nvSpPr>
          <p:cNvPr id="175" name="Google Shape;175;p31"/>
          <p:cNvSpPr/>
          <p:nvPr/>
        </p:nvSpPr>
        <p:spPr>
          <a:xfrm>
            <a:off x="430567" y="3562728"/>
            <a:ext cx="4572000"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fr-FR" sz="1800" u="none" cap="none" strike="noStrike">
                <a:solidFill>
                  <a:srgbClr val="FFFFFF"/>
                </a:solidFill>
                <a:latin typeface="Arial"/>
                <a:ea typeface="Arial"/>
                <a:cs typeface="Arial"/>
                <a:sym typeface="Arial"/>
              </a:rPr>
              <a:t>Cindy Ong, CSIRO, WGCV</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fr-FR" sz="1800">
                <a:solidFill>
                  <a:srgbClr val="FFFFFF"/>
                </a:solidFill>
                <a:latin typeface="Arial"/>
                <a:ea typeface="Arial"/>
                <a:cs typeface="Arial"/>
                <a:sym typeface="Arial"/>
              </a:rPr>
              <a:t>CEOS Plenary 2020</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fr-FR" sz="1800">
                <a:solidFill>
                  <a:srgbClr val="FFFFFF"/>
                </a:solidFill>
                <a:latin typeface="Arial"/>
                <a:ea typeface="Arial"/>
                <a:cs typeface="Arial"/>
                <a:sym typeface="Arial"/>
              </a:rPr>
              <a:t>Agenda Item #3.3</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fr-FR" sz="1800">
                <a:solidFill>
                  <a:srgbClr val="FFFFFF"/>
                </a:solidFill>
                <a:latin typeface="Arial"/>
                <a:ea typeface="Arial"/>
                <a:cs typeface="Arial"/>
                <a:sym typeface="Arial"/>
              </a:rPr>
              <a:t>Virtual Meeting</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fr-FR" sz="1800">
                <a:solidFill>
                  <a:srgbClr val="FFFFFF"/>
                </a:solidFill>
                <a:latin typeface="Arial"/>
                <a:ea typeface="Arial"/>
                <a:cs typeface="Arial"/>
                <a:sym typeface="Arial"/>
              </a:rPr>
              <a:t>20-22 October 2020</a:t>
            </a: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0"/>
          <p:cNvSpPr txBox="1"/>
          <p:nvPr>
            <p:ph idx="1" type="body"/>
          </p:nvPr>
        </p:nvSpPr>
        <p:spPr>
          <a:xfrm>
            <a:off x="238142" y="1248769"/>
            <a:ext cx="2836134" cy="365373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02569"/>
              </a:buClr>
              <a:buSzPts val="2220"/>
              <a:buChar char="•"/>
            </a:pPr>
            <a:r>
              <a:rPr lang="fr-FR" sz="2220"/>
              <a:t>ESA Sentinel-2 surface reflectance (Threshold only)</a:t>
            </a:r>
            <a:endParaRPr/>
          </a:p>
          <a:p>
            <a:pPr indent="-342900" lvl="0" marL="342900" rtl="0" algn="l">
              <a:spcBef>
                <a:spcPts val="444"/>
              </a:spcBef>
              <a:spcAft>
                <a:spcPts val="0"/>
              </a:spcAft>
              <a:buClr>
                <a:srgbClr val="002569"/>
              </a:buClr>
              <a:buSzPts val="2220"/>
              <a:buChar char="•"/>
            </a:pPr>
            <a:r>
              <a:rPr lang="fr-FR" sz="2220"/>
              <a:t>USGS Landsat Collection 2 (updated PFS)</a:t>
            </a:r>
            <a:endParaRPr/>
          </a:p>
          <a:p>
            <a:pPr indent="-285750" lvl="1" marL="742950" rtl="0" algn="l">
              <a:spcBef>
                <a:spcPts val="370"/>
              </a:spcBef>
              <a:spcAft>
                <a:spcPts val="0"/>
              </a:spcAft>
              <a:buClr>
                <a:srgbClr val="002569"/>
              </a:buClr>
              <a:buSzPts val="1850"/>
              <a:buChar char="–"/>
            </a:pPr>
            <a:r>
              <a:rPr lang="fr-FR" sz="1850"/>
              <a:t>Surface reflectance</a:t>
            </a:r>
            <a:endParaRPr/>
          </a:p>
          <a:p>
            <a:pPr indent="-285750" lvl="1" marL="742950" rtl="0" algn="l">
              <a:spcBef>
                <a:spcPts val="370"/>
              </a:spcBef>
              <a:spcAft>
                <a:spcPts val="0"/>
              </a:spcAft>
              <a:buClr>
                <a:srgbClr val="002569"/>
              </a:buClr>
              <a:buSzPts val="1850"/>
              <a:buChar char="–"/>
            </a:pPr>
            <a:r>
              <a:rPr lang="fr-FR" sz="1850"/>
              <a:t>Surface temperature</a:t>
            </a:r>
            <a:endParaRPr/>
          </a:p>
        </p:txBody>
      </p:sp>
      <p:sp>
        <p:nvSpPr>
          <p:cNvPr id="271" name="Google Shape;271;p40"/>
          <p:cNvSpPr txBox="1"/>
          <p:nvPr>
            <p:ph type="title"/>
          </p:nvPr>
        </p:nvSpPr>
        <p:spPr>
          <a:xfrm>
            <a:off x="1780674" y="122549"/>
            <a:ext cx="5864535"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FFFF"/>
              </a:buClr>
              <a:buSzPts val="2400"/>
              <a:buFont typeface="Helvetica Neue"/>
              <a:buNone/>
            </a:pPr>
            <a:r>
              <a:rPr lang="fr-FR"/>
              <a:t>CARD4L peer-reviews in progress</a:t>
            </a:r>
            <a:endParaRPr/>
          </a:p>
        </p:txBody>
      </p:sp>
      <p:pic>
        <p:nvPicPr>
          <p:cNvPr id="272" name="Google Shape;272;p40"/>
          <p:cNvPicPr preferRelativeResize="0"/>
          <p:nvPr/>
        </p:nvPicPr>
        <p:blipFill rotWithShape="1">
          <a:blip r:embed="rId3">
            <a:alphaModFix/>
          </a:blip>
          <a:srcRect b="0" l="0" r="0" t="0"/>
          <a:stretch/>
        </p:blipFill>
        <p:spPr>
          <a:xfrm>
            <a:off x="3050879" y="1248769"/>
            <a:ext cx="1994338" cy="3622851"/>
          </a:xfrm>
          <a:prstGeom prst="rect">
            <a:avLst/>
          </a:prstGeom>
          <a:noFill/>
          <a:ln>
            <a:noFill/>
          </a:ln>
        </p:spPr>
      </p:pic>
      <p:sp>
        <p:nvSpPr>
          <p:cNvPr id="273" name="Google Shape;273;p40"/>
          <p:cNvSpPr/>
          <p:nvPr/>
        </p:nvSpPr>
        <p:spPr>
          <a:xfrm>
            <a:off x="3151242" y="4783470"/>
            <a:ext cx="181690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ESA Sentinel-2 SR</a:t>
            </a:r>
            <a:endParaRPr/>
          </a:p>
        </p:txBody>
      </p:sp>
      <p:pic>
        <p:nvPicPr>
          <p:cNvPr id="274" name="Google Shape;274;p40"/>
          <p:cNvPicPr preferRelativeResize="0"/>
          <p:nvPr/>
        </p:nvPicPr>
        <p:blipFill rotWithShape="1">
          <a:blip r:embed="rId4">
            <a:alphaModFix/>
          </a:blip>
          <a:srcRect b="0" l="0" r="0" t="0"/>
          <a:stretch/>
        </p:blipFill>
        <p:spPr>
          <a:xfrm>
            <a:off x="7016058" y="1844854"/>
            <a:ext cx="1923020" cy="2511632"/>
          </a:xfrm>
          <a:prstGeom prst="rect">
            <a:avLst/>
          </a:prstGeom>
          <a:noFill/>
          <a:ln>
            <a:noFill/>
          </a:ln>
        </p:spPr>
      </p:pic>
      <p:pic>
        <p:nvPicPr>
          <p:cNvPr id="275" name="Google Shape;275;p40"/>
          <p:cNvPicPr preferRelativeResize="0"/>
          <p:nvPr/>
        </p:nvPicPr>
        <p:blipFill rotWithShape="1">
          <a:blip r:embed="rId5">
            <a:alphaModFix/>
          </a:blip>
          <a:srcRect b="0" l="0" r="0" t="0"/>
          <a:stretch/>
        </p:blipFill>
        <p:spPr>
          <a:xfrm>
            <a:off x="5045217" y="1555615"/>
            <a:ext cx="1974697" cy="3090111"/>
          </a:xfrm>
          <a:prstGeom prst="rect">
            <a:avLst/>
          </a:prstGeom>
          <a:noFill/>
          <a:ln>
            <a:noFill/>
          </a:ln>
        </p:spPr>
      </p:pic>
      <p:sp>
        <p:nvSpPr>
          <p:cNvPr id="276" name="Google Shape;276;p40"/>
          <p:cNvSpPr/>
          <p:nvPr/>
        </p:nvSpPr>
        <p:spPr>
          <a:xfrm>
            <a:off x="5122183" y="4565633"/>
            <a:ext cx="2046842"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USGS Landsat C2 SR</a:t>
            </a:r>
            <a:endParaRPr/>
          </a:p>
        </p:txBody>
      </p:sp>
      <p:sp>
        <p:nvSpPr>
          <p:cNvPr id="277" name="Google Shape;277;p40"/>
          <p:cNvSpPr/>
          <p:nvPr/>
        </p:nvSpPr>
        <p:spPr>
          <a:xfrm>
            <a:off x="7096880" y="4292518"/>
            <a:ext cx="203241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USGS Landsat C2 ST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1"/>
          <p:cNvSpPr txBox="1"/>
          <p:nvPr>
            <p:ph idx="1" type="body"/>
          </p:nvPr>
        </p:nvSpPr>
        <p:spPr>
          <a:xfrm>
            <a:off x="96253" y="1200151"/>
            <a:ext cx="8958370" cy="365373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02569"/>
              </a:buClr>
              <a:buSzPts val="2400"/>
              <a:buChar char="•"/>
            </a:pPr>
            <a:r>
              <a:rPr lang="fr-FR"/>
              <a:t>3.6: CEOS WGCV LPV Biomass Validation Protocol</a:t>
            </a:r>
            <a:endParaRPr/>
          </a:p>
          <a:p>
            <a:pPr indent="-285750" lvl="1" marL="742950" rtl="0" algn="l">
              <a:spcBef>
                <a:spcPts val="400"/>
              </a:spcBef>
              <a:spcAft>
                <a:spcPts val="0"/>
              </a:spcAft>
              <a:buClr>
                <a:srgbClr val="002569"/>
              </a:buClr>
              <a:buSzPts val="2000"/>
              <a:buChar char="–"/>
            </a:pPr>
            <a:r>
              <a:rPr lang="fr-FR"/>
              <a:t>Open for feedback until 15 December 2020;</a:t>
            </a:r>
            <a:endParaRPr/>
          </a:p>
          <a:p>
            <a:pPr indent="-285750" lvl="1" marL="742950" rtl="0" algn="l">
              <a:spcBef>
                <a:spcPts val="400"/>
              </a:spcBef>
              <a:spcAft>
                <a:spcPts val="0"/>
              </a:spcAft>
              <a:buClr>
                <a:srgbClr val="002569"/>
              </a:buClr>
              <a:buSzPts val="2000"/>
              <a:buChar char="–"/>
            </a:pPr>
            <a:r>
              <a:rPr lang="fr-FR"/>
              <a:t>Seeking endorsement at SIT meeting March 2021;</a:t>
            </a:r>
            <a:endParaRPr/>
          </a:p>
        </p:txBody>
      </p:sp>
      <p:sp>
        <p:nvSpPr>
          <p:cNvPr id="283" name="Google Shape;283;p41"/>
          <p:cNvSpPr txBox="1"/>
          <p:nvPr>
            <p:ph type="title"/>
          </p:nvPr>
        </p:nvSpPr>
        <p:spPr>
          <a:xfrm>
            <a:off x="1780674" y="122549"/>
            <a:ext cx="5864535"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FFFF"/>
              </a:buClr>
              <a:buSzPts val="2400"/>
              <a:buFont typeface="Helvetica Neue"/>
              <a:buNone/>
            </a:pPr>
            <a:r>
              <a:rPr lang="fr-FR"/>
              <a:t>For Information: CEOS WGCV LPV Biomass Validation Protocol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2"/>
          <p:cNvSpPr txBox="1"/>
          <p:nvPr>
            <p:ph idx="1" type="body"/>
          </p:nvPr>
        </p:nvSpPr>
        <p:spPr>
          <a:xfrm>
            <a:off x="45807" y="1261393"/>
            <a:ext cx="6843265" cy="3653732"/>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Clr>
                <a:srgbClr val="002060"/>
              </a:buClr>
              <a:buSzPts val="1800"/>
              <a:buChar char="•"/>
            </a:pPr>
            <a:r>
              <a:rPr lang="fr-FR" sz="1800">
                <a:solidFill>
                  <a:srgbClr val="002060"/>
                </a:solidFill>
              </a:rPr>
              <a:t>At ESA since 1993 from young graduate on JERS-1, Landsat &amp; Along Track Scanning Radiometers on ERS-1 &amp; ERS-2, Advanced Along Track Scanning Radiometer &amp; MERIS on Envisat, Ocean &amp; Land Colour Instrument &amp; Sea Land Surface Temperature Radiometer instrument on Sentinel-3 to currently head of Sensor Performance, Products &amp; Algorithms section (since 2016);</a:t>
            </a:r>
            <a:endParaRPr/>
          </a:p>
          <a:p>
            <a:pPr indent="-342900" lvl="0" marL="342900" rtl="0" algn="l">
              <a:spcBef>
                <a:spcPts val="360"/>
              </a:spcBef>
              <a:spcAft>
                <a:spcPts val="0"/>
              </a:spcAft>
              <a:buClr>
                <a:srgbClr val="002060"/>
              </a:buClr>
              <a:buSzPts val="1800"/>
              <a:buChar char="•"/>
            </a:pPr>
            <a:r>
              <a:rPr lang="fr-FR" sz="1800">
                <a:solidFill>
                  <a:srgbClr val="002060"/>
                </a:solidFill>
              </a:rPr>
              <a:t>ESA representative  in  CEOS WGCV IVOS since 2005, ESA representative in CEOS WGCV since 2016, contributed to </a:t>
            </a:r>
            <a:endParaRPr/>
          </a:p>
          <a:p>
            <a:pPr indent="-285750" lvl="1" marL="742950" rtl="0" algn="l">
              <a:spcBef>
                <a:spcPts val="360"/>
              </a:spcBef>
              <a:spcAft>
                <a:spcPts val="0"/>
              </a:spcAft>
              <a:buClr>
                <a:srgbClr val="002569"/>
              </a:buClr>
              <a:buSzPts val="1800"/>
              <a:buChar char="–"/>
            </a:pPr>
            <a:r>
              <a:rPr lang="fr-FR" sz="1800"/>
              <a:t>Cal/Val Portal Development, RadCalNet, Metrology, Uncertainties, Fiducial Reference Measurement, Miami intercomparison, OC intercomparison, FRM4STS, FRM4SOC, FRM4GHG, FRM4DOS, FRM4VEG, FRM4SAR …</a:t>
            </a:r>
            <a:endParaRPr/>
          </a:p>
          <a:p>
            <a:pPr indent="-266700" lvl="0" marL="342900" rtl="0" algn="l">
              <a:spcBef>
                <a:spcPts val="240"/>
              </a:spcBef>
              <a:spcAft>
                <a:spcPts val="0"/>
              </a:spcAft>
              <a:buClr>
                <a:srgbClr val="002569"/>
              </a:buClr>
              <a:buSzPts val="1200"/>
              <a:buNone/>
            </a:pPr>
            <a:r>
              <a:t/>
            </a:r>
            <a:endParaRPr sz="1200"/>
          </a:p>
          <a:p>
            <a:pPr indent="-266700" lvl="0" marL="342900" rtl="0" algn="l">
              <a:spcBef>
                <a:spcPts val="240"/>
              </a:spcBef>
              <a:spcAft>
                <a:spcPts val="0"/>
              </a:spcAft>
              <a:buClr>
                <a:srgbClr val="002569"/>
              </a:buClr>
              <a:buSzPts val="1200"/>
              <a:buNone/>
            </a:pPr>
            <a:r>
              <a:t/>
            </a:r>
            <a:endParaRPr sz="1200"/>
          </a:p>
          <a:p>
            <a:pPr indent="-271462" lvl="0" marL="342900" rtl="0" algn="just">
              <a:spcBef>
                <a:spcPts val="225"/>
              </a:spcBef>
              <a:spcAft>
                <a:spcPts val="0"/>
              </a:spcAft>
              <a:buClr>
                <a:srgbClr val="002569"/>
              </a:buClr>
              <a:buSzPts val="1125"/>
              <a:buNone/>
            </a:pPr>
            <a:r>
              <a:t/>
            </a:r>
            <a:endParaRPr sz="1125">
              <a:solidFill>
                <a:srgbClr val="000000"/>
              </a:solidFill>
            </a:endParaRPr>
          </a:p>
        </p:txBody>
      </p:sp>
      <p:sp>
        <p:nvSpPr>
          <p:cNvPr id="289" name="Google Shape;289;p42"/>
          <p:cNvSpPr txBox="1"/>
          <p:nvPr>
            <p:ph type="title"/>
          </p:nvPr>
        </p:nvSpPr>
        <p:spPr>
          <a:xfrm>
            <a:off x="1780674" y="122549"/>
            <a:ext cx="5864535"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FFFF"/>
              </a:buClr>
              <a:buSzPts val="2400"/>
              <a:buFont typeface="Helvetica Neue"/>
              <a:buNone/>
            </a:pPr>
            <a:r>
              <a:rPr lang="fr-FR"/>
              <a:t>For Endorsement: Vice Chair – Philippe Goryl (ESA)</a:t>
            </a:r>
            <a:endParaRPr/>
          </a:p>
        </p:txBody>
      </p:sp>
      <p:pic>
        <p:nvPicPr>
          <p:cNvPr id="290" name="Google Shape;290;p42"/>
          <p:cNvPicPr preferRelativeResize="0"/>
          <p:nvPr/>
        </p:nvPicPr>
        <p:blipFill rotWithShape="1">
          <a:blip r:embed="rId3">
            <a:alphaModFix/>
          </a:blip>
          <a:srcRect b="0" l="0" r="0" t="0"/>
          <a:stretch/>
        </p:blipFill>
        <p:spPr>
          <a:xfrm>
            <a:off x="6613137" y="2674800"/>
            <a:ext cx="2530863" cy="246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2"/>
          <p:cNvSpPr txBox="1"/>
          <p:nvPr>
            <p:ph idx="1" type="body"/>
          </p:nvPr>
        </p:nvSpPr>
        <p:spPr>
          <a:xfrm>
            <a:off x="96253" y="1200151"/>
            <a:ext cx="8958370" cy="3653732"/>
          </a:xfrm>
          <a:prstGeom prst="rect">
            <a:avLst/>
          </a:prstGeom>
          <a:noFill/>
          <a:ln>
            <a:noFill/>
          </a:ln>
        </p:spPr>
        <p:txBody>
          <a:bodyPr anchorCtr="0" anchor="t" bIns="45700" lIns="91425" spcFirstLastPara="1" rIns="91425" wrap="square" tIns="45700">
            <a:noAutofit/>
          </a:bodyPr>
          <a:lstStyle/>
          <a:p>
            <a:pPr indent="-190500" lvl="0" marL="342900" rtl="0" algn="l">
              <a:spcBef>
                <a:spcPts val="0"/>
              </a:spcBef>
              <a:spcAft>
                <a:spcPts val="0"/>
              </a:spcAft>
              <a:buClr>
                <a:srgbClr val="002569"/>
              </a:buClr>
              <a:buSzPts val="2400"/>
              <a:buNone/>
            </a:pPr>
            <a:r>
              <a:t/>
            </a:r>
            <a:endParaRPr/>
          </a:p>
          <a:p>
            <a:pPr indent="-190500" lvl="0" marL="342900" rtl="0" algn="l">
              <a:spcBef>
                <a:spcPts val="480"/>
              </a:spcBef>
              <a:spcAft>
                <a:spcPts val="0"/>
              </a:spcAft>
              <a:buClr>
                <a:srgbClr val="002569"/>
              </a:buClr>
              <a:buSzPts val="2400"/>
              <a:buNone/>
            </a:pPr>
            <a:r>
              <a:t/>
            </a:r>
            <a:endParaRPr/>
          </a:p>
          <a:p>
            <a:pPr indent="-190500" lvl="0" marL="342900" rtl="0" algn="l">
              <a:spcBef>
                <a:spcPts val="480"/>
              </a:spcBef>
              <a:spcAft>
                <a:spcPts val="0"/>
              </a:spcAft>
              <a:buClr>
                <a:srgbClr val="002569"/>
              </a:buClr>
              <a:buSzPts val="2400"/>
              <a:buNone/>
            </a:pPr>
            <a:r>
              <a:t/>
            </a:r>
            <a:endParaRPr/>
          </a:p>
          <a:p>
            <a:pPr indent="-190500" lvl="0" marL="342900" rtl="0" algn="l">
              <a:spcBef>
                <a:spcPts val="480"/>
              </a:spcBef>
              <a:spcAft>
                <a:spcPts val="0"/>
              </a:spcAft>
              <a:buClr>
                <a:srgbClr val="002569"/>
              </a:buClr>
              <a:buSzPts val="2400"/>
              <a:buNone/>
            </a:pPr>
            <a:r>
              <a:t/>
            </a:r>
            <a:endParaRPr/>
          </a:p>
          <a:p>
            <a:pPr indent="-190500" lvl="0" marL="342900" rtl="0" algn="l">
              <a:spcBef>
                <a:spcPts val="480"/>
              </a:spcBef>
              <a:spcAft>
                <a:spcPts val="0"/>
              </a:spcAft>
              <a:buClr>
                <a:srgbClr val="002569"/>
              </a:buClr>
              <a:buSzPts val="2400"/>
              <a:buNone/>
            </a:pPr>
            <a:r>
              <a:t/>
            </a:r>
            <a:endParaRPr/>
          </a:p>
          <a:p>
            <a:pPr indent="0" lvl="0" marL="0" rtl="0" algn="l">
              <a:spcBef>
                <a:spcPts val="480"/>
              </a:spcBef>
              <a:spcAft>
                <a:spcPts val="0"/>
              </a:spcAft>
              <a:buClr>
                <a:srgbClr val="002569"/>
              </a:buClr>
              <a:buSzPts val="2400"/>
              <a:buNone/>
            </a:pPr>
            <a:r>
              <a:t/>
            </a:r>
            <a:endParaRPr/>
          </a:p>
        </p:txBody>
      </p:sp>
      <p:sp>
        <p:nvSpPr>
          <p:cNvPr id="181" name="Google Shape;181;p32"/>
          <p:cNvSpPr txBox="1"/>
          <p:nvPr>
            <p:ph type="title"/>
          </p:nvPr>
        </p:nvSpPr>
        <p:spPr>
          <a:xfrm>
            <a:off x="1780674" y="122549"/>
            <a:ext cx="5864535"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FFFF"/>
              </a:buClr>
              <a:buSzPts val="2160"/>
              <a:buFont typeface="Helvetica Neue"/>
              <a:buNone/>
            </a:pPr>
            <a:r>
              <a:rPr lang="fr-FR" sz="2160"/>
              <a:t>Uptake of RadCalNet since going public</a:t>
            </a:r>
            <a:br>
              <a:rPr lang="fr-FR" sz="2160"/>
            </a:br>
            <a:endParaRPr sz="2160"/>
          </a:p>
        </p:txBody>
      </p:sp>
      <p:sp>
        <p:nvSpPr>
          <p:cNvPr id="182" name="Google Shape;182;p32"/>
          <p:cNvSpPr txBox="1"/>
          <p:nvPr>
            <p:ph idx="11" type="ftr"/>
          </p:nvPr>
        </p:nvSpPr>
        <p:spPr>
          <a:xfrm>
            <a:off x="0" y="4976813"/>
            <a:ext cx="2895600" cy="1555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1800">
                <a:solidFill>
                  <a:srgbClr val="FFFFFF"/>
                </a:solidFill>
                <a:latin typeface="Verdana"/>
                <a:ea typeface="Verdana"/>
                <a:cs typeface="Verdana"/>
                <a:sym typeface="Verdana"/>
              </a:rPr>
              <a:t>ACTION-PPT-056-MAG</a:t>
            </a:r>
            <a:endParaRPr/>
          </a:p>
        </p:txBody>
      </p:sp>
      <p:sp>
        <p:nvSpPr>
          <p:cNvPr id="183" name="Google Shape;183;p32"/>
          <p:cNvSpPr txBox="1"/>
          <p:nvPr>
            <p:ph idx="12" type="sldNum"/>
          </p:nvPr>
        </p:nvSpPr>
        <p:spPr>
          <a:xfrm>
            <a:off x="7010400" y="4976813"/>
            <a:ext cx="2133600" cy="1555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FF"/>
              </a:buClr>
              <a:buSzPts val="1800"/>
              <a:buFont typeface="Noto Sans Symbols"/>
              <a:buNone/>
            </a:pPr>
            <a:fld id="{00000000-1234-1234-1234-123412341234}" type="slidenum">
              <a:rPr lang="fr-FR" sz="1800">
                <a:solidFill>
                  <a:srgbClr val="FFFFFF"/>
                </a:solidFill>
                <a:latin typeface="Verdana"/>
                <a:ea typeface="Verdana"/>
                <a:cs typeface="Verdana"/>
                <a:sym typeface="Verdana"/>
              </a:rPr>
              <a:t>‹#›</a:t>
            </a:fld>
            <a:endParaRPr sz="1800">
              <a:solidFill>
                <a:srgbClr val="FFFFFF"/>
              </a:solidFill>
              <a:latin typeface="Verdana"/>
              <a:ea typeface="Verdana"/>
              <a:cs typeface="Verdana"/>
              <a:sym typeface="Verdana"/>
            </a:endParaRPr>
          </a:p>
        </p:txBody>
      </p:sp>
      <p:sp>
        <p:nvSpPr>
          <p:cNvPr id="184" name="Google Shape;184;p32"/>
          <p:cNvSpPr txBox="1"/>
          <p:nvPr>
            <p:ph idx="10" type="dt"/>
          </p:nvPr>
        </p:nvSpPr>
        <p:spPr>
          <a:xfrm>
            <a:off x="0" y="4762500"/>
            <a:ext cx="1403350" cy="1317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1800">
                <a:solidFill>
                  <a:srgbClr val="FFFFFF"/>
                </a:solidFill>
                <a:latin typeface="Verdana"/>
                <a:ea typeface="Verdana"/>
                <a:cs typeface="Verdana"/>
                <a:sym typeface="Verdana"/>
              </a:rPr>
              <a:t>24/08/2020</a:t>
            </a:r>
            <a:endParaRPr/>
          </a:p>
        </p:txBody>
      </p:sp>
      <p:pic>
        <p:nvPicPr>
          <p:cNvPr id="185" name="Google Shape;185;p32"/>
          <p:cNvPicPr preferRelativeResize="0"/>
          <p:nvPr/>
        </p:nvPicPr>
        <p:blipFill rotWithShape="1">
          <a:blip r:embed="rId3">
            <a:alphaModFix/>
          </a:blip>
          <a:srcRect b="0" l="0" r="0" t="0"/>
          <a:stretch/>
        </p:blipFill>
        <p:spPr>
          <a:xfrm>
            <a:off x="5260369" y="2602018"/>
            <a:ext cx="3787378" cy="2444353"/>
          </a:xfrm>
          <a:prstGeom prst="rect">
            <a:avLst/>
          </a:prstGeom>
          <a:noFill/>
          <a:ln>
            <a:noFill/>
          </a:ln>
        </p:spPr>
      </p:pic>
      <p:pic>
        <p:nvPicPr>
          <p:cNvPr id="186" name="Google Shape;186;p32"/>
          <p:cNvPicPr preferRelativeResize="0"/>
          <p:nvPr/>
        </p:nvPicPr>
        <p:blipFill rotWithShape="1">
          <a:blip r:embed="rId4">
            <a:alphaModFix/>
          </a:blip>
          <a:srcRect b="0" l="0" r="0" t="0"/>
          <a:stretch/>
        </p:blipFill>
        <p:spPr>
          <a:xfrm>
            <a:off x="0" y="1990872"/>
            <a:ext cx="2488406" cy="1949054"/>
          </a:xfrm>
          <a:prstGeom prst="rect">
            <a:avLst/>
          </a:prstGeom>
          <a:noFill/>
          <a:ln>
            <a:noFill/>
          </a:ln>
        </p:spPr>
      </p:pic>
      <p:pic>
        <p:nvPicPr>
          <p:cNvPr id="187" name="Google Shape;187;p32"/>
          <p:cNvPicPr preferRelativeResize="0"/>
          <p:nvPr/>
        </p:nvPicPr>
        <p:blipFill rotWithShape="1">
          <a:blip r:embed="rId5">
            <a:alphaModFix/>
          </a:blip>
          <a:srcRect b="0" l="0" r="0" t="0"/>
          <a:stretch/>
        </p:blipFill>
        <p:spPr>
          <a:xfrm>
            <a:off x="5913169" y="1127138"/>
            <a:ext cx="3141454" cy="1414345"/>
          </a:xfrm>
          <a:prstGeom prst="rect">
            <a:avLst/>
          </a:prstGeom>
          <a:noFill/>
          <a:ln>
            <a:noFill/>
          </a:ln>
        </p:spPr>
      </p:pic>
      <p:pic>
        <p:nvPicPr>
          <p:cNvPr id="188" name="Google Shape;188;p32"/>
          <p:cNvPicPr preferRelativeResize="0"/>
          <p:nvPr/>
        </p:nvPicPr>
        <p:blipFill rotWithShape="1">
          <a:blip r:embed="rId6">
            <a:alphaModFix/>
          </a:blip>
          <a:srcRect b="0" l="0" r="0" t="0"/>
          <a:stretch/>
        </p:blipFill>
        <p:spPr>
          <a:xfrm>
            <a:off x="2467764" y="2108993"/>
            <a:ext cx="2696352" cy="161962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3"/>
          <p:cNvSpPr txBox="1"/>
          <p:nvPr>
            <p:ph type="title"/>
          </p:nvPr>
        </p:nvSpPr>
        <p:spPr>
          <a:xfrm>
            <a:off x="1612107" y="284560"/>
            <a:ext cx="4579144" cy="322659"/>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fr-FR"/>
              <a:t>New RadCalNet site</a:t>
            </a:r>
            <a:endParaRPr/>
          </a:p>
        </p:txBody>
      </p:sp>
      <p:pic>
        <p:nvPicPr>
          <p:cNvPr descr="Screenshot 2019-03-28 at 15.32.09 .png" id="194" name="Google Shape;194;p33"/>
          <p:cNvPicPr preferRelativeResize="0"/>
          <p:nvPr/>
        </p:nvPicPr>
        <p:blipFill rotWithShape="1">
          <a:blip r:embed="rId3">
            <a:alphaModFix/>
          </a:blip>
          <a:srcRect b="3289" l="0" r="0" t="0"/>
          <a:stretch/>
        </p:blipFill>
        <p:spPr>
          <a:xfrm>
            <a:off x="1143000" y="879873"/>
            <a:ext cx="6858000" cy="3155156"/>
          </a:xfrm>
          <a:prstGeom prst="rect">
            <a:avLst/>
          </a:prstGeom>
          <a:noFill/>
          <a:ln>
            <a:noFill/>
          </a:ln>
        </p:spPr>
      </p:pic>
      <p:pic>
        <p:nvPicPr>
          <p:cNvPr id="195" name="Google Shape;195;p33"/>
          <p:cNvPicPr preferRelativeResize="0"/>
          <p:nvPr/>
        </p:nvPicPr>
        <p:blipFill rotWithShape="1">
          <a:blip r:embed="rId4">
            <a:alphaModFix/>
          </a:blip>
          <a:srcRect b="0" l="0" r="0" t="0"/>
          <a:stretch/>
        </p:blipFill>
        <p:spPr>
          <a:xfrm>
            <a:off x="166814" y="2257556"/>
            <a:ext cx="1448990" cy="1302544"/>
          </a:xfrm>
          <a:prstGeom prst="rect">
            <a:avLst/>
          </a:prstGeom>
          <a:noFill/>
          <a:ln>
            <a:noFill/>
          </a:ln>
        </p:spPr>
      </p:pic>
      <p:pic>
        <p:nvPicPr>
          <p:cNvPr id="196" name="Google Shape;196;p33"/>
          <p:cNvPicPr preferRelativeResize="0"/>
          <p:nvPr/>
        </p:nvPicPr>
        <p:blipFill rotWithShape="1">
          <a:blip r:embed="rId5">
            <a:alphaModFix/>
          </a:blip>
          <a:srcRect b="0" l="6543" r="4874" t="0"/>
          <a:stretch/>
        </p:blipFill>
        <p:spPr>
          <a:xfrm>
            <a:off x="2210990" y="3848328"/>
            <a:ext cx="1320404" cy="1295400"/>
          </a:xfrm>
          <a:prstGeom prst="rect">
            <a:avLst/>
          </a:prstGeom>
          <a:noFill/>
          <a:ln>
            <a:noFill/>
          </a:ln>
        </p:spPr>
      </p:pic>
      <p:pic>
        <p:nvPicPr>
          <p:cNvPr id="197" name="Google Shape;197;p33"/>
          <p:cNvPicPr preferRelativeResize="0"/>
          <p:nvPr/>
        </p:nvPicPr>
        <p:blipFill rotWithShape="1">
          <a:blip r:embed="rId6">
            <a:alphaModFix/>
          </a:blip>
          <a:srcRect b="0" l="0" r="0" t="0"/>
          <a:stretch/>
        </p:blipFill>
        <p:spPr>
          <a:xfrm>
            <a:off x="7740972" y="2907042"/>
            <a:ext cx="978694" cy="1306115"/>
          </a:xfrm>
          <a:prstGeom prst="rect">
            <a:avLst/>
          </a:prstGeom>
          <a:noFill/>
          <a:ln>
            <a:noFill/>
          </a:ln>
        </p:spPr>
      </p:pic>
      <p:pic>
        <p:nvPicPr>
          <p:cNvPr id="198" name="Google Shape;198;p33"/>
          <p:cNvPicPr preferRelativeResize="0"/>
          <p:nvPr/>
        </p:nvPicPr>
        <p:blipFill rotWithShape="1">
          <a:blip r:embed="rId7">
            <a:alphaModFix/>
          </a:blip>
          <a:srcRect b="0" l="0" r="0" t="0"/>
          <a:stretch/>
        </p:blipFill>
        <p:spPr>
          <a:xfrm>
            <a:off x="3662362" y="3833218"/>
            <a:ext cx="1062038" cy="1301354"/>
          </a:xfrm>
          <a:prstGeom prst="rect">
            <a:avLst/>
          </a:prstGeom>
          <a:noFill/>
          <a:ln>
            <a:noFill/>
          </a:ln>
        </p:spPr>
      </p:pic>
      <p:sp>
        <p:nvSpPr>
          <p:cNvPr id="199" name="Google Shape;199;p33"/>
          <p:cNvSpPr txBox="1"/>
          <p:nvPr/>
        </p:nvSpPr>
        <p:spPr>
          <a:xfrm>
            <a:off x="5578078" y="1752600"/>
            <a:ext cx="757238" cy="300082"/>
          </a:xfrm>
          <a:prstGeom prst="rect">
            <a:avLst/>
          </a:prstGeom>
          <a:solidFill>
            <a:srgbClr val="CCFF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1350">
                <a:solidFill>
                  <a:srgbClr val="FF0000"/>
                </a:solidFill>
                <a:latin typeface="Verdana"/>
                <a:ea typeface="Verdana"/>
                <a:cs typeface="Verdana"/>
                <a:sym typeface="Verdana"/>
              </a:rPr>
              <a:t>BTCN</a:t>
            </a:r>
            <a:endParaRPr/>
          </a:p>
        </p:txBody>
      </p:sp>
      <p:sp>
        <p:nvSpPr>
          <p:cNvPr id="200" name="Google Shape;200;p33"/>
          <p:cNvSpPr txBox="1"/>
          <p:nvPr/>
        </p:nvSpPr>
        <p:spPr>
          <a:xfrm>
            <a:off x="3814762" y="3077766"/>
            <a:ext cx="757238" cy="300082"/>
          </a:xfrm>
          <a:prstGeom prst="rect">
            <a:avLst/>
          </a:prstGeom>
          <a:solidFill>
            <a:srgbClr val="CCFF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1350">
                <a:solidFill>
                  <a:srgbClr val="FF0000"/>
                </a:solidFill>
                <a:latin typeface="Verdana"/>
                <a:ea typeface="Verdana"/>
                <a:cs typeface="Verdana"/>
                <a:sym typeface="Verdana"/>
              </a:rPr>
              <a:t>GONA</a:t>
            </a:r>
            <a:endParaRPr/>
          </a:p>
        </p:txBody>
      </p:sp>
      <p:sp>
        <p:nvSpPr>
          <p:cNvPr id="201" name="Google Shape;201;p33"/>
          <p:cNvSpPr txBox="1"/>
          <p:nvPr/>
        </p:nvSpPr>
        <p:spPr>
          <a:xfrm>
            <a:off x="1250156" y="1810941"/>
            <a:ext cx="758429" cy="300082"/>
          </a:xfrm>
          <a:prstGeom prst="rect">
            <a:avLst/>
          </a:prstGeom>
          <a:solidFill>
            <a:srgbClr val="CCFF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1350">
                <a:solidFill>
                  <a:srgbClr val="FF0000"/>
                </a:solidFill>
                <a:latin typeface="Verdana"/>
                <a:ea typeface="Verdana"/>
                <a:cs typeface="Verdana"/>
                <a:sym typeface="Verdana"/>
              </a:rPr>
              <a:t>RVUS</a:t>
            </a:r>
            <a:endParaRPr/>
          </a:p>
        </p:txBody>
      </p:sp>
      <p:sp>
        <p:nvSpPr>
          <p:cNvPr id="202" name="Google Shape;202;p33"/>
          <p:cNvSpPr txBox="1"/>
          <p:nvPr/>
        </p:nvSpPr>
        <p:spPr>
          <a:xfrm>
            <a:off x="3531394" y="1671637"/>
            <a:ext cx="759619" cy="300082"/>
          </a:xfrm>
          <a:prstGeom prst="rect">
            <a:avLst/>
          </a:prstGeom>
          <a:solidFill>
            <a:srgbClr val="CCFF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1350">
                <a:solidFill>
                  <a:srgbClr val="FF0000"/>
                </a:solidFill>
                <a:latin typeface="Verdana"/>
                <a:ea typeface="Verdana"/>
                <a:cs typeface="Verdana"/>
                <a:sym typeface="Verdana"/>
              </a:rPr>
              <a:t>LCFR</a:t>
            </a:r>
            <a:endParaRPr/>
          </a:p>
        </p:txBody>
      </p:sp>
      <p:pic>
        <p:nvPicPr>
          <p:cNvPr id="203" name="Google Shape;203;p33"/>
          <p:cNvPicPr preferRelativeResize="0"/>
          <p:nvPr/>
        </p:nvPicPr>
        <p:blipFill rotWithShape="1">
          <a:blip r:embed="rId8">
            <a:alphaModFix/>
          </a:blip>
          <a:srcRect b="0" l="0" r="0" t="0"/>
          <a:stretch/>
        </p:blipFill>
        <p:spPr>
          <a:xfrm>
            <a:off x="6993496" y="879873"/>
            <a:ext cx="2140749" cy="2005842"/>
          </a:xfrm>
          <a:prstGeom prst="rect">
            <a:avLst/>
          </a:prstGeom>
          <a:noFill/>
          <a:ln>
            <a:noFill/>
          </a:ln>
        </p:spPr>
      </p:pic>
      <p:sp>
        <p:nvSpPr>
          <p:cNvPr id="204" name="Google Shape;204;p33"/>
          <p:cNvSpPr/>
          <p:nvPr/>
        </p:nvSpPr>
        <p:spPr>
          <a:xfrm>
            <a:off x="6086010" y="1336566"/>
            <a:ext cx="75052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fr-FR" sz="1800">
                <a:solidFill>
                  <a:schemeClr val="accent6"/>
                </a:solidFill>
                <a:latin typeface="Avenir"/>
                <a:ea typeface="Avenir"/>
                <a:cs typeface="Avenir"/>
                <a:sym typeface="Avenir"/>
              </a:rPr>
              <a:t>BSCN</a:t>
            </a:r>
            <a:r>
              <a:rPr lang="fr-FR" sz="1800">
                <a:solidFill>
                  <a:srgbClr val="FF0000"/>
                </a:solidFill>
                <a:latin typeface="Avenir"/>
                <a:ea typeface="Avenir"/>
                <a:cs typeface="Avenir"/>
                <a:sym typeface="Avenir"/>
              </a:rPr>
              <a:t> </a:t>
            </a:r>
            <a:endParaRPr/>
          </a:p>
        </p:txBody>
      </p:sp>
      <p:sp>
        <p:nvSpPr>
          <p:cNvPr id="205" name="Google Shape;205;p33"/>
          <p:cNvSpPr/>
          <p:nvPr/>
        </p:nvSpPr>
        <p:spPr>
          <a:xfrm>
            <a:off x="5887801" y="1395929"/>
            <a:ext cx="256593" cy="275708"/>
          </a:xfrm>
          <a:prstGeom prst="star5">
            <a:avLst>
              <a:gd fmla="val 19098" name="adj"/>
              <a:gd fmla="val 105146" name="hf"/>
              <a:gd fmla="val 110557" name="vf"/>
            </a:avLst>
          </a:prstGeom>
          <a:solidFill>
            <a:srgbClr val="FF0000"/>
          </a:solidFill>
          <a:ln cap="flat" cmpd="sng" w="25400">
            <a:solidFill>
              <a:srgbClr val="FF9A00"/>
            </a:solidFill>
            <a:prstDash val="solid"/>
            <a:bevel/>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2569"/>
              </a:solidFill>
              <a:latin typeface="Avenir"/>
              <a:ea typeface="Avenir"/>
              <a:cs typeface="Avenir"/>
              <a:sym typeface="Avenir"/>
            </a:endParaRPr>
          </a:p>
        </p:txBody>
      </p:sp>
      <p:sp>
        <p:nvSpPr>
          <p:cNvPr id="206" name="Google Shape;206;p33"/>
          <p:cNvSpPr/>
          <p:nvPr/>
        </p:nvSpPr>
        <p:spPr>
          <a:xfrm>
            <a:off x="6161733" y="4189621"/>
            <a:ext cx="2849355" cy="954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1400">
                <a:solidFill>
                  <a:srgbClr val="FF0000"/>
                </a:solidFill>
                <a:latin typeface="Avenir"/>
                <a:ea typeface="Avenir"/>
                <a:cs typeface="Avenir"/>
                <a:sym typeface="Avenir"/>
              </a:rPr>
              <a:t>BSCN is 50 km from Baotou city, Inner Mongolia, China; ~ 300 m</a:t>
            </a:r>
            <a:r>
              <a:rPr baseline="30000" lang="fr-FR" sz="1400">
                <a:solidFill>
                  <a:srgbClr val="FF0000"/>
                </a:solidFill>
                <a:latin typeface="Avenir"/>
                <a:ea typeface="Avenir"/>
                <a:cs typeface="Avenir"/>
                <a:sym typeface="Avenir"/>
              </a:rPr>
              <a:t>2</a:t>
            </a:r>
            <a:r>
              <a:rPr lang="fr-FR" sz="1400">
                <a:solidFill>
                  <a:srgbClr val="FF0000"/>
                </a:solidFill>
                <a:latin typeface="Avenir"/>
                <a:ea typeface="Avenir"/>
                <a:cs typeface="Avenir"/>
                <a:sym typeface="Avenir"/>
              </a:rPr>
              <a:t> in sandy desert; ~ 1.8 km NW of BTCN artificial site.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4"/>
          <p:cNvSpPr txBox="1"/>
          <p:nvPr>
            <p:ph type="title"/>
          </p:nvPr>
        </p:nvSpPr>
        <p:spPr>
          <a:xfrm>
            <a:off x="1143001" y="176213"/>
            <a:ext cx="5669756" cy="43815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1" lang="fr-FR">
                <a:latin typeface="Helvetica Neue"/>
                <a:ea typeface="Helvetica Neue"/>
                <a:cs typeface="Helvetica Neue"/>
                <a:sym typeface="Helvetica Neue"/>
              </a:rPr>
              <a:t>RadCalNet  Documentation</a:t>
            </a:r>
            <a:endParaRPr/>
          </a:p>
        </p:txBody>
      </p:sp>
      <p:graphicFrame>
        <p:nvGraphicFramePr>
          <p:cNvPr id="212" name="Google Shape;212;p34"/>
          <p:cNvGraphicFramePr/>
          <p:nvPr/>
        </p:nvGraphicFramePr>
        <p:xfrm>
          <a:off x="1143000" y="935832"/>
          <a:ext cx="3000000" cy="3000000"/>
        </p:xfrm>
        <a:graphic>
          <a:graphicData uri="http://schemas.openxmlformats.org/drawingml/2006/table">
            <a:tbl>
              <a:tblPr>
                <a:noFill/>
                <a:tableStyleId>{C0FCCFBB-00C8-40AC-AD04-6C9107838B82}</a:tableStyleId>
              </a:tblPr>
              <a:tblGrid>
                <a:gridCol w="6858000"/>
              </a:tblGrid>
              <a:tr h="3608775">
                <a:tc>
                  <a:txBody>
                    <a:bodyPr/>
                    <a:lstStyle/>
                    <a:p>
                      <a:pPr indent="-114300" lvl="0" marL="285750" marR="0" rtl="0" algn="l">
                        <a:lnSpc>
                          <a:spcPct val="100000"/>
                        </a:lnSpc>
                        <a:spcBef>
                          <a:spcPts val="0"/>
                        </a:spcBef>
                        <a:spcAft>
                          <a:spcPts val="0"/>
                        </a:spcAft>
                        <a:buClr>
                          <a:schemeClr val="dk1"/>
                        </a:buClr>
                        <a:buSzPts val="1800"/>
                        <a:buFont typeface="Arial"/>
                        <a:buChar char="•"/>
                      </a:pPr>
                      <a:r>
                        <a:rPr b="1" i="0" lang="fr-FR" sz="1800" u="none" cap="none" strike="noStrike">
                          <a:solidFill>
                            <a:srgbClr val="00B050"/>
                          </a:solidFill>
                          <a:latin typeface="Calibri"/>
                          <a:ea typeface="Calibri"/>
                          <a:cs typeface="Calibri"/>
                          <a:sym typeface="Calibri"/>
                        </a:rPr>
                        <a:t>  </a:t>
                      </a:r>
                      <a:r>
                        <a:rPr b="1" i="0" lang="fr-FR" sz="1800" u="none" cap="none" strike="noStrike">
                          <a:solidFill>
                            <a:srgbClr val="0070C0"/>
                          </a:solidFill>
                          <a:latin typeface="Calibri"/>
                          <a:ea typeface="Calibri"/>
                          <a:cs typeface="Calibri"/>
                          <a:sym typeface="Calibri"/>
                        </a:rPr>
                        <a:t>G0</a:t>
                      </a:r>
                      <a:r>
                        <a:rPr b="0" i="0" lang="fr-FR" sz="1800" u="none" cap="none" strike="noStrike">
                          <a:solidFill>
                            <a:srgbClr val="0070C0"/>
                          </a:solidFill>
                          <a:latin typeface="Calibri"/>
                          <a:ea typeface="Calibri"/>
                          <a:cs typeface="Calibri"/>
                          <a:sym typeface="Calibri"/>
                        </a:rPr>
                        <a:t>-RadCalNet Guidance – Becoming A RadCalNet Site</a:t>
                      </a:r>
                      <a:endParaRPr/>
                    </a:p>
                    <a:p>
                      <a:pPr indent="-114300" lvl="0" marL="285750" marR="0" rtl="0" algn="l">
                        <a:lnSpc>
                          <a:spcPct val="100000"/>
                        </a:lnSpc>
                        <a:spcBef>
                          <a:spcPts val="0"/>
                        </a:spcBef>
                        <a:spcAft>
                          <a:spcPts val="0"/>
                        </a:spcAft>
                        <a:buClr>
                          <a:schemeClr val="dk1"/>
                        </a:buClr>
                        <a:buSzPts val="1800"/>
                        <a:buFont typeface="Arial"/>
                        <a:buChar char="•"/>
                      </a:pPr>
                      <a:r>
                        <a:rPr b="1" i="0" lang="fr-FR" sz="1800" u="none" cap="none" strike="noStrike">
                          <a:solidFill>
                            <a:srgbClr val="0070C0"/>
                          </a:solidFill>
                          <a:latin typeface="Calibri"/>
                          <a:ea typeface="Calibri"/>
                          <a:cs typeface="Calibri"/>
                          <a:sym typeface="Calibri"/>
                        </a:rPr>
                        <a:t>  G1</a:t>
                      </a:r>
                      <a:r>
                        <a:rPr b="0" i="0" lang="fr-FR" sz="1800" u="none" cap="none" strike="noStrike">
                          <a:solidFill>
                            <a:srgbClr val="0070C0"/>
                          </a:solidFill>
                          <a:latin typeface="Calibri"/>
                          <a:ea typeface="Calibri"/>
                          <a:cs typeface="Calibri"/>
                          <a:sym typeface="Calibri"/>
                        </a:rPr>
                        <a:t>-RadCalNet Guidance – Site Selection</a:t>
                      </a:r>
                      <a:endParaRPr b="0" i="0" sz="1800" u="none" cap="none" strike="noStrike">
                        <a:solidFill>
                          <a:srgbClr val="0070C0"/>
                        </a:solidFill>
                        <a:latin typeface="Calibri"/>
                        <a:ea typeface="Calibri"/>
                        <a:cs typeface="Calibri"/>
                        <a:sym typeface="Calibri"/>
                      </a:endParaRPr>
                    </a:p>
                    <a:p>
                      <a:pPr indent="-114300" lvl="0" marL="285750" marR="0" rtl="0" algn="l">
                        <a:lnSpc>
                          <a:spcPct val="100000"/>
                        </a:lnSpc>
                        <a:spcBef>
                          <a:spcPts val="0"/>
                        </a:spcBef>
                        <a:spcAft>
                          <a:spcPts val="0"/>
                        </a:spcAft>
                        <a:buClr>
                          <a:schemeClr val="dk1"/>
                        </a:buClr>
                        <a:buSzPts val="1800"/>
                        <a:buFont typeface="Arial"/>
                        <a:buChar char="•"/>
                      </a:pPr>
                      <a:r>
                        <a:rPr b="1" i="0" lang="fr-FR" sz="1800" u="none" cap="none" strike="noStrike">
                          <a:solidFill>
                            <a:srgbClr val="0070C0"/>
                          </a:solidFill>
                          <a:latin typeface="Calibri"/>
                          <a:ea typeface="Calibri"/>
                          <a:cs typeface="Calibri"/>
                          <a:sym typeface="Calibri"/>
                        </a:rPr>
                        <a:t>  G2</a:t>
                      </a:r>
                      <a:r>
                        <a:rPr b="0" i="0" lang="fr-FR" sz="1800" u="none" cap="none" strike="noStrike">
                          <a:solidFill>
                            <a:srgbClr val="0070C0"/>
                          </a:solidFill>
                          <a:latin typeface="Calibri"/>
                          <a:ea typeface="Calibri"/>
                          <a:cs typeface="Calibri"/>
                          <a:sym typeface="Calibri"/>
                        </a:rPr>
                        <a:t>-RadCalNet Guidance – Site Characterisation</a:t>
                      </a:r>
                      <a:endParaRPr/>
                    </a:p>
                    <a:p>
                      <a:pPr indent="-114300" lvl="0" marL="285750" marR="0" rtl="0" algn="l">
                        <a:lnSpc>
                          <a:spcPct val="100000"/>
                        </a:lnSpc>
                        <a:spcBef>
                          <a:spcPts val="0"/>
                        </a:spcBef>
                        <a:spcAft>
                          <a:spcPts val="0"/>
                        </a:spcAft>
                        <a:buClr>
                          <a:schemeClr val="dk1"/>
                        </a:buClr>
                        <a:buSzPts val="1800"/>
                        <a:buFont typeface="Arial"/>
                        <a:buChar char="•"/>
                      </a:pPr>
                      <a:r>
                        <a:rPr b="1" i="0" lang="fr-FR" sz="1800" u="none" cap="none" strike="noStrike">
                          <a:solidFill>
                            <a:srgbClr val="0070C0"/>
                          </a:solidFill>
                          <a:latin typeface="Calibri"/>
                          <a:ea typeface="Calibri"/>
                          <a:cs typeface="Calibri"/>
                          <a:sym typeface="Calibri"/>
                        </a:rPr>
                        <a:t>  G3</a:t>
                      </a:r>
                      <a:r>
                        <a:rPr b="0" i="0" lang="fr-FR" sz="1800" u="none" cap="none" strike="noStrike">
                          <a:solidFill>
                            <a:srgbClr val="0070C0"/>
                          </a:solidFill>
                          <a:latin typeface="Calibri"/>
                          <a:ea typeface="Calibri"/>
                          <a:cs typeface="Calibri"/>
                          <a:sym typeface="Calibri"/>
                        </a:rPr>
                        <a:t>-RadCalNet Guidance - Instrumentation And Data Processing</a:t>
                      </a:r>
                      <a:endParaRPr b="0" i="0" sz="1800" u="none" cap="none" strike="noStrike">
                        <a:solidFill>
                          <a:srgbClr val="0070C0"/>
                        </a:solidFill>
                        <a:latin typeface="Calibri"/>
                        <a:ea typeface="Calibri"/>
                        <a:cs typeface="Calibri"/>
                        <a:sym typeface="Calibri"/>
                      </a:endParaRPr>
                    </a:p>
                    <a:p>
                      <a:pPr indent="-114300" lvl="0" marL="285750" marR="0" rtl="0" algn="l">
                        <a:lnSpc>
                          <a:spcPct val="100000"/>
                        </a:lnSpc>
                        <a:spcBef>
                          <a:spcPts val="0"/>
                        </a:spcBef>
                        <a:spcAft>
                          <a:spcPts val="0"/>
                        </a:spcAft>
                        <a:buClr>
                          <a:schemeClr val="dk1"/>
                        </a:buClr>
                        <a:buSzPts val="1800"/>
                        <a:buFont typeface="Arial"/>
                        <a:buChar char="•"/>
                      </a:pPr>
                      <a:r>
                        <a:rPr b="1" i="0" lang="fr-FR" sz="1800" u="none" cap="none" strike="noStrike">
                          <a:solidFill>
                            <a:srgbClr val="0070C0"/>
                          </a:solidFill>
                          <a:latin typeface="Calibri"/>
                          <a:ea typeface="Calibri"/>
                          <a:cs typeface="Calibri"/>
                          <a:sym typeface="Calibri"/>
                        </a:rPr>
                        <a:t>  G4</a:t>
                      </a:r>
                      <a:r>
                        <a:rPr b="0" i="0" lang="fr-FR" sz="1800" u="none" cap="none" strike="noStrike">
                          <a:solidFill>
                            <a:srgbClr val="0070C0"/>
                          </a:solidFill>
                          <a:latin typeface="Calibri"/>
                          <a:ea typeface="Calibri"/>
                          <a:cs typeface="Calibri"/>
                          <a:sym typeface="Calibri"/>
                        </a:rPr>
                        <a:t>-RadCalNet Guidance – Uncertainty Analysis</a:t>
                      </a:r>
                      <a:endParaRPr b="0" i="0" sz="1800" u="none" cap="none" strike="noStrike">
                        <a:solidFill>
                          <a:srgbClr val="0070C0"/>
                        </a:solidFill>
                        <a:latin typeface="Calibri"/>
                        <a:ea typeface="Calibri"/>
                        <a:cs typeface="Calibri"/>
                        <a:sym typeface="Calibri"/>
                      </a:endParaRPr>
                    </a:p>
                    <a:p>
                      <a:pPr indent="-114300" lvl="0" marL="285750" marR="0" rtl="0" algn="l">
                        <a:lnSpc>
                          <a:spcPct val="100000"/>
                        </a:lnSpc>
                        <a:spcBef>
                          <a:spcPts val="0"/>
                        </a:spcBef>
                        <a:spcAft>
                          <a:spcPts val="0"/>
                        </a:spcAft>
                        <a:buClr>
                          <a:schemeClr val="dk1"/>
                        </a:buClr>
                        <a:buSzPts val="1800"/>
                        <a:buFont typeface="Arial"/>
                        <a:buChar char="•"/>
                      </a:pPr>
                      <a:r>
                        <a:rPr b="1" i="0" lang="fr-FR" sz="1800" u="none" cap="none" strike="noStrike">
                          <a:solidFill>
                            <a:srgbClr val="0070C0"/>
                          </a:solidFill>
                          <a:latin typeface="Calibri"/>
                          <a:ea typeface="Calibri"/>
                          <a:cs typeface="Calibri"/>
                          <a:sym typeface="Calibri"/>
                        </a:rPr>
                        <a:t>  G5</a:t>
                      </a:r>
                      <a:r>
                        <a:rPr b="0" i="0" lang="fr-FR" sz="1800" u="none" cap="none" strike="noStrike">
                          <a:solidFill>
                            <a:srgbClr val="0070C0"/>
                          </a:solidFill>
                          <a:latin typeface="Calibri"/>
                          <a:ea typeface="Calibri"/>
                          <a:cs typeface="Calibri"/>
                          <a:sym typeface="Calibri"/>
                        </a:rPr>
                        <a:t>-RadCalNet Guidance - Peer-Review And Comparison update</a:t>
                      </a:r>
                      <a:endParaRPr/>
                    </a:p>
                    <a:p>
                      <a:pPr indent="-114300" lvl="0" marL="285750" marR="0" rtl="0" algn="l">
                        <a:lnSpc>
                          <a:spcPct val="100000"/>
                        </a:lnSpc>
                        <a:spcBef>
                          <a:spcPts val="0"/>
                        </a:spcBef>
                        <a:spcAft>
                          <a:spcPts val="0"/>
                        </a:spcAft>
                        <a:buClr>
                          <a:schemeClr val="dk1"/>
                        </a:buClr>
                        <a:buSzPts val="1800"/>
                        <a:buFont typeface="Arial"/>
                        <a:buChar char="•"/>
                      </a:pPr>
                      <a:r>
                        <a:rPr b="1" i="0" lang="fr-FR" sz="1800" u="none" cap="none" strike="noStrike">
                          <a:solidFill>
                            <a:srgbClr val="0070C0"/>
                          </a:solidFill>
                          <a:latin typeface="Calibri"/>
                          <a:ea typeface="Calibri"/>
                          <a:cs typeface="Calibri"/>
                          <a:sym typeface="Calibri"/>
                        </a:rPr>
                        <a:t>  R1</a:t>
                      </a:r>
                      <a:r>
                        <a:rPr b="0" i="0" lang="fr-FR" sz="1800" u="none" cap="none" strike="noStrike">
                          <a:solidFill>
                            <a:srgbClr val="0070C0"/>
                          </a:solidFill>
                          <a:latin typeface="Calibri"/>
                          <a:ea typeface="Calibri"/>
                          <a:cs typeface="Calibri"/>
                          <a:sym typeface="Calibri"/>
                        </a:rPr>
                        <a:t>-RadCalNet Requirements  - RadCalNet Membership Criteria</a:t>
                      </a:r>
                      <a:endParaRPr b="0" i="0" sz="1800" u="none" cap="none" strike="noStrike">
                        <a:solidFill>
                          <a:srgbClr val="0070C0"/>
                        </a:solidFill>
                        <a:latin typeface="Calibri"/>
                        <a:ea typeface="Calibri"/>
                        <a:cs typeface="Calibri"/>
                        <a:sym typeface="Calibri"/>
                      </a:endParaRPr>
                    </a:p>
                    <a:p>
                      <a:pPr indent="-114300" lvl="0" marL="285750" marR="0" rtl="0" algn="l">
                        <a:lnSpc>
                          <a:spcPct val="100000"/>
                        </a:lnSpc>
                        <a:spcBef>
                          <a:spcPts val="0"/>
                        </a:spcBef>
                        <a:spcAft>
                          <a:spcPts val="0"/>
                        </a:spcAft>
                        <a:buClr>
                          <a:schemeClr val="dk1"/>
                        </a:buClr>
                        <a:buSzPts val="1800"/>
                        <a:buFont typeface="Arial"/>
                        <a:buChar char="•"/>
                      </a:pPr>
                      <a:r>
                        <a:rPr b="1" i="0" lang="fr-FR" sz="1800" u="none" cap="none" strike="noStrike">
                          <a:solidFill>
                            <a:srgbClr val="0070C0"/>
                          </a:solidFill>
                          <a:latin typeface="Calibri"/>
                          <a:ea typeface="Calibri"/>
                          <a:cs typeface="Calibri"/>
                          <a:sym typeface="Calibri"/>
                        </a:rPr>
                        <a:t>  R2</a:t>
                      </a:r>
                      <a:r>
                        <a:rPr b="0" i="0" lang="fr-FR" sz="1800" u="none" cap="none" strike="noStrike">
                          <a:solidFill>
                            <a:srgbClr val="0070C0"/>
                          </a:solidFill>
                          <a:latin typeface="Calibri"/>
                          <a:ea typeface="Calibri"/>
                          <a:cs typeface="Calibri"/>
                          <a:sym typeface="Calibri"/>
                        </a:rPr>
                        <a:t>-RadCalNet Requirements – Data Format Specification</a:t>
                      </a:r>
                      <a:endParaRPr b="0" i="0" sz="1800" u="none" cap="none" strike="noStrike">
                        <a:solidFill>
                          <a:srgbClr val="0070C0"/>
                        </a:solidFill>
                        <a:latin typeface="Calibri"/>
                        <a:ea typeface="Calibri"/>
                        <a:cs typeface="Calibri"/>
                        <a:sym typeface="Calibri"/>
                      </a:endParaRPr>
                    </a:p>
                    <a:p>
                      <a:pPr indent="-114300" lvl="0" marL="285750" marR="0" rtl="0" algn="l">
                        <a:lnSpc>
                          <a:spcPct val="100000"/>
                        </a:lnSpc>
                        <a:spcBef>
                          <a:spcPts val="0"/>
                        </a:spcBef>
                        <a:spcAft>
                          <a:spcPts val="0"/>
                        </a:spcAft>
                        <a:buClr>
                          <a:schemeClr val="dk1"/>
                        </a:buClr>
                        <a:buSzPts val="1800"/>
                        <a:buFont typeface="Arial"/>
                        <a:buChar char="•"/>
                      </a:pPr>
                      <a:r>
                        <a:rPr b="0" i="0" lang="fr-FR" sz="1800" u="none" cap="none" strike="noStrike">
                          <a:solidFill>
                            <a:srgbClr val="0070C0"/>
                          </a:solidFill>
                          <a:latin typeface="Calibri"/>
                          <a:ea typeface="Calibri"/>
                          <a:cs typeface="Calibri"/>
                          <a:sym typeface="Calibri"/>
                        </a:rPr>
                        <a:t>   RadCalNet Data Policy</a:t>
                      </a:r>
                      <a:endParaRPr/>
                    </a:p>
                    <a:p>
                      <a:pPr indent="-114300" lvl="0" marL="285750" marR="0" rtl="0" algn="l">
                        <a:lnSpc>
                          <a:spcPct val="100000"/>
                        </a:lnSpc>
                        <a:spcBef>
                          <a:spcPts val="0"/>
                        </a:spcBef>
                        <a:spcAft>
                          <a:spcPts val="0"/>
                        </a:spcAft>
                        <a:buClr>
                          <a:schemeClr val="dk1"/>
                        </a:buClr>
                        <a:buSzPts val="1800"/>
                        <a:buFont typeface="Arial"/>
                        <a:buChar char="•"/>
                      </a:pPr>
                      <a:r>
                        <a:rPr b="1" i="0" lang="fr-FR" sz="1800" u="none" cap="none" strike="noStrike">
                          <a:solidFill>
                            <a:srgbClr val="0070C0"/>
                          </a:solidFill>
                          <a:latin typeface="Calibri"/>
                          <a:ea typeface="Calibri"/>
                          <a:cs typeface="Calibri"/>
                          <a:sym typeface="Calibri"/>
                        </a:rPr>
                        <a:t>  T1</a:t>
                      </a:r>
                      <a:r>
                        <a:rPr b="0" i="0" lang="fr-FR" sz="1800" u="none" cap="none" strike="noStrike">
                          <a:solidFill>
                            <a:srgbClr val="0070C0"/>
                          </a:solidFill>
                          <a:latin typeface="Calibri"/>
                          <a:ea typeface="Calibri"/>
                          <a:cs typeface="Calibri"/>
                          <a:sym typeface="Calibri"/>
                        </a:rPr>
                        <a:t>-RadCalNet Templates - Site Questionnaire</a:t>
                      </a:r>
                      <a:endParaRPr/>
                    </a:p>
                    <a:p>
                      <a:pPr indent="-114300" lvl="0" marL="285750" marR="0" rtl="0" algn="l">
                        <a:lnSpc>
                          <a:spcPct val="100000"/>
                        </a:lnSpc>
                        <a:spcBef>
                          <a:spcPts val="0"/>
                        </a:spcBef>
                        <a:spcAft>
                          <a:spcPts val="0"/>
                        </a:spcAft>
                        <a:buClr>
                          <a:schemeClr val="dk1"/>
                        </a:buClr>
                        <a:buSzPts val="1800"/>
                        <a:buFont typeface="Arial"/>
                        <a:buChar char="•"/>
                      </a:pPr>
                      <a:r>
                        <a:rPr b="1" i="0" lang="fr-FR" sz="1800" u="none" cap="none" strike="noStrike">
                          <a:solidFill>
                            <a:srgbClr val="0070C0"/>
                          </a:solidFill>
                          <a:latin typeface="Calibri"/>
                          <a:ea typeface="Calibri"/>
                          <a:cs typeface="Calibri"/>
                          <a:sym typeface="Calibri"/>
                        </a:rPr>
                        <a:t>  T2</a:t>
                      </a:r>
                      <a:r>
                        <a:rPr b="0" i="0" lang="fr-FR" sz="1800" u="none" cap="none" strike="noStrike">
                          <a:solidFill>
                            <a:srgbClr val="0070C0"/>
                          </a:solidFill>
                          <a:latin typeface="Calibri"/>
                          <a:ea typeface="Calibri"/>
                          <a:cs typeface="Calibri"/>
                          <a:sym typeface="Calibri"/>
                        </a:rPr>
                        <a:t>-Uncertainty Summary Report – Template</a:t>
                      </a:r>
                      <a:endParaRPr/>
                    </a:p>
                  </a:txBody>
                  <a:tcPr marT="1375" marB="0" marR="1375" marL="13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35"/>
          <p:cNvPicPr preferRelativeResize="0"/>
          <p:nvPr/>
        </p:nvPicPr>
        <p:blipFill rotWithShape="1">
          <a:blip r:embed="rId3">
            <a:alphaModFix/>
          </a:blip>
          <a:srcRect b="0" l="0" r="0" t="0"/>
          <a:stretch/>
        </p:blipFill>
        <p:spPr>
          <a:xfrm>
            <a:off x="1011638" y="1017970"/>
            <a:ext cx="1536914" cy="1020786"/>
          </a:xfrm>
          <a:prstGeom prst="rect">
            <a:avLst/>
          </a:prstGeom>
          <a:noFill/>
          <a:ln>
            <a:noFill/>
          </a:ln>
        </p:spPr>
      </p:pic>
      <p:sp>
        <p:nvSpPr>
          <p:cNvPr id="218" name="Google Shape;218;p35"/>
          <p:cNvSpPr txBox="1"/>
          <p:nvPr>
            <p:ph type="title"/>
          </p:nvPr>
        </p:nvSpPr>
        <p:spPr>
          <a:xfrm>
            <a:off x="1780674" y="122549"/>
            <a:ext cx="5864535"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FFFF"/>
              </a:buClr>
              <a:buSzPts val="2400"/>
              <a:buFont typeface="Helvetica Neue"/>
              <a:buNone/>
            </a:pPr>
            <a:r>
              <a:rPr lang="fr-FR"/>
              <a:t>Systematic calibration, QC, processing &amp; delivery</a:t>
            </a:r>
            <a:endParaRPr/>
          </a:p>
        </p:txBody>
      </p:sp>
      <p:pic>
        <p:nvPicPr>
          <p:cNvPr id="219" name="Google Shape;219;p35"/>
          <p:cNvPicPr preferRelativeResize="0"/>
          <p:nvPr/>
        </p:nvPicPr>
        <p:blipFill rotWithShape="1">
          <a:blip r:embed="rId4">
            <a:alphaModFix/>
          </a:blip>
          <a:srcRect b="0" l="0" r="0" t="0"/>
          <a:stretch/>
        </p:blipFill>
        <p:spPr>
          <a:xfrm>
            <a:off x="1598770" y="2027620"/>
            <a:ext cx="4720426" cy="2772837"/>
          </a:xfrm>
          <a:prstGeom prst="rect">
            <a:avLst/>
          </a:prstGeom>
          <a:noFill/>
          <a:ln>
            <a:noFill/>
          </a:ln>
        </p:spPr>
      </p:pic>
      <p:pic>
        <p:nvPicPr>
          <p:cNvPr id="220" name="Google Shape;220;p35"/>
          <p:cNvPicPr preferRelativeResize="0"/>
          <p:nvPr/>
        </p:nvPicPr>
        <p:blipFill rotWithShape="1">
          <a:blip r:embed="rId5">
            <a:alphaModFix/>
          </a:blip>
          <a:srcRect b="0" l="0" r="0" t="0"/>
          <a:stretch/>
        </p:blipFill>
        <p:spPr>
          <a:xfrm>
            <a:off x="37606" y="1824871"/>
            <a:ext cx="1504408" cy="1143686"/>
          </a:xfrm>
          <a:prstGeom prst="rect">
            <a:avLst/>
          </a:prstGeom>
          <a:noFill/>
          <a:ln>
            <a:noFill/>
          </a:ln>
        </p:spPr>
      </p:pic>
      <p:sp>
        <p:nvSpPr>
          <p:cNvPr id="221" name="Google Shape;221;p35"/>
          <p:cNvSpPr/>
          <p:nvPr/>
        </p:nvSpPr>
        <p:spPr>
          <a:xfrm>
            <a:off x="2601462" y="1030820"/>
            <a:ext cx="6242626" cy="1042585"/>
          </a:xfrm>
          <a:prstGeom prst="rect">
            <a:avLst/>
          </a:prstGeom>
          <a:noFill/>
          <a:ln>
            <a:noFill/>
          </a:ln>
        </p:spPr>
        <p:txBody>
          <a:bodyPr anchorCtr="0" anchor="t" bIns="28550" lIns="57125" spcFirstLastPara="1" rIns="57125" wrap="square" tIns="28550">
            <a:noAutofit/>
          </a:bodyPr>
          <a:lstStyle/>
          <a:p>
            <a:pPr indent="0" lvl="0" marL="0" marR="0" rtl="0" algn="l">
              <a:spcBef>
                <a:spcPts val="0"/>
              </a:spcBef>
              <a:spcAft>
                <a:spcPts val="0"/>
              </a:spcAft>
              <a:buNone/>
            </a:pPr>
            <a:r>
              <a:rPr lang="fr-FR" sz="1600">
                <a:solidFill>
                  <a:srgbClr val="1818FF"/>
                </a:solidFill>
                <a:latin typeface="Calibri"/>
                <a:ea typeface="Calibri"/>
                <a:cs typeface="Calibri"/>
                <a:sym typeface="Calibri"/>
              </a:rPr>
              <a:t>Architecture developed has three main parts</a:t>
            </a:r>
            <a:endParaRPr/>
          </a:p>
          <a:p>
            <a:pPr indent="0" lvl="0" marL="0" marR="0" rtl="0" algn="l">
              <a:spcBef>
                <a:spcPts val="0"/>
              </a:spcBef>
              <a:spcAft>
                <a:spcPts val="0"/>
              </a:spcAft>
              <a:buNone/>
            </a:pPr>
            <a:r>
              <a:rPr lang="fr-FR" sz="1600">
                <a:solidFill>
                  <a:srgbClr val="1818FF"/>
                </a:solidFill>
                <a:latin typeface="Calibri"/>
                <a:ea typeface="Calibri"/>
                <a:cs typeface="Calibri"/>
                <a:sym typeface="Calibri"/>
              </a:rPr>
              <a:t>   </a:t>
            </a:r>
            <a:r>
              <a:rPr lang="fr-FR" sz="1600">
                <a:solidFill>
                  <a:srgbClr val="C00000"/>
                </a:solidFill>
                <a:latin typeface="Calibri"/>
                <a:ea typeface="Calibri"/>
                <a:cs typeface="Calibri"/>
                <a:sym typeface="Calibri"/>
              </a:rPr>
              <a:t>1) Test sites provide data to RadCalNet</a:t>
            </a:r>
            <a:endParaRPr sz="1600">
              <a:solidFill>
                <a:srgbClr val="C00000"/>
              </a:solidFill>
              <a:latin typeface="Calibri"/>
              <a:ea typeface="Calibri"/>
              <a:cs typeface="Calibri"/>
              <a:sym typeface="Calibri"/>
            </a:endParaRPr>
          </a:p>
          <a:p>
            <a:pPr indent="0" lvl="0" marL="0" marR="0" rtl="0" algn="l">
              <a:spcBef>
                <a:spcPts val="0"/>
              </a:spcBef>
              <a:spcAft>
                <a:spcPts val="0"/>
              </a:spcAft>
              <a:buNone/>
            </a:pPr>
            <a:r>
              <a:rPr lang="fr-FR" sz="1600">
                <a:solidFill>
                  <a:srgbClr val="1818FF"/>
                </a:solidFill>
                <a:latin typeface="Calibri"/>
                <a:ea typeface="Calibri"/>
                <a:cs typeface="Calibri"/>
                <a:sym typeface="Calibri"/>
              </a:rPr>
              <a:t>   </a:t>
            </a:r>
            <a:r>
              <a:rPr lang="fr-FR" sz="1600">
                <a:solidFill>
                  <a:srgbClr val="7030A0"/>
                </a:solidFill>
                <a:latin typeface="Calibri"/>
                <a:ea typeface="Calibri"/>
                <a:cs typeface="Calibri"/>
                <a:sym typeface="Calibri"/>
              </a:rPr>
              <a:t>2) Centralized processing of data</a:t>
            </a:r>
            <a:endParaRPr/>
          </a:p>
          <a:p>
            <a:pPr indent="0" lvl="0" marL="0" marR="0" rtl="0" algn="l">
              <a:spcBef>
                <a:spcPts val="0"/>
              </a:spcBef>
              <a:spcAft>
                <a:spcPts val="0"/>
              </a:spcAft>
              <a:buNone/>
            </a:pPr>
            <a:r>
              <a:rPr lang="fr-FR" sz="1600">
                <a:solidFill>
                  <a:srgbClr val="1818FF"/>
                </a:solidFill>
                <a:latin typeface="Calibri"/>
                <a:ea typeface="Calibri"/>
                <a:cs typeface="Calibri"/>
                <a:sym typeface="Calibri"/>
              </a:rPr>
              <a:t>   </a:t>
            </a:r>
            <a:r>
              <a:rPr lang="fr-FR" sz="1600">
                <a:solidFill>
                  <a:srgbClr val="FF9300"/>
                </a:solidFill>
                <a:latin typeface="Calibri"/>
                <a:ea typeface="Calibri"/>
                <a:cs typeface="Calibri"/>
                <a:sym typeface="Calibri"/>
              </a:rPr>
              <a:t>3) Distribution of top-of-atmosphere reflectance</a:t>
            </a:r>
            <a:endParaRPr/>
          </a:p>
        </p:txBody>
      </p:sp>
      <p:pic>
        <p:nvPicPr>
          <p:cNvPr descr="LaCrau.png" id="222" name="Google Shape;222;p35"/>
          <p:cNvPicPr preferRelativeResize="0"/>
          <p:nvPr/>
        </p:nvPicPr>
        <p:blipFill rotWithShape="1">
          <a:blip r:embed="rId6">
            <a:alphaModFix/>
          </a:blip>
          <a:srcRect b="0" l="0" r="0" t="0"/>
          <a:stretch/>
        </p:blipFill>
        <p:spPr>
          <a:xfrm>
            <a:off x="34274" y="3159825"/>
            <a:ext cx="1745821" cy="740236"/>
          </a:xfrm>
          <a:prstGeom prst="rect">
            <a:avLst/>
          </a:prstGeom>
          <a:noFill/>
          <a:ln>
            <a:noFill/>
          </a:ln>
        </p:spPr>
      </p:pic>
      <p:pic>
        <p:nvPicPr>
          <p:cNvPr id="223" name="Google Shape;223;p35"/>
          <p:cNvPicPr preferRelativeResize="0"/>
          <p:nvPr/>
        </p:nvPicPr>
        <p:blipFill rotWithShape="1">
          <a:blip r:embed="rId7">
            <a:alphaModFix/>
          </a:blip>
          <a:srcRect b="0" l="0" r="0" t="0"/>
          <a:stretch/>
        </p:blipFill>
        <p:spPr>
          <a:xfrm>
            <a:off x="220502" y="3795947"/>
            <a:ext cx="1230313" cy="1327763"/>
          </a:xfrm>
          <a:prstGeom prst="rect">
            <a:avLst/>
          </a:prstGeom>
          <a:noFill/>
          <a:ln>
            <a:noFill/>
          </a:ln>
        </p:spPr>
      </p:pic>
      <p:sp>
        <p:nvSpPr>
          <p:cNvPr id="224" name="Google Shape;224;p35"/>
          <p:cNvSpPr/>
          <p:nvPr/>
        </p:nvSpPr>
        <p:spPr>
          <a:xfrm>
            <a:off x="2051347" y="4918960"/>
            <a:ext cx="5864341" cy="230824"/>
          </a:xfrm>
          <a:prstGeom prst="rect">
            <a:avLst/>
          </a:prstGeom>
          <a:noFill/>
          <a:ln>
            <a:noFill/>
          </a:ln>
        </p:spPr>
        <p:txBody>
          <a:bodyPr anchorCtr="0" anchor="t" bIns="28550" lIns="57125" spcFirstLastPara="1" rIns="57125" wrap="square" tIns="28550">
            <a:noAutofit/>
          </a:bodyPr>
          <a:lstStyle/>
          <a:p>
            <a:pPr indent="0" lvl="0" marL="0" marR="0" rtl="0" algn="l">
              <a:spcBef>
                <a:spcPts val="0"/>
              </a:spcBef>
              <a:spcAft>
                <a:spcPts val="0"/>
              </a:spcAft>
              <a:buNone/>
            </a:pPr>
            <a:r>
              <a:rPr b="1" lang="fr-FR" sz="1125">
                <a:solidFill>
                  <a:srgbClr val="C00000"/>
                </a:solidFill>
                <a:latin typeface="Calibri"/>
                <a:ea typeface="Calibri"/>
                <a:cs typeface="Calibri"/>
                <a:sym typeface="Calibri"/>
              </a:rPr>
              <a:t>RadCalNet - Radiometric Calibration Network</a:t>
            </a:r>
            <a:endParaRPr/>
          </a:p>
        </p:txBody>
      </p:sp>
      <p:pic>
        <p:nvPicPr>
          <p:cNvPr descr="Screen Shot 2015-11-17 at 22.26.09 .png" id="225" name="Google Shape;225;p35"/>
          <p:cNvPicPr preferRelativeResize="0"/>
          <p:nvPr/>
        </p:nvPicPr>
        <p:blipFill rotWithShape="1">
          <a:blip r:embed="rId8">
            <a:alphaModFix/>
          </a:blip>
          <a:srcRect b="0" l="0" r="0" t="0"/>
          <a:stretch/>
        </p:blipFill>
        <p:spPr>
          <a:xfrm>
            <a:off x="6448578" y="2578230"/>
            <a:ext cx="2645844" cy="1520986"/>
          </a:xfrm>
          <a:prstGeom prst="rect">
            <a:avLst/>
          </a:prstGeom>
          <a:noFill/>
          <a:ln>
            <a:noFill/>
          </a:ln>
        </p:spPr>
      </p:pic>
      <p:sp>
        <p:nvSpPr>
          <p:cNvPr id="226" name="Google Shape;226;p35"/>
          <p:cNvSpPr/>
          <p:nvPr/>
        </p:nvSpPr>
        <p:spPr>
          <a:xfrm>
            <a:off x="1539191" y="2711980"/>
            <a:ext cx="1021543" cy="571500"/>
          </a:xfrm>
          <a:prstGeom prst="ellipse">
            <a:avLst/>
          </a:prstGeom>
          <a:noFill/>
          <a:ln cap="flat" cmpd="sng" w="57150">
            <a:solidFill>
              <a:srgbClr val="C00000"/>
            </a:solidFill>
            <a:prstDash val="solid"/>
            <a:round/>
            <a:headEnd len="sm" w="sm" type="none"/>
            <a:tailEnd len="sm" w="sm" type="none"/>
          </a:ln>
        </p:spPr>
        <p:txBody>
          <a:bodyPr anchorCtr="0" anchor="t" bIns="28575" lIns="57150" spcFirstLastPara="1" rIns="57150" wrap="square" tIns="28575">
            <a:noAutofit/>
          </a:bodyPr>
          <a:lstStyle/>
          <a:p>
            <a:pPr indent="0" lvl="0" marL="0" marR="0" rtl="0" algn="l">
              <a:spcBef>
                <a:spcPts val="0"/>
              </a:spcBef>
              <a:spcAft>
                <a:spcPts val="0"/>
              </a:spcAft>
              <a:buNone/>
            </a:pPr>
            <a:r>
              <a:t/>
            </a:r>
            <a:endParaRPr sz="1250">
              <a:solidFill>
                <a:schemeClr val="dk1"/>
              </a:solidFill>
              <a:latin typeface="Arial"/>
              <a:ea typeface="Arial"/>
              <a:cs typeface="Arial"/>
              <a:sym typeface="Arial"/>
            </a:endParaRPr>
          </a:p>
        </p:txBody>
      </p:sp>
      <p:sp>
        <p:nvSpPr>
          <p:cNvPr id="227" name="Google Shape;227;p35"/>
          <p:cNvSpPr/>
          <p:nvPr/>
        </p:nvSpPr>
        <p:spPr>
          <a:xfrm>
            <a:off x="3568576" y="2810035"/>
            <a:ext cx="1536913" cy="1038233"/>
          </a:xfrm>
          <a:prstGeom prst="ellipse">
            <a:avLst/>
          </a:prstGeom>
          <a:noFill/>
          <a:ln cap="flat" cmpd="sng" w="57150">
            <a:solidFill>
              <a:srgbClr val="7030A0"/>
            </a:solidFill>
            <a:prstDash val="solid"/>
            <a:round/>
            <a:headEnd len="sm" w="sm" type="none"/>
            <a:tailEnd len="sm" w="sm" type="none"/>
          </a:ln>
        </p:spPr>
        <p:txBody>
          <a:bodyPr anchorCtr="0" anchor="t" bIns="28575" lIns="57150" spcFirstLastPara="1" rIns="57150" wrap="square" tIns="28575">
            <a:noAutofit/>
          </a:bodyPr>
          <a:lstStyle/>
          <a:p>
            <a:pPr indent="0" lvl="0" marL="0" marR="0" rtl="0" algn="l">
              <a:spcBef>
                <a:spcPts val="0"/>
              </a:spcBef>
              <a:spcAft>
                <a:spcPts val="0"/>
              </a:spcAft>
              <a:buNone/>
            </a:pPr>
            <a:r>
              <a:t/>
            </a:r>
            <a:endParaRPr sz="1250">
              <a:solidFill>
                <a:srgbClr val="7030A0"/>
              </a:solidFill>
              <a:latin typeface="Arial"/>
              <a:ea typeface="Arial"/>
              <a:cs typeface="Arial"/>
              <a:sym typeface="Arial"/>
            </a:endParaRPr>
          </a:p>
        </p:txBody>
      </p:sp>
      <p:sp>
        <p:nvSpPr>
          <p:cNvPr id="228" name="Google Shape;228;p35"/>
          <p:cNvSpPr/>
          <p:nvPr/>
        </p:nvSpPr>
        <p:spPr>
          <a:xfrm>
            <a:off x="6378774" y="2371755"/>
            <a:ext cx="2768558" cy="2084368"/>
          </a:xfrm>
          <a:prstGeom prst="ellipse">
            <a:avLst/>
          </a:prstGeom>
          <a:noFill/>
          <a:ln cap="flat" cmpd="sng" w="57150">
            <a:solidFill>
              <a:srgbClr val="FFC000"/>
            </a:solidFill>
            <a:prstDash val="solid"/>
            <a:round/>
            <a:headEnd len="sm" w="sm" type="none"/>
            <a:tailEnd len="sm" w="sm" type="none"/>
          </a:ln>
        </p:spPr>
        <p:txBody>
          <a:bodyPr anchorCtr="0" anchor="t" bIns="28575" lIns="57150" spcFirstLastPara="1" rIns="57150" wrap="square" tIns="28575">
            <a:noAutofit/>
          </a:bodyPr>
          <a:lstStyle/>
          <a:p>
            <a:pPr indent="0" lvl="0" marL="0" marR="0" rtl="0" algn="l">
              <a:spcBef>
                <a:spcPts val="0"/>
              </a:spcBef>
              <a:spcAft>
                <a:spcPts val="0"/>
              </a:spcAft>
              <a:buNone/>
            </a:pPr>
            <a:r>
              <a:t/>
            </a:r>
            <a:endParaRPr sz="1250">
              <a:solidFill>
                <a:srgbClr val="7030A0"/>
              </a:solidFill>
              <a:latin typeface="Arial"/>
              <a:ea typeface="Arial"/>
              <a:cs typeface="Arial"/>
              <a:sym typeface="Arial"/>
            </a:endParaRPr>
          </a:p>
        </p:txBody>
      </p:sp>
      <p:sp>
        <p:nvSpPr>
          <p:cNvPr id="229" name="Google Shape;229;p35"/>
          <p:cNvSpPr/>
          <p:nvPr/>
        </p:nvSpPr>
        <p:spPr>
          <a:xfrm>
            <a:off x="1545860" y="3336049"/>
            <a:ext cx="1021543" cy="571500"/>
          </a:xfrm>
          <a:prstGeom prst="ellipse">
            <a:avLst/>
          </a:prstGeom>
          <a:noFill/>
          <a:ln cap="flat" cmpd="sng" w="57150">
            <a:solidFill>
              <a:srgbClr val="C00000"/>
            </a:solidFill>
            <a:prstDash val="solid"/>
            <a:round/>
            <a:headEnd len="sm" w="sm" type="none"/>
            <a:tailEnd len="sm" w="sm" type="none"/>
          </a:ln>
        </p:spPr>
        <p:txBody>
          <a:bodyPr anchorCtr="0" anchor="t" bIns="28575" lIns="57150" spcFirstLastPara="1" rIns="57150" wrap="square" tIns="28575">
            <a:noAutofit/>
          </a:bodyPr>
          <a:lstStyle/>
          <a:p>
            <a:pPr indent="0" lvl="0" marL="0" marR="0" rtl="0" algn="l">
              <a:spcBef>
                <a:spcPts val="0"/>
              </a:spcBef>
              <a:spcAft>
                <a:spcPts val="0"/>
              </a:spcAft>
              <a:buNone/>
            </a:pPr>
            <a:r>
              <a:t/>
            </a:r>
            <a:endParaRPr sz="1250">
              <a:solidFill>
                <a:schemeClr val="dk1"/>
              </a:solidFill>
              <a:latin typeface="Arial"/>
              <a:ea typeface="Arial"/>
              <a:cs typeface="Arial"/>
              <a:sym typeface="Arial"/>
            </a:endParaRPr>
          </a:p>
        </p:txBody>
      </p:sp>
      <p:pic>
        <p:nvPicPr>
          <p:cNvPr descr="RADCALNET-LOGO-COMPLET.png" id="230" name="Google Shape;230;p35"/>
          <p:cNvPicPr preferRelativeResize="0"/>
          <p:nvPr/>
        </p:nvPicPr>
        <p:blipFill rotWithShape="1">
          <a:blip r:embed="rId9">
            <a:alphaModFix/>
          </a:blip>
          <a:srcRect b="0" l="0" r="0" t="0"/>
          <a:stretch/>
        </p:blipFill>
        <p:spPr>
          <a:xfrm>
            <a:off x="7439444" y="4662598"/>
            <a:ext cx="1515266" cy="36353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6"/>
          <p:cNvSpPr txBox="1"/>
          <p:nvPr>
            <p:ph type="title"/>
          </p:nvPr>
        </p:nvSpPr>
        <p:spPr>
          <a:xfrm>
            <a:off x="2157273" y="113420"/>
            <a:ext cx="5557421" cy="8572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Acceptance process for new sites</a:t>
            </a:r>
            <a:endParaRPr/>
          </a:p>
        </p:txBody>
      </p:sp>
      <p:pic>
        <p:nvPicPr>
          <p:cNvPr id="236" name="Google Shape;236;p36"/>
          <p:cNvPicPr preferRelativeResize="0"/>
          <p:nvPr/>
        </p:nvPicPr>
        <p:blipFill rotWithShape="1">
          <a:blip r:embed="rId3">
            <a:alphaModFix/>
          </a:blip>
          <a:srcRect b="0" l="0" r="0" t="0"/>
          <a:stretch/>
        </p:blipFill>
        <p:spPr>
          <a:xfrm>
            <a:off x="1272736" y="873017"/>
            <a:ext cx="2864258" cy="4275272"/>
          </a:xfrm>
          <a:prstGeom prst="rect">
            <a:avLst/>
          </a:prstGeom>
          <a:noFill/>
          <a:ln>
            <a:noFill/>
          </a:ln>
        </p:spPr>
      </p:pic>
      <p:sp>
        <p:nvSpPr>
          <p:cNvPr id="237" name="Google Shape;237;p36"/>
          <p:cNvSpPr txBox="1"/>
          <p:nvPr/>
        </p:nvSpPr>
        <p:spPr>
          <a:xfrm>
            <a:off x="4288631" y="2126457"/>
            <a:ext cx="3534966" cy="1387559"/>
          </a:xfrm>
          <a:prstGeom prst="rect">
            <a:avLst/>
          </a:prstGeom>
          <a:noFill/>
          <a:ln>
            <a:noFill/>
          </a:ln>
        </p:spPr>
        <p:txBody>
          <a:bodyPr anchorCtr="0" anchor="t" bIns="45700" lIns="91425" spcFirstLastPara="1" rIns="91425" wrap="square" tIns="45700">
            <a:noAutofit/>
          </a:bodyPr>
          <a:lstStyle/>
          <a:p>
            <a:pPr indent="-214313" lvl="0" marL="214313" marR="0" rtl="0" algn="l">
              <a:spcBef>
                <a:spcPts val="0"/>
              </a:spcBef>
              <a:spcAft>
                <a:spcPts val="0"/>
              </a:spcAft>
              <a:buClr>
                <a:srgbClr val="000000"/>
              </a:buClr>
              <a:buSzPts val="1350"/>
              <a:buFont typeface="Arial"/>
              <a:buChar char="•"/>
            </a:pPr>
            <a:r>
              <a:rPr lang="fr-FR" sz="1350">
                <a:solidFill>
                  <a:srgbClr val="000000"/>
                </a:solidFill>
                <a:latin typeface="Verdana"/>
                <a:ea typeface="Verdana"/>
                <a:cs typeface="Verdana"/>
                <a:sym typeface="Verdana"/>
              </a:rPr>
              <a:t>RadCalNet members contribute to the review</a:t>
            </a:r>
            <a:endParaRPr/>
          </a:p>
          <a:p>
            <a:pPr indent="-214313" lvl="0" marL="214313" marR="0" rtl="0" algn="l">
              <a:spcBef>
                <a:spcPts val="900"/>
              </a:spcBef>
              <a:spcAft>
                <a:spcPts val="0"/>
              </a:spcAft>
              <a:buClr>
                <a:srgbClr val="000000"/>
              </a:buClr>
              <a:buSzPts val="1350"/>
              <a:buFont typeface="Arial"/>
              <a:buChar char="•"/>
            </a:pPr>
            <a:r>
              <a:rPr lang="fr-FR" sz="1350">
                <a:solidFill>
                  <a:srgbClr val="000000"/>
                </a:solidFill>
                <a:latin typeface="Verdana"/>
                <a:ea typeface="Verdana"/>
                <a:cs typeface="Verdana"/>
                <a:sym typeface="Verdana"/>
              </a:rPr>
              <a:t>Process overseen by WGCV </a:t>
            </a:r>
            <a:endParaRPr/>
          </a:p>
          <a:p>
            <a:pPr indent="-214313" lvl="0" marL="214313" marR="0" rtl="0" algn="l">
              <a:spcBef>
                <a:spcPts val="900"/>
              </a:spcBef>
              <a:spcAft>
                <a:spcPts val="0"/>
              </a:spcAft>
              <a:buClr>
                <a:srgbClr val="000000"/>
              </a:buClr>
              <a:buSzPts val="1350"/>
              <a:buFont typeface="Arial"/>
              <a:buChar char="•"/>
            </a:pPr>
            <a:r>
              <a:rPr lang="fr-FR" sz="1350">
                <a:solidFill>
                  <a:srgbClr val="000000"/>
                </a:solidFill>
                <a:latin typeface="Verdana"/>
                <a:ea typeface="Verdana"/>
                <a:cs typeface="Verdana"/>
                <a:sym typeface="Verdana"/>
              </a:rPr>
              <a:t>Through an acceptance panel reporting to WGCV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7"/>
          <p:cNvSpPr txBox="1"/>
          <p:nvPr>
            <p:ph type="title"/>
          </p:nvPr>
        </p:nvSpPr>
        <p:spPr>
          <a:xfrm>
            <a:off x="1789386" y="102256"/>
            <a:ext cx="5403290" cy="83099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FFFF"/>
              </a:buClr>
              <a:buSzPts val="2400"/>
              <a:buFont typeface="Helvetica Neue"/>
              <a:buNone/>
            </a:pPr>
            <a:r>
              <a:rPr lang="fr-FR"/>
              <a:t>CARD4L peer reviews: WGCV role</a:t>
            </a:r>
            <a:endParaRPr/>
          </a:p>
        </p:txBody>
      </p:sp>
      <p:pic>
        <p:nvPicPr>
          <p:cNvPr id="244" name="Google Shape;244;p37"/>
          <p:cNvPicPr preferRelativeResize="0"/>
          <p:nvPr/>
        </p:nvPicPr>
        <p:blipFill rotWithShape="1">
          <a:blip r:embed="rId3">
            <a:alphaModFix/>
          </a:blip>
          <a:srcRect b="0" l="0" r="0" t="0"/>
          <a:stretch/>
        </p:blipFill>
        <p:spPr>
          <a:xfrm>
            <a:off x="6187007" y="1298468"/>
            <a:ext cx="2907207" cy="3531150"/>
          </a:xfrm>
          <a:prstGeom prst="rect">
            <a:avLst/>
          </a:prstGeom>
          <a:noFill/>
          <a:ln>
            <a:noFill/>
          </a:ln>
        </p:spPr>
      </p:pic>
      <p:pic>
        <p:nvPicPr>
          <p:cNvPr id="245" name="Google Shape;245;p37"/>
          <p:cNvPicPr preferRelativeResize="0"/>
          <p:nvPr/>
        </p:nvPicPr>
        <p:blipFill rotWithShape="1">
          <a:blip r:embed="rId4">
            <a:alphaModFix/>
          </a:blip>
          <a:srcRect b="0" l="0" r="0" t="0"/>
          <a:stretch/>
        </p:blipFill>
        <p:spPr>
          <a:xfrm>
            <a:off x="100431" y="1582247"/>
            <a:ext cx="6027793" cy="2380460"/>
          </a:xfrm>
          <a:prstGeom prst="rect">
            <a:avLst/>
          </a:prstGeom>
          <a:noFill/>
          <a:ln>
            <a:noFill/>
          </a:ln>
        </p:spPr>
      </p:pic>
      <p:sp>
        <p:nvSpPr>
          <p:cNvPr id="246" name="Google Shape;246;p37"/>
          <p:cNvSpPr/>
          <p:nvPr/>
        </p:nvSpPr>
        <p:spPr>
          <a:xfrm>
            <a:off x="273189" y="4542440"/>
            <a:ext cx="339439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fr-FR" sz="1800">
                <a:solidFill>
                  <a:schemeClr val="dk1"/>
                </a:solidFill>
                <a:latin typeface="Calibri"/>
                <a:ea typeface="Calibri"/>
                <a:cs typeface="Calibri"/>
                <a:sym typeface="Calibri"/>
              </a:rPr>
              <a:t>More information at ceos.org/ard </a:t>
            </a: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8"/>
          <p:cNvSpPr txBox="1"/>
          <p:nvPr>
            <p:ph idx="1" type="body"/>
          </p:nvPr>
        </p:nvSpPr>
        <p:spPr>
          <a:xfrm>
            <a:off x="96253" y="1200151"/>
            <a:ext cx="8958370" cy="365373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02569"/>
              </a:buClr>
              <a:buSzPts val="2400"/>
              <a:buChar char="•"/>
            </a:pPr>
            <a:r>
              <a:rPr lang="fr-FR"/>
              <a:t>USGS Landsat Surface Reflectance (Collection 2)</a:t>
            </a:r>
            <a:endParaRPr/>
          </a:p>
          <a:p>
            <a:pPr indent="-342900" lvl="0" marL="342900" rtl="0" algn="l">
              <a:spcBef>
                <a:spcPts val="480"/>
              </a:spcBef>
              <a:spcAft>
                <a:spcPts val="0"/>
              </a:spcAft>
              <a:buClr>
                <a:srgbClr val="002569"/>
              </a:buClr>
              <a:buSzPts val="2400"/>
              <a:buChar char="•"/>
            </a:pPr>
            <a:r>
              <a:rPr lang="fr-FR"/>
              <a:t>USGS Landsat Surface Temperature (Collection 2)</a:t>
            </a:r>
            <a:endParaRPr/>
          </a:p>
          <a:p>
            <a:pPr indent="-342900" lvl="0" marL="342900" rtl="0" algn="l">
              <a:spcBef>
                <a:spcPts val="480"/>
              </a:spcBef>
              <a:spcAft>
                <a:spcPts val="0"/>
              </a:spcAft>
              <a:buClr>
                <a:srgbClr val="002569"/>
              </a:buClr>
              <a:buSzPts val="2400"/>
              <a:buChar char="•"/>
            </a:pPr>
            <a:r>
              <a:rPr lang="fr-FR"/>
              <a:t>ESA Sentinel-2 Surface Reflectance (for Threshold only)</a:t>
            </a:r>
            <a:endParaRPr/>
          </a:p>
          <a:p>
            <a:pPr indent="-342900" lvl="0" marL="342900" rtl="0" algn="l">
              <a:spcBef>
                <a:spcPts val="480"/>
              </a:spcBef>
              <a:spcAft>
                <a:spcPts val="0"/>
              </a:spcAft>
              <a:buClr>
                <a:srgbClr val="002569"/>
              </a:buClr>
              <a:buSzPts val="2400"/>
              <a:buChar char="•"/>
            </a:pPr>
            <a:r>
              <a:rPr lang="fr-FR"/>
              <a:t>USGS Landsat Surface Reflectance (Collection 2 – updated PFS)</a:t>
            </a:r>
            <a:endParaRPr/>
          </a:p>
          <a:p>
            <a:pPr indent="-342900" lvl="0" marL="342900" rtl="0" algn="l">
              <a:spcBef>
                <a:spcPts val="480"/>
              </a:spcBef>
              <a:spcAft>
                <a:spcPts val="0"/>
              </a:spcAft>
              <a:buClr>
                <a:srgbClr val="002569"/>
              </a:buClr>
              <a:buSzPts val="2400"/>
              <a:buChar char="•"/>
            </a:pPr>
            <a:r>
              <a:rPr lang="fr-FR"/>
              <a:t>USGS Landsat Surface Temperature (Collection 2 – updated PFS)</a:t>
            </a:r>
            <a:endParaRPr/>
          </a:p>
          <a:p>
            <a:pPr indent="0" lvl="0" marL="0" rtl="0" algn="l">
              <a:spcBef>
                <a:spcPts val="480"/>
              </a:spcBef>
              <a:spcAft>
                <a:spcPts val="0"/>
              </a:spcAft>
              <a:buClr>
                <a:srgbClr val="002569"/>
              </a:buClr>
              <a:buSzPts val="2400"/>
              <a:buNone/>
            </a:pPr>
            <a:r>
              <a:t/>
            </a:r>
            <a:endParaRPr/>
          </a:p>
          <a:p>
            <a:pPr indent="0" lvl="0" marL="0" rtl="0" algn="l">
              <a:spcBef>
                <a:spcPts val="480"/>
              </a:spcBef>
              <a:spcAft>
                <a:spcPts val="0"/>
              </a:spcAft>
              <a:buClr>
                <a:srgbClr val="002569"/>
              </a:buClr>
              <a:buSzPts val="2400"/>
              <a:buNone/>
            </a:pPr>
            <a:r>
              <a:rPr i="1" lang="fr-FR"/>
              <a:t>Separate CARD4L Review Panels for Landsat and Sentinel-2 products</a:t>
            </a:r>
            <a:endParaRPr/>
          </a:p>
          <a:p>
            <a:pPr indent="-190500" lvl="0" marL="342900" rtl="0" algn="l">
              <a:spcBef>
                <a:spcPts val="480"/>
              </a:spcBef>
              <a:spcAft>
                <a:spcPts val="0"/>
              </a:spcAft>
              <a:buClr>
                <a:srgbClr val="002569"/>
              </a:buClr>
              <a:buSzPts val="2400"/>
              <a:buNone/>
            </a:pPr>
            <a:r>
              <a:t/>
            </a:r>
            <a:endParaRPr/>
          </a:p>
        </p:txBody>
      </p:sp>
      <p:sp>
        <p:nvSpPr>
          <p:cNvPr id="253" name="Google Shape;253;p38"/>
          <p:cNvSpPr txBox="1"/>
          <p:nvPr>
            <p:ph type="title"/>
          </p:nvPr>
        </p:nvSpPr>
        <p:spPr>
          <a:xfrm>
            <a:off x="1780674" y="122549"/>
            <a:ext cx="5864535"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FFFF"/>
              </a:buClr>
              <a:buSzPts val="2400"/>
              <a:buFont typeface="Helvetica Neue"/>
              <a:buNone/>
            </a:pPr>
            <a:r>
              <a:rPr lang="fr-FR"/>
              <a:t>CARD4L submissions for peer-review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9"/>
          <p:cNvSpPr txBox="1"/>
          <p:nvPr>
            <p:ph idx="1" type="body"/>
          </p:nvPr>
        </p:nvSpPr>
        <p:spPr>
          <a:xfrm>
            <a:off x="231263" y="1365613"/>
            <a:ext cx="3860891" cy="3427104"/>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02569"/>
              </a:buClr>
              <a:buSzPts val="2400"/>
              <a:buChar char="•"/>
            </a:pPr>
            <a:r>
              <a:rPr lang="fr-FR"/>
              <a:t>USGS Landsat Collection 2</a:t>
            </a:r>
            <a:endParaRPr/>
          </a:p>
          <a:p>
            <a:pPr indent="-285750" lvl="1" marL="742950" rtl="0" algn="l">
              <a:spcBef>
                <a:spcPts val="400"/>
              </a:spcBef>
              <a:spcAft>
                <a:spcPts val="0"/>
              </a:spcAft>
              <a:buClr>
                <a:srgbClr val="002569"/>
              </a:buClr>
              <a:buSzPts val="2000"/>
              <a:buChar char="–"/>
            </a:pPr>
            <a:r>
              <a:rPr lang="fr-FR"/>
              <a:t>Surface Reflectance</a:t>
            </a:r>
            <a:endParaRPr/>
          </a:p>
          <a:p>
            <a:pPr indent="-285750" lvl="1" marL="742950" rtl="0" algn="l">
              <a:spcBef>
                <a:spcPts val="400"/>
              </a:spcBef>
              <a:spcAft>
                <a:spcPts val="0"/>
              </a:spcAft>
              <a:buClr>
                <a:srgbClr val="002569"/>
              </a:buClr>
              <a:buSzPts val="2000"/>
              <a:buChar char="–"/>
            </a:pPr>
            <a:r>
              <a:rPr lang="fr-FR"/>
              <a:t>Surface Temperature</a:t>
            </a:r>
            <a:endParaRPr/>
          </a:p>
          <a:p>
            <a:pPr indent="-342900" lvl="0" marL="342900" rtl="0" algn="l">
              <a:spcBef>
                <a:spcPts val="480"/>
              </a:spcBef>
              <a:spcAft>
                <a:spcPts val="0"/>
              </a:spcAft>
              <a:buClr>
                <a:srgbClr val="002569"/>
              </a:buClr>
              <a:buSzPts val="2400"/>
              <a:buChar char="•"/>
            </a:pPr>
            <a:r>
              <a:rPr lang="fr-FR"/>
              <a:t>Both products verified as CARD4L compliant at Threshold</a:t>
            </a:r>
            <a:endParaRPr/>
          </a:p>
        </p:txBody>
      </p:sp>
      <p:sp>
        <p:nvSpPr>
          <p:cNvPr id="260" name="Google Shape;260;p39"/>
          <p:cNvSpPr txBox="1"/>
          <p:nvPr>
            <p:ph type="title"/>
          </p:nvPr>
        </p:nvSpPr>
        <p:spPr>
          <a:xfrm>
            <a:off x="1780674" y="122549"/>
            <a:ext cx="5864535"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FFFF"/>
              </a:buClr>
              <a:buSzPts val="2400"/>
              <a:buFont typeface="Helvetica Neue"/>
              <a:buNone/>
            </a:pPr>
            <a:r>
              <a:rPr lang="fr-FR"/>
              <a:t>CARD4L peer-reviews completed</a:t>
            </a:r>
            <a:endParaRPr/>
          </a:p>
        </p:txBody>
      </p:sp>
      <p:pic>
        <p:nvPicPr>
          <p:cNvPr id="261" name="Google Shape;261;p39"/>
          <p:cNvPicPr preferRelativeResize="0"/>
          <p:nvPr/>
        </p:nvPicPr>
        <p:blipFill rotWithShape="1">
          <a:blip r:embed="rId3">
            <a:alphaModFix/>
          </a:blip>
          <a:srcRect b="0" l="0" r="0" t="0"/>
          <a:stretch/>
        </p:blipFill>
        <p:spPr>
          <a:xfrm>
            <a:off x="4311872" y="1294744"/>
            <a:ext cx="2094333" cy="3487458"/>
          </a:xfrm>
          <a:prstGeom prst="rect">
            <a:avLst/>
          </a:prstGeom>
          <a:noFill/>
          <a:ln>
            <a:noFill/>
          </a:ln>
        </p:spPr>
      </p:pic>
      <p:pic>
        <p:nvPicPr>
          <p:cNvPr id="262" name="Google Shape;262;p39"/>
          <p:cNvPicPr preferRelativeResize="0"/>
          <p:nvPr/>
        </p:nvPicPr>
        <p:blipFill rotWithShape="1">
          <a:blip r:embed="rId4">
            <a:alphaModFix/>
          </a:blip>
          <a:srcRect b="0" l="0" r="0" t="0"/>
          <a:stretch/>
        </p:blipFill>
        <p:spPr>
          <a:xfrm>
            <a:off x="6625922" y="1294744"/>
            <a:ext cx="2414275" cy="3474325"/>
          </a:xfrm>
          <a:prstGeom prst="rect">
            <a:avLst/>
          </a:prstGeom>
          <a:noFill/>
          <a:ln>
            <a:noFill/>
          </a:ln>
        </p:spPr>
      </p:pic>
      <p:sp>
        <p:nvSpPr>
          <p:cNvPr id="263" name="Google Shape;263;p39"/>
          <p:cNvSpPr/>
          <p:nvPr/>
        </p:nvSpPr>
        <p:spPr>
          <a:xfrm>
            <a:off x="4712941" y="4727815"/>
            <a:ext cx="148899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Landsat C2 SR</a:t>
            </a:r>
            <a:endParaRPr/>
          </a:p>
        </p:txBody>
      </p:sp>
      <p:sp>
        <p:nvSpPr>
          <p:cNvPr id="264" name="Google Shape;264;p39"/>
          <p:cNvSpPr/>
          <p:nvPr/>
        </p:nvSpPr>
        <p:spPr>
          <a:xfrm>
            <a:off x="7088560" y="4723352"/>
            <a:ext cx="147457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Landsat C2 ST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Defaul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7_Conception personnalisée">
  <a:themeElements>
    <a:clrScheme name="27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