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71" r:id="rId3"/>
    <p:sldId id="273" r:id="rId4"/>
    <p:sldId id="272" r:id="rId5"/>
    <p:sldId id="274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/>
    <p:restoredTop sz="94694"/>
  </p:normalViewPr>
  <p:slideViewPr>
    <p:cSldViewPr>
      <p:cViewPr varScale="1">
        <p:scale>
          <a:sx n="83" d="100"/>
          <a:sy n="83" d="100"/>
        </p:scale>
        <p:origin x="146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‹N°›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19, 14-16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75306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i="1" dirty="0" smtClean="0">
                <a:solidFill>
                  <a:srgbClr val="FFFFFF"/>
                </a:solidFill>
                <a:latin typeface="+mj-lt"/>
              </a:rPr>
              <a:t>Ad Hoc </a:t>
            </a:r>
            <a:r>
              <a:rPr lang="fr-FR" sz="3600" b="1" dirty="0" smtClean="0">
                <a:solidFill>
                  <a:srgbClr val="FFFFFF"/>
                </a:solidFill>
                <a:latin typeface="+mj-lt"/>
              </a:rPr>
              <a:t>Team </a:t>
            </a:r>
            <a:r>
              <a:rPr lang="fr-FR" sz="3600" b="1" dirty="0" err="1" smtClean="0">
                <a:solidFill>
                  <a:srgbClr val="FFFFFF"/>
                </a:solidFill>
                <a:latin typeface="+mj-lt"/>
              </a:rPr>
              <a:t>continuity</a:t>
            </a:r>
            <a:r>
              <a:rPr lang="fr-FR" sz="3600" b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fr-FR" sz="3600" b="1" dirty="0" err="1" smtClean="0">
                <a:solidFill>
                  <a:srgbClr val="FFFFFF"/>
                </a:solidFill>
                <a:latin typeface="+mj-lt"/>
              </a:rPr>
              <a:t>decisions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Steven Hosford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CEOS </a:t>
            </a:r>
            <a:r>
              <a:rPr lang="fr-FR" dirty="0" err="1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Executive</a:t>
            </a: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 </a:t>
            </a:r>
            <a:r>
              <a:rPr lang="fr-FR" dirty="0" err="1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Officer</a:t>
            </a:r>
            <a:endParaRPr lang="fr-FR" dirty="0">
              <a:solidFill>
                <a:schemeClr val="bg1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CEOS </a:t>
            </a:r>
            <a:r>
              <a:rPr lang="fr-FR" dirty="0" err="1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Plenary</a:t>
            </a: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 2019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Agenda Item </a:t>
            </a:r>
            <a:r>
              <a:rPr lang="fr-FR" dirty="0" smtClean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5.10</a:t>
            </a:r>
            <a:endParaRPr lang="fr-FR" dirty="0">
              <a:solidFill>
                <a:schemeClr val="bg1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</a:rPr>
              <a:t>Ha </a:t>
            </a:r>
            <a:r>
              <a:rPr lang="fr-FR" dirty="0" err="1">
                <a:solidFill>
                  <a:schemeClr val="bg1"/>
                </a:solidFill>
              </a:rPr>
              <a:t>Noi</a:t>
            </a:r>
            <a:r>
              <a:rPr lang="fr-FR" dirty="0">
                <a:solidFill>
                  <a:schemeClr val="bg1"/>
                </a:solidFill>
              </a:rPr>
              <a:t>, Viet Nam</a:t>
            </a:r>
            <a:endParaRPr lang="fr-FR" dirty="0">
              <a:solidFill>
                <a:schemeClr val="bg1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14 – 16 </a:t>
            </a:r>
            <a:r>
              <a:rPr lang="fr-FR" dirty="0" err="1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October</a:t>
            </a:r>
            <a:r>
              <a:rPr lang="fr-FR" dirty="0">
                <a:solidFill>
                  <a:schemeClr val="bg1"/>
                </a:solidFill>
                <a:ea typeface="Arial Bold"/>
                <a:cs typeface="Arial Bold"/>
                <a:sym typeface="Arial Bold"/>
              </a:rPr>
              <a:t>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Plenary</a:t>
            </a:r>
            <a:r>
              <a:rPr lang="fr-FR" dirty="0" smtClean="0"/>
              <a:t> </a:t>
            </a:r>
            <a:r>
              <a:rPr lang="fr-FR" dirty="0" err="1" smtClean="0"/>
              <a:t>decision</a:t>
            </a:r>
            <a:r>
              <a:rPr lang="fr-FR" dirty="0" smtClean="0"/>
              <a:t> </a:t>
            </a:r>
            <a:r>
              <a:rPr lang="fr-FR" dirty="0" err="1" smtClean="0"/>
              <a:t>required</a:t>
            </a:r>
            <a:r>
              <a:rPr lang="fr-FR" dirty="0" smtClean="0"/>
              <a:t> on </a:t>
            </a:r>
            <a:r>
              <a:rPr lang="fr-FR" dirty="0" err="1" smtClean="0"/>
              <a:t>continuity</a:t>
            </a:r>
            <a:r>
              <a:rPr lang="fr-FR" dirty="0" smtClean="0"/>
              <a:t> of</a:t>
            </a:r>
          </a:p>
          <a:p>
            <a:endParaRPr lang="fr-FR" dirty="0" smtClean="0"/>
          </a:p>
          <a:p>
            <a:r>
              <a:rPr lang="fr-FR" dirty="0" err="1" smtClean="0"/>
              <a:t>Space</a:t>
            </a:r>
            <a:r>
              <a:rPr lang="fr-FR" dirty="0" smtClean="0"/>
              <a:t> Data Coordination Group for GFOI</a:t>
            </a:r>
          </a:p>
          <a:p>
            <a:endParaRPr lang="fr-FR" dirty="0" smtClean="0"/>
          </a:p>
          <a:p>
            <a:r>
              <a:rPr lang="en-US" i="1" dirty="0"/>
              <a:t>Ad Hoc </a:t>
            </a:r>
            <a:r>
              <a:rPr lang="en-US" dirty="0"/>
              <a:t>Working Group on </a:t>
            </a:r>
            <a:r>
              <a:rPr lang="en-US" dirty="0" smtClean="0"/>
              <a:t>GEOGLAM</a:t>
            </a:r>
          </a:p>
          <a:p>
            <a:endParaRPr lang="en-US" dirty="0"/>
          </a:p>
          <a:p>
            <a:r>
              <a:rPr lang="fr-FR" dirty="0"/>
              <a:t>SDG </a:t>
            </a:r>
            <a:r>
              <a:rPr lang="fr-FR" i="1" dirty="0"/>
              <a:t>Ad Hoc </a:t>
            </a:r>
            <a:r>
              <a:rPr lang="fr-FR" dirty="0"/>
              <a:t>Team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FR" dirty="0" err="1" smtClean="0"/>
              <a:t>Summary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4556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943600" cy="533400"/>
          </a:xfrm>
        </p:spPr>
        <p:txBody>
          <a:bodyPr/>
          <a:lstStyle/>
          <a:p>
            <a:r>
              <a:rPr lang="fr-FR" dirty="0" err="1"/>
              <a:t>Space</a:t>
            </a:r>
            <a:r>
              <a:rPr lang="fr-FR" dirty="0"/>
              <a:t> Data Coordination Group for GFOI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000" y="1295400"/>
            <a:ext cx="6719999" cy="5040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782088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943600" cy="533400"/>
          </a:xfrm>
        </p:spPr>
        <p:txBody>
          <a:bodyPr/>
          <a:lstStyle/>
          <a:p>
            <a:r>
              <a:rPr lang="en-US" i="1" dirty="0"/>
              <a:t>Ad Hoc </a:t>
            </a:r>
            <a:r>
              <a:rPr lang="en-US" dirty="0"/>
              <a:t>Working Group on GEOGLAM</a:t>
            </a:r>
          </a:p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53" y="1604813"/>
            <a:ext cx="8063999" cy="4536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184249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1"/>
          </p:nvPr>
        </p:nvSpPr>
        <p:spPr>
          <a:xfrm>
            <a:off x="1828800" y="228600"/>
            <a:ext cx="5943600" cy="533400"/>
          </a:xfrm>
        </p:spPr>
        <p:txBody>
          <a:bodyPr/>
          <a:lstStyle/>
          <a:p>
            <a:r>
              <a:rPr lang="fr-FR" dirty="0" err="1" smtClean="0"/>
              <a:t>Sustainable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Goals</a:t>
            </a:r>
          </a:p>
          <a:p>
            <a:r>
              <a:rPr lang="fr-FR" i="1" dirty="0" smtClean="0"/>
              <a:t>Ad </a:t>
            </a:r>
            <a:r>
              <a:rPr lang="fr-FR" i="1" dirty="0"/>
              <a:t>Hoc </a:t>
            </a:r>
            <a:r>
              <a:rPr lang="fr-FR" dirty="0" smtClean="0"/>
              <a:t>Team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000" y="1296000"/>
            <a:ext cx="6719999" cy="5040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38197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13319</TotalTime>
  <Words>76</Words>
  <Application>Microsoft Office PowerPoint</Application>
  <PresentationFormat>Affichage à l'écran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5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Ad Hoc Team continuity decisions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Hosford Steven</cp:lastModifiedBy>
  <cp:revision>156</cp:revision>
  <dcterms:modified xsi:type="dcterms:W3CDTF">2019-10-16T00:32:52Z</dcterms:modified>
</cp:coreProperties>
</file>