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/>
    <p:restoredTop sz="94694"/>
  </p:normalViewPr>
  <p:slideViewPr>
    <p:cSldViewPr>
      <p:cViewPr varScale="1">
        <p:scale>
          <a:sx n="83" d="100"/>
          <a:sy n="83" d="100"/>
        </p:scale>
        <p:origin x="146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‹N°›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19, 14-16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t>‹N°›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eos.org/document_management/Meetings/Plenary/33/documents/Proposed_CEOS_Statement_to_GEO-XVI-DRAFT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2895600"/>
            <a:ext cx="8153400" cy="2819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/>
              <a:t>Statement </a:t>
            </a:r>
            <a:r>
              <a:rPr lang="en-US" sz="2800" dirty="0"/>
              <a:t>is available for review on the CEOS Plenary </a:t>
            </a:r>
            <a:r>
              <a:rPr lang="en-US" sz="2800" dirty="0" smtClean="0"/>
              <a:t>website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0000"/>
                </a:solidFill>
                <a:hlinkClick r:id="rId2"/>
              </a:rPr>
              <a:t>CEOS statement to GEO XVI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2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/>
              <a:t>Comments </a:t>
            </a:r>
            <a:r>
              <a:rPr lang="en-US" sz="2800" dirty="0"/>
              <a:t>are kindly requested by COB CEOS Plenary (end of the day tomorrow)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r>
              <a:rPr lang="en-US" b="1" dirty="0"/>
              <a:t>CEOS Statement to </a:t>
            </a:r>
            <a:r>
              <a:rPr lang="en-US" b="1" dirty="0" smtClean="0"/>
              <a:t>GEO-XVI</a:t>
            </a: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6478" y="1143000"/>
            <a:ext cx="8785122" cy="1143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ctr" defTabSz="914400">
              <a:buFont typeface="Arial"/>
              <a:buNone/>
            </a:pPr>
            <a:r>
              <a:rPr lang="en-US" b="1" dirty="0" smtClean="0"/>
              <a:t>GEO Ministerial Summit and GEO-XVI Plenary,</a:t>
            </a:r>
            <a:r>
              <a:rPr lang="en-US" dirty="0" smtClean="0"/>
              <a:t> </a:t>
            </a:r>
            <a:r>
              <a:rPr lang="en-US" b="1" dirty="0" smtClean="0"/>
              <a:t>Canberra, Australia</a:t>
            </a:r>
          </a:p>
          <a:p>
            <a:pPr marL="0" indent="0" algn="ctr" defTabSz="914400">
              <a:buFont typeface="Arial"/>
              <a:buNone/>
            </a:pPr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– 9</a:t>
            </a:r>
            <a:r>
              <a:rPr lang="en-US" b="1" baseline="30000" dirty="0" smtClean="0"/>
              <a:t>th</a:t>
            </a:r>
            <a:r>
              <a:rPr lang="en-US" b="1" dirty="0" smtClean="0"/>
              <a:t> November 2019</a:t>
            </a:r>
            <a:r>
              <a:rPr lang="en-US" dirty="0" smtClean="0"/>
              <a:t> </a:t>
            </a:r>
          </a:p>
          <a:p>
            <a:pPr marL="0" indent="0" algn="ctr" defTabSz="914400">
              <a:buFont typeface="Arial"/>
              <a:buNone/>
            </a:pPr>
            <a:r>
              <a:rPr lang="en-US" b="1" dirty="0" smtClean="0"/>
              <a:t>Statement of the Committee on Earth Observation Satellites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8908</TotalTime>
  <Words>58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Bold</vt:lpstr>
      <vt:lpstr>Avenir Roman</vt:lpstr>
      <vt:lpstr>Calibri</vt:lpstr>
      <vt:lpstr>Courier New</vt:lpstr>
      <vt:lpstr>Helvetica</vt:lpstr>
      <vt:lpstr>Proxima Nova Regular</vt:lpstr>
      <vt:lpstr>Wingdings</vt:lpstr>
      <vt:lpstr>Default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Hosford Steven</cp:lastModifiedBy>
  <cp:revision>132</cp:revision>
  <dcterms:modified xsi:type="dcterms:W3CDTF">2019-10-15T03:27:11Z</dcterms:modified>
</cp:coreProperties>
</file>