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5"/>
    <p:restoredTop sz="94694"/>
  </p:normalViewPr>
  <p:slideViewPr>
    <p:cSldViewPr>
      <p:cViewPr varScale="1">
        <p:scale>
          <a:sx n="92" d="100"/>
          <a:sy n="92" d="100"/>
        </p:scale>
        <p:origin x="48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4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19, 14-16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981200" y="152400"/>
            <a:ext cx="55626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304800" y="2121796"/>
            <a:ext cx="8610600" cy="1840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000" b="1" dirty="0" smtClean="0">
                <a:solidFill>
                  <a:srgbClr val="FFFFFF"/>
                </a:solidFill>
                <a:latin typeface="+mj-lt"/>
              </a:rPr>
              <a:t>Continuity of CEOS Representation  </a:t>
            </a:r>
            <a:r>
              <a:rPr lang="en-US" sz="3600" b="1" dirty="0" smtClean="0">
                <a:solidFill>
                  <a:srgbClr val="92D050"/>
                </a:solidFill>
                <a:latin typeface="+mj-lt"/>
              </a:rPr>
              <a:t>GEO </a:t>
            </a:r>
            <a:r>
              <a:rPr lang="en-US" sz="3600" b="1" dirty="0" err="1" smtClean="0">
                <a:solidFill>
                  <a:srgbClr val="92D050"/>
                </a:solidFill>
                <a:latin typeface="+mj-lt"/>
              </a:rPr>
              <a:t>Programme</a:t>
            </a:r>
            <a:r>
              <a:rPr lang="en-US" sz="3600" b="1" dirty="0" smtClean="0">
                <a:solidFill>
                  <a:srgbClr val="92D050"/>
                </a:solidFill>
                <a:latin typeface="+mj-lt"/>
              </a:rPr>
              <a:t> Board and Executive Committee</a:t>
            </a:r>
            <a:endParaRPr sz="3600" b="1" dirty="0">
              <a:solidFill>
                <a:srgbClr val="92D050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57200" y="3962400"/>
            <a:ext cx="5181600" cy="266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rPr>
              <a:t>Kerry Sawyer, 2018-2019 CEOS SIT Chair Team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400" dirty="0" smtClean="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rPr>
              <a:t>National Oceanic and Atmospheric Administration (NOAA)</a:t>
            </a:r>
            <a:endParaRPr sz="1400" dirty="0">
              <a:solidFill>
                <a:schemeClr val="bg1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rPr>
              <a:t>CEOS Plenary 2019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rPr>
              <a:t>Agenda Item </a:t>
            </a:r>
            <a:r>
              <a:rPr dirty="0" smtClean="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US" dirty="0" smtClean="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rPr>
              <a:t>3.2</a:t>
            </a:r>
            <a:endParaRPr dirty="0">
              <a:solidFill>
                <a:schemeClr val="bg1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chemeClr val="bg1"/>
                </a:solidFill>
              </a:rPr>
              <a:t>Ha Noi, Viet Nam</a:t>
            </a:r>
            <a:endParaRPr dirty="0">
              <a:solidFill>
                <a:schemeClr val="bg1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rPr>
              <a:t>14 – 16 October 2019</a:t>
            </a:r>
            <a:endParaRPr dirty="0">
              <a:solidFill>
                <a:schemeClr val="bg1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22789" y="7620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1771017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5105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GEO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Board (PB):</a:t>
            </a:r>
          </a:p>
          <a:p>
            <a:pPr marL="174625" indent="-174625"/>
            <a:r>
              <a:rPr lang="en-US" sz="1800" dirty="0" smtClean="0"/>
              <a:t>CEOS Principal:  SIT Chair Rep/Kerry Sawyer</a:t>
            </a:r>
          </a:p>
          <a:p>
            <a:pPr marL="174625" indent="-174625"/>
            <a:r>
              <a:rPr lang="en-US" sz="1800" dirty="0" smtClean="0"/>
              <a:t>CEOS Alternate:  CEO/Steven Hosford</a:t>
            </a:r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PB Participating Organization (PO) Observer    to GEO Executive Committee (</a:t>
            </a:r>
            <a:r>
              <a:rPr lang="en-US" sz="1800" dirty="0" err="1" smtClean="0"/>
              <a:t>ExCom</a:t>
            </a:r>
            <a:r>
              <a:rPr lang="en-US" sz="1800" dirty="0" smtClean="0"/>
              <a:t>):</a:t>
            </a:r>
            <a:endParaRPr lang="en-US" sz="1800" dirty="0"/>
          </a:p>
          <a:p>
            <a:pPr marL="174625" indent="-174625"/>
            <a:r>
              <a:rPr lang="en-US" sz="1800" dirty="0" smtClean="0"/>
              <a:t>CEOS Rep:  SIT Vice Chair/Alex Held</a:t>
            </a:r>
          </a:p>
          <a:p>
            <a:pPr marL="174625" indent="-174625"/>
            <a:r>
              <a:rPr lang="en-US" sz="1800" dirty="0" smtClean="0"/>
              <a:t>Support:  SIT Chair Rep/Kerry Sawyer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CEOS term on the PB expires on 31 Dec 2019 (CEOS “won the lottery” and received         </a:t>
            </a:r>
            <a:r>
              <a:rPr lang="en-US" sz="1800" dirty="0" smtClean="0"/>
              <a:t>three-year term when the PB was created at GEO-XII Plenary and 2015 Ministerial).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981200" y="152400"/>
            <a:ext cx="5562600" cy="838200"/>
          </a:xfrm>
        </p:spPr>
        <p:txBody>
          <a:bodyPr/>
          <a:lstStyle/>
          <a:p>
            <a:r>
              <a:rPr lang="en-US" dirty="0" smtClean="0"/>
              <a:t>2019 CEOS Representation     to GEO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3948" b="5263"/>
          <a:stretch/>
        </p:blipFill>
        <p:spPr>
          <a:xfrm>
            <a:off x="5112388" y="1219200"/>
            <a:ext cx="4031612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3276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763000" cy="5410200"/>
          </a:xfrm>
        </p:spPr>
        <p:txBody>
          <a:bodyPr/>
          <a:lstStyle/>
          <a:p>
            <a:pPr marL="228600" indent="-228600"/>
            <a:r>
              <a:rPr lang="en-US" sz="1800" dirty="0"/>
              <a:t>GEO Secretariat </a:t>
            </a:r>
            <a:r>
              <a:rPr lang="en-US" sz="1800" dirty="0" smtClean="0"/>
              <a:t>sent a 2020-2022</a:t>
            </a:r>
            <a:r>
              <a:rPr lang="en-US" sz="1800" dirty="0"/>
              <a:t>* Call for Nominations to the GEO </a:t>
            </a:r>
            <a:r>
              <a:rPr lang="en-US" sz="1800" dirty="0" err="1"/>
              <a:t>Programme</a:t>
            </a:r>
            <a:r>
              <a:rPr lang="en-US" sz="1800" dirty="0"/>
              <a:t> Board </a:t>
            </a:r>
            <a:r>
              <a:rPr lang="en-US" sz="1800" dirty="0" smtClean="0"/>
              <a:t>to GEO Community, asking for nominations by </a:t>
            </a:r>
            <a:r>
              <a:rPr lang="en-US" sz="1800" dirty="0"/>
              <a:t>27 </a:t>
            </a:r>
            <a:r>
              <a:rPr lang="en-US" sz="1800" dirty="0" smtClean="0"/>
              <a:t>Sep 19.  </a:t>
            </a:r>
          </a:p>
          <a:p>
            <a:pPr marL="228600" indent="-228600"/>
            <a:r>
              <a:rPr lang="en-US" sz="1800" dirty="0" smtClean="0"/>
              <a:t>PB </a:t>
            </a:r>
            <a:r>
              <a:rPr lang="en-US" sz="1800" dirty="0"/>
              <a:t>seats are assigned to GEO Members or Participating Organizations, not to individuals</a:t>
            </a:r>
            <a:r>
              <a:rPr lang="en-US" sz="1800" dirty="0" smtClean="0"/>
              <a:t>.</a:t>
            </a:r>
          </a:p>
          <a:p>
            <a:pPr marL="228600" indent="-228600"/>
            <a:r>
              <a:rPr lang="en-US" sz="1800" dirty="0" smtClean="0"/>
              <a:t>GEO </a:t>
            </a:r>
            <a:r>
              <a:rPr lang="en-US" sz="1800" dirty="0" err="1" smtClean="0"/>
              <a:t>ExCom</a:t>
            </a:r>
            <a:r>
              <a:rPr lang="en-US" sz="1800" dirty="0" smtClean="0"/>
              <a:t> will review all submissions and will propose slate of PB Members to the GEO-XVI Plenary for approval.</a:t>
            </a:r>
          </a:p>
          <a:p>
            <a:pPr marL="228600" indent="-228600"/>
            <a:r>
              <a:rPr lang="en-US" sz="1800" dirty="0" smtClean="0"/>
              <a:t>CEOS submitted the following to GEO SEC for GEO PB Representatives: </a:t>
            </a:r>
          </a:p>
          <a:p>
            <a:pPr marL="654627" lvl="1" indent="-228600"/>
            <a:r>
              <a:rPr lang="en-US" sz="1600" dirty="0" smtClean="0"/>
              <a:t>CEOS Principal:  SIT Chair Rep/</a:t>
            </a:r>
            <a:r>
              <a:rPr lang="en-US" sz="1600" dirty="0" err="1" smtClean="0"/>
              <a:t>Andreia</a:t>
            </a:r>
            <a:r>
              <a:rPr lang="en-US" sz="1600" dirty="0" smtClean="0"/>
              <a:t> </a:t>
            </a:r>
            <a:r>
              <a:rPr lang="en-US" sz="1600" dirty="0" err="1" smtClean="0"/>
              <a:t>Siqueira</a:t>
            </a:r>
            <a:r>
              <a:rPr lang="en-US" sz="1600" dirty="0" smtClean="0"/>
              <a:t> (GA)</a:t>
            </a:r>
            <a:endParaRPr lang="en-US" sz="1600" dirty="0"/>
          </a:p>
          <a:p>
            <a:pPr marL="654627" lvl="1" indent="-228600"/>
            <a:r>
              <a:rPr lang="en-US" sz="1600" dirty="0" smtClean="0"/>
              <a:t>CEOS Alternate #1:  SIT Chair Rep/</a:t>
            </a:r>
            <a:r>
              <a:rPr lang="en-US" sz="1600" dirty="0" err="1" smtClean="0"/>
              <a:t>Jono</a:t>
            </a:r>
            <a:r>
              <a:rPr lang="en-US" sz="1600" dirty="0" smtClean="0"/>
              <a:t> Ross (GA) (also Australia Principal to PB)</a:t>
            </a:r>
          </a:p>
          <a:p>
            <a:pPr marL="228600" indent="-228600"/>
            <a:r>
              <a:rPr lang="en-US" sz="1800" dirty="0" smtClean="0"/>
              <a:t>Received late proposal from CSIRO to submit another Alternate.  CEOS SEC agreed to wait until GEO makes determination on 2020-2022 PB composition before submitting additional Alternate:</a:t>
            </a:r>
            <a:endParaRPr lang="en-US" sz="1800" dirty="0"/>
          </a:p>
          <a:p>
            <a:pPr marL="654627" lvl="1" indent="-228600"/>
            <a:r>
              <a:rPr lang="en-US" sz="1600" dirty="0" smtClean="0"/>
              <a:t>CEOS Alternate #2:  SIT Chair Rep/Amy Parker (CSIRO)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 algn="r">
              <a:buNone/>
            </a:pPr>
            <a:r>
              <a:rPr lang="en-US" sz="1600" dirty="0" smtClean="0"/>
              <a:t>*calendar year (1 Jan to 31 Dec)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981200" y="76200"/>
            <a:ext cx="5562600" cy="990600"/>
          </a:xfrm>
        </p:spPr>
        <p:txBody>
          <a:bodyPr/>
          <a:lstStyle/>
          <a:p>
            <a:r>
              <a:rPr lang="en-US" dirty="0" smtClean="0"/>
              <a:t>2020 CEOS Representation     to GEO </a:t>
            </a:r>
            <a:r>
              <a:rPr lang="en-US" dirty="0" err="1" smtClean="0"/>
              <a:t>Programme</a:t>
            </a:r>
            <a:r>
              <a:rPr lang="en-US" dirty="0" smtClean="0"/>
              <a:t> 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43651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763000" cy="5410200"/>
          </a:xfrm>
        </p:spPr>
        <p:txBody>
          <a:bodyPr/>
          <a:lstStyle/>
          <a:p>
            <a:r>
              <a:rPr lang="en-US" sz="2000" dirty="0" smtClean="0"/>
              <a:t>There are three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 Board (PB) Participating Organization (PO) Observers to the GEO Executive Committee (</a:t>
            </a:r>
            <a:r>
              <a:rPr lang="en-US" sz="2000" dirty="0" err="1" smtClean="0"/>
              <a:t>ExCom</a:t>
            </a:r>
            <a:r>
              <a:rPr lang="en-US" sz="2000" dirty="0" smtClean="0"/>
              <a:t>)</a:t>
            </a:r>
          </a:p>
          <a:p>
            <a:pPr lvl="1"/>
            <a:r>
              <a:rPr lang="en-US" sz="1600" dirty="0" smtClean="0"/>
              <a:t>New in 2020, the term for the PB PO Observers will only be one year</a:t>
            </a:r>
          </a:p>
          <a:p>
            <a:pPr lvl="1"/>
            <a:r>
              <a:rPr lang="en-US" sz="1600" dirty="0" smtClean="0"/>
              <a:t>Decision on PO Observers is taken by the PB POs</a:t>
            </a:r>
          </a:p>
          <a:p>
            <a:pPr lvl="1"/>
            <a:r>
              <a:rPr lang="en-US" sz="1600" dirty="0" err="1" smtClean="0"/>
              <a:t>ExComs</a:t>
            </a:r>
            <a:r>
              <a:rPr lang="en-US" sz="1600" dirty="0" smtClean="0"/>
              <a:t> take place four times/year: March, July, and once immediately pre-Plenary and again immediately post-Plenary</a:t>
            </a:r>
          </a:p>
          <a:p>
            <a:r>
              <a:rPr lang="en-US" sz="2000" dirty="0" smtClean="0"/>
              <a:t>CEOS has had the honor of Observer to </a:t>
            </a:r>
            <a:r>
              <a:rPr lang="en-US" sz="2000" dirty="0" err="1" smtClean="0"/>
              <a:t>ExCom</a:t>
            </a:r>
            <a:r>
              <a:rPr lang="en-US" sz="2000" dirty="0" smtClean="0"/>
              <a:t> for the last three years</a:t>
            </a:r>
          </a:p>
          <a:p>
            <a:pPr lvl="1"/>
            <a:r>
              <a:rPr lang="en-US" sz="1600" dirty="0" smtClean="0"/>
              <a:t>Mixed feelings on if participation in the </a:t>
            </a:r>
            <a:r>
              <a:rPr lang="en-US" sz="1600" dirty="0" err="1" smtClean="0"/>
              <a:t>ExCom</a:t>
            </a:r>
            <a:r>
              <a:rPr lang="en-US" sz="1600" dirty="0" smtClean="0"/>
              <a:t> has been valuable to CEOS</a:t>
            </a:r>
          </a:p>
          <a:p>
            <a:pPr lvl="2"/>
            <a:r>
              <a:rPr lang="en-US" sz="1400" dirty="0" smtClean="0"/>
              <a:t>Travel burden (CON)</a:t>
            </a:r>
          </a:p>
          <a:p>
            <a:pPr lvl="2"/>
            <a:r>
              <a:rPr lang="en-US" sz="1400" dirty="0" smtClean="0"/>
              <a:t>CEOS “at the table” with GEO Leadership and this was hard-fought (PRO)</a:t>
            </a:r>
          </a:p>
          <a:p>
            <a:r>
              <a:rPr lang="en-US" sz="2000" dirty="0" smtClean="0"/>
              <a:t>Pending favorable outcomes of the </a:t>
            </a:r>
            <a:r>
              <a:rPr lang="en-US" sz="2000" dirty="0" err="1" smtClean="0"/>
              <a:t>ExCom</a:t>
            </a:r>
            <a:r>
              <a:rPr lang="en-US" sz="2000" dirty="0" smtClean="0"/>
              <a:t> approval for PB membership for 2020-2022, CEOS needs to decide how to proceed with </a:t>
            </a:r>
            <a:r>
              <a:rPr lang="en-US" sz="2000" dirty="0" err="1" smtClean="0"/>
              <a:t>ExCom</a:t>
            </a:r>
            <a:r>
              <a:rPr lang="en-US" sz="2000" dirty="0" smtClean="0"/>
              <a:t> Observer status (request from GEO SEC in ~late November).</a:t>
            </a:r>
          </a:p>
          <a:p>
            <a:pPr marL="690563" lvl="1" indent="-265113">
              <a:buFont typeface="+mj-lt"/>
              <a:buAutoNum type="arabicPeriod"/>
            </a:pPr>
            <a:r>
              <a:rPr lang="en-US" sz="1600" dirty="0" smtClean="0"/>
              <a:t>Immediately self-nominate to be a PO Observer to </a:t>
            </a:r>
            <a:r>
              <a:rPr lang="en-US" sz="1600" dirty="0" err="1" smtClean="0"/>
              <a:t>ExCom</a:t>
            </a:r>
            <a:r>
              <a:rPr lang="en-US" sz="1600" dirty="0" smtClean="0"/>
              <a:t> for 2020</a:t>
            </a:r>
          </a:p>
          <a:p>
            <a:pPr marL="690563" lvl="1" indent="-265113">
              <a:buFont typeface="+mj-lt"/>
              <a:buAutoNum type="arabicPeriod"/>
            </a:pPr>
            <a:r>
              <a:rPr lang="en-US" sz="1600" dirty="0" smtClean="0"/>
              <a:t>Encourage other POs to become PO Observers (either by self-nomination or CEOS could nominate another PO) and not be a PO Observer to </a:t>
            </a:r>
            <a:r>
              <a:rPr lang="en-US" sz="1600" dirty="0" err="1" smtClean="0"/>
              <a:t>ExCom</a:t>
            </a:r>
            <a:endParaRPr lang="en-US" sz="1600" dirty="0" smtClean="0"/>
          </a:p>
          <a:p>
            <a:pPr marL="690563" lvl="1" indent="-265113">
              <a:buFont typeface="+mj-lt"/>
              <a:buAutoNum type="arabicPeriod"/>
            </a:pPr>
            <a:r>
              <a:rPr lang="en-US" sz="1600" dirty="0" smtClean="0"/>
              <a:t>Wait to see who are PO Observer nominees, then decide to self-nominate</a:t>
            </a:r>
          </a:p>
          <a:p>
            <a:pPr marL="690563" lvl="1" indent="-265113"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981200" y="76200"/>
            <a:ext cx="5562600" cy="990600"/>
          </a:xfrm>
        </p:spPr>
        <p:txBody>
          <a:bodyPr/>
          <a:lstStyle/>
          <a:p>
            <a:r>
              <a:rPr lang="en-US" dirty="0" smtClean="0"/>
              <a:t>2020 CEOS as PB PO Observer to GEO </a:t>
            </a:r>
            <a:r>
              <a:rPr lang="en-US" dirty="0" err="1" smtClean="0"/>
              <a:t>ExCom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2108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9109</TotalTime>
  <Words>500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Continuity of CEOS Representation  GEO Programme Board and Executive Committee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Kerry Sawyer</cp:lastModifiedBy>
  <cp:revision>143</cp:revision>
  <dcterms:modified xsi:type="dcterms:W3CDTF">2019-10-10T17:05:13Z</dcterms:modified>
</cp:coreProperties>
</file>