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0"/>
    <p:restoredTop sz="93233"/>
  </p:normalViewPr>
  <p:slideViewPr>
    <p:cSldViewPr>
      <p:cViewPr varScale="1">
        <p:scale>
          <a:sx n="57" d="100"/>
          <a:sy n="57" d="100"/>
        </p:scale>
        <p:origin x="96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598ECC-7D41-496B-A2F7-B6C949FB628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64A3CF-A5AB-411D-B2D8-A878BCEBEA71}">
      <dgm:prSet phldrT="[Texte]"/>
      <dgm:spPr/>
      <dgm:t>
        <a:bodyPr/>
        <a:lstStyle/>
        <a:p>
          <a:r>
            <a:rPr lang="fr-FR" dirty="0" smtClean="0"/>
            <a:t>2019</a:t>
          </a:r>
          <a:endParaRPr lang="fr-FR" dirty="0"/>
        </a:p>
      </dgm:t>
    </dgm:pt>
    <dgm:pt modelId="{F54A3CDF-A203-47B4-A17B-DE3F6D5B31FA}" type="parTrans" cxnId="{6EC6F719-C162-4C9D-A354-90D893CC1E67}">
      <dgm:prSet/>
      <dgm:spPr/>
      <dgm:t>
        <a:bodyPr/>
        <a:lstStyle/>
        <a:p>
          <a:endParaRPr lang="fr-FR"/>
        </a:p>
      </dgm:t>
    </dgm:pt>
    <dgm:pt modelId="{AB08339C-6CAB-41C9-960D-2D7D2478B911}" type="sibTrans" cxnId="{6EC6F719-C162-4C9D-A354-90D893CC1E67}">
      <dgm:prSet/>
      <dgm:spPr/>
      <dgm:t>
        <a:bodyPr/>
        <a:lstStyle/>
        <a:p>
          <a:endParaRPr lang="fr-FR"/>
        </a:p>
      </dgm:t>
    </dgm:pt>
    <dgm:pt modelId="{44028075-2E49-4859-80E8-EF989EF24EBB}">
      <dgm:prSet phldrT="[Texte]"/>
      <dgm:spPr/>
      <dgm:t>
        <a:bodyPr/>
        <a:lstStyle/>
        <a:p>
          <a:r>
            <a:rPr lang="fr-FR" dirty="0" smtClean="0"/>
            <a:t>2020</a:t>
          </a:r>
          <a:endParaRPr lang="fr-FR" dirty="0"/>
        </a:p>
      </dgm:t>
    </dgm:pt>
    <dgm:pt modelId="{B59005BA-4B03-4FEE-B1F4-AADE0070BAF4}" type="parTrans" cxnId="{349CE2E5-7E37-4ED4-9202-440FC932D46D}">
      <dgm:prSet/>
      <dgm:spPr/>
      <dgm:t>
        <a:bodyPr/>
        <a:lstStyle/>
        <a:p>
          <a:endParaRPr lang="fr-FR"/>
        </a:p>
      </dgm:t>
    </dgm:pt>
    <dgm:pt modelId="{8706DD9D-C74C-43E0-896C-E8905F527792}" type="sibTrans" cxnId="{349CE2E5-7E37-4ED4-9202-440FC932D46D}">
      <dgm:prSet/>
      <dgm:spPr/>
      <dgm:t>
        <a:bodyPr/>
        <a:lstStyle/>
        <a:p>
          <a:endParaRPr lang="fr-FR"/>
        </a:p>
      </dgm:t>
    </dgm:pt>
    <dgm:pt modelId="{AFCAC8F4-1F0F-4182-BB9E-6DD39577A4A4}">
      <dgm:prSet phldrT="[Texte]"/>
      <dgm:spPr/>
      <dgm:t>
        <a:bodyPr/>
        <a:lstStyle/>
        <a:p>
          <a:r>
            <a:rPr lang="fr-FR" dirty="0" smtClean="0"/>
            <a:t>2021</a:t>
          </a:r>
          <a:endParaRPr lang="fr-FR" dirty="0"/>
        </a:p>
      </dgm:t>
    </dgm:pt>
    <dgm:pt modelId="{ED467C36-CEC5-4278-A08F-55CEDE0B1DA5}" type="parTrans" cxnId="{C814B3CF-6EDD-44BC-9EB6-E042ACC2E6D8}">
      <dgm:prSet/>
      <dgm:spPr/>
      <dgm:t>
        <a:bodyPr/>
        <a:lstStyle/>
        <a:p>
          <a:endParaRPr lang="fr-FR"/>
        </a:p>
      </dgm:t>
    </dgm:pt>
    <dgm:pt modelId="{4C4F868A-3838-482D-9CFE-D1AFC0D45C48}" type="sibTrans" cxnId="{C814B3CF-6EDD-44BC-9EB6-E042ACC2E6D8}">
      <dgm:prSet/>
      <dgm:spPr/>
      <dgm:t>
        <a:bodyPr/>
        <a:lstStyle/>
        <a:p>
          <a:endParaRPr lang="fr-FR"/>
        </a:p>
      </dgm:t>
    </dgm:pt>
    <dgm:pt modelId="{F7E43E5C-A96C-48AD-915A-854F84365B14}">
      <dgm:prSet phldrT="[Texte]"/>
      <dgm:spPr/>
      <dgm:t>
        <a:bodyPr/>
        <a:lstStyle/>
        <a:p>
          <a:r>
            <a:rPr lang="fr-FR" dirty="0" err="1" smtClean="0"/>
            <a:t>Dec</a:t>
          </a:r>
          <a:endParaRPr lang="fr-FR" dirty="0"/>
        </a:p>
      </dgm:t>
    </dgm:pt>
    <dgm:pt modelId="{9DF2380F-2055-4981-A731-C92857187B16}" type="parTrans" cxnId="{D6A32431-EA09-4195-A226-F7149CE80D4E}">
      <dgm:prSet/>
      <dgm:spPr/>
      <dgm:t>
        <a:bodyPr/>
        <a:lstStyle/>
        <a:p>
          <a:endParaRPr lang="fr-FR"/>
        </a:p>
      </dgm:t>
    </dgm:pt>
    <dgm:pt modelId="{B8F35EF9-2A21-4A73-A039-2665B4172F54}" type="sibTrans" cxnId="{D6A32431-EA09-4195-A226-F7149CE80D4E}">
      <dgm:prSet/>
      <dgm:spPr/>
      <dgm:t>
        <a:bodyPr/>
        <a:lstStyle/>
        <a:p>
          <a:endParaRPr lang="fr-FR"/>
        </a:p>
      </dgm:t>
    </dgm:pt>
    <dgm:pt modelId="{3DF81307-CACF-4577-8F82-9CD51FB0E1D0}">
      <dgm:prSet phldrT="[Texte]"/>
      <dgm:spPr/>
      <dgm:t>
        <a:bodyPr/>
        <a:lstStyle/>
        <a:p>
          <a:r>
            <a:rPr lang="fr-FR" dirty="0" smtClean="0"/>
            <a:t>Jan</a:t>
          </a:r>
          <a:endParaRPr lang="fr-FR" dirty="0"/>
        </a:p>
      </dgm:t>
    </dgm:pt>
    <dgm:pt modelId="{CF07B644-4CCC-4278-9B74-B7D1F55C4169}" type="parTrans" cxnId="{E0B63A8C-67D8-4824-8A8F-3309B74BA7E9}">
      <dgm:prSet/>
      <dgm:spPr/>
      <dgm:t>
        <a:bodyPr/>
        <a:lstStyle/>
        <a:p>
          <a:endParaRPr lang="fr-FR"/>
        </a:p>
      </dgm:t>
    </dgm:pt>
    <dgm:pt modelId="{B7E8AE47-C515-425F-9417-EFE47F360D42}" type="sibTrans" cxnId="{E0B63A8C-67D8-4824-8A8F-3309B74BA7E9}">
      <dgm:prSet/>
      <dgm:spPr/>
      <dgm:t>
        <a:bodyPr/>
        <a:lstStyle/>
        <a:p>
          <a:endParaRPr lang="fr-FR"/>
        </a:p>
      </dgm:t>
    </dgm:pt>
    <dgm:pt modelId="{D27EA65C-47DC-4C2E-AA09-28229F97BEDD}">
      <dgm:prSet phldrT="[Texte]"/>
      <dgm:spPr/>
      <dgm:t>
        <a:bodyPr/>
        <a:lstStyle/>
        <a:p>
          <a:r>
            <a:rPr lang="fr-FR" dirty="0" err="1" smtClean="0"/>
            <a:t>Feb</a:t>
          </a:r>
          <a:endParaRPr lang="fr-FR" dirty="0"/>
        </a:p>
      </dgm:t>
    </dgm:pt>
    <dgm:pt modelId="{1EA39DC3-7377-43D9-B240-31BAA7DFE9CF}" type="parTrans" cxnId="{FB2EA398-F6C3-45D2-8E60-064E662EB2C5}">
      <dgm:prSet/>
      <dgm:spPr/>
      <dgm:t>
        <a:bodyPr/>
        <a:lstStyle/>
        <a:p>
          <a:endParaRPr lang="fr-FR"/>
        </a:p>
      </dgm:t>
    </dgm:pt>
    <dgm:pt modelId="{9F7C7C23-0A78-47A9-A933-0177BA175640}" type="sibTrans" cxnId="{FB2EA398-F6C3-45D2-8E60-064E662EB2C5}">
      <dgm:prSet/>
      <dgm:spPr/>
      <dgm:t>
        <a:bodyPr/>
        <a:lstStyle/>
        <a:p>
          <a:endParaRPr lang="fr-FR"/>
        </a:p>
      </dgm:t>
    </dgm:pt>
    <dgm:pt modelId="{2216F2E0-5BD5-4755-864F-0A5293CC55A0}">
      <dgm:prSet phldrT="[Texte]"/>
      <dgm:spPr/>
      <dgm:t>
        <a:bodyPr/>
        <a:lstStyle/>
        <a:p>
          <a:r>
            <a:rPr lang="fr-FR" dirty="0" smtClean="0"/>
            <a:t>Mar</a:t>
          </a:r>
          <a:endParaRPr lang="fr-FR" dirty="0"/>
        </a:p>
      </dgm:t>
    </dgm:pt>
    <dgm:pt modelId="{7D9D44EE-05AC-4E6B-B88D-163BAFFA0B3F}" type="parTrans" cxnId="{B16CFA26-AF75-4168-B038-1519CB241A97}">
      <dgm:prSet/>
      <dgm:spPr/>
      <dgm:t>
        <a:bodyPr/>
        <a:lstStyle/>
        <a:p>
          <a:endParaRPr lang="fr-FR"/>
        </a:p>
      </dgm:t>
    </dgm:pt>
    <dgm:pt modelId="{7DAD50AC-B54E-495B-9357-D42856C87F15}" type="sibTrans" cxnId="{B16CFA26-AF75-4168-B038-1519CB241A97}">
      <dgm:prSet/>
      <dgm:spPr/>
      <dgm:t>
        <a:bodyPr/>
        <a:lstStyle/>
        <a:p>
          <a:endParaRPr lang="fr-FR"/>
        </a:p>
      </dgm:t>
    </dgm:pt>
    <dgm:pt modelId="{E3D840AE-3F33-43E6-AB07-06630ADD4ACF}">
      <dgm:prSet phldrT="[Texte]"/>
      <dgm:spPr/>
      <dgm:t>
        <a:bodyPr/>
        <a:lstStyle/>
        <a:p>
          <a:r>
            <a:rPr lang="fr-FR" dirty="0" err="1" smtClean="0"/>
            <a:t>Nov</a:t>
          </a:r>
          <a:endParaRPr lang="fr-FR" dirty="0"/>
        </a:p>
      </dgm:t>
    </dgm:pt>
    <dgm:pt modelId="{4E8BFE1C-FC41-4FFA-B837-947ACAEE41CF}" type="sibTrans" cxnId="{1A9AC343-A830-4E4D-ADDF-1D791E00564E}">
      <dgm:prSet/>
      <dgm:spPr/>
      <dgm:t>
        <a:bodyPr/>
        <a:lstStyle/>
        <a:p>
          <a:endParaRPr lang="fr-FR"/>
        </a:p>
      </dgm:t>
    </dgm:pt>
    <dgm:pt modelId="{55C351BE-6CFE-4756-88C2-4CD54189002C}" type="parTrans" cxnId="{1A9AC343-A830-4E4D-ADDF-1D791E00564E}">
      <dgm:prSet/>
      <dgm:spPr/>
      <dgm:t>
        <a:bodyPr/>
        <a:lstStyle/>
        <a:p>
          <a:endParaRPr lang="fr-FR"/>
        </a:p>
      </dgm:t>
    </dgm:pt>
    <dgm:pt modelId="{36CEDD3F-BD0D-41C7-9854-5D312CC6244C}" type="pres">
      <dgm:prSet presAssocID="{F1598ECC-7D41-496B-A2F7-B6C949FB628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1204265-C75C-4114-9CE0-7B64A521B4E0}" type="pres">
      <dgm:prSet presAssocID="{E064A3CF-A5AB-411D-B2D8-A878BCEBEA71}" presName="horFlow" presStyleCnt="0"/>
      <dgm:spPr/>
    </dgm:pt>
    <dgm:pt modelId="{1A6FB792-0AFF-4336-B28E-1B00FAFD937C}" type="pres">
      <dgm:prSet presAssocID="{E064A3CF-A5AB-411D-B2D8-A878BCEBEA71}" presName="bigChev" presStyleLbl="node1" presStyleIdx="0" presStyleCnt="2"/>
      <dgm:spPr/>
      <dgm:t>
        <a:bodyPr/>
        <a:lstStyle/>
        <a:p>
          <a:endParaRPr lang="en-GB"/>
        </a:p>
      </dgm:t>
    </dgm:pt>
    <dgm:pt modelId="{9A97E5CD-8448-4F16-93BD-3CDD82F2C05B}" type="pres">
      <dgm:prSet presAssocID="{B59005BA-4B03-4FEE-B1F4-AADE0070BAF4}" presName="parTrans" presStyleCnt="0"/>
      <dgm:spPr/>
    </dgm:pt>
    <dgm:pt modelId="{CBBEABE6-2EB9-4B18-8A37-09EDC1F888F5}" type="pres">
      <dgm:prSet presAssocID="{44028075-2E49-4859-80E8-EF989EF24EBB}" presName="node" presStyleLbl="alignAccFollowNode1" presStyleIdx="0" presStyleCnt="6" custScaleX="1935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F43099-EBF0-4BC8-A452-182BEFAA01B3}" type="pres">
      <dgm:prSet presAssocID="{8706DD9D-C74C-43E0-896C-E8905F527792}" presName="sibTrans" presStyleCnt="0"/>
      <dgm:spPr/>
    </dgm:pt>
    <dgm:pt modelId="{98EE92AC-AE52-4038-ACB4-06A8E010ADED}" type="pres">
      <dgm:prSet presAssocID="{AFCAC8F4-1F0F-4182-BB9E-6DD39577A4A4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8DB84A-A1C0-4CDC-B7BA-91B259753FE0}" type="pres">
      <dgm:prSet presAssocID="{E064A3CF-A5AB-411D-B2D8-A878BCEBEA71}" presName="vSp" presStyleCnt="0"/>
      <dgm:spPr/>
    </dgm:pt>
    <dgm:pt modelId="{FCB33979-3E07-4A5F-8F77-45EFAA744661}" type="pres">
      <dgm:prSet presAssocID="{E3D840AE-3F33-43E6-AB07-06630ADD4ACF}" presName="horFlow" presStyleCnt="0"/>
      <dgm:spPr/>
    </dgm:pt>
    <dgm:pt modelId="{44810D2B-E84C-4C59-AF23-89E2E36E22B9}" type="pres">
      <dgm:prSet presAssocID="{E3D840AE-3F33-43E6-AB07-06630ADD4ACF}" presName="bigChev" presStyleLbl="node1" presStyleIdx="1" presStyleCnt="2" custAng="10800000" custFlipVert="1" custFlipHor="1" custScaleX="53033" custScaleY="39595"/>
      <dgm:spPr/>
      <dgm:t>
        <a:bodyPr/>
        <a:lstStyle/>
        <a:p>
          <a:endParaRPr lang="fr-FR"/>
        </a:p>
      </dgm:t>
    </dgm:pt>
    <dgm:pt modelId="{A2AD72DF-03EA-49A4-9A7C-368DB4FF0152}" type="pres">
      <dgm:prSet presAssocID="{9DF2380F-2055-4981-A731-C92857187B16}" presName="parTrans" presStyleCnt="0"/>
      <dgm:spPr/>
    </dgm:pt>
    <dgm:pt modelId="{33D18CBE-C0D3-49F9-809B-6CE8C37DB0CE}" type="pres">
      <dgm:prSet presAssocID="{F7E43E5C-A96C-48AD-915A-854F84365B14}" presName="node" presStyleLbl="alignAccFollowNode1" presStyleIdx="2" presStyleCnt="6" custAng="10800000" custFlipVert="1" custFlipHor="1" custScaleX="53033" custScaleY="395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BBC38F-4C1D-4F08-B125-07811F02A1F8}" type="pres">
      <dgm:prSet presAssocID="{B8F35EF9-2A21-4A73-A039-2665B4172F54}" presName="sibTrans" presStyleCnt="0"/>
      <dgm:spPr/>
    </dgm:pt>
    <dgm:pt modelId="{8E2B23D5-854E-4D53-93A8-852D6918E430}" type="pres">
      <dgm:prSet presAssocID="{3DF81307-CACF-4577-8F82-9CD51FB0E1D0}" presName="node" presStyleLbl="alignAccFollowNode1" presStyleIdx="3" presStyleCnt="6" custAng="10800000" custFlipVert="1" custFlipHor="1" custScaleX="53033" custScaleY="395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F3759A-84FE-48F8-AB48-79AF1320B838}" type="pres">
      <dgm:prSet presAssocID="{B7E8AE47-C515-425F-9417-EFE47F360D42}" presName="sibTrans" presStyleCnt="0"/>
      <dgm:spPr/>
    </dgm:pt>
    <dgm:pt modelId="{4E108C47-865D-4F1E-9006-A43370CC2921}" type="pres">
      <dgm:prSet presAssocID="{D27EA65C-47DC-4C2E-AA09-28229F97BEDD}" presName="node" presStyleLbl="alignAccFollowNode1" presStyleIdx="4" presStyleCnt="6" custAng="10800000" custFlipVert="1" custFlipHor="1" custScaleX="53033" custScaleY="395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9B5FE2-7FA7-4BC0-997B-8C18C0AC152A}" type="pres">
      <dgm:prSet presAssocID="{9F7C7C23-0A78-47A9-A933-0177BA175640}" presName="sibTrans" presStyleCnt="0"/>
      <dgm:spPr/>
    </dgm:pt>
    <dgm:pt modelId="{BECBE625-135F-435A-B066-C8B615D478DD}" type="pres">
      <dgm:prSet presAssocID="{2216F2E0-5BD5-4755-864F-0A5293CC55A0}" presName="node" presStyleLbl="alignAccFollowNode1" presStyleIdx="5" presStyleCnt="6" custAng="10800000" custFlipVert="1" custFlipHor="1" custScaleX="53033" custScaleY="395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EC6F719-C162-4C9D-A354-90D893CC1E67}" srcId="{F1598ECC-7D41-496B-A2F7-B6C949FB6283}" destId="{E064A3CF-A5AB-411D-B2D8-A878BCEBEA71}" srcOrd="0" destOrd="0" parTransId="{F54A3CDF-A203-47B4-A17B-DE3F6D5B31FA}" sibTransId="{AB08339C-6CAB-41C9-960D-2D7D2478B911}"/>
    <dgm:cxn modelId="{C814B3CF-6EDD-44BC-9EB6-E042ACC2E6D8}" srcId="{E064A3CF-A5AB-411D-B2D8-A878BCEBEA71}" destId="{AFCAC8F4-1F0F-4182-BB9E-6DD39577A4A4}" srcOrd="1" destOrd="0" parTransId="{ED467C36-CEC5-4278-A08F-55CEDE0B1DA5}" sibTransId="{4C4F868A-3838-482D-9CFE-D1AFC0D45C48}"/>
    <dgm:cxn modelId="{C9F64553-67C8-0F45-A8B7-125E29B2BB5D}" type="presOf" srcId="{E3D840AE-3F33-43E6-AB07-06630ADD4ACF}" destId="{44810D2B-E84C-4C59-AF23-89E2E36E22B9}" srcOrd="0" destOrd="0" presId="urn:microsoft.com/office/officeart/2005/8/layout/lProcess3"/>
    <dgm:cxn modelId="{33DCF825-6F5B-D449-B61D-3E4D3D653175}" type="presOf" srcId="{E064A3CF-A5AB-411D-B2D8-A878BCEBEA71}" destId="{1A6FB792-0AFF-4336-B28E-1B00FAFD937C}" srcOrd="0" destOrd="0" presId="urn:microsoft.com/office/officeart/2005/8/layout/lProcess3"/>
    <dgm:cxn modelId="{E771C350-A0AB-DA48-88E3-67BFF80DE733}" type="presOf" srcId="{AFCAC8F4-1F0F-4182-BB9E-6DD39577A4A4}" destId="{98EE92AC-AE52-4038-ACB4-06A8E010ADED}" srcOrd="0" destOrd="0" presId="urn:microsoft.com/office/officeart/2005/8/layout/lProcess3"/>
    <dgm:cxn modelId="{B16CFA26-AF75-4168-B038-1519CB241A97}" srcId="{E3D840AE-3F33-43E6-AB07-06630ADD4ACF}" destId="{2216F2E0-5BD5-4755-864F-0A5293CC55A0}" srcOrd="3" destOrd="0" parTransId="{7D9D44EE-05AC-4E6B-B88D-163BAFFA0B3F}" sibTransId="{7DAD50AC-B54E-495B-9357-D42856C87F15}"/>
    <dgm:cxn modelId="{8D44843E-61D4-714A-A5DF-74AE2CE8E7F0}" type="presOf" srcId="{F1598ECC-7D41-496B-A2F7-B6C949FB6283}" destId="{36CEDD3F-BD0D-41C7-9854-5D312CC6244C}" srcOrd="0" destOrd="0" presId="urn:microsoft.com/office/officeart/2005/8/layout/lProcess3"/>
    <dgm:cxn modelId="{9726FB9F-7C6F-4B47-A529-64766528612F}" type="presOf" srcId="{3DF81307-CACF-4577-8F82-9CD51FB0E1D0}" destId="{8E2B23D5-854E-4D53-93A8-852D6918E430}" srcOrd="0" destOrd="0" presId="urn:microsoft.com/office/officeart/2005/8/layout/lProcess3"/>
    <dgm:cxn modelId="{77E9705D-82D5-DC47-B155-04DAF01351DB}" type="presOf" srcId="{2216F2E0-5BD5-4755-864F-0A5293CC55A0}" destId="{BECBE625-135F-435A-B066-C8B615D478DD}" srcOrd="0" destOrd="0" presId="urn:microsoft.com/office/officeart/2005/8/layout/lProcess3"/>
    <dgm:cxn modelId="{443A55F6-878F-AE4A-AAB5-32405025BD00}" type="presOf" srcId="{44028075-2E49-4859-80E8-EF989EF24EBB}" destId="{CBBEABE6-2EB9-4B18-8A37-09EDC1F888F5}" srcOrd="0" destOrd="0" presId="urn:microsoft.com/office/officeart/2005/8/layout/lProcess3"/>
    <dgm:cxn modelId="{FB2EA398-F6C3-45D2-8E60-064E662EB2C5}" srcId="{E3D840AE-3F33-43E6-AB07-06630ADD4ACF}" destId="{D27EA65C-47DC-4C2E-AA09-28229F97BEDD}" srcOrd="2" destOrd="0" parTransId="{1EA39DC3-7377-43D9-B240-31BAA7DFE9CF}" sibTransId="{9F7C7C23-0A78-47A9-A933-0177BA175640}"/>
    <dgm:cxn modelId="{349CE2E5-7E37-4ED4-9202-440FC932D46D}" srcId="{E064A3CF-A5AB-411D-B2D8-A878BCEBEA71}" destId="{44028075-2E49-4859-80E8-EF989EF24EBB}" srcOrd="0" destOrd="0" parTransId="{B59005BA-4B03-4FEE-B1F4-AADE0070BAF4}" sibTransId="{8706DD9D-C74C-43E0-896C-E8905F527792}"/>
    <dgm:cxn modelId="{E0B63A8C-67D8-4824-8A8F-3309B74BA7E9}" srcId="{E3D840AE-3F33-43E6-AB07-06630ADD4ACF}" destId="{3DF81307-CACF-4577-8F82-9CD51FB0E1D0}" srcOrd="1" destOrd="0" parTransId="{CF07B644-4CCC-4278-9B74-B7D1F55C4169}" sibTransId="{B7E8AE47-C515-425F-9417-EFE47F360D42}"/>
    <dgm:cxn modelId="{D6A32431-EA09-4195-A226-F7149CE80D4E}" srcId="{E3D840AE-3F33-43E6-AB07-06630ADD4ACF}" destId="{F7E43E5C-A96C-48AD-915A-854F84365B14}" srcOrd="0" destOrd="0" parTransId="{9DF2380F-2055-4981-A731-C92857187B16}" sibTransId="{B8F35EF9-2A21-4A73-A039-2665B4172F54}"/>
    <dgm:cxn modelId="{120B0412-63AC-E149-8F94-99B22098057D}" type="presOf" srcId="{F7E43E5C-A96C-48AD-915A-854F84365B14}" destId="{33D18CBE-C0D3-49F9-809B-6CE8C37DB0CE}" srcOrd="0" destOrd="0" presId="urn:microsoft.com/office/officeart/2005/8/layout/lProcess3"/>
    <dgm:cxn modelId="{1A9AC343-A830-4E4D-ADDF-1D791E00564E}" srcId="{F1598ECC-7D41-496B-A2F7-B6C949FB6283}" destId="{E3D840AE-3F33-43E6-AB07-06630ADD4ACF}" srcOrd="1" destOrd="0" parTransId="{55C351BE-6CFE-4756-88C2-4CD54189002C}" sibTransId="{4E8BFE1C-FC41-4FFA-B837-947ACAEE41CF}"/>
    <dgm:cxn modelId="{8171309F-04C0-5842-9F15-404EA55BFB86}" type="presOf" srcId="{D27EA65C-47DC-4C2E-AA09-28229F97BEDD}" destId="{4E108C47-865D-4F1E-9006-A43370CC2921}" srcOrd="0" destOrd="0" presId="urn:microsoft.com/office/officeart/2005/8/layout/lProcess3"/>
    <dgm:cxn modelId="{29BEE2D6-FAF9-BA43-B0FF-A1528AB6755A}" type="presParOf" srcId="{36CEDD3F-BD0D-41C7-9854-5D312CC6244C}" destId="{71204265-C75C-4114-9CE0-7B64A521B4E0}" srcOrd="0" destOrd="0" presId="urn:microsoft.com/office/officeart/2005/8/layout/lProcess3"/>
    <dgm:cxn modelId="{52891EA3-1714-5241-8771-533780AEBD88}" type="presParOf" srcId="{71204265-C75C-4114-9CE0-7B64A521B4E0}" destId="{1A6FB792-0AFF-4336-B28E-1B00FAFD937C}" srcOrd="0" destOrd="0" presId="urn:microsoft.com/office/officeart/2005/8/layout/lProcess3"/>
    <dgm:cxn modelId="{A0EDDBE2-B516-6B49-A95B-AD605F2E3FBF}" type="presParOf" srcId="{71204265-C75C-4114-9CE0-7B64A521B4E0}" destId="{9A97E5CD-8448-4F16-93BD-3CDD82F2C05B}" srcOrd="1" destOrd="0" presId="urn:microsoft.com/office/officeart/2005/8/layout/lProcess3"/>
    <dgm:cxn modelId="{03F612F2-DFE5-9A42-9959-868436E1B362}" type="presParOf" srcId="{71204265-C75C-4114-9CE0-7B64A521B4E0}" destId="{CBBEABE6-2EB9-4B18-8A37-09EDC1F888F5}" srcOrd="2" destOrd="0" presId="urn:microsoft.com/office/officeart/2005/8/layout/lProcess3"/>
    <dgm:cxn modelId="{A81051C3-AAB1-7D40-B84A-216A6F733685}" type="presParOf" srcId="{71204265-C75C-4114-9CE0-7B64A521B4E0}" destId="{CBF43099-EBF0-4BC8-A452-182BEFAA01B3}" srcOrd="3" destOrd="0" presId="urn:microsoft.com/office/officeart/2005/8/layout/lProcess3"/>
    <dgm:cxn modelId="{BB78A27C-0185-ED47-AB71-9A8658013E82}" type="presParOf" srcId="{71204265-C75C-4114-9CE0-7B64A521B4E0}" destId="{98EE92AC-AE52-4038-ACB4-06A8E010ADED}" srcOrd="4" destOrd="0" presId="urn:microsoft.com/office/officeart/2005/8/layout/lProcess3"/>
    <dgm:cxn modelId="{F44B0BCA-A0FD-E144-B11E-39403A37EAAA}" type="presParOf" srcId="{36CEDD3F-BD0D-41C7-9854-5D312CC6244C}" destId="{638DB84A-A1C0-4CDC-B7BA-91B259753FE0}" srcOrd="1" destOrd="0" presId="urn:microsoft.com/office/officeart/2005/8/layout/lProcess3"/>
    <dgm:cxn modelId="{70BCE966-F6BB-7843-9C78-36C4C8B9AA83}" type="presParOf" srcId="{36CEDD3F-BD0D-41C7-9854-5D312CC6244C}" destId="{FCB33979-3E07-4A5F-8F77-45EFAA744661}" srcOrd="2" destOrd="0" presId="urn:microsoft.com/office/officeart/2005/8/layout/lProcess3"/>
    <dgm:cxn modelId="{239FEF4A-BD8B-D046-8016-D80755A81691}" type="presParOf" srcId="{FCB33979-3E07-4A5F-8F77-45EFAA744661}" destId="{44810D2B-E84C-4C59-AF23-89E2E36E22B9}" srcOrd="0" destOrd="0" presId="urn:microsoft.com/office/officeart/2005/8/layout/lProcess3"/>
    <dgm:cxn modelId="{C9DD491A-1369-9C4A-88A5-C221EB86FB9B}" type="presParOf" srcId="{FCB33979-3E07-4A5F-8F77-45EFAA744661}" destId="{A2AD72DF-03EA-49A4-9A7C-368DB4FF0152}" srcOrd="1" destOrd="0" presId="urn:microsoft.com/office/officeart/2005/8/layout/lProcess3"/>
    <dgm:cxn modelId="{364751D2-F2FD-6141-9925-D1E1DE1BBE9C}" type="presParOf" srcId="{FCB33979-3E07-4A5F-8F77-45EFAA744661}" destId="{33D18CBE-C0D3-49F9-809B-6CE8C37DB0CE}" srcOrd="2" destOrd="0" presId="urn:microsoft.com/office/officeart/2005/8/layout/lProcess3"/>
    <dgm:cxn modelId="{90C8A0E7-AA55-0D41-B25E-5CFA429C6A03}" type="presParOf" srcId="{FCB33979-3E07-4A5F-8F77-45EFAA744661}" destId="{B7BBC38F-4C1D-4F08-B125-07811F02A1F8}" srcOrd="3" destOrd="0" presId="urn:microsoft.com/office/officeart/2005/8/layout/lProcess3"/>
    <dgm:cxn modelId="{2474CBCA-02B7-7D48-AC8E-41C827239A48}" type="presParOf" srcId="{FCB33979-3E07-4A5F-8F77-45EFAA744661}" destId="{8E2B23D5-854E-4D53-93A8-852D6918E430}" srcOrd="4" destOrd="0" presId="urn:microsoft.com/office/officeart/2005/8/layout/lProcess3"/>
    <dgm:cxn modelId="{D9831382-C451-3F40-8C5D-8B0BDF81BAE8}" type="presParOf" srcId="{FCB33979-3E07-4A5F-8F77-45EFAA744661}" destId="{28F3759A-84FE-48F8-AB48-79AF1320B838}" srcOrd="5" destOrd="0" presId="urn:microsoft.com/office/officeart/2005/8/layout/lProcess3"/>
    <dgm:cxn modelId="{99C6FD5F-B9A1-FF45-BE82-CC4B0E314E75}" type="presParOf" srcId="{FCB33979-3E07-4A5F-8F77-45EFAA744661}" destId="{4E108C47-865D-4F1E-9006-A43370CC2921}" srcOrd="6" destOrd="0" presId="urn:microsoft.com/office/officeart/2005/8/layout/lProcess3"/>
    <dgm:cxn modelId="{4A60C5E5-E446-8C4D-AF2A-BD322932650F}" type="presParOf" srcId="{FCB33979-3E07-4A5F-8F77-45EFAA744661}" destId="{D09B5FE2-7FA7-4BC0-997B-8C18C0AC152A}" srcOrd="7" destOrd="0" presId="urn:microsoft.com/office/officeart/2005/8/layout/lProcess3"/>
    <dgm:cxn modelId="{698591E4-E66B-664A-8E29-EB35B5DF9A54}" type="presParOf" srcId="{FCB33979-3E07-4A5F-8F77-45EFAA744661}" destId="{BECBE625-135F-435A-B066-C8B615D478DD}" srcOrd="8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FB792-0AFF-4336-B28E-1B00FAFD937C}">
      <dsp:nvSpPr>
        <dsp:cNvPr id="0" name=""/>
        <dsp:cNvSpPr/>
      </dsp:nvSpPr>
      <dsp:spPr>
        <a:xfrm>
          <a:off x="86" y="900001"/>
          <a:ext cx="2651447" cy="10605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2019</a:t>
          </a:r>
          <a:endParaRPr lang="fr-FR" sz="2400" kern="1200" dirty="0"/>
        </a:p>
      </dsp:txBody>
      <dsp:txXfrm>
        <a:off x="530375" y="900001"/>
        <a:ext cx="1590869" cy="1060578"/>
      </dsp:txXfrm>
    </dsp:sp>
    <dsp:sp modelId="{CBBEABE6-2EB9-4B18-8A37-09EDC1F888F5}">
      <dsp:nvSpPr>
        <dsp:cNvPr id="0" name=""/>
        <dsp:cNvSpPr/>
      </dsp:nvSpPr>
      <dsp:spPr>
        <a:xfrm>
          <a:off x="2306845" y="990151"/>
          <a:ext cx="4258665" cy="8802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2020</a:t>
          </a:r>
          <a:endParaRPr lang="fr-FR" sz="2000" kern="1200" dirty="0"/>
        </a:p>
      </dsp:txBody>
      <dsp:txXfrm>
        <a:off x="2746985" y="990151"/>
        <a:ext cx="3378385" cy="880280"/>
      </dsp:txXfrm>
    </dsp:sp>
    <dsp:sp modelId="{98EE92AC-AE52-4038-ACB4-06A8E010ADED}">
      <dsp:nvSpPr>
        <dsp:cNvPr id="0" name=""/>
        <dsp:cNvSpPr/>
      </dsp:nvSpPr>
      <dsp:spPr>
        <a:xfrm>
          <a:off x="6257412" y="990151"/>
          <a:ext cx="2200701" cy="8802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2021</a:t>
          </a:r>
          <a:endParaRPr lang="fr-FR" sz="2000" kern="1200" dirty="0"/>
        </a:p>
      </dsp:txBody>
      <dsp:txXfrm>
        <a:off x="6697552" y="990151"/>
        <a:ext cx="1320421" cy="880280"/>
      </dsp:txXfrm>
    </dsp:sp>
    <dsp:sp modelId="{44810D2B-E84C-4C59-AF23-89E2E36E22B9}">
      <dsp:nvSpPr>
        <dsp:cNvPr id="0" name=""/>
        <dsp:cNvSpPr/>
      </dsp:nvSpPr>
      <dsp:spPr>
        <a:xfrm rot="10800000" flipH="1" flipV="1">
          <a:off x="86" y="2109061"/>
          <a:ext cx="1406142" cy="4199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/>
            <a:t>Nov</a:t>
          </a:r>
          <a:endParaRPr lang="fr-FR" sz="2400" kern="1200" dirty="0"/>
        </a:p>
      </dsp:txBody>
      <dsp:txXfrm rot="-10800000">
        <a:off x="210054" y="2109061"/>
        <a:ext cx="986206" cy="419936"/>
      </dsp:txXfrm>
    </dsp:sp>
    <dsp:sp modelId="{33D18CBE-C0D3-49F9-809B-6CE8C37DB0CE}">
      <dsp:nvSpPr>
        <dsp:cNvPr id="0" name=""/>
        <dsp:cNvSpPr/>
      </dsp:nvSpPr>
      <dsp:spPr>
        <a:xfrm rot="10800000" flipH="1" flipV="1">
          <a:off x="1061540" y="2144756"/>
          <a:ext cx="1167097" cy="3485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err="1" smtClean="0"/>
            <a:t>Dec</a:t>
          </a:r>
          <a:endParaRPr lang="fr-FR" sz="2000" kern="1200" dirty="0"/>
        </a:p>
      </dsp:txBody>
      <dsp:txXfrm rot="-10800000">
        <a:off x="1235814" y="2144756"/>
        <a:ext cx="818550" cy="348547"/>
      </dsp:txXfrm>
    </dsp:sp>
    <dsp:sp modelId="{8E2B23D5-854E-4D53-93A8-852D6918E430}">
      <dsp:nvSpPr>
        <dsp:cNvPr id="0" name=""/>
        <dsp:cNvSpPr/>
      </dsp:nvSpPr>
      <dsp:spPr>
        <a:xfrm rot="10800000" flipH="1" flipV="1">
          <a:off x="1920539" y="2144756"/>
          <a:ext cx="1167097" cy="3485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Jan</a:t>
          </a:r>
          <a:endParaRPr lang="fr-FR" sz="2000" kern="1200" dirty="0"/>
        </a:p>
      </dsp:txBody>
      <dsp:txXfrm rot="-10800000">
        <a:off x="2094813" y="2144756"/>
        <a:ext cx="818550" cy="348547"/>
      </dsp:txXfrm>
    </dsp:sp>
    <dsp:sp modelId="{4E108C47-865D-4F1E-9006-A43370CC2921}">
      <dsp:nvSpPr>
        <dsp:cNvPr id="0" name=""/>
        <dsp:cNvSpPr/>
      </dsp:nvSpPr>
      <dsp:spPr>
        <a:xfrm rot="10800000" flipH="1" flipV="1">
          <a:off x="2779539" y="2144756"/>
          <a:ext cx="1167097" cy="3485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err="1" smtClean="0"/>
            <a:t>Feb</a:t>
          </a:r>
          <a:endParaRPr lang="fr-FR" sz="2000" kern="1200" dirty="0"/>
        </a:p>
      </dsp:txBody>
      <dsp:txXfrm rot="-10800000">
        <a:off x="2953813" y="2144756"/>
        <a:ext cx="818550" cy="348547"/>
      </dsp:txXfrm>
    </dsp:sp>
    <dsp:sp modelId="{BECBE625-135F-435A-B066-C8B615D478DD}">
      <dsp:nvSpPr>
        <dsp:cNvPr id="0" name=""/>
        <dsp:cNvSpPr/>
      </dsp:nvSpPr>
      <dsp:spPr>
        <a:xfrm rot="10800000" flipH="1" flipV="1">
          <a:off x="3638539" y="2144756"/>
          <a:ext cx="1167097" cy="3485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Mar</a:t>
          </a:r>
          <a:endParaRPr lang="fr-FR" sz="2000" kern="1200" dirty="0"/>
        </a:p>
      </dsp:txBody>
      <dsp:txXfrm rot="-10800000">
        <a:off x="3812813" y="2144756"/>
        <a:ext cx="818550" cy="348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19, 14-16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228600" y="2514600"/>
            <a:ext cx="8521211" cy="152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Discussion on Contingency </a:t>
            </a:r>
            <a:r>
              <a:rPr lang="en-US" sz="4200" b="1" smtClean="0">
                <a:solidFill>
                  <a:srgbClr val="FFFFFF"/>
                </a:solidFill>
                <a:latin typeface="+mj-lt"/>
              </a:rPr>
              <a:t>Plan for CEO &amp; DCEO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610600" cy="5334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Need for a permanent solution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Agency representation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Rotation basis - </a:t>
            </a:r>
            <a:r>
              <a:rPr lang="en-US" sz="3600" dirty="0" err="1" smtClean="0"/>
              <a:t>eg</a:t>
            </a:r>
            <a:r>
              <a:rPr lang="en-US" sz="3600" dirty="0" smtClean="0"/>
              <a:t>. similar to CEOS Chair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Regional representation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DCEO to work closely with CEO, gain experience during 2 </a:t>
            </a:r>
            <a:r>
              <a:rPr lang="en-US" sz="3600" dirty="0" err="1" smtClean="0"/>
              <a:t>yrs</a:t>
            </a:r>
            <a:endParaRPr lang="en-US" sz="3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DCEO to succeed as CEO in future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sz="3200" dirty="0" smtClean="0"/>
              <a:t>Proposed plan for future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sz="3600" dirty="0" smtClean="0"/>
              <a:t>Possible Mechanism</a:t>
            </a:r>
            <a:endParaRPr lang="en-GB" sz="3600" dirty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5334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Timeframe for CEO &amp; DCEO, including advance Planning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CEO &amp; DCEO term is for 2 years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New CEO &amp; DCEO identification should be at least 2 years in advance by Agencies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At least 2 Agencies need to be in pipeline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DCEO to successively takeover CEO position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Sansa for consideration to DCEO soon and UKSA for CEO, after 1year term of Kerry ??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Commercial arrangement - future consideration?</a:t>
            </a:r>
            <a:endParaRPr 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924173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1"/>
            <p:extLst/>
          </p:nvPr>
        </p:nvGraphicFramePr>
        <p:xfrm>
          <a:off x="152400" y="1143000"/>
          <a:ext cx="84582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èche droite 6"/>
          <p:cNvSpPr/>
          <p:nvPr/>
        </p:nvSpPr>
        <p:spPr>
          <a:xfrm>
            <a:off x="2286000" y="1600200"/>
            <a:ext cx="3886200" cy="457200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Flèche droite 7"/>
          <p:cNvSpPr/>
          <p:nvPr/>
        </p:nvSpPr>
        <p:spPr>
          <a:xfrm rot="16200000">
            <a:off x="4572000" y="3657601"/>
            <a:ext cx="457200" cy="457200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343400" y="4267200"/>
            <a:ext cx="913068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SIT 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Meeting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19400" y="1371600"/>
            <a:ext cx="290560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“Stop-gap” solution - NOAA</a:t>
            </a:r>
            <a:endParaRPr kumimoji="0" lang="en-IE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04800" y="4114801"/>
            <a:ext cx="3962400" cy="457200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14400" y="4572000"/>
            <a:ext cx="282384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CEO/DCEO </a:t>
            </a:r>
            <a:r>
              <a:rPr kumimoji="0" lang="fr-FR" sz="1800" b="0" i="0" u="none" strike="noStrike" cap="none" spc="0" normalizeH="0" baseline="0" dirty="0" err="1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Search</a:t>
            </a:r>
            <a:r>
              <a:rPr kumimoji="0" lang="fr-FR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</a:t>
            </a:r>
            <a:r>
              <a:rPr kumimoji="0" lang="fr-FR" sz="1800" b="0" i="0" u="none" strike="noStrike" cap="none" spc="0" normalizeH="0" baseline="0" dirty="0" err="1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period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5181600"/>
            <a:ext cx="89154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DCEO to begin in March 2020 becomes CEO in Dec 2020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DCEO to begin in Dec 2020 to become CEO in Dec 2022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r>
              <a:rPr lang="en-GB" dirty="0" smtClean="0"/>
              <a:t>Search schedule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4765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9588</TotalTime>
  <Words>175</Words>
  <Application>Microsoft Macintosh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Discussion on Contingency Plan for CEO &amp; DCEO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137</cp:revision>
  <dcterms:modified xsi:type="dcterms:W3CDTF">2019-10-15T00:53:11Z</dcterms:modified>
</cp:coreProperties>
</file>