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63" r:id="rId4"/>
    <p:sldId id="264" r:id="rId5"/>
    <p:sldId id="265" r:id="rId6"/>
    <p:sldId id="262" r:id="rId7"/>
    <p:sldId id="267" r:id="rId8"/>
    <p:sldId id="268" r:id="rId9"/>
    <p:sldId id="266" r:id="rId10"/>
    <p:sldId id="269" r:id="rId11"/>
    <p:sldId id="270" r:id="rId12"/>
    <p:sldId id="271" r:id="rId13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/>
    <p:restoredTop sz="94694"/>
  </p:normalViewPr>
  <p:slideViewPr>
    <p:cSldViewPr>
      <p:cViewPr varScale="1">
        <p:scale>
          <a:sx n="83" d="100"/>
          <a:sy n="83" d="100"/>
        </p:scale>
        <p:origin x="1469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‹N°›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Plenary 20</a:t>
            </a: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19, 14-16 October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t>‹N°›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fr-FR" sz="4200" b="1" dirty="0" smtClean="0">
                <a:solidFill>
                  <a:srgbClr val="FFFFFF"/>
                </a:solidFill>
                <a:latin typeface="+mj-lt"/>
              </a:rPr>
              <a:t>Action </a:t>
            </a:r>
            <a:r>
              <a:rPr lang="fr-FR" sz="4200" b="1" dirty="0" err="1" smtClean="0">
                <a:solidFill>
                  <a:srgbClr val="FFFFFF"/>
                </a:solidFill>
                <a:latin typeface="+mj-lt"/>
              </a:rPr>
              <a:t>Status</a:t>
            </a:r>
            <a:r>
              <a:rPr lang="fr-FR" sz="4200" b="1" dirty="0" smtClean="0">
                <a:solidFill>
                  <a:srgbClr val="FFFFFF"/>
                </a:solidFill>
                <a:latin typeface="+mj-lt"/>
              </a:rPr>
              <a:t> </a:t>
            </a:r>
            <a:r>
              <a:rPr lang="fr-FR" sz="4200" b="1" dirty="0" err="1" smtClean="0">
                <a:solidFill>
                  <a:srgbClr val="FFFFFF"/>
                </a:solidFill>
                <a:latin typeface="+mj-lt"/>
              </a:rPr>
              <a:t>Review</a:t>
            </a: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fr-FR" dirty="0" smtClean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Steven Hosford 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fr-FR" dirty="0" smtClean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CEOS </a:t>
            </a:r>
            <a:r>
              <a:rPr lang="fr-FR" dirty="0" err="1" smtClean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Executive</a:t>
            </a:r>
            <a:r>
              <a:rPr lang="fr-FR" dirty="0" smtClean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Officer</a:t>
            </a:r>
            <a:endParaRPr dirty="0">
              <a:solidFill>
                <a:schemeClr val="bg1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CEOS Plenary 2019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Agenda Item </a:t>
            </a:r>
            <a:r>
              <a:rPr lang="fr-FR" dirty="0" smtClean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1.3</a:t>
            </a:r>
            <a:endParaRPr dirty="0">
              <a:solidFill>
                <a:schemeClr val="bg1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chemeClr val="bg1"/>
                </a:solidFill>
              </a:rPr>
              <a:t>Ha Noi, Viet Nam</a:t>
            </a:r>
            <a:endParaRPr dirty="0">
              <a:solidFill>
                <a:schemeClr val="bg1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14 – 16 October 2019</a:t>
            </a:r>
            <a:endParaRPr dirty="0">
              <a:solidFill>
                <a:schemeClr val="bg1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10</a:t>
            </a:fld>
            <a:endParaRPr lang="uk-U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 smtClean="0"/>
              <a:t>SIT TW 2019</a:t>
            </a:r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1260000" y="1143000"/>
            <a:ext cx="6897600" cy="5669179"/>
            <a:chOff x="1260000" y="1143000"/>
            <a:chExt cx="6897600" cy="5669179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0000" y="4724400"/>
              <a:ext cx="6897600" cy="2087779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3"/>
            <a:srcRect b="2583"/>
            <a:stretch/>
          </p:blipFill>
          <p:spPr>
            <a:xfrm>
              <a:off x="1260000" y="1143000"/>
              <a:ext cx="6897600" cy="3595688"/>
            </a:xfrm>
            <a:prstGeom prst="rect">
              <a:avLst/>
            </a:prstGeom>
          </p:spPr>
        </p:pic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436" y="2971800"/>
            <a:ext cx="1548178" cy="95046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581400"/>
            <a:ext cx="1548178" cy="95046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678936"/>
            <a:ext cx="1548178" cy="95046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648200"/>
            <a:ext cx="1548178" cy="950464"/>
          </a:xfrm>
          <a:prstGeom prst="rect">
            <a:avLst/>
          </a:prstGeom>
        </p:spPr>
      </p:pic>
      <p:sp>
        <p:nvSpPr>
          <p:cNvPr id="13" name="Rounded Rectangle 9"/>
          <p:cNvSpPr/>
          <p:nvPr/>
        </p:nvSpPr>
        <p:spPr>
          <a:xfrm>
            <a:off x="6772564" y="2362200"/>
            <a:ext cx="1090978" cy="34051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Agenda 2.4</a:t>
            </a:r>
            <a:endParaRPr kumimoji="0" lang="en-GB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4" name="Rounded Rectangle 9"/>
          <p:cNvSpPr/>
          <p:nvPr/>
        </p:nvSpPr>
        <p:spPr>
          <a:xfrm>
            <a:off x="6772564" y="1412083"/>
            <a:ext cx="1090978" cy="34051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Agenda 5.7</a:t>
            </a:r>
            <a:endParaRPr kumimoji="0" lang="en-GB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8708573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11</a:t>
            </a:fld>
            <a:endParaRPr lang="uk-U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 smtClean="0"/>
              <a:t>SIT TW 2019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b="36990"/>
          <a:stretch/>
        </p:blipFill>
        <p:spPr>
          <a:xfrm>
            <a:off x="1260000" y="1752600"/>
            <a:ext cx="6897600" cy="449579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600200"/>
            <a:ext cx="1548178" cy="95046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630936"/>
            <a:ext cx="1548178" cy="95046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002536"/>
            <a:ext cx="1548178" cy="95046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916936"/>
            <a:ext cx="1548178" cy="95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9109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12</a:t>
            </a:fld>
            <a:endParaRPr lang="uk-U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 smtClean="0"/>
              <a:t>SIT TW 2019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t="76893"/>
          <a:stretch/>
        </p:blipFill>
        <p:spPr>
          <a:xfrm>
            <a:off x="1260000" y="1676400"/>
            <a:ext cx="6897600" cy="1648745"/>
          </a:xfrm>
          <a:prstGeom prst="rect">
            <a:avLst/>
          </a:prstGeom>
        </p:spPr>
      </p:pic>
      <p:sp>
        <p:nvSpPr>
          <p:cNvPr id="6" name="Rounded Rectangle 9"/>
          <p:cNvSpPr/>
          <p:nvPr/>
        </p:nvSpPr>
        <p:spPr>
          <a:xfrm>
            <a:off x="6772564" y="1820791"/>
            <a:ext cx="1090978" cy="34051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Agenda 7.3</a:t>
            </a:r>
            <a:endParaRPr kumimoji="0" lang="en-GB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7" name="Rounded Rectangle 9"/>
          <p:cNvSpPr/>
          <p:nvPr/>
        </p:nvSpPr>
        <p:spPr>
          <a:xfrm>
            <a:off x="6781800" y="2590800"/>
            <a:ext cx="1090978" cy="34051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Agenda 7.5</a:t>
            </a:r>
            <a:endParaRPr kumimoji="0" lang="en-GB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5312385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sz="2400" dirty="0" smtClean="0"/>
              <a:t>32</a:t>
            </a:r>
            <a:r>
              <a:rPr lang="fr-FR" sz="2400" baseline="30000" dirty="0" smtClean="0"/>
              <a:t>nd</a:t>
            </a:r>
            <a:r>
              <a:rPr lang="fr-FR" sz="2400" dirty="0" smtClean="0"/>
              <a:t>  CEOS </a:t>
            </a:r>
            <a:r>
              <a:rPr lang="fr-FR" sz="2400" dirty="0" err="1" smtClean="0"/>
              <a:t>Plenary</a:t>
            </a:r>
            <a:r>
              <a:rPr lang="fr-FR" sz="2400" dirty="0" smtClean="0"/>
              <a:t>, </a:t>
            </a:r>
            <a:r>
              <a:rPr lang="fr-FR" sz="2400" dirty="0" err="1" smtClean="0"/>
              <a:t>October</a:t>
            </a:r>
            <a:r>
              <a:rPr lang="fr-FR" sz="2400" dirty="0" smtClean="0"/>
              <a:t> 2018</a:t>
            </a:r>
          </a:p>
          <a:p>
            <a:endParaRPr lang="fr-FR" sz="2400" dirty="0" smtClean="0"/>
          </a:p>
          <a:p>
            <a:r>
              <a:rPr lang="fr-FR" sz="2400" dirty="0" smtClean="0"/>
              <a:t>SIT-33, April 2019</a:t>
            </a:r>
          </a:p>
          <a:p>
            <a:endParaRPr lang="fr-FR" sz="2400" dirty="0" smtClean="0"/>
          </a:p>
          <a:p>
            <a:r>
              <a:rPr lang="fr-FR" sz="2400" dirty="0" smtClean="0"/>
              <a:t>2019 SIT Technical Workshop, </a:t>
            </a:r>
            <a:r>
              <a:rPr lang="fr-FR" sz="2400" dirty="0" err="1" smtClean="0"/>
              <a:t>September</a:t>
            </a:r>
            <a:r>
              <a:rPr lang="fr-FR" sz="2400" dirty="0" smtClean="0"/>
              <a:t> 2019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01407756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/>
              <a:t>32</a:t>
            </a:r>
            <a:r>
              <a:rPr lang="fr-FR" baseline="30000" dirty="0"/>
              <a:t>nd</a:t>
            </a:r>
            <a:r>
              <a:rPr lang="fr-FR" dirty="0"/>
              <a:t> </a:t>
            </a:r>
            <a:r>
              <a:rPr lang="fr-FR" dirty="0" smtClean="0"/>
              <a:t>CEOS </a:t>
            </a:r>
            <a:r>
              <a:rPr lang="fr-FR" dirty="0" err="1"/>
              <a:t>Plenary</a:t>
            </a:r>
            <a:endParaRPr lang="fr-FR" dirty="0"/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295400"/>
            <a:ext cx="5934075" cy="4972050"/>
          </a:xfrm>
          <a:prstGeom prst="rect">
            <a:avLst/>
          </a:prstGeom>
        </p:spPr>
      </p:pic>
      <p:sp>
        <p:nvSpPr>
          <p:cNvPr id="11" name="Rounded Rectangle 9"/>
          <p:cNvSpPr/>
          <p:nvPr/>
        </p:nvSpPr>
        <p:spPr>
          <a:xfrm>
            <a:off x="5686314" y="2249144"/>
            <a:ext cx="1447800" cy="40862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Agenda 2.2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05764" y="3609108"/>
            <a:ext cx="1447800" cy="40862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Agenda 2.6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296" y="1388432"/>
            <a:ext cx="1548178" cy="95046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508" y="2630936"/>
            <a:ext cx="1548178" cy="95046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350" y="4154936"/>
            <a:ext cx="1548178" cy="95046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744" y="5257800"/>
            <a:ext cx="1548178" cy="95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4612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/>
              <a:t>32</a:t>
            </a:r>
            <a:r>
              <a:rPr lang="fr-FR" baseline="30000" dirty="0"/>
              <a:t>nd</a:t>
            </a:r>
            <a:r>
              <a:rPr lang="fr-FR" dirty="0"/>
              <a:t> </a:t>
            </a:r>
            <a:r>
              <a:rPr lang="fr-FR" dirty="0" smtClean="0"/>
              <a:t>CEOS </a:t>
            </a:r>
            <a:r>
              <a:rPr lang="fr-FR" dirty="0" err="1"/>
              <a:t>Plenary</a:t>
            </a:r>
            <a:endParaRPr lang="fr-FR" dirty="0"/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000" y="1296000"/>
            <a:ext cx="5934075" cy="4391025"/>
          </a:xfrm>
          <a:prstGeom prst="rect">
            <a:avLst/>
          </a:prstGeom>
        </p:spPr>
      </p:pic>
      <p:sp>
        <p:nvSpPr>
          <p:cNvPr id="12" name="Rounded Rectangle 9"/>
          <p:cNvSpPr/>
          <p:nvPr/>
        </p:nvSpPr>
        <p:spPr>
          <a:xfrm>
            <a:off x="5715000" y="5715000"/>
            <a:ext cx="1447800" cy="40862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Agenda 5.5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642" y="1868936"/>
            <a:ext cx="1548178" cy="95046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642" y="3036452"/>
            <a:ext cx="1548178" cy="95046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642" y="4307336"/>
            <a:ext cx="1548178" cy="95046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642" y="4876800"/>
            <a:ext cx="1548178" cy="950464"/>
          </a:xfrm>
          <a:prstGeom prst="rect">
            <a:avLst/>
          </a:prstGeom>
        </p:spPr>
      </p:pic>
      <p:sp>
        <p:nvSpPr>
          <p:cNvPr id="11" name="Rounded Rectangle 9"/>
          <p:cNvSpPr/>
          <p:nvPr/>
        </p:nvSpPr>
        <p:spPr>
          <a:xfrm>
            <a:off x="5715000" y="3962400"/>
            <a:ext cx="1447800" cy="40862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Agenda </a:t>
            </a: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5.7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5890756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/>
              <a:t>32</a:t>
            </a:r>
            <a:r>
              <a:rPr lang="fr-FR" baseline="30000" dirty="0"/>
              <a:t>nd</a:t>
            </a:r>
            <a:r>
              <a:rPr lang="fr-FR" dirty="0"/>
              <a:t> </a:t>
            </a:r>
            <a:r>
              <a:rPr lang="fr-FR" dirty="0" smtClean="0"/>
              <a:t>CEOS </a:t>
            </a:r>
            <a:r>
              <a:rPr lang="fr-FR" dirty="0" err="1"/>
              <a:t>Plenary</a:t>
            </a:r>
            <a:endParaRPr lang="fr-FR" dirty="0"/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t="784" b="150"/>
          <a:stretch/>
        </p:blipFill>
        <p:spPr>
          <a:xfrm>
            <a:off x="1296000" y="1476000"/>
            <a:ext cx="5924550" cy="3816000"/>
          </a:xfrm>
          <a:prstGeom prst="rect">
            <a:avLst/>
          </a:prstGeom>
        </p:spPr>
      </p:pic>
      <p:sp>
        <p:nvSpPr>
          <p:cNvPr id="6" name="Rounded Rectangle 9"/>
          <p:cNvSpPr/>
          <p:nvPr/>
        </p:nvSpPr>
        <p:spPr>
          <a:xfrm>
            <a:off x="5683026" y="4456345"/>
            <a:ext cx="1447800" cy="71508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Agenda 5.7 and 5.9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98944" y="2744033"/>
            <a:ext cx="1447800" cy="40862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Agenda 5.8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506" y="1676400"/>
            <a:ext cx="1548178" cy="95046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564" y="3469136"/>
            <a:ext cx="1548178" cy="95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4218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 smtClean="0"/>
              <a:t>SIT-34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000" y="1159024"/>
            <a:ext cx="6896100" cy="547037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8962">
            <a:off x="6877301" y="1493319"/>
            <a:ext cx="1485600" cy="40087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922" y="2152994"/>
            <a:ext cx="1548178" cy="95046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048000"/>
            <a:ext cx="1548178" cy="95046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657600"/>
            <a:ext cx="1548178" cy="95046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231136"/>
            <a:ext cx="1548178" cy="95046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602736"/>
            <a:ext cx="1548178" cy="950464"/>
          </a:xfrm>
          <a:prstGeom prst="rect">
            <a:avLst/>
          </a:prstGeom>
        </p:spPr>
      </p:pic>
      <p:sp>
        <p:nvSpPr>
          <p:cNvPr id="16" name="Rounded Rectangle 9"/>
          <p:cNvSpPr/>
          <p:nvPr/>
        </p:nvSpPr>
        <p:spPr>
          <a:xfrm>
            <a:off x="8001000" y="1521501"/>
            <a:ext cx="1090978" cy="34051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Agenda 1.5</a:t>
            </a:r>
            <a:endParaRPr kumimoji="0" lang="en-GB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916936"/>
            <a:ext cx="1548178" cy="95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6625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 smtClean="0"/>
              <a:t>SIT-34</a:t>
            </a:r>
            <a:endParaRPr lang="fr-FR" dirty="0"/>
          </a:p>
        </p:txBody>
      </p:sp>
      <p:grpSp>
        <p:nvGrpSpPr>
          <p:cNvPr id="17" name="Groupe 16"/>
          <p:cNvGrpSpPr/>
          <p:nvPr/>
        </p:nvGrpSpPr>
        <p:grpSpPr>
          <a:xfrm>
            <a:off x="1260000" y="1348659"/>
            <a:ext cx="6897600" cy="5147305"/>
            <a:chOff x="1260000" y="1348659"/>
            <a:chExt cx="6897600" cy="5147305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0000" y="1348659"/>
              <a:ext cx="6897600" cy="3722129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3"/>
            <a:srcRect t="-1" b="42423"/>
            <a:stretch/>
          </p:blipFill>
          <p:spPr>
            <a:xfrm>
              <a:off x="1260000" y="5019964"/>
              <a:ext cx="6897600" cy="1476000"/>
            </a:xfrm>
            <a:prstGeom prst="rect">
              <a:avLst/>
            </a:prstGeom>
          </p:spPr>
        </p:pic>
      </p:grp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822" y="1066800"/>
            <a:ext cx="1548178" cy="95046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438400"/>
            <a:ext cx="1548178" cy="95046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200400"/>
            <a:ext cx="1548178" cy="95046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038600"/>
            <a:ext cx="1548178" cy="95046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374136"/>
            <a:ext cx="1548178" cy="950464"/>
          </a:xfrm>
          <a:prstGeom prst="rect">
            <a:avLst/>
          </a:prstGeom>
        </p:spPr>
      </p:pic>
      <p:sp>
        <p:nvSpPr>
          <p:cNvPr id="18" name="Rounded Rectangle 9"/>
          <p:cNvSpPr/>
          <p:nvPr/>
        </p:nvSpPr>
        <p:spPr>
          <a:xfrm>
            <a:off x="7010400" y="2174083"/>
            <a:ext cx="1090978" cy="34051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Agenda 5.5</a:t>
            </a:r>
            <a:endParaRPr kumimoji="0" lang="en-GB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2327804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 smtClean="0"/>
              <a:t>SIT-34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000" y="1370048"/>
            <a:ext cx="6897600" cy="366070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822" y="1295400"/>
            <a:ext cx="1548178" cy="95046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622" y="2133600"/>
            <a:ext cx="1548178" cy="95046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783336"/>
            <a:ext cx="1548178" cy="95046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352800"/>
            <a:ext cx="1548178" cy="95046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038600"/>
            <a:ext cx="1548178" cy="95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9457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 smtClean="0"/>
              <a:t>SIT TW 2019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b="16494"/>
          <a:stretch/>
        </p:blipFill>
        <p:spPr>
          <a:xfrm>
            <a:off x="1260000" y="1228603"/>
            <a:ext cx="6897600" cy="540079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066800"/>
            <a:ext cx="1548178" cy="95046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021336"/>
            <a:ext cx="1548178" cy="95046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164336"/>
            <a:ext cx="1548178" cy="95046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562600"/>
            <a:ext cx="1548178" cy="950464"/>
          </a:xfrm>
          <a:prstGeom prst="rect">
            <a:avLst/>
          </a:prstGeom>
        </p:spPr>
      </p:pic>
      <p:sp>
        <p:nvSpPr>
          <p:cNvPr id="9" name="Rounded Rectangle 9"/>
          <p:cNvSpPr/>
          <p:nvPr/>
        </p:nvSpPr>
        <p:spPr>
          <a:xfrm>
            <a:off x="6772564" y="4764883"/>
            <a:ext cx="1090978" cy="34051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Agenda 5.8</a:t>
            </a:r>
            <a:endParaRPr kumimoji="0" lang="en-GB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8962">
            <a:off x="6600209" y="4049405"/>
            <a:ext cx="1485600" cy="40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1716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9662</TotalTime>
  <Words>109</Words>
  <Application>Microsoft Office PowerPoint</Application>
  <PresentationFormat>Affichage à l'écran (4:3)</PresentationFormat>
  <Paragraphs>47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2" baseType="lpstr">
      <vt:lpstr>Arial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Wingdings</vt:lpstr>
      <vt:lpstr>Default</vt:lpstr>
      <vt:lpstr>Action Status Review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Hosford Steven</cp:lastModifiedBy>
  <cp:revision>152</cp:revision>
  <dcterms:modified xsi:type="dcterms:W3CDTF">2019-10-14T08:24:56Z</dcterms:modified>
</cp:coreProperties>
</file>