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928" r:id="rId4"/>
    <p:sldMasterId id="2147483939" r:id="rId5"/>
    <p:sldMasterId id="2147483991" r:id="rId6"/>
    <p:sldMasterId id="2147484188" r:id="rId7"/>
  </p:sldMasterIdLst>
  <p:notesMasterIdLst>
    <p:notesMasterId r:id="rId19"/>
  </p:notesMasterIdLst>
  <p:handoutMasterIdLst>
    <p:handoutMasterId r:id="rId20"/>
  </p:handoutMasterIdLst>
  <p:sldIdLst>
    <p:sldId id="1230" r:id="rId8"/>
    <p:sldId id="1231" r:id="rId9"/>
    <p:sldId id="1149" r:id="rId10"/>
    <p:sldId id="1227" r:id="rId11"/>
    <p:sldId id="259" r:id="rId12"/>
    <p:sldId id="530" r:id="rId13"/>
    <p:sldId id="299" r:id="rId14"/>
    <p:sldId id="972" r:id="rId15"/>
    <p:sldId id="360" r:id="rId16"/>
    <p:sldId id="343" r:id="rId17"/>
    <p:sldId id="298" r:id="rId18"/>
  </p:sldIdLst>
  <p:sldSz cx="9144000" cy="5143500" type="screen16x9"/>
  <p:notesSz cx="6807200" cy="99393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中村　祐子" initials="中村　祐子" lastIdx="3" clrIdx="0">
    <p:extLst>
      <p:ext uri="{19B8F6BF-5375-455C-9EA6-DF929625EA0E}">
        <p15:presenceInfo xmlns:p15="http://schemas.microsoft.com/office/powerpoint/2012/main" userId="S-1-5-21-1801674531-562591055-725345543-74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3300"/>
    <a:srgbClr val="FFFFFF"/>
    <a:srgbClr val="FFFFCC"/>
    <a:srgbClr val="00FF00"/>
    <a:srgbClr val="0098DB"/>
    <a:srgbClr val="FFCCCC"/>
    <a:srgbClr val="FF66FF"/>
    <a:srgbClr val="FF99FF"/>
    <a:srgbClr val="0054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0" autoAdjust="0"/>
    <p:restoredTop sz="87581" autoAdjust="0"/>
  </p:normalViewPr>
  <p:slideViewPr>
    <p:cSldViewPr snapToGrid="0">
      <p:cViewPr varScale="1">
        <p:scale>
          <a:sx n="85" d="100"/>
          <a:sy n="85" d="100"/>
        </p:scale>
        <p:origin x="464" y="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612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685" cy="496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5977" y="0"/>
            <a:ext cx="2949685" cy="496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1015"/>
            <a:ext cx="2949685" cy="496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5977" y="9441015"/>
            <a:ext cx="2949685" cy="496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988" cy="51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2903" y="0"/>
            <a:ext cx="2921987" cy="51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10/11/2019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6050" y="741363"/>
            <a:ext cx="6575425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7058" y="4735762"/>
            <a:ext cx="5040775" cy="444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71525"/>
            <a:ext cx="2921988" cy="44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2903" y="9471525"/>
            <a:ext cx="2921987" cy="44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235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-579438" y="849313"/>
            <a:ext cx="7554913" cy="42513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2355">
              <a:defRPr/>
            </a:pP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And, forest.</a:t>
            </a:r>
          </a:p>
          <a:p>
            <a:pPr defTabSz="922355">
              <a:defRPr/>
            </a:pP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With ALOS PALSAR, which had been in operation until 2011, we created Global Forest/Non-Forest map.</a:t>
            </a:r>
          </a:p>
          <a:p>
            <a:pPr defTabSz="922355">
              <a:defRPr/>
            </a:pP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It is an important geophysical information on investigating the temporal forest land change, terrestrial causes on global warming, and proceeding the activity on </a:t>
            </a:r>
          </a:p>
          <a:p>
            <a:pPr defTabSz="922355">
              <a:defRPr/>
            </a:pP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Reducing the Emission from Deforestation and forest Degradation (REDD+).</a:t>
            </a:r>
          </a:p>
          <a:p>
            <a:pPr defTabSz="922355">
              <a:defRPr/>
            </a:pPr>
            <a:endParaRPr lang="en-US" altLang="ja-JP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22355">
              <a:defRPr/>
            </a:pPr>
            <a:endParaRPr lang="en-US" altLang="ja-JP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22355">
              <a:defRPr/>
            </a:pP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Please note that L-band SAR (PALSAR, PALSAR-2) is more suitable ...</a:t>
            </a:r>
          </a:p>
          <a:p>
            <a:pPr defTabSz="922355">
              <a:defRPr/>
            </a:pPr>
            <a:endParaRPr lang="en-US" altLang="ja-JP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22355">
              <a:defRPr/>
            </a:pPr>
            <a:endParaRPr lang="en-US" altLang="ja-JP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8C65E3-58EB-4437-9719-33671BE68B16}" type="slidenum">
              <a:rPr kumimoji="1" lang="ja-JP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010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2355" fontAlgn="auto">
              <a:spcBef>
                <a:spcPts val="0"/>
              </a:spcBef>
              <a:spcAft>
                <a:spcPts val="0"/>
              </a:spcAft>
              <a:defRPr/>
            </a:pPr>
            <a:fld id="{2E9E0398-766C-45E1-8721-5367504AC6D1}" type="slidenum">
              <a:rPr lang="ja-JP" altLang="en-US" sz="1300">
                <a:solidFill>
                  <a:prstClr val="black"/>
                </a:solidFill>
                <a:latin typeface="Calibri"/>
              </a:rPr>
              <a:pPr defTabSz="922355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ja-JP" altLang="en-US" sz="13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3761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GCOM-W soil moisture 50km,+-10%  GCOM-C LST 500m, +-3K  GPM precipitation (</a:t>
            </a:r>
            <a:r>
              <a:rPr kumimoji="1" lang="en-US" altLang="ja-JP" dirty="0" err="1"/>
              <a:t>GSMaP</a:t>
            </a:r>
            <a:r>
              <a:rPr kumimoji="1" lang="en-US" altLang="ja-JP" dirty="0"/>
              <a:t>) 11km, 0.41mm/h  ALOS-2 FNF 25m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530F7-55E7-40CE-B97A-C1ECED697029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3212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9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8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9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7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0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PS19_PPT-cover_16-9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857"/>
          </a:xfrm>
          <a:prstGeom prst="rect">
            <a:avLst/>
          </a:prstGeom>
        </p:spPr>
      </p:pic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0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63" name="Picture 62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Y30_Ⅰ.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 userDrawn="1"/>
        </p:nvSpPr>
        <p:spPr>
          <a:xfrm>
            <a:off x="85796" y="4958835"/>
            <a:ext cx="4202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>
                <a:solidFill>
                  <a:schemeClr val="tx1">
                    <a:lumMod val="65000"/>
                    <a:lumOff val="35000"/>
                  </a:schemeClr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Ⅰ</a:t>
            </a:r>
            <a:r>
              <a:rPr kumimoji="1" lang="en-US" altLang="ja-JP" dirty="0">
                <a:solidFill>
                  <a:schemeClr val="tx1">
                    <a:lumMod val="65000"/>
                    <a:lumOff val="35000"/>
                  </a:schemeClr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.</a:t>
            </a:r>
            <a:r>
              <a:rPr kumimoji="1" lang="ja-JP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１</a:t>
            </a:r>
            <a:r>
              <a:rPr kumimoji="1" lang="en-US" altLang="ja-JP">
                <a:solidFill>
                  <a:schemeClr val="tx1">
                    <a:lumMod val="65000"/>
                    <a:lumOff val="35000"/>
                  </a:schemeClr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.</a:t>
            </a:r>
            <a:r>
              <a:rPr kumimoji="1"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 宇宙政策の目標達成に向けた宇宙プロジェクトの実施　</a:t>
            </a:r>
            <a:endParaRPr kumimoji="1" lang="ja-JP" altLang="en-US" dirty="0">
              <a:solidFill>
                <a:schemeClr val="tx1">
                  <a:lumMod val="65000"/>
                  <a:lumOff val="35000"/>
                </a:schemeClr>
              </a:solidFill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5" name="正方形/長方形 1"/>
          <p:cNvSpPr>
            <a:spLocks noChangeArrowheads="1"/>
          </p:cNvSpPr>
          <p:nvPr userDrawn="1"/>
        </p:nvSpPr>
        <p:spPr bwMode="auto">
          <a:xfrm>
            <a:off x="8525191" y="4955068"/>
            <a:ext cx="54854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defRPr/>
            </a:pPr>
            <a:r>
              <a:rPr lang="en-US" altLang="ja-JP" sz="750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A-</a:t>
            </a:r>
            <a:fld id="{6FB072EE-138B-451C-BB17-FF31BA38DEC5}" type="slidenum">
              <a:rPr lang="ja-JP" altLang="en-US" sz="750" smtClean="0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pPr>
                <a:defRPr/>
              </a:pPr>
              <a:t>‹#›</a:t>
            </a:fld>
            <a:r>
              <a:rPr lang="ja-JP" altLang="en-US" sz="750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頁</a:t>
            </a:r>
            <a:endParaRPr lang="ja-JP" altLang="en-US" sz="750" dirty="0">
              <a:solidFill>
                <a:srgbClr val="7F7F7F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DDE5B5C-8071-4BB6-9FCE-44569D63CE15}"/>
              </a:ext>
            </a:extLst>
          </p:cNvPr>
          <p:cNvSpPr txBox="1"/>
          <p:nvPr userDrawn="1"/>
        </p:nvSpPr>
        <p:spPr>
          <a:xfrm>
            <a:off x="4357311" y="4955067"/>
            <a:ext cx="4202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１</a:t>
            </a:r>
            <a:r>
              <a:rPr kumimoji="1" lang="en-US" altLang="ja-JP">
                <a:solidFill>
                  <a:schemeClr val="tx1">
                    <a:lumMod val="65000"/>
                    <a:lumOff val="35000"/>
                  </a:schemeClr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.</a:t>
            </a:r>
            <a:r>
              <a:rPr kumimoji="1"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２ 衛星リモートセンシング　</a:t>
            </a:r>
            <a:endParaRPr kumimoji="1" lang="ja-JP" altLang="en-US" dirty="0">
              <a:solidFill>
                <a:schemeClr val="tx1">
                  <a:lumMod val="65000"/>
                  <a:lumOff val="35000"/>
                </a:schemeClr>
              </a:solidFill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29958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4" y="1464571"/>
            <a:ext cx="6001829" cy="337573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34" y="2349377"/>
            <a:ext cx="365289" cy="365257"/>
          </a:xfrm>
          <a:prstGeom prst="rect">
            <a:avLst/>
          </a:prstGeom>
        </p:spPr>
      </p:pic>
      <p:grpSp>
        <p:nvGrpSpPr>
          <p:cNvPr id="12" name="グループ化 11"/>
          <p:cNvGrpSpPr/>
          <p:nvPr/>
        </p:nvGrpSpPr>
        <p:grpSpPr>
          <a:xfrm>
            <a:off x="514556" y="1648378"/>
            <a:ext cx="1138795" cy="650555"/>
            <a:chOff x="3409429" y="2695228"/>
            <a:chExt cx="2277393" cy="1301110"/>
          </a:xfrm>
        </p:grpSpPr>
        <p:sp>
          <p:nvSpPr>
            <p:cNvPr id="14" name="正方形/長方形 13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二等辺三角形 14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6" name="テキスト プレースホルダー 70"/>
          <p:cNvSpPr>
            <a:spLocks noGrp="1"/>
          </p:cNvSpPr>
          <p:nvPr>
            <p:ph type="body" sz="quarter" idx="54" hasCustomPrompt="1"/>
          </p:nvPr>
        </p:nvSpPr>
        <p:spPr>
          <a:xfrm>
            <a:off x="573137" y="1756390"/>
            <a:ext cx="1008199" cy="406306"/>
          </a:xfrm>
        </p:spPr>
        <p:txBody>
          <a:bodyPr anchor="ctr">
            <a:normAutofit/>
          </a:bodyPr>
          <a:lstStyle>
            <a:lvl1pPr algn="ctr">
              <a:lnSpc>
                <a:spcPts val="1000"/>
              </a:lnSpc>
              <a:defRPr sz="2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70" y="3428739"/>
            <a:ext cx="365289" cy="365257"/>
          </a:xfrm>
          <a:prstGeom prst="rect">
            <a:avLst/>
          </a:prstGeom>
        </p:spPr>
      </p:pic>
      <p:grpSp>
        <p:nvGrpSpPr>
          <p:cNvPr id="19" name="グループ化 18"/>
          <p:cNvGrpSpPr/>
          <p:nvPr/>
        </p:nvGrpSpPr>
        <p:grpSpPr>
          <a:xfrm>
            <a:off x="1287193" y="2727739"/>
            <a:ext cx="1138795" cy="650555"/>
            <a:chOff x="3409429" y="2695228"/>
            <a:chExt cx="2277393" cy="1301110"/>
          </a:xfrm>
        </p:grpSpPr>
        <p:sp>
          <p:nvSpPr>
            <p:cNvPr id="20" name="正方形/長方形 19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二等辺三角形 20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2" name="テキスト プレースホルダー 70"/>
          <p:cNvSpPr>
            <a:spLocks noGrp="1"/>
          </p:cNvSpPr>
          <p:nvPr>
            <p:ph type="body" sz="quarter" idx="55" hasCustomPrompt="1"/>
          </p:nvPr>
        </p:nvSpPr>
        <p:spPr>
          <a:xfrm>
            <a:off x="1345774" y="2835751"/>
            <a:ext cx="1008199" cy="406306"/>
          </a:xfrm>
        </p:spPr>
        <p:txBody>
          <a:bodyPr anchor="ctr">
            <a:normAutofit/>
          </a:bodyPr>
          <a:lstStyle>
            <a:lvl1pPr algn="ctr">
              <a:lnSpc>
                <a:spcPts val="1000"/>
              </a:lnSpc>
              <a:defRPr sz="2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729" y="3099341"/>
            <a:ext cx="365289" cy="365257"/>
          </a:xfrm>
          <a:prstGeom prst="rect">
            <a:avLst/>
          </a:prstGeom>
        </p:spPr>
      </p:pic>
      <p:grpSp>
        <p:nvGrpSpPr>
          <p:cNvPr id="24" name="グループ化 23"/>
          <p:cNvGrpSpPr/>
          <p:nvPr/>
        </p:nvGrpSpPr>
        <p:grpSpPr>
          <a:xfrm>
            <a:off x="2807651" y="2398342"/>
            <a:ext cx="1138795" cy="650555"/>
            <a:chOff x="3409429" y="2695228"/>
            <a:chExt cx="2277393" cy="1301110"/>
          </a:xfrm>
        </p:grpSpPr>
        <p:sp>
          <p:nvSpPr>
            <p:cNvPr id="25" name="正方形/長方形 24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二等辺三角形 25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7" name="テキスト プレースホルダー 70"/>
          <p:cNvSpPr>
            <a:spLocks noGrp="1"/>
          </p:cNvSpPr>
          <p:nvPr>
            <p:ph type="body" sz="quarter" idx="56" hasCustomPrompt="1"/>
          </p:nvPr>
        </p:nvSpPr>
        <p:spPr>
          <a:xfrm>
            <a:off x="2866232" y="2506354"/>
            <a:ext cx="1008199" cy="406306"/>
          </a:xfrm>
        </p:spPr>
        <p:txBody>
          <a:bodyPr anchor="ctr">
            <a:normAutofit/>
          </a:bodyPr>
          <a:lstStyle>
            <a:lvl1pPr algn="ctr">
              <a:lnSpc>
                <a:spcPts val="1000"/>
              </a:lnSpc>
              <a:defRPr sz="2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93" y="1976606"/>
            <a:ext cx="365289" cy="365257"/>
          </a:xfrm>
          <a:prstGeom prst="rect">
            <a:avLst/>
          </a:prstGeom>
        </p:spPr>
      </p:pic>
      <p:grpSp>
        <p:nvGrpSpPr>
          <p:cNvPr id="29" name="グループ化 28"/>
          <p:cNvGrpSpPr/>
          <p:nvPr/>
        </p:nvGrpSpPr>
        <p:grpSpPr>
          <a:xfrm>
            <a:off x="2627615" y="1275606"/>
            <a:ext cx="1138795" cy="650555"/>
            <a:chOff x="3409429" y="2695228"/>
            <a:chExt cx="2277393" cy="1301110"/>
          </a:xfrm>
        </p:grpSpPr>
        <p:sp>
          <p:nvSpPr>
            <p:cNvPr id="30" name="正方形/長方形 29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二等辺三角形 30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2" name="テキスト プレースホルダー 70"/>
          <p:cNvSpPr>
            <a:spLocks noGrp="1"/>
          </p:cNvSpPr>
          <p:nvPr>
            <p:ph type="body" sz="quarter" idx="57" hasCustomPrompt="1"/>
          </p:nvPr>
        </p:nvSpPr>
        <p:spPr>
          <a:xfrm>
            <a:off x="2686197" y="1383618"/>
            <a:ext cx="1008199" cy="406306"/>
          </a:xfrm>
        </p:spPr>
        <p:txBody>
          <a:bodyPr anchor="ctr">
            <a:normAutofit/>
          </a:bodyPr>
          <a:lstStyle>
            <a:lvl1pPr algn="ctr">
              <a:lnSpc>
                <a:spcPts val="1000"/>
              </a:lnSpc>
              <a:defRPr sz="2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793" y="2209553"/>
            <a:ext cx="365289" cy="365257"/>
          </a:xfrm>
          <a:prstGeom prst="rect">
            <a:avLst/>
          </a:prstGeom>
        </p:spPr>
      </p:pic>
      <p:grpSp>
        <p:nvGrpSpPr>
          <p:cNvPr id="34" name="グループ化 33"/>
          <p:cNvGrpSpPr/>
          <p:nvPr/>
        </p:nvGrpSpPr>
        <p:grpSpPr>
          <a:xfrm>
            <a:off x="4200715" y="1508554"/>
            <a:ext cx="1138795" cy="650555"/>
            <a:chOff x="3409429" y="2695228"/>
            <a:chExt cx="2277393" cy="1301110"/>
          </a:xfrm>
        </p:grpSpPr>
        <p:sp>
          <p:nvSpPr>
            <p:cNvPr id="35" name="正方形/長方形 34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二等辺三角形 35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7" name="テキスト プレースホルダー 70"/>
          <p:cNvSpPr>
            <a:spLocks noGrp="1"/>
          </p:cNvSpPr>
          <p:nvPr>
            <p:ph type="body" sz="quarter" idx="58" hasCustomPrompt="1"/>
          </p:nvPr>
        </p:nvSpPr>
        <p:spPr>
          <a:xfrm>
            <a:off x="4259297" y="1616566"/>
            <a:ext cx="1008199" cy="406306"/>
          </a:xfrm>
        </p:spPr>
        <p:txBody>
          <a:bodyPr anchor="ctr">
            <a:normAutofit/>
          </a:bodyPr>
          <a:lstStyle>
            <a:lvl1pPr algn="ctr">
              <a:lnSpc>
                <a:spcPts val="1000"/>
              </a:lnSpc>
              <a:defRPr sz="2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38" name="図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114" y="3616503"/>
            <a:ext cx="365289" cy="365257"/>
          </a:xfrm>
          <a:prstGeom prst="rect">
            <a:avLst/>
          </a:prstGeom>
        </p:spPr>
      </p:pic>
      <p:grpSp>
        <p:nvGrpSpPr>
          <p:cNvPr id="39" name="グループ化 38"/>
          <p:cNvGrpSpPr/>
          <p:nvPr/>
        </p:nvGrpSpPr>
        <p:grpSpPr>
          <a:xfrm>
            <a:off x="4752036" y="2915503"/>
            <a:ext cx="1138795" cy="650555"/>
            <a:chOff x="3409429" y="2695228"/>
            <a:chExt cx="2277393" cy="1301110"/>
          </a:xfrm>
        </p:grpSpPr>
        <p:sp>
          <p:nvSpPr>
            <p:cNvPr id="40" name="正方形/長方形 39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二等辺三角形 40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2" name="テキスト プレースホルダー 70"/>
          <p:cNvSpPr>
            <a:spLocks noGrp="1"/>
          </p:cNvSpPr>
          <p:nvPr>
            <p:ph type="body" sz="quarter" idx="59" hasCustomPrompt="1"/>
          </p:nvPr>
        </p:nvSpPr>
        <p:spPr>
          <a:xfrm>
            <a:off x="4810617" y="3023515"/>
            <a:ext cx="1008199" cy="406306"/>
          </a:xfrm>
        </p:spPr>
        <p:txBody>
          <a:bodyPr anchor="ctr">
            <a:normAutofit/>
          </a:bodyPr>
          <a:lstStyle>
            <a:lvl1pPr algn="ctr">
              <a:lnSpc>
                <a:spcPts val="1000"/>
              </a:lnSpc>
              <a:defRPr sz="2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82227" y="1995686"/>
            <a:ext cx="2559580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82227" y="2319722"/>
            <a:ext cx="2559580" cy="1512168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74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73" y="836807"/>
            <a:ext cx="7309446" cy="4111207"/>
          </a:xfrm>
          <a:prstGeom prst="rect">
            <a:avLst/>
          </a:prstGeom>
        </p:spPr>
      </p:pic>
      <p:sp>
        <p:nvSpPr>
          <p:cNvPr id="8" name="グラフ プレースホルダー 7"/>
          <p:cNvSpPr>
            <a:spLocks noGrp="1"/>
          </p:cNvSpPr>
          <p:nvPr>
            <p:ph type="chart" sz="quarter" idx="19" hasCustomPrompt="1"/>
          </p:nvPr>
        </p:nvSpPr>
        <p:spPr>
          <a:xfrm>
            <a:off x="1259345" y="1419622"/>
            <a:ext cx="1116109" cy="111601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45" name="グラフ プレースホルダー 7"/>
          <p:cNvSpPr>
            <a:spLocks noGrp="1"/>
          </p:cNvSpPr>
          <p:nvPr>
            <p:ph type="chart" sz="quarter" idx="20" hasCustomPrompt="1"/>
          </p:nvPr>
        </p:nvSpPr>
        <p:spPr>
          <a:xfrm>
            <a:off x="2015494" y="3039802"/>
            <a:ext cx="1116109" cy="111601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46" name="グラフ プレースホルダー 7"/>
          <p:cNvSpPr>
            <a:spLocks noGrp="1"/>
          </p:cNvSpPr>
          <p:nvPr>
            <p:ph type="chart" sz="quarter" idx="21" hasCustomPrompt="1"/>
          </p:nvPr>
        </p:nvSpPr>
        <p:spPr>
          <a:xfrm>
            <a:off x="3851858" y="2571750"/>
            <a:ext cx="1116109" cy="111601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47" name="グラフ プレースホルダー 7"/>
          <p:cNvSpPr>
            <a:spLocks noGrp="1"/>
          </p:cNvSpPr>
          <p:nvPr>
            <p:ph type="chart" sz="quarter" idx="22" hasCustomPrompt="1"/>
          </p:nvPr>
        </p:nvSpPr>
        <p:spPr>
          <a:xfrm>
            <a:off x="4013549" y="1203598"/>
            <a:ext cx="1116109" cy="111601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48" name="グラフ プレースホルダー 7"/>
          <p:cNvSpPr>
            <a:spLocks noGrp="1"/>
          </p:cNvSpPr>
          <p:nvPr>
            <p:ph type="chart" sz="quarter" idx="23" hasCustomPrompt="1"/>
          </p:nvPr>
        </p:nvSpPr>
        <p:spPr>
          <a:xfrm>
            <a:off x="5796242" y="1419622"/>
            <a:ext cx="1116109" cy="111601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49" name="グラフ プレースホルダー 7"/>
          <p:cNvSpPr>
            <a:spLocks noGrp="1"/>
          </p:cNvSpPr>
          <p:nvPr>
            <p:ph type="chart" sz="quarter" idx="24" hasCustomPrompt="1"/>
          </p:nvPr>
        </p:nvSpPr>
        <p:spPr>
          <a:xfrm>
            <a:off x="6696421" y="2967794"/>
            <a:ext cx="1116109" cy="111601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</p:spTree>
    <p:extLst>
      <p:ext uri="{BB962C8B-B14F-4D97-AF65-F5344CB8AC3E}">
        <p14:creationId xmlns:p14="http://schemas.microsoft.com/office/powerpoint/2010/main" val="303935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45" grpId="0"/>
      <p:bldP spid="46" grpId="0"/>
      <p:bldP spid="47" grpId="0"/>
      <p:bldP spid="48" grpId="0"/>
      <p:bldP spid="49" grpId="0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 - No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644014" y="1419622"/>
            <a:ext cx="3995898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644014" y="1743658"/>
            <a:ext cx="3995898" cy="1008112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644907" y="3039802"/>
            <a:ext cx="3995898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644907" y="3363838"/>
            <a:ext cx="3995898" cy="1008112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29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19"/>
          <a:stretch/>
        </p:blipFill>
        <p:spPr>
          <a:xfrm>
            <a:off x="5256135" y="2247714"/>
            <a:ext cx="2760594" cy="2546238"/>
          </a:xfrm>
          <a:prstGeom prst="rect">
            <a:avLst/>
          </a:prstGeom>
          <a:effectLst/>
        </p:spPr>
      </p:pic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1603" y="1167594"/>
            <a:ext cx="4068309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71603" y="1491630"/>
            <a:ext cx="4068309" cy="720080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5432979" y="2967794"/>
            <a:ext cx="2406905" cy="1826158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6" name="グラフ プレースホルダー 5"/>
          <p:cNvSpPr>
            <a:spLocks noGrp="1"/>
          </p:cNvSpPr>
          <p:nvPr>
            <p:ph type="chart" sz="quarter" idx="20" hasCustomPrompt="1"/>
          </p:nvPr>
        </p:nvSpPr>
        <p:spPr>
          <a:xfrm>
            <a:off x="431044" y="1167594"/>
            <a:ext cx="4032600" cy="356474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73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6" grpId="0" build="p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31180" y="3687874"/>
            <a:ext cx="8245632" cy="323825"/>
          </a:xfrm>
        </p:spPr>
        <p:txBody>
          <a:bodyPr anchor="ctr">
            <a:noAutofit/>
          </a:bodyPr>
          <a:lstStyle>
            <a:lvl1pPr algn="ctr"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31180" y="4011910"/>
            <a:ext cx="8245632" cy="720080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グラフ プレースホルダー 5"/>
          <p:cNvSpPr>
            <a:spLocks noGrp="1"/>
          </p:cNvSpPr>
          <p:nvPr>
            <p:ph type="chart" sz="quarter" idx="20" hasCustomPrompt="1"/>
          </p:nvPr>
        </p:nvSpPr>
        <p:spPr>
          <a:xfrm>
            <a:off x="431044" y="1167595"/>
            <a:ext cx="8245769" cy="244827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3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テキスト プレースホルダー 7"/>
          <p:cNvSpPr>
            <a:spLocks noGrp="1"/>
          </p:cNvSpPr>
          <p:nvPr>
            <p:ph type="body" sz="quarter" idx="30" hasCustomPrompt="1"/>
          </p:nvPr>
        </p:nvSpPr>
        <p:spPr>
          <a:xfrm>
            <a:off x="1511394" y="1221670"/>
            <a:ext cx="1638254" cy="1638112"/>
          </a:xfrm>
          <a:prstGeom prst="ellipse">
            <a:avLst/>
          </a:prstGeom>
          <a:solidFill>
            <a:srgbClr val="000000">
              <a:alpha val="30000"/>
            </a:srgbClr>
          </a:solidFill>
          <a:ln w="114300" cmpd="thinThick">
            <a:noFill/>
          </a:ln>
        </p:spPr>
        <p:txBody>
          <a:bodyPr wrap="none" anchor="ctr">
            <a:normAutofit/>
          </a:bodyPr>
          <a:lstStyle>
            <a:lvl1pPr algn="ctr">
              <a:defRPr sz="22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" name="テキスト プレースホルダー 7"/>
          <p:cNvSpPr>
            <a:spLocks noGrp="1"/>
          </p:cNvSpPr>
          <p:nvPr>
            <p:ph type="body" sz="quarter" idx="29" hasCustomPrompt="1"/>
          </p:nvPr>
        </p:nvSpPr>
        <p:spPr>
          <a:xfrm>
            <a:off x="1619416" y="2553818"/>
            <a:ext cx="1890304" cy="189014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14300" cmpd="thinThick">
            <a:noFill/>
          </a:ln>
        </p:spPr>
        <p:txBody>
          <a:bodyPr wrap="none" anchor="ctr">
            <a:normAutofit/>
          </a:bodyPr>
          <a:lstStyle>
            <a:lvl1pPr algn="ctr">
              <a:defRPr sz="22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0" name="テキスト プレースホルダー 7"/>
          <p:cNvSpPr>
            <a:spLocks noGrp="1"/>
          </p:cNvSpPr>
          <p:nvPr>
            <p:ph type="body" sz="quarter" idx="31" hasCustomPrompt="1"/>
          </p:nvPr>
        </p:nvSpPr>
        <p:spPr>
          <a:xfrm>
            <a:off x="719237" y="2211710"/>
            <a:ext cx="1242176" cy="1242068"/>
          </a:xfrm>
          <a:prstGeom prst="ellipse">
            <a:avLst/>
          </a:prstGeom>
          <a:solidFill>
            <a:srgbClr val="FFFFFF">
              <a:alpha val="40000"/>
            </a:srgbClr>
          </a:solidFill>
          <a:ln w="114300" cmpd="thinThick">
            <a:noFill/>
          </a:ln>
        </p:spPr>
        <p:txBody>
          <a:bodyPr wrap="none" anchor="ctr">
            <a:normAutofit/>
          </a:bodyPr>
          <a:lstStyle>
            <a:lvl1pPr algn="ctr">
              <a:defRPr sz="18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2375565" y="2895786"/>
            <a:ext cx="396078" cy="396044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46" hasCustomPrompt="1"/>
          </p:nvPr>
        </p:nvSpPr>
        <p:spPr>
          <a:xfrm>
            <a:off x="2159523" y="1545706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3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1187330" y="2385652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テキスト プレースホルダー 7"/>
          <p:cNvSpPr>
            <a:spLocks noGrp="1"/>
          </p:cNvSpPr>
          <p:nvPr>
            <p:ph type="body" sz="quarter" idx="48" hasCustomPrompt="1"/>
          </p:nvPr>
        </p:nvSpPr>
        <p:spPr>
          <a:xfrm>
            <a:off x="6048292" y="1275606"/>
            <a:ext cx="882105" cy="88202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>
            <a:normAutofit/>
          </a:bodyPr>
          <a:lstStyle>
            <a:lvl1pPr algn="ctr">
              <a:defRPr sz="12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5" name="テキスト プレースホルダー 7"/>
          <p:cNvSpPr>
            <a:spLocks noGrp="1"/>
          </p:cNvSpPr>
          <p:nvPr>
            <p:ph type="body" sz="quarter" idx="49" hasCustomPrompt="1"/>
          </p:nvPr>
        </p:nvSpPr>
        <p:spPr>
          <a:xfrm>
            <a:off x="7056491" y="3075806"/>
            <a:ext cx="882105" cy="88202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>
            <a:normAutofit/>
          </a:bodyPr>
          <a:lstStyle>
            <a:lvl1pPr algn="ctr">
              <a:defRPr sz="12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6" name="テキスト プレースホルダー 7"/>
          <p:cNvSpPr>
            <a:spLocks noGrp="1"/>
          </p:cNvSpPr>
          <p:nvPr>
            <p:ph type="body" sz="quarter" idx="50" hasCustomPrompt="1"/>
          </p:nvPr>
        </p:nvSpPr>
        <p:spPr>
          <a:xfrm>
            <a:off x="6048292" y="3723878"/>
            <a:ext cx="882105" cy="88202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>
            <a:normAutofit/>
          </a:bodyPr>
          <a:lstStyle>
            <a:lvl1pPr algn="ctr">
              <a:defRPr sz="12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8" name="テキスト プレースホルダー 7"/>
          <p:cNvSpPr>
            <a:spLocks noGrp="1"/>
          </p:cNvSpPr>
          <p:nvPr>
            <p:ph type="body" sz="quarter" idx="51" hasCustomPrompt="1"/>
          </p:nvPr>
        </p:nvSpPr>
        <p:spPr>
          <a:xfrm>
            <a:off x="7200520" y="1527634"/>
            <a:ext cx="1314190" cy="1314076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>
            <a:normAutofit/>
          </a:bodyPr>
          <a:lstStyle>
            <a:lvl1pPr algn="ctr">
              <a:defRPr sz="16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30" name="直線コネクタ 29"/>
          <p:cNvCxnSpPr>
            <a:stCxn id="15" idx="0"/>
          </p:cNvCxnSpPr>
          <p:nvPr/>
        </p:nvCxnSpPr>
        <p:spPr>
          <a:xfrm flipV="1">
            <a:off x="4554393" y="1995686"/>
            <a:ext cx="1529906" cy="1062188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>
            <a:stCxn id="8" idx="2"/>
          </p:cNvCxnSpPr>
          <p:nvPr/>
        </p:nvCxnSpPr>
        <p:spPr>
          <a:xfrm flipV="1">
            <a:off x="4554393" y="2391730"/>
            <a:ext cx="2646127" cy="666144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>
            <a:stCxn id="8" idx="2"/>
          </p:cNvCxnSpPr>
          <p:nvPr/>
        </p:nvCxnSpPr>
        <p:spPr>
          <a:xfrm>
            <a:off x="4554393" y="3057874"/>
            <a:ext cx="2502099" cy="377972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>
            <a:stCxn id="15" idx="0"/>
          </p:cNvCxnSpPr>
          <p:nvPr/>
        </p:nvCxnSpPr>
        <p:spPr>
          <a:xfrm>
            <a:off x="4554393" y="3057874"/>
            <a:ext cx="1529906" cy="918032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図プレースホルダー 5"/>
          <p:cNvSpPr>
            <a:spLocks noGrp="1"/>
          </p:cNvSpPr>
          <p:nvPr>
            <p:ph type="pic" sz="quarter" idx="52" hasCustomPrompt="1"/>
          </p:nvPr>
        </p:nvSpPr>
        <p:spPr>
          <a:xfrm>
            <a:off x="6363424" y="1338683"/>
            <a:ext cx="260982" cy="260959"/>
          </a:xfrm>
        </p:spPr>
        <p:txBody>
          <a:bodyPr wrap="none">
            <a:noAutofit/>
          </a:bodyPr>
          <a:lstStyle>
            <a:lvl1pPr>
              <a:defRPr sz="4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4" name="図プレースホルダー 5"/>
          <p:cNvSpPr>
            <a:spLocks noGrp="1"/>
          </p:cNvSpPr>
          <p:nvPr>
            <p:ph type="pic" sz="quarter" idx="53" hasCustomPrompt="1"/>
          </p:nvPr>
        </p:nvSpPr>
        <p:spPr>
          <a:xfrm>
            <a:off x="7371624" y="3138883"/>
            <a:ext cx="260982" cy="260959"/>
          </a:xfrm>
        </p:spPr>
        <p:txBody>
          <a:bodyPr wrap="none">
            <a:noAutofit/>
          </a:bodyPr>
          <a:lstStyle>
            <a:lvl1pPr>
              <a:defRPr sz="4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5" name="図プレースホルダー 5"/>
          <p:cNvSpPr>
            <a:spLocks noGrp="1"/>
          </p:cNvSpPr>
          <p:nvPr>
            <p:ph type="pic" sz="quarter" idx="54" hasCustomPrompt="1"/>
          </p:nvPr>
        </p:nvSpPr>
        <p:spPr>
          <a:xfrm>
            <a:off x="6363424" y="3786955"/>
            <a:ext cx="260982" cy="260959"/>
          </a:xfrm>
        </p:spPr>
        <p:txBody>
          <a:bodyPr wrap="none">
            <a:noAutofit/>
          </a:bodyPr>
          <a:lstStyle>
            <a:lvl1pPr>
              <a:defRPr sz="4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9" name="図プレースホルダー 5"/>
          <p:cNvSpPr>
            <a:spLocks noGrp="1"/>
          </p:cNvSpPr>
          <p:nvPr>
            <p:ph type="pic" sz="quarter" idx="56" hasCustomPrompt="1"/>
          </p:nvPr>
        </p:nvSpPr>
        <p:spPr>
          <a:xfrm>
            <a:off x="7704620" y="1728079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4" name="テキスト プレースホルダー 3"/>
          <p:cNvSpPr>
            <a:spLocks noGrp="1"/>
          </p:cNvSpPr>
          <p:nvPr>
            <p:ph type="body" sz="quarter" idx="11" hasCustomPrompt="1"/>
          </p:nvPr>
        </p:nvSpPr>
        <p:spPr>
          <a:xfrm>
            <a:off x="3203729" y="1599642"/>
            <a:ext cx="2700534" cy="2700300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effectLst>
            <a:innerShdw blurRad="114300">
              <a:prstClr val="black"/>
            </a:innerShdw>
          </a:effectLst>
        </p:spPr>
        <p:txBody>
          <a:bodyPr wrap="none" anchor="ctr">
            <a:normAutofit/>
          </a:bodyPr>
          <a:lstStyle>
            <a:lvl1pPr algn="ctr">
              <a:defRPr sz="3600" baseline="0">
                <a:solidFill>
                  <a:schemeClr val="tx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 </a:t>
            </a:r>
            <a:endParaRPr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9" hasCustomPrompt="1"/>
          </p:nvPr>
        </p:nvSpPr>
        <p:spPr>
          <a:xfrm>
            <a:off x="3294143" y="2600674"/>
            <a:ext cx="2520499" cy="457200"/>
          </a:xfrm>
        </p:spPr>
        <p:txBody>
          <a:bodyPr anchor="ctr">
            <a:noAutofit/>
          </a:bodyPr>
          <a:lstStyle>
            <a:lvl1pPr algn="ctr"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5" name="テキスト プレースホルダー 7"/>
          <p:cNvSpPr>
            <a:spLocks noGrp="1"/>
          </p:cNvSpPr>
          <p:nvPr>
            <p:ph type="body" sz="quarter" idx="20" hasCustomPrompt="1"/>
          </p:nvPr>
        </p:nvSpPr>
        <p:spPr>
          <a:xfrm>
            <a:off x="3366158" y="3057874"/>
            <a:ext cx="2376470" cy="468052"/>
          </a:xfrm>
        </p:spPr>
        <p:txBody>
          <a:bodyPr anchor="t">
            <a:noAutofit/>
          </a:bodyPr>
          <a:lstStyle>
            <a:lvl1pPr algn="ctr">
              <a:defRPr sz="1200">
                <a:latin typeface="+mn-lt"/>
                <a:ea typeface="+mn-ea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8" name="図プレースホルダー 5"/>
          <p:cNvSpPr>
            <a:spLocks noGrp="1"/>
          </p:cNvSpPr>
          <p:nvPr>
            <p:ph type="pic" sz="quarter" idx="55" hasCustomPrompt="1"/>
          </p:nvPr>
        </p:nvSpPr>
        <p:spPr>
          <a:xfrm>
            <a:off x="4283943" y="1959682"/>
            <a:ext cx="576114" cy="576064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83360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5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75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/>
      <p:bldP spid="23" grpId="0"/>
      <p:bldP spid="24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/>
      <p:bldP spid="44" grpId="0"/>
      <p:bldP spid="45" grpId="0"/>
      <p:bldP spid="49" grpId="0"/>
      <p:bldP spid="54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0D7E3A-E524-4AF3-B5A6-84FB36BCB754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10668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6937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F756B5-4F6C-49C2-9644-2AC6729CDE75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4901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2975"/>
            <a:ext cx="7401697" cy="584597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dirty="0"/>
              <a:t>K.Tachi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791F2-0C83-442B-88D7-E98165590568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12192965"/>
      </p:ext>
    </p:extLst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Image - 1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719238" y="1383618"/>
            <a:ext cx="2988591" cy="298833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39915" y="1995686"/>
            <a:ext cx="4499998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139915" y="2319722"/>
            <a:ext cx="4499998" cy="1476164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54980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7386E-C2F9-4FDD-850A-759F4B31A3FD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33156112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3398"/>
            <a:ext cx="6858000" cy="1790700"/>
          </a:xfrm>
        </p:spPr>
        <p:txBody>
          <a:bodyPr anchor="b">
            <a:normAutofit/>
          </a:bodyPr>
          <a:lstStyle>
            <a:lvl1pPr algn="ctr">
              <a:defRPr sz="3656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46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78606" indent="0" algn="ctr">
              <a:buNone/>
              <a:defRPr sz="1706"/>
            </a:lvl2pPr>
            <a:lvl3pPr marL="557213" indent="0" algn="ctr">
              <a:buNone/>
              <a:defRPr sz="1463"/>
            </a:lvl3pPr>
            <a:lvl4pPr marL="835819" indent="0" algn="ctr">
              <a:buNone/>
              <a:defRPr sz="1219"/>
            </a:lvl4pPr>
            <a:lvl5pPr marL="1114425" indent="0" algn="ctr">
              <a:buNone/>
              <a:defRPr sz="1219"/>
            </a:lvl5pPr>
            <a:lvl6pPr marL="1393031" indent="0" algn="ctr">
              <a:buNone/>
              <a:defRPr sz="1219"/>
            </a:lvl6pPr>
            <a:lvl7pPr marL="1671638" indent="0" algn="ctr">
              <a:buNone/>
              <a:defRPr sz="1219"/>
            </a:lvl7pPr>
            <a:lvl8pPr marL="1950244" indent="0" algn="ctr">
              <a:buNone/>
              <a:defRPr sz="1219"/>
            </a:lvl8pPr>
            <a:lvl9pPr marL="2228850" indent="0" algn="ctr">
              <a:buNone/>
              <a:defRPr sz="1219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F756B5-4F6C-49C2-9644-2AC6729CDE75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80039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F756B5-4F6C-49C2-9644-2AC6729CDE75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59215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4317"/>
            <a:ext cx="7886700" cy="2138406"/>
          </a:xfrm>
        </p:spPr>
        <p:txBody>
          <a:bodyPr anchor="b">
            <a:normAutofit/>
          </a:bodyPr>
          <a:lstStyle>
            <a:lvl1pPr>
              <a:defRPr sz="3656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14476"/>
            <a:ext cx="7886700" cy="1125140"/>
          </a:xfrm>
        </p:spPr>
        <p:txBody>
          <a:bodyPr anchor="t">
            <a:normAutofit/>
          </a:bodyPr>
          <a:lstStyle>
            <a:lvl1pPr marL="0" indent="0">
              <a:buNone/>
              <a:defRPr sz="146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78606" indent="0">
              <a:buNone/>
              <a:defRPr sz="1097">
                <a:solidFill>
                  <a:schemeClr val="tx1">
                    <a:tint val="75000"/>
                  </a:schemeClr>
                </a:solidFill>
              </a:defRPr>
            </a:lvl2pPr>
            <a:lvl3pPr marL="557213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3pPr>
            <a:lvl4pPr marL="835819" indent="0">
              <a:buNone/>
              <a:defRPr sz="854">
                <a:solidFill>
                  <a:schemeClr val="tx1">
                    <a:tint val="75000"/>
                  </a:schemeClr>
                </a:solidFill>
              </a:defRPr>
            </a:lvl4pPr>
            <a:lvl5pPr marL="1114425" indent="0">
              <a:buNone/>
              <a:defRPr sz="854">
                <a:solidFill>
                  <a:schemeClr val="tx1">
                    <a:tint val="75000"/>
                  </a:schemeClr>
                </a:solidFill>
              </a:defRPr>
            </a:lvl5pPr>
            <a:lvl6pPr marL="1393031" indent="0">
              <a:buNone/>
              <a:defRPr sz="854">
                <a:solidFill>
                  <a:schemeClr val="tx1">
                    <a:tint val="75000"/>
                  </a:schemeClr>
                </a:solidFill>
              </a:defRPr>
            </a:lvl6pPr>
            <a:lvl7pPr marL="1671638" indent="0">
              <a:buNone/>
              <a:defRPr sz="854">
                <a:solidFill>
                  <a:schemeClr val="tx1">
                    <a:tint val="75000"/>
                  </a:schemeClr>
                </a:solidFill>
              </a:defRPr>
            </a:lvl7pPr>
            <a:lvl8pPr marL="1950244" indent="0">
              <a:buNone/>
              <a:defRPr sz="854">
                <a:solidFill>
                  <a:schemeClr val="tx1">
                    <a:tint val="75000"/>
                  </a:schemeClr>
                </a:solidFill>
              </a:defRPr>
            </a:lvl8pPr>
            <a:lvl9pPr marL="2228850" indent="0">
              <a:buNone/>
              <a:defRPr sz="8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F756B5-4F6C-49C2-9644-2AC6729CDE75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19665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6" y="1371601"/>
            <a:ext cx="3886200" cy="326350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71601"/>
            <a:ext cx="3886200" cy="326350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F756B5-4F6C-49C2-9644-2AC6729CDE75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52420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261389"/>
            <a:ext cx="3867150" cy="619274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63" b="1"/>
            </a:lvl1pPr>
            <a:lvl2pPr marL="278606" indent="0">
              <a:buNone/>
              <a:defRPr sz="1219" b="1"/>
            </a:lvl2pPr>
            <a:lvl3pPr marL="557213" indent="0">
              <a:buNone/>
              <a:defRPr sz="1097" b="1"/>
            </a:lvl3pPr>
            <a:lvl4pPr marL="835819" indent="0">
              <a:buNone/>
              <a:defRPr sz="975" b="1"/>
            </a:lvl4pPr>
            <a:lvl5pPr marL="1114425" indent="0">
              <a:buNone/>
              <a:defRPr sz="975" b="1"/>
            </a:lvl5pPr>
            <a:lvl6pPr marL="1393031" indent="0">
              <a:buNone/>
              <a:defRPr sz="975" b="1"/>
            </a:lvl6pPr>
            <a:lvl7pPr marL="1671638" indent="0">
              <a:buNone/>
              <a:defRPr sz="975" b="1"/>
            </a:lvl7pPr>
            <a:lvl8pPr marL="1950244" indent="0">
              <a:buNone/>
              <a:defRPr sz="975" b="1"/>
            </a:lvl8pPr>
            <a:lvl9pPr marL="2228850" indent="0">
              <a:buNone/>
              <a:defRPr sz="975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1880664"/>
            <a:ext cx="3867150" cy="276039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1388"/>
            <a:ext cx="3886201" cy="619274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63" b="1"/>
            </a:lvl1pPr>
            <a:lvl2pPr marL="278606" indent="0">
              <a:buNone/>
              <a:defRPr sz="1219" b="1"/>
            </a:lvl2pPr>
            <a:lvl3pPr marL="557213" indent="0">
              <a:buNone/>
              <a:defRPr sz="1097" b="1"/>
            </a:lvl3pPr>
            <a:lvl4pPr marL="835819" indent="0">
              <a:buNone/>
              <a:defRPr sz="975" b="1"/>
            </a:lvl4pPr>
            <a:lvl5pPr marL="1114425" indent="0">
              <a:buNone/>
              <a:defRPr sz="975" b="1"/>
            </a:lvl5pPr>
            <a:lvl6pPr marL="1393031" indent="0">
              <a:buNone/>
              <a:defRPr sz="975" b="1"/>
            </a:lvl6pPr>
            <a:lvl7pPr marL="1671638" indent="0">
              <a:buNone/>
              <a:defRPr sz="975" b="1"/>
            </a:lvl7pPr>
            <a:lvl8pPr marL="1950244" indent="0">
              <a:buNone/>
              <a:defRPr sz="975" b="1"/>
            </a:lvl8pPr>
            <a:lvl9pPr marL="2228850" indent="0">
              <a:buNone/>
              <a:defRPr sz="975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80664"/>
            <a:ext cx="3886201" cy="276039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F756B5-4F6C-49C2-9644-2AC6729CDE75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25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F756B5-4F6C-49C2-9644-2AC6729CDE75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46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0D7E3A-E524-4AF3-B5A6-84FB36BCB754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18888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  <a:prstGeom prst="rect">
            <a:avLst/>
          </a:prstGeo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42901"/>
            <a:ext cx="2948940" cy="1200148"/>
          </a:xfrm>
        </p:spPr>
        <p:txBody>
          <a:bodyPr anchor="b">
            <a:normAutofit/>
          </a:bodyPr>
          <a:lstStyle>
            <a:lvl1pPr>
              <a:defRPr sz="195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1" y="742950"/>
            <a:ext cx="4629150" cy="3657600"/>
          </a:xfrm>
        </p:spPr>
        <p:txBody>
          <a:bodyPr/>
          <a:lstStyle>
            <a:lvl1pPr>
              <a:defRPr sz="1950"/>
            </a:lvl1pPr>
            <a:lvl2pPr>
              <a:defRPr sz="1706"/>
            </a:lvl2pPr>
            <a:lvl3pPr>
              <a:defRPr sz="1463"/>
            </a:lvl3pPr>
            <a:lvl4pPr>
              <a:defRPr sz="1219"/>
            </a:lvl4pPr>
            <a:lvl5pPr>
              <a:defRPr sz="1219"/>
            </a:lvl5pPr>
            <a:lvl6pPr>
              <a:defRPr sz="1219"/>
            </a:lvl6pPr>
            <a:lvl7pPr>
              <a:defRPr sz="1219"/>
            </a:lvl7pPr>
            <a:lvl8pPr>
              <a:defRPr sz="1219"/>
            </a:lvl8pPr>
            <a:lvl9pPr>
              <a:defRPr sz="1219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1543049"/>
            <a:ext cx="2948940" cy="28575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975"/>
            </a:lvl1pPr>
            <a:lvl2pPr marL="278606" indent="0">
              <a:buNone/>
              <a:defRPr sz="731"/>
            </a:lvl2pPr>
            <a:lvl3pPr marL="557213" indent="0">
              <a:buNone/>
              <a:defRPr sz="610"/>
            </a:lvl3pPr>
            <a:lvl4pPr marL="835819" indent="0">
              <a:buNone/>
              <a:defRPr sz="548"/>
            </a:lvl4pPr>
            <a:lvl5pPr marL="1114425" indent="0">
              <a:buNone/>
              <a:defRPr sz="548"/>
            </a:lvl5pPr>
            <a:lvl6pPr marL="1393031" indent="0">
              <a:buNone/>
              <a:defRPr sz="548"/>
            </a:lvl6pPr>
            <a:lvl7pPr marL="1671638" indent="0">
              <a:buNone/>
              <a:defRPr sz="548"/>
            </a:lvl7pPr>
            <a:lvl8pPr marL="1950244" indent="0">
              <a:buNone/>
              <a:defRPr sz="548"/>
            </a:lvl8pPr>
            <a:lvl9pPr marL="2228850" indent="0">
              <a:buNone/>
              <a:defRPr sz="548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F756B5-4F6C-49C2-9644-2AC6729CDE75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29110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42900"/>
            <a:ext cx="2948940" cy="1200150"/>
          </a:xfrm>
        </p:spPr>
        <p:txBody>
          <a:bodyPr anchor="b">
            <a:normAutofit/>
          </a:bodyPr>
          <a:lstStyle>
            <a:lvl1pPr>
              <a:defRPr sz="195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1" y="742950"/>
            <a:ext cx="4629150" cy="3657600"/>
          </a:xfrm>
        </p:spPr>
        <p:txBody>
          <a:bodyPr/>
          <a:lstStyle>
            <a:lvl1pPr marL="0" indent="0">
              <a:buNone/>
              <a:defRPr sz="1950"/>
            </a:lvl1pPr>
            <a:lvl2pPr marL="278606" indent="0">
              <a:buNone/>
              <a:defRPr sz="1706"/>
            </a:lvl2pPr>
            <a:lvl3pPr marL="557213" indent="0">
              <a:buNone/>
              <a:defRPr sz="1463"/>
            </a:lvl3pPr>
            <a:lvl4pPr marL="835819" indent="0">
              <a:buNone/>
              <a:defRPr sz="1219"/>
            </a:lvl4pPr>
            <a:lvl5pPr marL="1114425" indent="0">
              <a:buNone/>
              <a:defRPr sz="1219"/>
            </a:lvl5pPr>
            <a:lvl6pPr marL="1393031" indent="0">
              <a:buNone/>
              <a:defRPr sz="1219"/>
            </a:lvl6pPr>
            <a:lvl7pPr marL="1671638" indent="0">
              <a:buNone/>
              <a:defRPr sz="1219"/>
            </a:lvl7pPr>
            <a:lvl8pPr marL="1950244" indent="0">
              <a:buNone/>
              <a:defRPr sz="1219"/>
            </a:lvl8pPr>
            <a:lvl9pPr marL="2228850" indent="0">
              <a:buNone/>
              <a:defRPr sz="1219"/>
            </a:lvl9pPr>
          </a:lstStyle>
          <a:p>
            <a:r>
              <a:rPr lang="ja-JP" altLang="en-US" dirty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1543050"/>
            <a:ext cx="2948940" cy="28575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975"/>
            </a:lvl1pPr>
            <a:lvl2pPr marL="278606" indent="0">
              <a:buNone/>
              <a:defRPr sz="731"/>
            </a:lvl2pPr>
            <a:lvl3pPr marL="557213" indent="0">
              <a:buNone/>
              <a:defRPr sz="610"/>
            </a:lvl3pPr>
            <a:lvl4pPr marL="835819" indent="0">
              <a:buNone/>
              <a:defRPr sz="548"/>
            </a:lvl4pPr>
            <a:lvl5pPr marL="1114425" indent="0">
              <a:buNone/>
              <a:defRPr sz="548"/>
            </a:lvl5pPr>
            <a:lvl6pPr marL="1393031" indent="0">
              <a:buNone/>
              <a:defRPr sz="548"/>
            </a:lvl6pPr>
            <a:lvl7pPr marL="1671638" indent="0">
              <a:buNone/>
              <a:defRPr sz="548"/>
            </a:lvl7pPr>
            <a:lvl8pPr marL="1950244" indent="0">
              <a:buNone/>
              <a:defRPr sz="548"/>
            </a:lvl8pPr>
            <a:lvl9pPr marL="2228850" indent="0">
              <a:buNone/>
              <a:defRPr sz="548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F756B5-4F6C-49C2-9644-2AC6729CDE75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57704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F756B5-4F6C-49C2-9644-2AC6729CDE75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825986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0271"/>
            <a:ext cx="1971675" cy="4358879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0273"/>
            <a:ext cx="5800725" cy="435887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F756B5-4F6C-49C2-9644-2AC6729CDE75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692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Y30_Ⅰ.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1"/>
          <p:cNvSpPr>
            <a:spLocks noChangeArrowheads="1"/>
          </p:cNvSpPr>
          <p:nvPr userDrawn="1"/>
        </p:nvSpPr>
        <p:spPr bwMode="auto">
          <a:xfrm>
            <a:off x="8525191" y="4955068"/>
            <a:ext cx="54854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defRPr/>
            </a:pPr>
            <a:r>
              <a:rPr lang="en-US" altLang="ja-JP" sz="750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A-</a:t>
            </a:r>
            <a:fld id="{6FB072EE-138B-451C-BB17-FF31BA38DEC5}" type="slidenum">
              <a:rPr lang="ja-JP" altLang="en-US" sz="750" smtClean="0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pPr>
                <a:defRPr/>
              </a:pPr>
              <a:t>‹#›</a:t>
            </a:fld>
            <a:r>
              <a:rPr lang="ja-JP" altLang="en-US" sz="750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頁</a:t>
            </a:r>
            <a:endParaRPr lang="ja-JP" altLang="en-US" sz="750" dirty="0">
              <a:solidFill>
                <a:srgbClr val="7F7F7F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3476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2738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Image - 1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719238" y="1383618"/>
            <a:ext cx="2988591" cy="298833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39915" y="1995686"/>
            <a:ext cx="4499998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139915" y="2319722"/>
            <a:ext cx="4499998" cy="1476164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29555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Image - 2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719238" y="1383618"/>
            <a:ext cx="2988591" cy="298833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39915" y="1419622"/>
            <a:ext cx="4499998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139915" y="1743658"/>
            <a:ext cx="4499998" cy="1008112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140807" y="3039802"/>
            <a:ext cx="4499998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140807" y="3363838"/>
            <a:ext cx="4499998" cy="1008112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64828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Image - 1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719238" y="1383618"/>
            <a:ext cx="2988591" cy="298833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39915" y="1995686"/>
            <a:ext cx="4499998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139915" y="2319722"/>
            <a:ext cx="4499998" cy="1476164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44504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- 2 Column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719237" y="1311610"/>
            <a:ext cx="1404278" cy="1404157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2446687" y="1527634"/>
            <a:ext cx="6193226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446687" y="1851670"/>
            <a:ext cx="6193226" cy="828092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447579" y="3219822"/>
            <a:ext cx="6193226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447579" y="3543858"/>
            <a:ext cx="6193226" cy="828092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6" name="図プレースホルダー 8"/>
          <p:cNvSpPr>
            <a:spLocks noGrp="1"/>
          </p:cNvSpPr>
          <p:nvPr>
            <p:ph type="pic" sz="quarter" idx="19" hasCustomPrompt="1"/>
          </p:nvPr>
        </p:nvSpPr>
        <p:spPr>
          <a:xfrm>
            <a:off x="719237" y="3111810"/>
            <a:ext cx="1404278" cy="1404157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117837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6" name="Text Box 5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0" y="4899600"/>
            <a:ext cx="1196912" cy="144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10" name="Picture 9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s - 4 Columns -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719237" y="1311610"/>
            <a:ext cx="1404278" cy="1404157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2339558" y="1527634"/>
            <a:ext cx="2232045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339558" y="1851670"/>
            <a:ext cx="2232045" cy="864096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340450" y="3219822"/>
            <a:ext cx="2232045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340450" y="3543858"/>
            <a:ext cx="2232045" cy="864096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6" name="図プレースホルダー 8"/>
          <p:cNvSpPr>
            <a:spLocks noGrp="1"/>
          </p:cNvSpPr>
          <p:nvPr>
            <p:ph type="pic" sz="quarter" idx="19" hasCustomPrompt="1"/>
          </p:nvPr>
        </p:nvSpPr>
        <p:spPr>
          <a:xfrm>
            <a:off x="719237" y="3111810"/>
            <a:ext cx="1404278" cy="1404157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8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>
            <a:off x="4824050" y="1311610"/>
            <a:ext cx="1404278" cy="1404157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443080" y="1527634"/>
            <a:ext cx="2232045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443080" y="1851670"/>
            <a:ext cx="2232045" cy="864096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443973" y="3219822"/>
            <a:ext cx="2232045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443973" y="3543857"/>
            <a:ext cx="2232045" cy="864096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>
            <a:off x="4824050" y="3111810"/>
            <a:ext cx="1404278" cy="1404157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185102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8" grpId="0" animBg="1"/>
      <p:bldP spid="2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s -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575209" y="1383618"/>
            <a:ext cx="1728342" cy="172819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67187" y="3363838"/>
            <a:ext cx="1980392" cy="323825"/>
          </a:xfrm>
        </p:spPr>
        <p:txBody>
          <a:bodyPr anchor="ctr">
            <a:noAutofit/>
          </a:bodyPr>
          <a:lstStyle>
            <a:lvl1pPr algn="ctr"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67187" y="3687874"/>
            <a:ext cx="1980392" cy="1044116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5" name="図プレースホルダー 8"/>
          <p:cNvSpPr>
            <a:spLocks noGrp="1"/>
          </p:cNvSpPr>
          <p:nvPr>
            <p:ph type="pic" sz="quarter" idx="19" hasCustomPrompt="1"/>
          </p:nvPr>
        </p:nvSpPr>
        <p:spPr>
          <a:xfrm>
            <a:off x="2663622" y="1383618"/>
            <a:ext cx="1728342" cy="172819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2555601" y="3363838"/>
            <a:ext cx="1980392" cy="323825"/>
          </a:xfrm>
        </p:spPr>
        <p:txBody>
          <a:bodyPr anchor="ctr">
            <a:noAutofit/>
          </a:bodyPr>
          <a:lstStyle>
            <a:lvl1pPr algn="ctr"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2555601" y="3687874"/>
            <a:ext cx="1980392" cy="1044116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図プレースホルダー 8"/>
          <p:cNvSpPr>
            <a:spLocks noGrp="1"/>
          </p:cNvSpPr>
          <p:nvPr>
            <p:ph type="pic" sz="quarter" idx="22" hasCustomPrompt="1"/>
          </p:nvPr>
        </p:nvSpPr>
        <p:spPr>
          <a:xfrm>
            <a:off x="4752035" y="1383618"/>
            <a:ext cx="1728342" cy="172819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4644014" y="3363838"/>
            <a:ext cx="1980392" cy="323825"/>
          </a:xfrm>
        </p:spPr>
        <p:txBody>
          <a:bodyPr anchor="ctr">
            <a:noAutofit/>
          </a:bodyPr>
          <a:lstStyle>
            <a:lvl1pPr algn="ctr"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4644014" y="3687874"/>
            <a:ext cx="1980392" cy="1044116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>
            <a:off x="6840449" y="1383618"/>
            <a:ext cx="1728342" cy="172819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732427" y="3363838"/>
            <a:ext cx="1980392" cy="323825"/>
          </a:xfrm>
        </p:spPr>
        <p:txBody>
          <a:bodyPr anchor="ctr">
            <a:noAutofit/>
          </a:bodyPr>
          <a:lstStyle>
            <a:lvl1pPr algn="ctr"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732427" y="3687874"/>
            <a:ext cx="1980392" cy="1044116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09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29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/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s - 4 Columns - T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575209" y="1383618"/>
            <a:ext cx="1728342" cy="172819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67187" y="3363838"/>
            <a:ext cx="1980392" cy="323825"/>
          </a:xfrm>
        </p:spPr>
        <p:txBody>
          <a:bodyPr anchor="ctr">
            <a:noAutofit/>
          </a:bodyPr>
          <a:lstStyle>
            <a:lvl1pPr algn="ctr"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67187" y="3687874"/>
            <a:ext cx="1980392" cy="1044117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28" hasCustomPrompt="1"/>
          </p:nvPr>
        </p:nvSpPr>
        <p:spPr>
          <a:xfrm>
            <a:off x="395173" y="1167594"/>
            <a:ext cx="576114" cy="576064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6" name="図プレースホルダー 8"/>
          <p:cNvSpPr>
            <a:spLocks noGrp="1"/>
          </p:cNvSpPr>
          <p:nvPr>
            <p:ph type="pic" sz="quarter" idx="29" hasCustomPrompt="1"/>
          </p:nvPr>
        </p:nvSpPr>
        <p:spPr>
          <a:xfrm>
            <a:off x="2663622" y="1383618"/>
            <a:ext cx="1728342" cy="172819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2555601" y="3363839"/>
            <a:ext cx="1980392" cy="323825"/>
          </a:xfrm>
        </p:spPr>
        <p:txBody>
          <a:bodyPr anchor="ctr">
            <a:noAutofit/>
          </a:bodyPr>
          <a:lstStyle>
            <a:lvl1pPr algn="ctr"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2555601" y="3687874"/>
            <a:ext cx="1980392" cy="1044117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7"/>
          <p:cNvSpPr>
            <a:spLocks noGrp="1"/>
          </p:cNvSpPr>
          <p:nvPr>
            <p:ph type="body" sz="quarter" idx="32" hasCustomPrompt="1"/>
          </p:nvPr>
        </p:nvSpPr>
        <p:spPr>
          <a:xfrm>
            <a:off x="2483587" y="1167594"/>
            <a:ext cx="576114" cy="576064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0" name="図プレースホルダー 8"/>
          <p:cNvSpPr>
            <a:spLocks noGrp="1"/>
          </p:cNvSpPr>
          <p:nvPr>
            <p:ph type="pic" sz="quarter" idx="33" hasCustomPrompt="1"/>
          </p:nvPr>
        </p:nvSpPr>
        <p:spPr>
          <a:xfrm>
            <a:off x="4752035" y="1383617"/>
            <a:ext cx="1728342" cy="172819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14" y="3363838"/>
            <a:ext cx="1980392" cy="323825"/>
          </a:xfrm>
        </p:spPr>
        <p:txBody>
          <a:bodyPr anchor="ctr">
            <a:noAutofit/>
          </a:bodyPr>
          <a:lstStyle>
            <a:lvl1pPr algn="ctr"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4644014" y="3687873"/>
            <a:ext cx="1980392" cy="1044117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7"/>
          <p:cNvSpPr>
            <a:spLocks noGrp="1"/>
          </p:cNvSpPr>
          <p:nvPr>
            <p:ph type="body" sz="quarter" idx="36" hasCustomPrompt="1"/>
          </p:nvPr>
        </p:nvSpPr>
        <p:spPr>
          <a:xfrm>
            <a:off x="4572000" y="1167593"/>
            <a:ext cx="576114" cy="576064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4" name="図プレースホルダー 8"/>
          <p:cNvSpPr>
            <a:spLocks noGrp="1"/>
          </p:cNvSpPr>
          <p:nvPr>
            <p:ph type="pic" sz="quarter" idx="37" hasCustomPrompt="1"/>
          </p:nvPr>
        </p:nvSpPr>
        <p:spPr>
          <a:xfrm>
            <a:off x="6840449" y="1383618"/>
            <a:ext cx="1728342" cy="172819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6732427" y="3363838"/>
            <a:ext cx="1980392" cy="323825"/>
          </a:xfrm>
        </p:spPr>
        <p:txBody>
          <a:bodyPr anchor="ctr">
            <a:noAutofit/>
          </a:bodyPr>
          <a:lstStyle>
            <a:lvl1pPr algn="ctr"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6732427" y="3687874"/>
            <a:ext cx="1980392" cy="1044117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7" name="テキスト プレースホルダー 7"/>
          <p:cNvSpPr>
            <a:spLocks noGrp="1"/>
          </p:cNvSpPr>
          <p:nvPr>
            <p:ph type="body" sz="quarter" idx="40" hasCustomPrompt="1"/>
          </p:nvPr>
        </p:nvSpPr>
        <p:spPr>
          <a:xfrm>
            <a:off x="6660413" y="1167594"/>
            <a:ext cx="576114" cy="576064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40632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750"/>
                            </p:stCondLst>
                            <p:childTnLst>
                              <p:par>
                                <p:cTn id="79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00"/>
                            </p:stCondLst>
                            <p:childTnLst>
                              <p:par>
                                <p:cTn id="9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500"/>
                            </p:stCondLst>
                            <p:childTnLst>
                              <p:par>
                                <p:cTn id="10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750"/>
                            </p:stCondLst>
                            <p:childTnLst>
                              <p:par>
                                <p:cTn id="12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750"/>
                            </p:stCondLst>
                            <p:childTnLst>
                              <p:par>
                                <p:cTn id="1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  <p:bldP spid="1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allAtOnce" animBg="1">
        <p:tmplLst>
          <p:tmpl>
            <p:tnLst>
              <p:par>
                <p:cTn presetID="49" presetClass="entr" presetSubtype="0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allAtOnce" animBg="1"/>
      <p:bldP spid="3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 animBg="1">
        <p:tmplLst>
          <p:tmpl>
            <p:tnLst>
              <p:par>
                <p:cTn presetID="49" presetClass="entr" presetSubtype="0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allAtOnce" animBg="1"/>
      <p:bldP spid="4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allAtOnce" animBg="1">
        <p:tmplLst>
          <p:tmpl>
            <p:tnLst>
              <p:par>
                <p:cTn presetID="49" presetClass="entr" presetSubtype="0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allAtOnce" animBg="1"/>
      <p:bldP spid="4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 animBg="1">
        <p:tmplLst>
          <p:tmpl>
            <p:tnLst>
              <p:par>
                <p:cTn presetID="49" presetClass="entr" presetSubtype="0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791252" y="1239603"/>
            <a:ext cx="1224242" cy="1224136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36" name="図プレースホルダー 8"/>
          <p:cNvSpPr>
            <a:spLocks noGrp="1"/>
          </p:cNvSpPr>
          <p:nvPr>
            <p:ph type="pic" sz="quarter" idx="29" hasCustomPrompt="1"/>
          </p:nvPr>
        </p:nvSpPr>
        <p:spPr>
          <a:xfrm>
            <a:off x="2879665" y="1239603"/>
            <a:ext cx="1224242" cy="1224136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0" name="図プレースホルダー 8"/>
          <p:cNvSpPr>
            <a:spLocks noGrp="1"/>
          </p:cNvSpPr>
          <p:nvPr>
            <p:ph type="pic" sz="quarter" idx="33" hasCustomPrompt="1"/>
          </p:nvPr>
        </p:nvSpPr>
        <p:spPr>
          <a:xfrm>
            <a:off x="4968078" y="1239602"/>
            <a:ext cx="1224242" cy="1224136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図プレースホルダー 8"/>
          <p:cNvSpPr>
            <a:spLocks noGrp="1"/>
          </p:cNvSpPr>
          <p:nvPr>
            <p:ph type="pic" sz="quarter" idx="37" hasCustomPrompt="1"/>
          </p:nvPr>
        </p:nvSpPr>
        <p:spPr>
          <a:xfrm>
            <a:off x="7056491" y="1239603"/>
            <a:ext cx="1224242" cy="1224136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3" name="図プレースホルダー 8"/>
          <p:cNvSpPr>
            <a:spLocks noGrp="1"/>
          </p:cNvSpPr>
          <p:nvPr>
            <p:ph type="pic" sz="quarter" idx="38" hasCustomPrompt="1"/>
          </p:nvPr>
        </p:nvSpPr>
        <p:spPr>
          <a:xfrm>
            <a:off x="791252" y="3111811"/>
            <a:ext cx="1224242" cy="1224136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4" name="図プレースホルダー 8"/>
          <p:cNvSpPr>
            <a:spLocks noGrp="1"/>
          </p:cNvSpPr>
          <p:nvPr>
            <p:ph type="pic" sz="quarter" idx="39" hasCustomPrompt="1"/>
          </p:nvPr>
        </p:nvSpPr>
        <p:spPr>
          <a:xfrm>
            <a:off x="2879665" y="3111812"/>
            <a:ext cx="1224242" cy="1224136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5" name="図プレースホルダー 8"/>
          <p:cNvSpPr>
            <a:spLocks noGrp="1"/>
          </p:cNvSpPr>
          <p:nvPr>
            <p:ph type="pic" sz="quarter" idx="40" hasCustomPrompt="1"/>
          </p:nvPr>
        </p:nvSpPr>
        <p:spPr>
          <a:xfrm>
            <a:off x="4968078" y="3111810"/>
            <a:ext cx="1224242" cy="1224136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6" name="図プレースホルダー 8"/>
          <p:cNvSpPr>
            <a:spLocks noGrp="1"/>
          </p:cNvSpPr>
          <p:nvPr>
            <p:ph type="pic" sz="quarter" idx="41" hasCustomPrompt="1"/>
          </p:nvPr>
        </p:nvSpPr>
        <p:spPr>
          <a:xfrm>
            <a:off x="7056491" y="3111811"/>
            <a:ext cx="1224242" cy="1224136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11216" y="2571750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2686616" y="2571750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4824050" y="2571750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6899449" y="2571750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611216" y="4407954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2686616" y="4407954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824050" y="4407954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6899449" y="4407954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14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750"/>
                            </p:stCondLst>
                            <p:childTnLst>
                              <p:par>
                                <p:cTn id="7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40" grpId="0" animBg="1"/>
      <p:bldP spid="44" grpId="0" animBg="1"/>
      <p:bldP spid="23" grpId="0" animBg="1"/>
      <p:bldP spid="24" grpId="0" animBg="1"/>
      <p:bldP spid="25" grpId="0" animBg="1"/>
      <p:bldP spid="26" grpId="0" animBg="1"/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cons - 4 Columns -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2339558" y="1527634"/>
            <a:ext cx="2232045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339558" y="1851670"/>
            <a:ext cx="2232045" cy="864096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340450" y="3219822"/>
            <a:ext cx="2232045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340450" y="3543858"/>
            <a:ext cx="2232045" cy="864096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443080" y="1527634"/>
            <a:ext cx="2232045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443080" y="1851670"/>
            <a:ext cx="2232045" cy="864096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443973" y="3219822"/>
            <a:ext cx="2232045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443973" y="3543857"/>
            <a:ext cx="2232045" cy="864096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" name="円/楕円 3"/>
          <p:cNvSpPr/>
          <p:nvPr/>
        </p:nvSpPr>
        <p:spPr>
          <a:xfrm>
            <a:off x="719237" y="1311610"/>
            <a:ext cx="1404278" cy="140415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図プレースホルダー 5"/>
          <p:cNvSpPr>
            <a:spLocks noGrp="1"/>
          </p:cNvSpPr>
          <p:nvPr>
            <p:ph type="pic" sz="quarter" idx="38" hasCustomPrompt="1"/>
          </p:nvPr>
        </p:nvSpPr>
        <p:spPr>
          <a:xfrm>
            <a:off x="1169326" y="1761660"/>
            <a:ext cx="504100" cy="504056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6" name="円/楕円 25"/>
          <p:cNvSpPr/>
          <p:nvPr/>
        </p:nvSpPr>
        <p:spPr>
          <a:xfrm>
            <a:off x="719237" y="3111810"/>
            <a:ext cx="1404278" cy="140415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1169326" y="3561860"/>
            <a:ext cx="504100" cy="504056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円/楕円 27"/>
          <p:cNvSpPr/>
          <p:nvPr/>
        </p:nvSpPr>
        <p:spPr>
          <a:xfrm>
            <a:off x="4824050" y="1311610"/>
            <a:ext cx="1404278" cy="140415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図プレースホルダー 5"/>
          <p:cNvSpPr>
            <a:spLocks noGrp="1"/>
          </p:cNvSpPr>
          <p:nvPr>
            <p:ph type="pic" sz="quarter" idx="40" hasCustomPrompt="1"/>
          </p:nvPr>
        </p:nvSpPr>
        <p:spPr>
          <a:xfrm>
            <a:off x="5274139" y="1761660"/>
            <a:ext cx="504100" cy="504056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0" name="円/楕円 29"/>
          <p:cNvSpPr/>
          <p:nvPr/>
        </p:nvSpPr>
        <p:spPr>
          <a:xfrm>
            <a:off x="4824050" y="3100685"/>
            <a:ext cx="1404278" cy="140415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5274139" y="3550735"/>
            <a:ext cx="504100" cy="504056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60020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00"/>
                            </p:stCondLst>
                            <p:childTnLst>
                              <p:par>
                                <p:cTn id="88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con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67187" y="3219822"/>
            <a:ext cx="1980392" cy="323825"/>
          </a:xfrm>
        </p:spPr>
        <p:txBody>
          <a:bodyPr anchor="ctr">
            <a:noAutofit/>
          </a:bodyPr>
          <a:lstStyle>
            <a:lvl1pPr algn="ctr"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67187" y="3543858"/>
            <a:ext cx="1980392" cy="1044116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0" name="円/楕円 19"/>
          <p:cNvSpPr/>
          <p:nvPr/>
        </p:nvSpPr>
        <p:spPr>
          <a:xfrm>
            <a:off x="791252" y="1527634"/>
            <a:ext cx="1404278" cy="140415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38" hasCustomPrompt="1"/>
          </p:nvPr>
        </p:nvSpPr>
        <p:spPr>
          <a:xfrm>
            <a:off x="1241341" y="1977684"/>
            <a:ext cx="504100" cy="504056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6" name="直線コネクタ 5"/>
          <p:cNvCxnSpPr/>
          <p:nvPr/>
        </p:nvCxnSpPr>
        <p:spPr>
          <a:xfrm>
            <a:off x="647223" y="3111810"/>
            <a:ext cx="1656328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519594" y="3219822"/>
            <a:ext cx="1980392" cy="323825"/>
          </a:xfrm>
        </p:spPr>
        <p:txBody>
          <a:bodyPr anchor="ctr">
            <a:noAutofit/>
          </a:bodyPr>
          <a:lstStyle>
            <a:lvl1pPr algn="ctr"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2519594" y="3543858"/>
            <a:ext cx="1980392" cy="1044116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円/楕円 35"/>
          <p:cNvSpPr/>
          <p:nvPr/>
        </p:nvSpPr>
        <p:spPr>
          <a:xfrm>
            <a:off x="2843658" y="1527634"/>
            <a:ext cx="1404278" cy="140415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3293747" y="1977684"/>
            <a:ext cx="504100" cy="504056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8" name="直線コネクタ 37"/>
          <p:cNvCxnSpPr/>
          <p:nvPr/>
        </p:nvCxnSpPr>
        <p:spPr>
          <a:xfrm>
            <a:off x="2699629" y="3111810"/>
            <a:ext cx="1656328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4572000" y="3219822"/>
            <a:ext cx="1980392" cy="323825"/>
          </a:xfrm>
        </p:spPr>
        <p:txBody>
          <a:bodyPr anchor="ctr">
            <a:noAutofit/>
          </a:bodyPr>
          <a:lstStyle>
            <a:lvl1pPr algn="ctr"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4572000" y="3543858"/>
            <a:ext cx="1980392" cy="1044116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円/楕円 40"/>
          <p:cNvSpPr/>
          <p:nvPr/>
        </p:nvSpPr>
        <p:spPr>
          <a:xfrm>
            <a:off x="4896064" y="1527634"/>
            <a:ext cx="1404278" cy="140415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2" name="図プレースホルダー 5"/>
          <p:cNvSpPr>
            <a:spLocks noGrp="1"/>
          </p:cNvSpPr>
          <p:nvPr>
            <p:ph type="pic" sz="quarter" idx="44" hasCustomPrompt="1"/>
          </p:nvPr>
        </p:nvSpPr>
        <p:spPr>
          <a:xfrm>
            <a:off x="5346153" y="1977684"/>
            <a:ext cx="504100" cy="504056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3" name="直線コネクタ 42"/>
          <p:cNvCxnSpPr/>
          <p:nvPr/>
        </p:nvCxnSpPr>
        <p:spPr>
          <a:xfrm>
            <a:off x="4752035" y="3111810"/>
            <a:ext cx="1656328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6624406" y="3219822"/>
            <a:ext cx="1980392" cy="323825"/>
          </a:xfrm>
        </p:spPr>
        <p:txBody>
          <a:bodyPr anchor="ctr">
            <a:noAutofit/>
          </a:bodyPr>
          <a:lstStyle>
            <a:lvl1pPr algn="ctr"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6624406" y="3543858"/>
            <a:ext cx="1980392" cy="1044116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円/楕円 45"/>
          <p:cNvSpPr/>
          <p:nvPr/>
        </p:nvSpPr>
        <p:spPr>
          <a:xfrm>
            <a:off x="6948470" y="1527634"/>
            <a:ext cx="1404278" cy="140415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7398559" y="1977684"/>
            <a:ext cx="504100" cy="504056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8" name="直線コネクタ 47"/>
          <p:cNvCxnSpPr/>
          <p:nvPr/>
        </p:nvCxnSpPr>
        <p:spPr>
          <a:xfrm>
            <a:off x="6804441" y="3111810"/>
            <a:ext cx="1656328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39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0"/>
                            </p:stCondLst>
                            <p:childTnLst>
                              <p:par>
                                <p:cTn id="10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21" grpId="0"/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/>
      <p:bldP spid="37" grpId="0"/>
      <p:bldP spid="39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animBg="1"/>
      <p:bldP spid="42" grpId="0"/>
      <p:bldP spid="4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animBg="1"/>
      <p:bldP spid="47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80" y="2517744"/>
            <a:ext cx="1295272" cy="108012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1295351" y="2516533"/>
            <a:ext cx="1620321" cy="109223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正方形/長方形 24"/>
          <p:cNvSpPr/>
          <p:nvPr/>
        </p:nvSpPr>
        <p:spPr>
          <a:xfrm>
            <a:off x="2915672" y="2511513"/>
            <a:ext cx="1656328" cy="108012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正方形/長方形 25"/>
          <p:cNvSpPr/>
          <p:nvPr/>
        </p:nvSpPr>
        <p:spPr>
          <a:xfrm>
            <a:off x="4572000" y="2511513"/>
            <a:ext cx="1620321" cy="114243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6192321" y="2511513"/>
            <a:ext cx="1620320" cy="108012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正方形/長方形 28"/>
          <p:cNvSpPr/>
          <p:nvPr/>
        </p:nvSpPr>
        <p:spPr>
          <a:xfrm>
            <a:off x="7812641" y="2517744"/>
            <a:ext cx="1331360" cy="108012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03195" y="3219822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3195" y="3507854"/>
            <a:ext cx="1561320" cy="1044117"/>
          </a:xfrm>
        </p:spPr>
        <p:txBody>
          <a:bodyPr anchor="t">
            <a:noAutofit/>
          </a:bodyPr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146509" y="3219822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2146509" y="3507854"/>
            <a:ext cx="1561320" cy="1044117"/>
          </a:xfrm>
        </p:spPr>
        <p:txBody>
          <a:bodyPr anchor="t">
            <a:noAutofit/>
          </a:bodyPr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3790807" y="3219822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3790807" y="3507854"/>
            <a:ext cx="1561320" cy="1044117"/>
          </a:xfrm>
        </p:spPr>
        <p:txBody>
          <a:bodyPr anchor="t">
            <a:noAutofit/>
          </a:bodyPr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5424141" y="3219822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5424141" y="3507854"/>
            <a:ext cx="1561320" cy="1044117"/>
          </a:xfrm>
        </p:spPr>
        <p:txBody>
          <a:bodyPr anchor="t">
            <a:noAutofit/>
          </a:bodyPr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056492" y="3219822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056492" y="3507855"/>
            <a:ext cx="1561320" cy="1044117"/>
          </a:xfrm>
        </p:spPr>
        <p:txBody>
          <a:bodyPr anchor="t">
            <a:noAutofit/>
          </a:bodyPr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 useBgFill="1">
        <p:nvSpPr>
          <p:cNvPr id="40" name="円/楕円 39"/>
          <p:cNvSpPr/>
          <p:nvPr/>
        </p:nvSpPr>
        <p:spPr>
          <a:xfrm>
            <a:off x="719237" y="1995686"/>
            <a:ext cx="1152228" cy="1152128"/>
          </a:xfrm>
          <a:prstGeom prst="ellipse">
            <a:avLst/>
          </a:prstGeom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24277" y="2409838"/>
            <a:ext cx="1135038" cy="323825"/>
          </a:xfrm>
        </p:spPr>
        <p:txBody>
          <a:bodyPr anchor="ctr">
            <a:noAutofit/>
          </a:bodyPr>
          <a:lstStyle>
            <a:lvl1pPr algn="ctr">
              <a:defRPr sz="2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 useBgFill="1">
        <p:nvSpPr>
          <p:cNvPr id="42" name="円/楕円 41"/>
          <p:cNvSpPr/>
          <p:nvPr/>
        </p:nvSpPr>
        <p:spPr>
          <a:xfrm>
            <a:off x="2339558" y="2000260"/>
            <a:ext cx="1152228" cy="1152128"/>
          </a:xfrm>
          <a:prstGeom prst="ellipse">
            <a:avLst/>
          </a:prstGeom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2344597" y="2414411"/>
            <a:ext cx="1135038" cy="323825"/>
          </a:xfrm>
        </p:spPr>
        <p:txBody>
          <a:bodyPr anchor="ctr">
            <a:noAutofit/>
          </a:bodyPr>
          <a:lstStyle>
            <a:lvl1pPr algn="ctr">
              <a:defRPr sz="2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 useBgFill="1">
        <p:nvSpPr>
          <p:cNvPr id="44" name="円/楕円 43"/>
          <p:cNvSpPr/>
          <p:nvPr/>
        </p:nvSpPr>
        <p:spPr>
          <a:xfrm>
            <a:off x="3995886" y="1995686"/>
            <a:ext cx="1152228" cy="1152128"/>
          </a:xfrm>
          <a:prstGeom prst="ellipse">
            <a:avLst/>
          </a:prstGeom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4000925" y="2409838"/>
            <a:ext cx="1135038" cy="323825"/>
          </a:xfrm>
        </p:spPr>
        <p:txBody>
          <a:bodyPr anchor="ctr">
            <a:noAutofit/>
          </a:bodyPr>
          <a:lstStyle>
            <a:lvl1pPr algn="ctr">
              <a:defRPr sz="2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 useBgFill="1">
        <p:nvSpPr>
          <p:cNvPr id="46" name="円/楕円 45"/>
          <p:cNvSpPr/>
          <p:nvPr/>
        </p:nvSpPr>
        <p:spPr>
          <a:xfrm>
            <a:off x="5616206" y="1982127"/>
            <a:ext cx="1152228" cy="1152128"/>
          </a:xfrm>
          <a:prstGeom prst="ellipse">
            <a:avLst/>
          </a:prstGeom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5621246" y="2396278"/>
            <a:ext cx="1135038" cy="323825"/>
          </a:xfrm>
        </p:spPr>
        <p:txBody>
          <a:bodyPr anchor="ctr">
            <a:noAutofit/>
          </a:bodyPr>
          <a:lstStyle>
            <a:lvl1pPr algn="ctr">
              <a:defRPr sz="2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 useBgFill="1">
        <p:nvSpPr>
          <p:cNvPr id="48" name="円/楕円 47"/>
          <p:cNvSpPr/>
          <p:nvPr/>
        </p:nvSpPr>
        <p:spPr>
          <a:xfrm>
            <a:off x="7236527" y="1995686"/>
            <a:ext cx="1152228" cy="1152128"/>
          </a:xfrm>
          <a:prstGeom prst="ellipse">
            <a:avLst/>
          </a:prstGeom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7241566" y="2409838"/>
            <a:ext cx="1135038" cy="323825"/>
          </a:xfrm>
        </p:spPr>
        <p:txBody>
          <a:bodyPr anchor="ctr">
            <a:noAutofit/>
          </a:bodyPr>
          <a:lstStyle>
            <a:lvl1pPr algn="ctr">
              <a:defRPr sz="2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80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0"/>
                            </p:stCondLst>
                            <p:childTnLst>
                              <p:par>
                                <p:cTn id="104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9500"/>
                            </p:stCondLst>
                            <p:childTnLst>
                              <p:par>
                                <p:cTn id="130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/>
      <p:bldP spid="47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80" y="2517744"/>
            <a:ext cx="1295272" cy="108012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1295351" y="2516533"/>
            <a:ext cx="1620321" cy="109223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正方形/長方形 24"/>
          <p:cNvSpPr/>
          <p:nvPr/>
        </p:nvSpPr>
        <p:spPr>
          <a:xfrm>
            <a:off x="2915672" y="2511513"/>
            <a:ext cx="1656328" cy="108012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正方形/長方形 25"/>
          <p:cNvSpPr/>
          <p:nvPr/>
        </p:nvSpPr>
        <p:spPr>
          <a:xfrm>
            <a:off x="4572000" y="2511513"/>
            <a:ext cx="1620321" cy="114243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6192321" y="2511513"/>
            <a:ext cx="1620320" cy="108012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正方形/長方形 28"/>
          <p:cNvSpPr/>
          <p:nvPr/>
        </p:nvSpPr>
        <p:spPr>
          <a:xfrm>
            <a:off x="7812641" y="2517744"/>
            <a:ext cx="1331360" cy="108012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03195" y="3219822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3195" y="3507854"/>
            <a:ext cx="1561320" cy="1044117"/>
          </a:xfrm>
        </p:spPr>
        <p:txBody>
          <a:bodyPr anchor="t">
            <a:noAutofit/>
          </a:bodyPr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146509" y="3219822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2146509" y="3507854"/>
            <a:ext cx="1561320" cy="1044117"/>
          </a:xfrm>
        </p:spPr>
        <p:txBody>
          <a:bodyPr anchor="t">
            <a:noAutofit/>
          </a:bodyPr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3790807" y="3219822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3790807" y="3507854"/>
            <a:ext cx="1561320" cy="1044117"/>
          </a:xfrm>
        </p:spPr>
        <p:txBody>
          <a:bodyPr anchor="t">
            <a:noAutofit/>
          </a:bodyPr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5424141" y="3219822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5424141" y="3507854"/>
            <a:ext cx="1561320" cy="1044117"/>
          </a:xfrm>
        </p:spPr>
        <p:txBody>
          <a:bodyPr anchor="t">
            <a:noAutofit/>
          </a:bodyPr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056492" y="3219822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056492" y="3507855"/>
            <a:ext cx="1561320" cy="1044117"/>
          </a:xfrm>
        </p:spPr>
        <p:txBody>
          <a:bodyPr anchor="t">
            <a:noAutofit/>
          </a:bodyPr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円/楕円 39"/>
          <p:cNvSpPr/>
          <p:nvPr/>
        </p:nvSpPr>
        <p:spPr>
          <a:xfrm>
            <a:off x="719237" y="1995686"/>
            <a:ext cx="1152228" cy="1152128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24277" y="2409838"/>
            <a:ext cx="1135038" cy="323825"/>
          </a:xfrm>
        </p:spPr>
        <p:txBody>
          <a:bodyPr anchor="ctr">
            <a:noAutofit/>
          </a:bodyPr>
          <a:lstStyle>
            <a:lvl1pPr algn="ctr">
              <a:defRPr sz="2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42" name="円/楕円 41"/>
          <p:cNvSpPr/>
          <p:nvPr/>
        </p:nvSpPr>
        <p:spPr>
          <a:xfrm>
            <a:off x="2339558" y="2000260"/>
            <a:ext cx="1152228" cy="1152128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2344597" y="2414411"/>
            <a:ext cx="1135038" cy="323825"/>
          </a:xfrm>
        </p:spPr>
        <p:txBody>
          <a:bodyPr anchor="ctr">
            <a:noAutofit/>
          </a:bodyPr>
          <a:lstStyle>
            <a:lvl1pPr algn="ctr">
              <a:defRPr sz="2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44" name="円/楕円 43"/>
          <p:cNvSpPr/>
          <p:nvPr/>
        </p:nvSpPr>
        <p:spPr>
          <a:xfrm>
            <a:off x="3995886" y="1995686"/>
            <a:ext cx="1152228" cy="1152128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4000925" y="2409838"/>
            <a:ext cx="1135038" cy="323825"/>
          </a:xfrm>
        </p:spPr>
        <p:txBody>
          <a:bodyPr anchor="ctr">
            <a:noAutofit/>
          </a:bodyPr>
          <a:lstStyle>
            <a:lvl1pPr algn="ctr">
              <a:defRPr sz="2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46" name="円/楕円 45"/>
          <p:cNvSpPr/>
          <p:nvPr/>
        </p:nvSpPr>
        <p:spPr>
          <a:xfrm>
            <a:off x="5616206" y="1982127"/>
            <a:ext cx="1152228" cy="1152128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5621246" y="2396278"/>
            <a:ext cx="1135038" cy="323825"/>
          </a:xfrm>
        </p:spPr>
        <p:txBody>
          <a:bodyPr anchor="ctr">
            <a:noAutofit/>
          </a:bodyPr>
          <a:lstStyle>
            <a:lvl1pPr algn="ctr">
              <a:defRPr sz="2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48" name="円/楕円 47"/>
          <p:cNvSpPr/>
          <p:nvPr/>
        </p:nvSpPr>
        <p:spPr>
          <a:xfrm>
            <a:off x="7236527" y="1995686"/>
            <a:ext cx="1152228" cy="1152128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7241566" y="2409838"/>
            <a:ext cx="1135038" cy="323825"/>
          </a:xfrm>
        </p:spPr>
        <p:txBody>
          <a:bodyPr anchor="ctr">
            <a:noAutofit/>
          </a:bodyPr>
          <a:lstStyle>
            <a:lvl1pPr algn="ctr">
              <a:defRPr sz="2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38" hasCustomPrompt="1"/>
          </p:nvPr>
        </p:nvSpPr>
        <p:spPr>
          <a:xfrm>
            <a:off x="1583669" y="1707654"/>
            <a:ext cx="360369" cy="360338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0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3275743" y="1707654"/>
            <a:ext cx="360369" cy="360338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1" name="図プレースホルダー 5"/>
          <p:cNvSpPr>
            <a:spLocks noGrp="1"/>
          </p:cNvSpPr>
          <p:nvPr>
            <p:ph type="pic" sz="quarter" idx="40" hasCustomPrompt="1"/>
          </p:nvPr>
        </p:nvSpPr>
        <p:spPr>
          <a:xfrm>
            <a:off x="4896175" y="1707654"/>
            <a:ext cx="360369" cy="360338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2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6588250" y="1707654"/>
            <a:ext cx="360369" cy="360338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3" name="図プレースホルダー 5"/>
          <p:cNvSpPr>
            <a:spLocks noGrp="1"/>
          </p:cNvSpPr>
          <p:nvPr>
            <p:ph type="pic" sz="quarter" idx="42" hasCustomPrompt="1"/>
          </p:nvPr>
        </p:nvSpPr>
        <p:spPr>
          <a:xfrm>
            <a:off x="8208422" y="1707654"/>
            <a:ext cx="360369" cy="360338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45262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250"/>
                            </p:stCondLst>
                            <p:childTnLst>
                              <p:par>
                                <p:cTn id="8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25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750"/>
                            </p:stCondLst>
                            <p:childTnLst>
                              <p:par>
                                <p:cTn id="10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500"/>
                            </p:stCondLst>
                            <p:childTnLst>
                              <p:par>
                                <p:cTn id="11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5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750"/>
                            </p:stCondLst>
                            <p:childTnLst>
                              <p:par>
                                <p:cTn id="145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175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/>
      <p:bldP spid="47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  <p:bldP spid="50" grpId="0"/>
      <p:bldP spid="51" grpId="0"/>
      <p:bldP spid="52" grpId="0"/>
      <p:bldP spid="53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03195" y="3039802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3195" y="3327833"/>
            <a:ext cx="1561320" cy="1044117"/>
          </a:xfrm>
        </p:spPr>
        <p:txBody>
          <a:bodyPr anchor="t">
            <a:noAutofit/>
          </a:bodyPr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4" name="円/楕円 53"/>
          <p:cNvSpPr/>
          <p:nvPr/>
        </p:nvSpPr>
        <p:spPr>
          <a:xfrm>
            <a:off x="973573" y="2211710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5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1136448" y="2364728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grpSp>
        <p:nvGrpSpPr>
          <p:cNvPr id="56" name="グループ化 55"/>
          <p:cNvGrpSpPr/>
          <p:nvPr/>
        </p:nvGrpSpPr>
        <p:grpSpPr>
          <a:xfrm>
            <a:off x="719238" y="1453143"/>
            <a:ext cx="1138795" cy="650555"/>
            <a:chOff x="3409429" y="2695228"/>
            <a:chExt cx="2277393" cy="1301110"/>
          </a:xfrm>
        </p:grpSpPr>
        <p:sp>
          <p:nvSpPr>
            <p:cNvPr id="57" name="正方形/長方形 56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二等辺三角形 57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59" name="テキスト プレースホルダー 70"/>
          <p:cNvSpPr>
            <a:spLocks noGrp="1"/>
          </p:cNvSpPr>
          <p:nvPr>
            <p:ph type="body" sz="quarter" idx="54" hasCustomPrompt="1"/>
          </p:nvPr>
        </p:nvSpPr>
        <p:spPr>
          <a:xfrm>
            <a:off x="777819" y="1561155"/>
            <a:ext cx="1008199" cy="406306"/>
          </a:xfrm>
        </p:spPr>
        <p:txBody>
          <a:bodyPr anchor="ctr">
            <a:normAutofit/>
          </a:bodyPr>
          <a:lstStyle>
            <a:lvl1pPr algn="ctr">
              <a:lnSpc>
                <a:spcPts val="1000"/>
              </a:lnSpc>
              <a:defRPr sz="2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7" name="直線コネクタ 6"/>
          <p:cNvCxnSpPr>
            <a:endCxn id="54" idx="2"/>
          </p:cNvCxnSpPr>
          <p:nvPr/>
        </p:nvCxnSpPr>
        <p:spPr>
          <a:xfrm>
            <a:off x="0" y="2526745"/>
            <a:ext cx="973573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2146509" y="3039802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2146509" y="3327833"/>
            <a:ext cx="1561320" cy="1044117"/>
          </a:xfrm>
        </p:spPr>
        <p:txBody>
          <a:bodyPr anchor="t">
            <a:noAutofit/>
          </a:bodyPr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3" name="円/楕円 62"/>
          <p:cNvSpPr/>
          <p:nvPr/>
        </p:nvSpPr>
        <p:spPr>
          <a:xfrm>
            <a:off x="2616887" y="2211710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4" name="図プレースホルダー 5"/>
          <p:cNvSpPr>
            <a:spLocks noGrp="1"/>
          </p:cNvSpPr>
          <p:nvPr>
            <p:ph type="pic" sz="quarter" idx="57" hasCustomPrompt="1"/>
          </p:nvPr>
        </p:nvSpPr>
        <p:spPr>
          <a:xfrm>
            <a:off x="2779762" y="2364728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grpSp>
        <p:nvGrpSpPr>
          <p:cNvPr id="65" name="グループ化 64"/>
          <p:cNvGrpSpPr/>
          <p:nvPr/>
        </p:nvGrpSpPr>
        <p:grpSpPr>
          <a:xfrm>
            <a:off x="2362552" y="1453143"/>
            <a:ext cx="1138795" cy="650555"/>
            <a:chOff x="3409429" y="2695228"/>
            <a:chExt cx="2277393" cy="1301110"/>
          </a:xfrm>
        </p:grpSpPr>
        <p:sp>
          <p:nvSpPr>
            <p:cNvPr id="66" name="正方形/長方形 65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二等辺三角形 66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8" name="テキスト プレースホルダー 70"/>
          <p:cNvSpPr>
            <a:spLocks noGrp="1"/>
          </p:cNvSpPr>
          <p:nvPr>
            <p:ph type="body" sz="quarter" idx="58" hasCustomPrompt="1"/>
          </p:nvPr>
        </p:nvSpPr>
        <p:spPr>
          <a:xfrm>
            <a:off x="2421133" y="1561155"/>
            <a:ext cx="1008199" cy="406306"/>
          </a:xfrm>
        </p:spPr>
        <p:txBody>
          <a:bodyPr anchor="ctr">
            <a:normAutofit/>
          </a:bodyPr>
          <a:lstStyle>
            <a:lvl1pPr algn="ctr">
              <a:lnSpc>
                <a:spcPts val="1000"/>
              </a:lnSpc>
              <a:defRPr sz="2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69" name="直線コネクタ 68"/>
          <p:cNvCxnSpPr>
            <a:stCxn id="54" idx="6"/>
            <a:endCxn id="63" idx="2"/>
          </p:cNvCxnSpPr>
          <p:nvPr/>
        </p:nvCxnSpPr>
        <p:spPr>
          <a:xfrm>
            <a:off x="1603698" y="2526745"/>
            <a:ext cx="1013189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3790943" y="3039802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9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3790943" y="3327833"/>
            <a:ext cx="1561320" cy="1044117"/>
          </a:xfrm>
        </p:spPr>
        <p:txBody>
          <a:bodyPr anchor="t">
            <a:noAutofit/>
          </a:bodyPr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0" name="円/楕円 79"/>
          <p:cNvSpPr/>
          <p:nvPr/>
        </p:nvSpPr>
        <p:spPr>
          <a:xfrm>
            <a:off x="4261321" y="2211710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図プレースホルダー 5"/>
          <p:cNvSpPr>
            <a:spLocks noGrp="1"/>
          </p:cNvSpPr>
          <p:nvPr>
            <p:ph type="pic" sz="quarter" idx="61" hasCustomPrompt="1"/>
          </p:nvPr>
        </p:nvSpPr>
        <p:spPr>
          <a:xfrm>
            <a:off x="4424197" y="2364728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grpSp>
        <p:nvGrpSpPr>
          <p:cNvPr id="82" name="グループ化 81"/>
          <p:cNvGrpSpPr/>
          <p:nvPr/>
        </p:nvGrpSpPr>
        <p:grpSpPr>
          <a:xfrm>
            <a:off x="4006986" y="1453143"/>
            <a:ext cx="1138795" cy="650555"/>
            <a:chOff x="3409429" y="2695228"/>
            <a:chExt cx="2277393" cy="1301110"/>
          </a:xfrm>
        </p:grpSpPr>
        <p:sp>
          <p:nvSpPr>
            <p:cNvPr id="83" name="正方形/長方形 82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二等辺三角形 83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85" name="テキスト プレースホルダー 70"/>
          <p:cNvSpPr>
            <a:spLocks noGrp="1"/>
          </p:cNvSpPr>
          <p:nvPr>
            <p:ph type="body" sz="quarter" idx="62" hasCustomPrompt="1"/>
          </p:nvPr>
        </p:nvSpPr>
        <p:spPr>
          <a:xfrm>
            <a:off x="4065568" y="1561155"/>
            <a:ext cx="1008199" cy="406306"/>
          </a:xfrm>
        </p:spPr>
        <p:txBody>
          <a:bodyPr anchor="ctr">
            <a:normAutofit/>
          </a:bodyPr>
          <a:lstStyle>
            <a:lvl1pPr algn="ctr">
              <a:lnSpc>
                <a:spcPts val="1000"/>
              </a:lnSpc>
              <a:defRPr sz="2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86" name="直線コネクタ 85"/>
          <p:cNvCxnSpPr>
            <a:stCxn id="63" idx="6"/>
            <a:endCxn id="80" idx="2"/>
          </p:cNvCxnSpPr>
          <p:nvPr/>
        </p:nvCxnSpPr>
        <p:spPr>
          <a:xfrm>
            <a:off x="3247012" y="2526745"/>
            <a:ext cx="1014310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5436171" y="3039802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8" name="テキスト プレースホルダー 11"/>
          <p:cNvSpPr>
            <a:spLocks noGrp="1"/>
          </p:cNvSpPr>
          <p:nvPr>
            <p:ph type="body" sz="quarter" idx="64" hasCustomPrompt="1"/>
          </p:nvPr>
        </p:nvSpPr>
        <p:spPr>
          <a:xfrm>
            <a:off x="5436171" y="3327833"/>
            <a:ext cx="1561320" cy="1044117"/>
          </a:xfrm>
        </p:spPr>
        <p:txBody>
          <a:bodyPr anchor="t">
            <a:noAutofit/>
          </a:bodyPr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9" name="円/楕円 88"/>
          <p:cNvSpPr/>
          <p:nvPr/>
        </p:nvSpPr>
        <p:spPr>
          <a:xfrm>
            <a:off x="5906549" y="2211710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0" name="図プレースホルダー 5"/>
          <p:cNvSpPr>
            <a:spLocks noGrp="1"/>
          </p:cNvSpPr>
          <p:nvPr>
            <p:ph type="pic" sz="quarter" idx="65" hasCustomPrompt="1"/>
          </p:nvPr>
        </p:nvSpPr>
        <p:spPr>
          <a:xfrm>
            <a:off x="6069424" y="2364728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grpSp>
        <p:nvGrpSpPr>
          <p:cNvPr id="91" name="グループ化 90"/>
          <p:cNvGrpSpPr/>
          <p:nvPr/>
        </p:nvGrpSpPr>
        <p:grpSpPr>
          <a:xfrm>
            <a:off x="5652214" y="1453143"/>
            <a:ext cx="1138795" cy="650555"/>
            <a:chOff x="3409429" y="2695228"/>
            <a:chExt cx="2277393" cy="1301110"/>
          </a:xfrm>
        </p:grpSpPr>
        <p:sp>
          <p:nvSpPr>
            <p:cNvPr id="92" name="正方形/長方形 91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二等辺三角形 92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94" name="テキスト プレースホルダー 70"/>
          <p:cNvSpPr>
            <a:spLocks noGrp="1"/>
          </p:cNvSpPr>
          <p:nvPr>
            <p:ph type="body" sz="quarter" idx="66" hasCustomPrompt="1"/>
          </p:nvPr>
        </p:nvSpPr>
        <p:spPr>
          <a:xfrm>
            <a:off x="5710795" y="1561155"/>
            <a:ext cx="1008199" cy="406306"/>
          </a:xfrm>
        </p:spPr>
        <p:txBody>
          <a:bodyPr anchor="ctr">
            <a:normAutofit/>
          </a:bodyPr>
          <a:lstStyle>
            <a:lvl1pPr algn="ctr">
              <a:lnSpc>
                <a:spcPts val="1000"/>
              </a:lnSpc>
              <a:defRPr sz="2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95" name="直線コネクタ 94"/>
          <p:cNvCxnSpPr>
            <a:stCxn id="80" idx="6"/>
            <a:endCxn id="89" idx="2"/>
          </p:cNvCxnSpPr>
          <p:nvPr/>
        </p:nvCxnSpPr>
        <p:spPr>
          <a:xfrm>
            <a:off x="4891446" y="2526745"/>
            <a:ext cx="1015103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7079485" y="3039802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7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7079485" y="3327833"/>
            <a:ext cx="1561320" cy="1044117"/>
          </a:xfrm>
        </p:spPr>
        <p:txBody>
          <a:bodyPr anchor="t">
            <a:noAutofit/>
          </a:bodyPr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8" name="円/楕円 97"/>
          <p:cNvSpPr/>
          <p:nvPr/>
        </p:nvSpPr>
        <p:spPr>
          <a:xfrm>
            <a:off x="7549863" y="2211710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9" name="図プレースホルダー 5"/>
          <p:cNvSpPr>
            <a:spLocks noGrp="1"/>
          </p:cNvSpPr>
          <p:nvPr>
            <p:ph type="pic" sz="quarter" idx="69" hasCustomPrompt="1"/>
          </p:nvPr>
        </p:nvSpPr>
        <p:spPr>
          <a:xfrm>
            <a:off x="7712738" y="2364728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grpSp>
        <p:nvGrpSpPr>
          <p:cNvPr id="100" name="グループ化 99"/>
          <p:cNvGrpSpPr/>
          <p:nvPr/>
        </p:nvGrpSpPr>
        <p:grpSpPr>
          <a:xfrm>
            <a:off x="7295528" y="1453143"/>
            <a:ext cx="1138795" cy="650555"/>
            <a:chOff x="3409429" y="2695228"/>
            <a:chExt cx="2277393" cy="1301110"/>
          </a:xfrm>
        </p:grpSpPr>
        <p:sp>
          <p:nvSpPr>
            <p:cNvPr id="101" name="正方形/長方形 100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二等辺三角形 101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03" name="テキスト プレースホルダー 70"/>
          <p:cNvSpPr>
            <a:spLocks noGrp="1"/>
          </p:cNvSpPr>
          <p:nvPr>
            <p:ph type="body" sz="quarter" idx="70" hasCustomPrompt="1"/>
          </p:nvPr>
        </p:nvSpPr>
        <p:spPr>
          <a:xfrm>
            <a:off x="7354109" y="1561155"/>
            <a:ext cx="1008199" cy="406306"/>
          </a:xfrm>
        </p:spPr>
        <p:txBody>
          <a:bodyPr anchor="ctr">
            <a:normAutofit/>
          </a:bodyPr>
          <a:lstStyle>
            <a:lvl1pPr algn="ctr">
              <a:lnSpc>
                <a:spcPts val="1000"/>
              </a:lnSpc>
              <a:defRPr sz="2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104" name="直線コネクタ 103"/>
          <p:cNvCxnSpPr>
            <a:stCxn id="89" idx="6"/>
            <a:endCxn id="98" idx="2"/>
          </p:cNvCxnSpPr>
          <p:nvPr/>
        </p:nvCxnSpPr>
        <p:spPr>
          <a:xfrm>
            <a:off x="6536674" y="2526745"/>
            <a:ext cx="1013189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コネクタ 104"/>
          <p:cNvCxnSpPr>
            <a:stCxn id="98" idx="6"/>
          </p:cNvCxnSpPr>
          <p:nvPr/>
        </p:nvCxnSpPr>
        <p:spPr>
          <a:xfrm>
            <a:off x="8179988" y="2526745"/>
            <a:ext cx="964012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775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50"/>
                            </p:stCondLst>
                            <p:childTnLst>
                              <p:par>
                                <p:cTn id="61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250"/>
                            </p:stCondLst>
                            <p:childTnLst>
                              <p:par>
                                <p:cTn id="7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25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750"/>
                            </p:stCondLst>
                            <p:childTnLst>
                              <p:par>
                                <p:cTn id="1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250"/>
                            </p:stCondLst>
                            <p:childTnLst>
                              <p:par>
                                <p:cTn id="131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750"/>
                            </p:stCondLst>
                            <p:childTnLst>
                              <p:par>
                                <p:cTn id="1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3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1750"/>
                            </p:stCondLst>
                            <p:childTnLst>
                              <p:par>
                                <p:cTn id="1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/>
      <p:bldP spid="59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/>
      <p:bldP spid="68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animBg="1"/>
      <p:bldP spid="81" grpId="0"/>
      <p:bldP spid="85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9" grpId="0" animBg="1"/>
      <p:bldP spid="90" grpId="0"/>
      <p:bldP spid="94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8" grpId="0" animBg="1"/>
      <p:bldP spid="99" grpId="0"/>
      <p:bldP spid="103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グループ化 26"/>
          <p:cNvGrpSpPr/>
          <p:nvPr/>
        </p:nvGrpSpPr>
        <p:grpSpPr>
          <a:xfrm>
            <a:off x="6156313" y="2770025"/>
            <a:ext cx="2232442" cy="1709938"/>
            <a:chOff x="1438350" y="5540049"/>
            <a:chExt cx="4464496" cy="3419875"/>
          </a:xfrm>
        </p:grpSpPr>
        <p:sp>
          <p:nvSpPr>
            <p:cNvPr id="28" name="正方形/長方形 27"/>
            <p:cNvSpPr/>
            <p:nvPr/>
          </p:nvSpPr>
          <p:spPr>
            <a:xfrm>
              <a:off x="1438350" y="5833047"/>
              <a:ext cx="4464496" cy="3126877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二等辺三角形 28"/>
            <p:cNvSpPr/>
            <p:nvPr/>
          </p:nvSpPr>
          <p:spPr>
            <a:xfrm>
              <a:off x="3500659" y="5540049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3455819" y="2770025"/>
            <a:ext cx="2232442" cy="1709938"/>
            <a:chOff x="1438350" y="5540049"/>
            <a:chExt cx="4464496" cy="3419875"/>
          </a:xfrm>
        </p:grpSpPr>
        <p:sp>
          <p:nvSpPr>
            <p:cNvPr id="25" name="正方形/長方形 24"/>
            <p:cNvSpPr/>
            <p:nvPr/>
          </p:nvSpPr>
          <p:spPr>
            <a:xfrm>
              <a:off x="1438350" y="5833047"/>
              <a:ext cx="4464496" cy="3126877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二等辺三角形 25"/>
            <p:cNvSpPr/>
            <p:nvPr/>
          </p:nvSpPr>
          <p:spPr>
            <a:xfrm>
              <a:off x="3500659" y="5540049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719237" y="2770025"/>
            <a:ext cx="2232442" cy="1709938"/>
            <a:chOff x="1438350" y="5540049"/>
            <a:chExt cx="4464496" cy="3419875"/>
          </a:xfrm>
        </p:grpSpPr>
        <p:sp>
          <p:nvSpPr>
            <p:cNvPr id="20" name="正方形/長方形 19"/>
            <p:cNvSpPr/>
            <p:nvPr/>
          </p:nvSpPr>
          <p:spPr>
            <a:xfrm>
              <a:off x="1438350" y="5833047"/>
              <a:ext cx="4464496" cy="3126877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二等辺三角形 20"/>
            <p:cNvSpPr/>
            <p:nvPr/>
          </p:nvSpPr>
          <p:spPr>
            <a:xfrm>
              <a:off x="3500659" y="5540049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80" y="2544747"/>
            <a:ext cx="9143920" cy="54006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円/楕円 3"/>
          <p:cNvSpPr/>
          <p:nvPr/>
        </p:nvSpPr>
        <p:spPr>
          <a:xfrm>
            <a:off x="1691430" y="2427734"/>
            <a:ext cx="288057" cy="288032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円/楕円 9"/>
          <p:cNvSpPr/>
          <p:nvPr/>
        </p:nvSpPr>
        <p:spPr>
          <a:xfrm>
            <a:off x="4427575" y="2427734"/>
            <a:ext cx="288057" cy="288032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円/楕円 11"/>
          <p:cNvSpPr/>
          <p:nvPr/>
        </p:nvSpPr>
        <p:spPr>
          <a:xfrm>
            <a:off x="7128506" y="2427734"/>
            <a:ext cx="288057" cy="288032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55244" y="1518633"/>
            <a:ext cx="2196435" cy="864096"/>
          </a:xfrm>
        </p:spPr>
        <p:txBody>
          <a:bodyPr anchor="ctr">
            <a:noAutofit/>
          </a:bodyPr>
          <a:lstStyle>
            <a:lvl1pPr algn="ctr">
              <a:defRPr sz="7500">
                <a:solidFill>
                  <a:schemeClr val="bg2">
                    <a:alpha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3473386" y="1518633"/>
            <a:ext cx="2196435" cy="864096"/>
          </a:xfrm>
        </p:spPr>
        <p:txBody>
          <a:bodyPr anchor="ctr">
            <a:noAutofit/>
          </a:bodyPr>
          <a:lstStyle>
            <a:lvl1pPr algn="ctr">
              <a:defRPr sz="7500">
                <a:solidFill>
                  <a:schemeClr val="bg2">
                    <a:alpha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192320" y="1518633"/>
            <a:ext cx="2196435" cy="864096"/>
          </a:xfrm>
        </p:spPr>
        <p:txBody>
          <a:bodyPr anchor="ctr">
            <a:noAutofit/>
          </a:bodyPr>
          <a:lstStyle>
            <a:lvl1pPr algn="ctr">
              <a:defRPr sz="7500">
                <a:solidFill>
                  <a:schemeClr val="bg2">
                    <a:alpha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55245" y="3003798"/>
            <a:ext cx="2160427" cy="1404156"/>
          </a:xfrm>
        </p:spPr>
        <p:txBody>
          <a:bodyPr anchor="ctr">
            <a:noAutofit/>
          </a:bodyPr>
          <a:lstStyle>
            <a:lvl1pPr marL="171450" indent="-171450" algn="l">
              <a:buClr>
                <a:schemeClr val="accent1"/>
              </a:buClr>
              <a:buFont typeface="Wingdings" panose="05000000000000000000" pitchFamily="2" charset="2"/>
              <a:buChar char="q"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Item</a:t>
            </a:r>
          </a:p>
          <a:p>
            <a:pPr lvl="0"/>
            <a:r>
              <a:rPr lang="en-US" altLang="ja-JP" dirty="0"/>
              <a:t>Item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3491786" y="3003798"/>
            <a:ext cx="2160428" cy="1404156"/>
          </a:xfrm>
        </p:spPr>
        <p:txBody>
          <a:bodyPr anchor="ctr">
            <a:noAutofit/>
          </a:bodyPr>
          <a:lstStyle>
            <a:lvl1pPr marL="171450" indent="-171450" algn="l">
              <a:buClr>
                <a:schemeClr val="accent1"/>
              </a:buClr>
              <a:buFont typeface="Wingdings" panose="05000000000000000000" pitchFamily="2" charset="2"/>
              <a:buChar char="q"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Item </a:t>
            </a:r>
          </a:p>
          <a:p>
            <a:pPr lvl="0"/>
            <a:r>
              <a:rPr lang="en-US" altLang="ja-JP" dirty="0"/>
              <a:t>Item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6192321" y="3003798"/>
            <a:ext cx="2160427" cy="1404156"/>
          </a:xfrm>
        </p:spPr>
        <p:txBody>
          <a:bodyPr anchor="ctr">
            <a:noAutofit/>
          </a:bodyPr>
          <a:lstStyle>
            <a:lvl1pPr marL="171450" indent="-171450" algn="l">
              <a:buClr>
                <a:schemeClr val="accent1"/>
              </a:buClr>
              <a:buFont typeface="Wingdings" panose="05000000000000000000" pitchFamily="2" charset="2"/>
              <a:buChar char="q"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Item</a:t>
            </a:r>
          </a:p>
          <a:p>
            <a:pPr lvl="0"/>
            <a:r>
              <a:rPr lang="en-US" altLang="ja-JP" dirty="0"/>
              <a:t>Item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04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5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4" grpId="0" animBg="1"/>
      <p:bldP spid="10" grpId="0" animBg="1"/>
      <p:bldP spid="12" grpId="0" animBg="1"/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49993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No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67188" y="1563638"/>
            <a:ext cx="8209624" cy="2268252"/>
          </a:xfrm>
        </p:spPr>
        <p:txBody>
          <a:bodyPr anchor="ctr">
            <a:noAutofit/>
          </a:bodyPr>
          <a:lstStyle>
            <a:lvl1pPr algn="l">
              <a:spcBef>
                <a:spcPts val="550"/>
              </a:spcBef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64675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67188" y="1923678"/>
            <a:ext cx="8172725" cy="323825"/>
          </a:xfrm>
        </p:spPr>
        <p:txBody>
          <a:bodyPr anchor="ctr">
            <a:noAutofit/>
          </a:bodyPr>
          <a:lstStyle>
            <a:lvl1pPr algn="ctr"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67188" y="2247714"/>
            <a:ext cx="8172725" cy="1152128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65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67188" y="1419622"/>
            <a:ext cx="8172725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67188" y="1743658"/>
            <a:ext cx="8172725" cy="1152128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68080" y="3039802"/>
            <a:ext cx="8172725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68080" y="3363838"/>
            <a:ext cx="8172725" cy="1152128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80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Image - 1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238940" y="1167607"/>
            <a:ext cx="8780306" cy="2088356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59088" h="4176712">
                <a:moveTo>
                  <a:pt x="2400300" y="0"/>
                </a:moveTo>
                <a:lnTo>
                  <a:pt x="17559088" y="0"/>
                </a:lnTo>
                <a:lnTo>
                  <a:pt x="15146088" y="4176712"/>
                </a:lnTo>
                <a:lnTo>
                  <a:pt x="0" y="4164012"/>
                </a:lnTo>
                <a:lnTo>
                  <a:pt x="2400300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67188" y="3507854"/>
            <a:ext cx="8173617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67188" y="3831890"/>
            <a:ext cx="8173617" cy="845030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0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200000">
            <a:off x="-704011" y="2071716"/>
            <a:ext cx="3380900" cy="45724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1" name="コンテンツ プレースホルダー 11"/>
          <p:cNvSpPr>
            <a:spLocks noGrp="1"/>
          </p:cNvSpPr>
          <p:nvPr>
            <p:ph sz="quarter" idx="19" hasCustomPrompt="1"/>
          </p:nvPr>
        </p:nvSpPr>
        <p:spPr>
          <a:xfrm rot="18000000">
            <a:off x="6481345" y="2071716"/>
            <a:ext cx="3380900" cy="45724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045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- 2 Column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483938" y="1232878"/>
            <a:ext cx="4254095" cy="1914936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           Add Image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0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200000">
            <a:off x="-280255" y="2034420"/>
            <a:ext cx="2943402" cy="45724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1" name="コンテンツ プレースホルダー 11"/>
          <p:cNvSpPr>
            <a:spLocks noGrp="1"/>
          </p:cNvSpPr>
          <p:nvPr>
            <p:ph sz="quarter" idx="19" hasCustomPrompt="1"/>
          </p:nvPr>
        </p:nvSpPr>
        <p:spPr>
          <a:xfrm rot="18000000">
            <a:off x="2567032" y="1882274"/>
            <a:ext cx="2943402" cy="45724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4547786" y="1570397"/>
            <a:ext cx="4254095" cy="1914936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           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67188" y="3327834"/>
            <a:ext cx="3024598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67188" y="3651870"/>
            <a:ext cx="3024598" cy="648072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4571603" y="3672548"/>
            <a:ext cx="3024598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4571603" y="3996585"/>
            <a:ext cx="3024598" cy="648072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コンテンツ プレースホルダー 11"/>
          <p:cNvSpPr>
            <a:spLocks noGrp="1"/>
          </p:cNvSpPr>
          <p:nvPr>
            <p:ph sz="quarter" idx="23" hasCustomPrompt="1"/>
          </p:nvPr>
        </p:nvSpPr>
        <p:spPr>
          <a:xfrm rot="18000000">
            <a:off x="6630881" y="2219793"/>
            <a:ext cx="2943402" cy="45724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5" name="コンテンツ プレースホルダー 11"/>
          <p:cNvSpPr>
            <a:spLocks noGrp="1"/>
          </p:cNvSpPr>
          <p:nvPr>
            <p:ph sz="quarter" idx="22" hasCustomPrompt="1"/>
          </p:nvPr>
        </p:nvSpPr>
        <p:spPr>
          <a:xfrm rot="7200000">
            <a:off x="3783593" y="2371939"/>
            <a:ext cx="2943402" cy="45724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496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7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250"/>
                            </p:stCondLst>
                            <p:childTnLst>
                              <p:par>
                                <p:cTn id="5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614257" y="1268882"/>
            <a:ext cx="3047983" cy="1372017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2843658" y="1271741"/>
            <a:ext cx="3047983" cy="1372017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22" hasCustomPrompt="1"/>
          </p:nvPr>
        </p:nvSpPr>
        <p:spPr>
          <a:xfrm>
            <a:off x="5076100" y="1271741"/>
            <a:ext cx="3047983" cy="1372017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 Add Image</a:t>
            </a:r>
          </a:p>
        </p:txBody>
      </p:sp>
      <p:sp>
        <p:nvSpPr>
          <p:cNvPr id="23" name="図プレースホルダー 5"/>
          <p:cNvSpPr>
            <a:spLocks noGrp="1"/>
          </p:cNvSpPr>
          <p:nvPr>
            <p:ph type="pic" sz="quarter" idx="23" hasCustomPrompt="1"/>
          </p:nvPr>
        </p:nvSpPr>
        <p:spPr>
          <a:xfrm>
            <a:off x="7308541" y="1271741"/>
            <a:ext cx="3047983" cy="1372017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4" name="図プレースホルダー 5"/>
          <p:cNvSpPr>
            <a:spLocks noGrp="1"/>
          </p:cNvSpPr>
          <p:nvPr>
            <p:ph type="pic" sz="quarter" idx="24" hasCustomPrompt="1"/>
          </p:nvPr>
        </p:nvSpPr>
        <p:spPr>
          <a:xfrm>
            <a:off x="-996482" y="2912400"/>
            <a:ext cx="3047983" cy="1372017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5" name="図プレースホルダー 5"/>
          <p:cNvSpPr>
            <a:spLocks noGrp="1"/>
          </p:cNvSpPr>
          <p:nvPr>
            <p:ph type="pic" sz="quarter" idx="25" hasCustomPrompt="1"/>
          </p:nvPr>
        </p:nvSpPr>
        <p:spPr>
          <a:xfrm>
            <a:off x="1223337" y="2912343"/>
            <a:ext cx="3047983" cy="1372017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26" hasCustomPrompt="1"/>
          </p:nvPr>
        </p:nvSpPr>
        <p:spPr>
          <a:xfrm>
            <a:off x="3455779" y="2912343"/>
            <a:ext cx="3047983" cy="1372017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7" name="図プレースホルダー 5"/>
          <p:cNvSpPr>
            <a:spLocks noGrp="1"/>
          </p:cNvSpPr>
          <p:nvPr>
            <p:ph type="pic" sz="quarter" idx="27" hasCustomPrompt="1"/>
          </p:nvPr>
        </p:nvSpPr>
        <p:spPr>
          <a:xfrm>
            <a:off x="5685180" y="2912343"/>
            <a:ext cx="3047983" cy="1372017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 rot="7200000">
            <a:off x="388" y="1774086"/>
            <a:ext cx="2341399" cy="431837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altLang="ja-JP" dirty="0"/>
              <a:t> </a:t>
            </a:r>
            <a:endParaRPr 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 rot="18000000">
            <a:off x="6966706" y="3430270"/>
            <a:ext cx="2341399" cy="431837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altLang="ja-JP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65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7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35" y="951570"/>
            <a:ext cx="1788402" cy="37084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3059701" y="2031690"/>
            <a:ext cx="5580212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3059701" y="2355726"/>
            <a:ext cx="5580212" cy="1512168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1071105" y="1421992"/>
            <a:ext cx="1542734" cy="2763000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226768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7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7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 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25" y="1397502"/>
            <a:ext cx="4615451" cy="315446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2328998" y="1527634"/>
            <a:ext cx="3528698" cy="2304256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369727" y="2139702"/>
            <a:ext cx="2082587" cy="2809508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2" hasCustomPrompt="1"/>
          </p:nvPr>
        </p:nvSpPr>
        <p:spPr>
          <a:xfrm>
            <a:off x="662202" y="2361600"/>
            <a:ext cx="1485129" cy="1971000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21" hasCustomPrompt="1"/>
          </p:nvPr>
        </p:nvSpPr>
        <p:spPr>
          <a:xfrm>
            <a:off x="1882780" y="2715766"/>
            <a:ext cx="1212928" cy="2036388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2076115" y="2961000"/>
            <a:ext cx="824472" cy="1476000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84299" y="2391941"/>
            <a:ext cx="2808556" cy="719869"/>
          </a:xfrm>
        </p:spPr>
        <p:txBody>
          <a:bodyPr anchor="b">
            <a:noAutofit/>
          </a:bodyPr>
          <a:lstStyle>
            <a:lvl1pPr>
              <a:lnSpc>
                <a:spcPts val="2000"/>
              </a:lnSpc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r>
              <a:rPr lang="en-US" dirty="0"/>
              <a:t>TEXT HERE</a:t>
            </a:r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84299" y="3075806"/>
            <a:ext cx="2808556" cy="1512168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53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3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19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6" y="1167594"/>
            <a:ext cx="5267915" cy="36004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694105" y="1347614"/>
            <a:ext cx="4068805" cy="2592288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076100" y="1275606"/>
            <a:ext cx="3563813" cy="1854101"/>
          </a:xfrm>
        </p:spPr>
        <p:txBody>
          <a:bodyPr anchor="b">
            <a:noAutofit/>
          </a:bodyPr>
          <a:lstStyle>
            <a:lvl1pPr>
              <a:lnSpc>
                <a:spcPts val="3500"/>
              </a:lnSpc>
              <a:defRPr sz="4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br>
              <a:rPr lang="en-US" altLang="ja-JP" dirty="0"/>
            </a:br>
            <a:r>
              <a:rPr lang="en-US" dirty="0"/>
              <a:t>TEXT HERE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76100" y="3129918"/>
            <a:ext cx="3563813" cy="1476164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82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5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cial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5" name="円/楕円 24"/>
          <p:cNvSpPr/>
          <p:nvPr/>
        </p:nvSpPr>
        <p:spPr>
          <a:xfrm>
            <a:off x="5580199" y="1203598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5743075" y="1356616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円/楕円 28"/>
          <p:cNvSpPr/>
          <p:nvPr/>
        </p:nvSpPr>
        <p:spPr>
          <a:xfrm>
            <a:off x="6696420" y="1725656"/>
            <a:ext cx="1062210" cy="106211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図プレースホルダー 5"/>
          <p:cNvSpPr>
            <a:spLocks noGrp="1"/>
          </p:cNvSpPr>
          <p:nvPr>
            <p:ph type="pic" sz="quarter" idx="40" hasCustomPrompt="1"/>
          </p:nvPr>
        </p:nvSpPr>
        <p:spPr>
          <a:xfrm>
            <a:off x="6961973" y="1986685"/>
            <a:ext cx="531105" cy="531059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6" name="円/楕円 35"/>
          <p:cNvSpPr/>
          <p:nvPr/>
        </p:nvSpPr>
        <p:spPr>
          <a:xfrm>
            <a:off x="5773429" y="2880398"/>
            <a:ext cx="922991" cy="922911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6012285" y="3112513"/>
            <a:ext cx="461496" cy="461456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9" name="円/楕円 48"/>
          <p:cNvSpPr/>
          <p:nvPr/>
        </p:nvSpPr>
        <p:spPr>
          <a:xfrm>
            <a:off x="1907473" y="1068242"/>
            <a:ext cx="1062210" cy="106211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0" name="図プレースホルダー 5"/>
          <p:cNvSpPr>
            <a:spLocks noGrp="1"/>
          </p:cNvSpPr>
          <p:nvPr>
            <p:ph type="pic" sz="quarter" idx="42" hasCustomPrompt="1"/>
          </p:nvPr>
        </p:nvSpPr>
        <p:spPr>
          <a:xfrm>
            <a:off x="2173025" y="1333772"/>
            <a:ext cx="531105" cy="531059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1" name="円/楕円 50"/>
          <p:cNvSpPr/>
          <p:nvPr/>
        </p:nvSpPr>
        <p:spPr>
          <a:xfrm>
            <a:off x="647223" y="1639570"/>
            <a:ext cx="724496" cy="72443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2" name="図プレースホルダー 5"/>
          <p:cNvSpPr>
            <a:spLocks noGrp="1"/>
          </p:cNvSpPr>
          <p:nvPr>
            <p:ph type="pic" sz="quarter" idx="43" hasCustomPrompt="1"/>
          </p:nvPr>
        </p:nvSpPr>
        <p:spPr>
          <a:xfrm>
            <a:off x="820855" y="1805482"/>
            <a:ext cx="370829" cy="370797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3" name="円/楕円 52"/>
          <p:cNvSpPr/>
          <p:nvPr/>
        </p:nvSpPr>
        <p:spPr>
          <a:xfrm>
            <a:off x="863266" y="2463738"/>
            <a:ext cx="1296256" cy="1296144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4" name="図プレースホルダー 5"/>
          <p:cNvSpPr>
            <a:spLocks noGrp="1"/>
          </p:cNvSpPr>
          <p:nvPr>
            <p:ph type="pic" sz="quarter" idx="44" hasCustomPrompt="1"/>
          </p:nvPr>
        </p:nvSpPr>
        <p:spPr>
          <a:xfrm>
            <a:off x="1187330" y="2787774"/>
            <a:ext cx="648128" cy="648072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5" name="円/楕円 54"/>
          <p:cNvSpPr/>
          <p:nvPr/>
        </p:nvSpPr>
        <p:spPr>
          <a:xfrm>
            <a:off x="2532023" y="3097142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6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2694898" y="3250160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9" name="円/楕円 58"/>
          <p:cNvSpPr/>
          <p:nvPr/>
        </p:nvSpPr>
        <p:spPr>
          <a:xfrm>
            <a:off x="7915366" y="2749637"/>
            <a:ext cx="747854" cy="747789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0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8099024" y="2938659"/>
            <a:ext cx="384160" cy="384127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1" name="円/楕円 60"/>
          <p:cNvSpPr/>
          <p:nvPr/>
        </p:nvSpPr>
        <p:spPr>
          <a:xfrm>
            <a:off x="7285241" y="955784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2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7448117" y="1108801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15316" y="3939902"/>
            <a:ext cx="6895364" cy="323825"/>
          </a:xfrm>
        </p:spPr>
        <p:txBody>
          <a:bodyPr anchor="ctr">
            <a:noAutofit/>
          </a:bodyPr>
          <a:lstStyle>
            <a:lvl1pPr algn="ctr"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115316" y="4263938"/>
            <a:ext cx="6895364" cy="468052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21" name="直線コネクタ 20"/>
          <p:cNvCxnSpPr>
            <a:endCxn id="4" idx="1"/>
          </p:cNvCxnSpPr>
          <p:nvPr/>
        </p:nvCxnSpPr>
        <p:spPr>
          <a:xfrm>
            <a:off x="2969683" y="1815666"/>
            <a:ext cx="1566310" cy="689305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/>
          <p:cNvSpPr/>
          <p:nvPr/>
        </p:nvSpPr>
        <p:spPr>
          <a:xfrm>
            <a:off x="4535993" y="2427734"/>
            <a:ext cx="144028" cy="154473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6" name="直線コネクタ 45"/>
          <p:cNvCxnSpPr>
            <a:endCxn id="4" idx="1"/>
          </p:cNvCxnSpPr>
          <p:nvPr/>
        </p:nvCxnSpPr>
        <p:spPr>
          <a:xfrm flipV="1">
            <a:off x="2159523" y="2504971"/>
            <a:ext cx="2376470" cy="489333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>
            <a:endCxn id="4" idx="1"/>
          </p:cNvCxnSpPr>
          <p:nvPr/>
        </p:nvCxnSpPr>
        <p:spPr>
          <a:xfrm>
            <a:off x="1371719" y="2089432"/>
            <a:ext cx="3164274" cy="415539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>
            <a:endCxn id="4" idx="1"/>
          </p:cNvCxnSpPr>
          <p:nvPr/>
        </p:nvCxnSpPr>
        <p:spPr>
          <a:xfrm flipV="1">
            <a:off x="3162148" y="2504971"/>
            <a:ext cx="1373845" cy="750856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>
            <a:stCxn id="25" idx="3"/>
            <a:endCxn id="4" idx="3"/>
          </p:cNvCxnSpPr>
          <p:nvPr/>
        </p:nvCxnSpPr>
        <p:spPr>
          <a:xfrm flipH="1">
            <a:off x="4680021" y="1741397"/>
            <a:ext cx="992458" cy="763574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>
            <a:endCxn id="4" idx="3"/>
          </p:cNvCxnSpPr>
          <p:nvPr/>
        </p:nvCxnSpPr>
        <p:spPr>
          <a:xfrm flipH="1">
            <a:off x="4680021" y="1419622"/>
            <a:ext cx="2605220" cy="1085349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/>
          <p:cNvCxnSpPr/>
          <p:nvPr/>
        </p:nvCxnSpPr>
        <p:spPr>
          <a:xfrm flipH="1">
            <a:off x="4680021" y="2297201"/>
            <a:ext cx="2016399" cy="20777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/>
          <p:cNvCxnSpPr/>
          <p:nvPr/>
        </p:nvCxnSpPr>
        <p:spPr>
          <a:xfrm flipH="1" flipV="1">
            <a:off x="4680021" y="2504972"/>
            <a:ext cx="3235345" cy="534831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/>
          <p:cNvCxnSpPr/>
          <p:nvPr/>
        </p:nvCxnSpPr>
        <p:spPr>
          <a:xfrm flipH="1" flipV="1">
            <a:off x="4680022" y="2504970"/>
            <a:ext cx="1152227" cy="592172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プレースホルダー 18"/>
          <p:cNvSpPr>
            <a:spLocks noGrp="1"/>
          </p:cNvSpPr>
          <p:nvPr>
            <p:ph type="body" sz="quarter" idx="21" hasCustomPrompt="1"/>
          </p:nvPr>
        </p:nvSpPr>
        <p:spPr>
          <a:xfrm>
            <a:off x="3785897" y="1166306"/>
            <a:ext cx="1578260" cy="2649744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4035203" y="1479274"/>
            <a:ext cx="1072801" cy="1920568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162420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5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150"/>
                            </p:stCondLst>
                            <p:childTnLst>
                              <p:par>
                                <p:cTn id="10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6" grpId="0"/>
      <p:bldP spid="29" grpId="0" animBg="1"/>
      <p:bldP spid="33" grpId="0"/>
      <p:bldP spid="36" grpId="0" animBg="1"/>
      <p:bldP spid="39" grpId="0"/>
      <p:bldP spid="49" grpId="0" animBg="1"/>
      <p:bldP spid="50" grpId="0"/>
      <p:bldP spid="51" grpId="0" animBg="1"/>
      <p:bldP spid="52" grpId="0"/>
      <p:bldP spid="53" grpId="0" animBg="1"/>
      <p:bldP spid="54" grpId="0"/>
      <p:bldP spid="55" grpId="0" animBg="1"/>
      <p:bldP spid="56" grpId="0"/>
      <p:bldP spid="59" grpId="0" animBg="1"/>
      <p:bldP spid="60" grpId="0"/>
      <p:bldP spid="61" grpId="0" animBg="1"/>
      <p:bldP spid="62" grpId="0"/>
      <p:bldP spid="6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円/楕円 7"/>
          <p:cNvSpPr/>
          <p:nvPr/>
        </p:nvSpPr>
        <p:spPr>
          <a:xfrm>
            <a:off x="3869464" y="1491630"/>
            <a:ext cx="1404278" cy="140415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38" hasCustomPrompt="1"/>
          </p:nvPr>
        </p:nvSpPr>
        <p:spPr>
          <a:xfrm>
            <a:off x="4319553" y="1941680"/>
            <a:ext cx="504100" cy="504056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" name="円/楕円 9"/>
          <p:cNvSpPr/>
          <p:nvPr/>
        </p:nvSpPr>
        <p:spPr>
          <a:xfrm>
            <a:off x="2951679" y="2967794"/>
            <a:ext cx="1404278" cy="140415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3401768" y="3417844"/>
            <a:ext cx="504100" cy="504056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4" name="円/楕円 13"/>
          <p:cNvSpPr/>
          <p:nvPr/>
        </p:nvSpPr>
        <p:spPr>
          <a:xfrm>
            <a:off x="4752035" y="2967794"/>
            <a:ext cx="1404278" cy="140415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40" hasCustomPrompt="1"/>
          </p:nvPr>
        </p:nvSpPr>
        <p:spPr>
          <a:xfrm>
            <a:off x="5202124" y="3417844"/>
            <a:ext cx="504100" cy="504056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544192" y="1167594"/>
            <a:ext cx="2160427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44192" y="1491630"/>
            <a:ext cx="2160427" cy="935689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6552392" y="3104903"/>
            <a:ext cx="2160427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6552392" y="3428939"/>
            <a:ext cx="2160427" cy="935689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503195" y="2464154"/>
            <a:ext cx="2160427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503195" y="2788190"/>
            <a:ext cx="2160427" cy="935689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24" name="直線コネクタ 23"/>
          <p:cNvCxnSpPr/>
          <p:nvPr/>
        </p:nvCxnSpPr>
        <p:spPr>
          <a:xfrm>
            <a:off x="359166" y="2787774"/>
            <a:ext cx="2304456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>
            <a:stCxn id="10" idx="1"/>
          </p:cNvCxnSpPr>
          <p:nvPr/>
        </p:nvCxnSpPr>
        <p:spPr>
          <a:xfrm flipH="1" flipV="1">
            <a:off x="2663622" y="2787774"/>
            <a:ext cx="493709" cy="385654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 flipH="1">
            <a:off x="5544192" y="1491630"/>
            <a:ext cx="2434485" cy="2465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>
            <a:stCxn id="8" idx="7"/>
          </p:cNvCxnSpPr>
          <p:nvPr/>
        </p:nvCxnSpPr>
        <p:spPr>
          <a:xfrm flipV="1">
            <a:off x="5068090" y="1494095"/>
            <a:ext cx="476102" cy="20317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>
            <a:stCxn id="14" idx="6"/>
          </p:cNvCxnSpPr>
          <p:nvPr/>
        </p:nvCxnSpPr>
        <p:spPr>
          <a:xfrm flipV="1">
            <a:off x="6156313" y="3432066"/>
            <a:ext cx="396078" cy="237806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 flipH="1">
            <a:off x="6552392" y="3432066"/>
            <a:ext cx="2376470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864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/>
      <p:bldP spid="10" grpId="0" animBg="1"/>
      <p:bldP spid="12" grpId="0"/>
      <p:bldP spid="14" grpId="0" animBg="1"/>
      <p:bldP spid="15" grpId="0"/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oints -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51323" y="1347825"/>
            <a:ext cx="3096613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151323" y="1671651"/>
            <a:ext cx="3096613" cy="1080120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円/楕円 24"/>
          <p:cNvSpPr/>
          <p:nvPr/>
        </p:nvSpPr>
        <p:spPr>
          <a:xfrm>
            <a:off x="395173" y="1347614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558049" y="1500632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0" name="直線コネクタ 29"/>
          <p:cNvCxnSpPr>
            <a:endCxn id="25" idx="6"/>
          </p:cNvCxnSpPr>
          <p:nvPr/>
        </p:nvCxnSpPr>
        <p:spPr>
          <a:xfrm flipH="1">
            <a:off x="1025298" y="1662649"/>
            <a:ext cx="3438680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151323" y="3076017"/>
            <a:ext cx="3096613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151323" y="3399842"/>
            <a:ext cx="3096613" cy="1080120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円/楕円 33"/>
          <p:cNvSpPr/>
          <p:nvPr/>
        </p:nvSpPr>
        <p:spPr>
          <a:xfrm>
            <a:off x="395173" y="3075806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図プレースホルダー 5"/>
          <p:cNvSpPr>
            <a:spLocks noGrp="1"/>
          </p:cNvSpPr>
          <p:nvPr>
            <p:ph type="pic" sz="quarter" idx="42" hasCustomPrompt="1"/>
          </p:nvPr>
        </p:nvSpPr>
        <p:spPr>
          <a:xfrm>
            <a:off x="558049" y="3228823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7" name="直線コネクタ 36"/>
          <p:cNvCxnSpPr>
            <a:endCxn id="34" idx="6"/>
          </p:cNvCxnSpPr>
          <p:nvPr/>
        </p:nvCxnSpPr>
        <p:spPr>
          <a:xfrm flipH="1">
            <a:off x="1025298" y="3390841"/>
            <a:ext cx="3438680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5472178" y="1311821"/>
            <a:ext cx="3096613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5472178" y="1635647"/>
            <a:ext cx="3096613" cy="1080120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円/楕円 40"/>
          <p:cNvSpPr/>
          <p:nvPr/>
        </p:nvSpPr>
        <p:spPr>
          <a:xfrm>
            <a:off x="4716028" y="1311610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2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4878424" y="1464627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3" name="直線コネクタ 42"/>
          <p:cNvCxnSpPr>
            <a:endCxn id="41" idx="6"/>
          </p:cNvCxnSpPr>
          <p:nvPr/>
        </p:nvCxnSpPr>
        <p:spPr>
          <a:xfrm flipH="1">
            <a:off x="5346153" y="1626645"/>
            <a:ext cx="3438680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5472178" y="3040013"/>
            <a:ext cx="3096613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5472178" y="3363838"/>
            <a:ext cx="3096613" cy="1080120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円/楕円 45"/>
          <p:cNvSpPr/>
          <p:nvPr/>
        </p:nvSpPr>
        <p:spPr>
          <a:xfrm>
            <a:off x="4716028" y="3039802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4878424" y="3192819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8" name="直線コネクタ 47"/>
          <p:cNvCxnSpPr>
            <a:endCxn id="46" idx="6"/>
          </p:cNvCxnSpPr>
          <p:nvPr/>
        </p:nvCxnSpPr>
        <p:spPr>
          <a:xfrm flipH="1">
            <a:off x="5346153" y="3354837"/>
            <a:ext cx="3438680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91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25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750"/>
                            </p:stCondLst>
                            <p:childTnLst>
                              <p:par>
                                <p:cTn id="9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6" grpId="0"/>
      <p:bldP spid="3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/>
      <p:bldP spid="3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animBg="1"/>
      <p:bldP spid="42" grpId="0"/>
      <p:bldP spid="4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animBg="1"/>
      <p:bldP spid="47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oints -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863266" y="1383829"/>
            <a:ext cx="2160427" cy="323825"/>
          </a:xfrm>
        </p:spPr>
        <p:txBody>
          <a:bodyPr anchor="ctr">
            <a:noAutofit/>
          </a:bodyPr>
          <a:lstStyle>
            <a:lvl1pPr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63266" y="1707655"/>
            <a:ext cx="2160427" cy="1080120"/>
          </a:xfrm>
        </p:spPr>
        <p:txBody>
          <a:bodyPr anchor="t">
            <a:noAutofit/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467188" y="1347614"/>
            <a:ext cx="405923" cy="405888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3635815" y="1383829"/>
            <a:ext cx="2160427" cy="323825"/>
          </a:xfrm>
        </p:spPr>
        <p:txBody>
          <a:bodyPr anchor="ctr">
            <a:noAutofit/>
          </a:bodyPr>
          <a:lstStyle>
            <a:lvl1pPr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3635815" y="1707654"/>
            <a:ext cx="2160427" cy="1080120"/>
          </a:xfrm>
        </p:spPr>
        <p:txBody>
          <a:bodyPr anchor="t">
            <a:noAutofit/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図プレースホルダー 5"/>
          <p:cNvSpPr>
            <a:spLocks noGrp="1"/>
          </p:cNvSpPr>
          <p:nvPr>
            <p:ph type="pic" sz="quarter" idx="42" hasCustomPrompt="1"/>
          </p:nvPr>
        </p:nvSpPr>
        <p:spPr>
          <a:xfrm>
            <a:off x="3239736" y="1347614"/>
            <a:ext cx="405923" cy="405888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408363" y="1383829"/>
            <a:ext cx="2160427" cy="323825"/>
          </a:xfrm>
        </p:spPr>
        <p:txBody>
          <a:bodyPr anchor="ctr">
            <a:noAutofit/>
          </a:bodyPr>
          <a:lstStyle>
            <a:lvl1pPr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6408363" y="1707654"/>
            <a:ext cx="2160427" cy="1080120"/>
          </a:xfrm>
        </p:spPr>
        <p:txBody>
          <a:bodyPr anchor="t">
            <a:noAutofit/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6012285" y="1347614"/>
            <a:ext cx="405923" cy="405888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863266" y="3040013"/>
            <a:ext cx="2160427" cy="323825"/>
          </a:xfrm>
        </p:spPr>
        <p:txBody>
          <a:bodyPr anchor="ctr">
            <a:noAutofit/>
          </a:bodyPr>
          <a:lstStyle>
            <a:lvl1pPr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863266" y="3363838"/>
            <a:ext cx="2160427" cy="1080120"/>
          </a:xfrm>
        </p:spPr>
        <p:txBody>
          <a:bodyPr anchor="t">
            <a:noAutofit/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467188" y="3003798"/>
            <a:ext cx="405923" cy="405888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3635815" y="3040012"/>
            <a:ext cx="2160427" cy="323825"/>
          </a:xfrm>
        </p:spPr>
        <p:txBody>
          <a:bodyPr anchor="ctr">
            <a:noAutofit/>
          </a:bodyPr>
          <a:lstStyle>
            <a:lvl1pPr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3635815" y="3363838"/>
            <a:ext cx="2160427" cy="1080120"/>
          </a:xfrm>
        </p:spPr>
        <p:txBody>
          <a:bodyPr anchor="t">
            <a:noAutofit/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5" name="図プレースホルダー 5"/>
          <p:cNvSpPr>
            <a:spLocks noGrp="1"/>
          </p:cNvSpPr>
          <p:nvPr>
            <p:ph type="pic" sz="quarter" idx="51" hasCustomPrompt="1"/>
          </p:nvPr>
        </p:nvSpPr>
        <p:spPr>
          <a:xfrm>
            <a:off x="3239736" y="3003797"/>
            <a:ext cx="405923" cy="405888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6408363" y="3040012"/>
            <a:ext cx="2160427" cy="323825"/>
          </a:xfrm>
        </p:spPr>
        <p:txBody>
          <a:bodyPr anchor="ctr">
            <a:noAutofit/>
          </a:bodyPr>
          <a:lstStyle>
            <a:lvl1pPr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6408363" y="3363838"/>
            <a:ext cx="2160427" cy="1080120"/>
          </a:xfrm>
        </p:spPr>
        <p:txBody>
          <a:bodyPr anchor="t">
            <a:noAutofit/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8" name="図プレースホルダー 5"/>
          <p:cNvSpPr>
            <a:spLocks noGrp="1"/>
          </p:cNvSpPr>
          <p:nvPr>
            <p:ph type="pic" sz="quarter" idx="54" hasCustomPrompt="1"/>
          </p:nvPr>
        </p:nvSpPr>
        <p:spPr>
          <a:xfrm>
            <a:off x="6012285" y="3003797"/>
            <a:ext cx="405923" cy="405888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17158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5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7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/>
      <p:bldP spid="5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/>
      <p:bldP spid="6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/>
      <p:bldP spid="6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5" grpId="0"/>
      <p:bldP spid="6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8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Point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175921" y="1167594"/>
            <a:ext cx="4500891" cy="630070"/>
          </a:xfrm>
        </p:spPr>
        <p:txBody>
          <a:bodyPr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円/楕円 24"/>
          <p:cNvSpPr/>
          <p:nvPr/>
        </p:nvSpPr>
        <p:spPr>
          <a:xfrm>
            <a:off x="3527793" y="1203598"/>
            <a:ext cx="576114" cy="576064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3671822" y="1347613"/>
            <a:ext cx="288057" cy="288033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4175921" y="1887674"/>
            <a:ext cx="4500891" cy="630070"/>
          </a:xfrm>
        </p:spPr>
        <p:txBody>
          <a:bodyPr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円/楕円 27"/>
          <p:cNvSpPr/>
          <p:nvPr/>
        </p:nvSpPr>
        <p:spPr>
          <a:xfrm>
            <a:off x="3527793" y="1923678"/>
            <a:ext cx="576114" cy="576064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3671822" y="2067694"/>
            <a:ext cx="288057" cy="288033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4175921" y="2607754"/>
            <a:ext cx="4500891" cy="630070"/>
          </a:xfrm>
        </p:spPr>
        <p:txBody>
          <a:bodyPr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円/楕円 35"/>
          <p:cNvSpPr/>
          <p:nvPr/>
        </p:nvSpPr>
        <p:spPr>
          <a:xfrm>
            <a:off x="3527793" y="2643758"/>
            <a:ext cx="576114" cy="576064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図プレースホルダー 5"/>
          <p:cNvSpPr>
            <a:spLocks noGrp="1"/>
          </p:cNvSpPr>
          <p:nvPr>
            <p:ph type="pic" sz="quarter" idx="43" hasCustomPrompt="1"/>
          </p:nvPr>
        </p:nvSpPr>
        <p:spPr>
          <a:xfrm>
            <a:off x="3671822" y="2787774"/>
            <a:ext cx="288057" cy="288033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4175921" y="3327834"/>
            <a:ext cx="4500891" cy="630070"/>
          </a:xfrm>
        </p:spPr>
        <p:txBody>
          <a:bodyPr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0" name="円/楕円 49"/>
          <p:cNvSpPr/>
          <p:nvPr/>
        </p:nvSpPr>
        <p:spPr>
          <a:xfrm>
            <a:off x="3527793" y="3363838"/>
            <a:ext cx="576114" cy="576064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1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3671822" y="3507854"/>
            <a:ext cx="288057" cy="288033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175921" y="4047914"/>
            <a:ext cx="4500891" cy="630070"/>
          </a:xfrm>
        </p:spPr>
        <p:txBody>
          <a:bodyPr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3" name="円/楕円 52"/>
          <p:cNvSpPr/>
          <p:nvPr/>
        </p:nvSpPr>
        <p:spPr>
          <a:xfrm>
            <a:off x="3527793" y="4083918"/>
            <a:ext cx="576114" cy="576064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4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3671822" y="4227934"/>
            <a:ext cx="288057" cy="288033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31181" y="1347614"/>
            <a:ext cx="2988591" cy="3060340"/>
          </a:xfrm>
        </p:spPr>
        <p:txBody>
          <a:bodyPr anchor="ctr">
            <a:noAutofit/>
          </a:bodyPr>
          <a:lstStyle>
            <a:lvl1pPr>
              <a:lnSpc>
                <a:spcPts val="3000"/>
              </a:lnSpc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23448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5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8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6" grpId="0"/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29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/>
      <p:bldP spid="39" grpId="0"/>
      <p:bldP spid="4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animBg="1"/>
      <p:bldP spid="51" grpId="0"/>
      <p:bldP spid="5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animBg="1"/>
      <p:bldP spid="54" grpId="0"/>
      <p:bldP spid="55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円/楕円 7"/>
          <p:cNvSpPr/>
          <p:nvPr/>
        </p:nvSpPr>
        <p:spPr>
          <a:xfrm>
            <a:off x="1961553" y="2049692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2124429" y="2202710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2" name="テキスト プレースホルダー 7"/>
          <p:cNvSpPr>
            <a:spLocks noGrp="1"/>
          </p:cNvSpPr>
          <p:nvPr>
            <p:ph type="body" sz="quarter" idx="28" hasCustomPrompt="1"/>
          </p:nvPr>
        </p:nvSpPr>
        <p:spPr>
          <a:xfrm>
            <a:off x="665297" y="2049692"/>
            <a:ext cx="630055" cy="63000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14" name="直線コネクタ 13"/>
          <p:cNvCxnSpPr>
            <a:stCxn id="12" idx="6"/>
            <a:endCxn id="8" idx="2"/>
          </p:cNvCxnSpPr>
          <p:nvPr/>
        </p:nvCxnSpPr>
        <p:spPr>
          <a:xfrm>
            <a:off x="1295351" y="2364692"/>
            <a:ext cx="666202" cy="35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>
            <a:stCxn id="8" idx="6"/>
            <a:endCxn id="21" idx="2"/>
          </p:cNvCxnSpPr>
          <p:nvPr/>
        </p:nvCxnSpPr>
        <p:spPr>
          <a:xfrm flipV="1">
            <a:off x="2591678" y="2364692"/>
            <a:ext cx="667559" cy="35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円/楕円 20"/>
          <p:cNvSpPr/>
          <p:nvPr/>
        </p:nvSpPr>
        <p:spPr>
          <a:xfrm>
            <a:off x="3259237" y="2049657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46" hasCustomPrompt="1"/>
          </p:nvPr>
        </p:nvSpPr>
        <p:spPr>
          <a:xfrm>
            <a:off x="3422112" y="2202675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24" name="直線コネクタ 23"/>
          <p:cNvCxnSpPr>
            <a:stCxn id="21" idx="6"/>
            <a:endCxn id="25" idx="2"/>
          </p:cNvCxnSpPr>
          <p:nvPr/>
        </p:nvCxnSpPr>
        <p:spPr>
          <a:xfrm>
            <a:off x="3889362" y="2364692"/>
            <a:ext cx="684135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円/楕円 24"/>
          <p:cNvSpPr/>
          <p:nvPr/>
        </p:nvSpPr>
        <p:spPr>
          <a:xfrm>
            <a:off x="4573497" y="2049657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4736372" y="2202675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0" name="直線コネクタ 29"/>
          <p:cNvCxnSpPr>
            <a:stCxn id="25" idx="6"/>
            <a:endCxn id="31" idx="2"/>
          </p:cNvCxnSpPr>
          <p:nvPr/>
        </p:nvCxnSpPr>
        <p:spPr>
          <a:xfrm flipV="1">
            <a:off x="5203622" y="2360497"/>
            <a:ext cx="682708" cy="4196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/楕円 30"/>
          <p:cNvSpPr/>
          <p:nvPr/>
        </p:nvSpPr>
        <p:spPr>
          <a:xfrm>
            <a:off x="5886330" y="2045462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6049205" y="2198479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4" name="円/楕円 33"/>
          <p:cNvSpPr/>
          <p:nvPr/>
        </p:nvSpPr>
        <p:spPr>
          <a:xfrm>
            <a:off x="2645688" y="3044032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図プレースホルダー 5"/>
          <p:cNvSpPr>
            <a:spLocks noGrp="1"/>
          </p:cNvSpPr>
          <p:nvPr>
            <p:ph type="pic" sz="quarter" idx="49" hasCustomPrompt="1"/>
          </p:nvPr>
        </p:nvSpPr>
        <p:spPr>
          <a:xfrm>
            <a:off x="2808564" y="3197050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6" name="直線コネクタ 35"/>
          <p:cNvCxnSpPr>
            <a:stCxn id="34" idx="6"/>
            <a:endCxn id="37" idx="2"/>
          </p:cNvCxnSpPr>
          <p:nvPr/>
        </p:nvCxnSpPr>
        <p:spPr>
          <a:xfrm flipV="1">
            <a:off x="3275813" y="3359033"/>
            <a:ext cx="667559" cy="35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円/楕円 36"/>
          <p:cNvSpPr/>
          <p:nvPr/>
        </p:nvSpPr>
        <p:spPr>
          <a:xfrm>
            <a:off x="3943372" y="3043998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図プレースホルダー 5"/>
          <p:cNvSpPr>
            <a:spLocks noGrp="1"/>
          </p:cNvSpPr>
          <p:nvPr>
            <p:ph type="pic" sz="quarter" idx="50" hasCustomPrompt="1"/>
          </p:nvPr>
        </p:nvSpPr>
        <p:spPr>
          <a:xfrm>
            <a:off x="4106248" y="3197015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9" name="直線コネクタ 38"/>
          <p:cNvCxnSpPr>
            <a:stCxn id="37" idx="6"/>
            <a:endCxn id="40" idx="2"/>
          </p:cNvCxnSpPr>
          <p:nvPr/>
        </p:nvCxnSpPr>
        <p:spPr>
          <a:xfrm>
            <a:off x="4573497" y="3359033"/>
            <a:ext cx="684135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円/楕円 39"/>
          <p:cNvSpPr/>
          <p:nvPr/>
        </p:nvSpPr>
        <p:spPr>
          <a:xfrm>
            <a:off x="5257632" y="3043998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図プレースホルダー 5"/>
          <p:cNvSpPr>
            <a:spLocks noGrp="1"/>
          </p:cNvSpPr>
          <p:nvPr>
            <p:ph type="pic" sz="quarter" idx="51" hasCustomPrompt="1"/>
          </p:nvPr>
        </p:nvSpPr>
        <p:spPr>
          <a:xfrm>
            <a:off x="5420508" y="3197015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2" name="直線コネクタ 41"/>
          <p:cNvCxnSpPr>
            <a:stCxn id="40" idx="6"/>
            <a:endCxn id="43" idx="2"/>
          </p:cNvCxnSpPr>
          <p:nvPr/>
        </p:nvCxnSpPr>
        <p:spPr>
          <a:xfrm flipV="1">
            <a:off x="5887757" y="3354837"/>
            <a:ext cx="682708" cy="4196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円/楕円 42"/>
          <p:cNvSpPr/>
          <p:nvPr/>
        </p:nvSpPr>
        <p:spPr>
          <a:xfrm>
            <a:off x="6570465" y="3039802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4" name="図プレースホルダー 5"/>
          <p:cNvSpPr>
            <a:spLocks noGrp="1"/>
          </p:cNvSpPr>
          <p:nvPr>
            <p:ph type="pic" sz="quarter" idx="52" hasCustomPrompt="1"/>
          </p:nvPr>
        </p:nvSpPr>
        <p:spPr>
          <a:xfrm>
            <a:off x="6733340" y="3192820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5" name="テキスト プレースホルダー 7"/>
          <p:cNvSpPr>
            <a:spLocks noGrp="1"/>
          </p:cNvSpPr>
          <p:nvPr>
            <p:ph type="body" sz="quarter" idx="53" hasCustomPrompt="1"/>
          </p:nvPr>
        </p:nvSpPr>
        <p:spPr>
          <a:xfrm>
            <a:off x="7866721" y="3039802"/>
            <a:ext cx="630055" cy="63000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46" name="直線コネクタ 45"/>
          <p:cNvCxnSpPr>
            <a:stCxn id="43" idx="6"/>
            <a:endCxn id="45" idx="2"/>
          </p:cNvCxnSpPr>
          <p:nvPr/>
        </p:nvCxnSpPr>
        <p:spPr>
          <a:xfrm flipV="1">
            <a:off x="7200590" y="3354802"/>
            <a:ext cx="666132" cy="35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/>
          <p:cNvCxnSpPr>
            <a:stCxn id="31" idx="6"/>
          </p:cNvCxnSpPr>
          <p:nvPr/>
        </p:nvCxnSpPr>
        <p:spPr>
          <a:xfrm>
            <a:off x="6516455" y="2360497"/>
            <a:ext cx="107951" cy="499286"/>
          </a:xfrm>
          <a:prstGeom prst="bentConnector2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グループ化 68"/>
          <p:cNvGrpSpPr/>
          <p:nvPr/>
        </p:nvGrpSpPr>
        <p:grpSpPr>
          <a:xfrm>
            <a:off x="1704863" y="1347614"/>
            <a:ext cx="1138795" cy="650555"/>
            <a:chOff x="3409429" y="2695228"/>
            <a:chExt cx="2277393" cy="1301110"/>
          </a:xfrm>
        </p:grpSpPr>
        <p:sp>
          <p:nvSpPr>
            <p:cNvPr id="66" name="正方形/長方形 65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二等辺三角形 67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71" name="テキスト プレースホルダー 70"/>
          <p:cNvSpPr>
            <a:spLocks noGrp="1"/>
          </p:cNvSpPr>
          <p:nvPr>
            <p:ph type="body" sz="quarter" idx="54" hasCustomPrompt="1"/>
          </p:nvPr>
        </p:nvSpPr>
        <p:spPr>
          <a:xfrm>
            <a:off x="1763444" y="1407046"/>
            <a:ext cx="1008199" cy="408620"/>
          </a:xfrm>
        </p:spPr>
        <p:txBody>
          <a:bodyPr anchor="ctr"/>
          <a:lstStyle>
            <a:lvl1pPr algn="ctr">
              <a:lnSpc>
                <a:spcPts val="1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72" name="グループ化 71"/>
          <p:cNvGrpSpPr/>
          <p:nvPr/>
        </p:nvGrpSpPr>
        <p:grpSpPr>
          <a:xfrm>
            <a:off x="3004902" y="1347614"/>
            <a:ext cx="1138795" cy="650555"/>
            <a:chOff x="3409429" y="2695228"/>
            <a:chExt cx="2277393" cy="1301110"/>
          </a:xfrm>
        </p:grpSpPr>
        <p:sp>
          <p:nvSpPr>
            <p:cNvPr id="73" name="正方形/長方形 72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二等辺三角形 73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75" name="テキスト プレースホルダー 70"/>
          <p:cNvSpPr>
            <a:spLocks noGrp="1"/>
          </p:cNvSpPr>
          <p:nvPr>
            <p:ph type="body" sz="quarter" idx="55" hasCustomPrompt="1"/>
          </p:nvPr>
        </p:nvSpPr>
        <p:spPr>
          <a:xfrm>
            <a:off x="3063483" y="1407046"/>
            <a:ext cx="1008199" cy="408620"/>
          </a:xfrm>
        </p:spPr>
        <p:txBody>
          <a:bodyPr anchor="ctr"/>
          <a:lstStyle>
            <a:lvl1pPr algn="ctr">
              <a:lnSpc>
                <a:spcPts val="1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76" name="グループ化 75"/>
          <p:cNvGrpSpPr/>
          <p:nvPr/>
        </p:nvGrpSpPr>
        <p:grpSpPr>
          <a:xfrm>
            <a:off x="4325878" y="1345131"/>
            <a:ext cx="1138795" cy="650555"/>
            <a:chOff x="3409429" y="2695228"/>
            <a:chExt cx="2277393" cy="1301110"/>
          </a:xfrm>
        </p:grpSpPr>
        <p:sp>
          <p:nvSpPr>
            <p:cNvPr id="77" name="正方形/長方形 76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二等辺三角形 77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79" name="テキスト プレースホルダー 70"/>
          <p:cNvSpPr>
            <a:spLocks noGrp="1"/>
          </p:cNvSpPr>
          <p:nvPr>
            <p:ph type="body" sz="quarter" idx="56" hasCustomPrompt="1"/>
          </p:nvPr>
        </p:nvSpPr>
        <p:spPr>
          <a:xfrm>
            <a:off x="4384460" y="1404563"/>
            <a:ext cx="1008199" cy="408620"/>
          </a:xfrm>
        </p:spPr>
        <p:txBody>
          <a:bodyPr anchor="ctr"/>
          <a:lstStyle>
            <a:lvl1pPr algn="ctr">
              <a:lnSpc>
                <a:spcPts val="1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80" name="グループ化 79"/>
          <p:cNvGrpSpPr/>
          <p:nvPr/>
        </p:nvGrpSpPr>
        <p:grpSpPr>
          <a:xfrm>
            <a:off x="5638711" y="1345131"/>
            <a:ext cx="1138795" cy="650555"/>
            <a:chOff x="3409429" y="2695228"/>
            <a:chExt cx="2277393" cy="1301110"/>
          </a:xfrm>
        </p:grpSpPr>
        <p:sp>
          <p:nvSpPr>
            <p:cNvPr id="81" name="正方形/長方形 80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二等辺三角形 81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83" name="テキスト プレースホルダー 70"/>
          <p:cNvSpPr>
            <a:spLocks noGrp="1"/>
          </p:cNvSpPr>
          <p:nvPr>
            <p:ph type="body" sz="quarter" idx="57" hasCustomPrompt="1"/>
          </p:nvPr>
        </p:nvSpPr>
        <p:spPr>
          <a:xfrm>
            <a:off x="5697293" y="1404563"/>
            <a:ext cx="1008199" cy="408620"/>
          </a:xfrm>
        </p:spPr>
        <p:txBody>
          <a:bodyPr anchor="ctr"/>
          <a:lstStyle>
            <a:lvl1pPr algn="ctr">
              <a:lnSpc>
                <a:spcPts val="1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84" name="グループ化 83"/>
          <p:cNvGrpSpPr/>
          <p:nvPr/>
        </p:nvGrpSpPr>
        <p:grpSpPr>
          <a:xfrm rot="10800000">
            <a:off x="2391353" y="3762365"/>
            <a:ext cx="1138795" cy="650555"/>
            <a:chOff x="3409429" y="2695228"/>
            <a:chExt cx="2277393" cy="1301110"/>
          </a:xfrm>
        </p:grpSpPr>
        <p:sp>
          <p:nvSpPr>
            <p:cNvPr id="85" name="正方形/長方形 84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二等辺三角形 85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87" name="テキスト プレースホルダー 70"/>
          <p:cNvSpPr>
            <a:spLocks noGrp="1"/>
          </p:cNvSpPr>
          <p:nvPr>
            <p:ph type="body" sz="quarter" idx="58" hasCustomPrompt="1"/>
          </p:nvPr>
        </p:nvSpPr>
        <p:spPr>
          <a:xfrm>
            <a:off x="2449935" y="3963330"/>
            <a:ext cx="1008199" cy="408620"/>
          </a:xfrm>
        </p:spPr>
        <p:txBody>
          <a:bodyPr anchor="ctr"/>
          <a:lstStyle>
            <a:lvl1pPr algn="ctr">
              <a:lnSpc>
                <a:spcPts val="1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88" name="グループ化 87"/>
          <p:cNvGrpSpPr/>
          <p:nvPr/>
        </p:nvGrpSpPr>
        <p:grpSpPr>
          <a:xfrm rot="10800000">
            <a:off x="3691392" y="3762365"/>
            <a:ext cx="1138795" cy="650555"/>
            <a:chOff x="3409429" y="2695228"/>
            <a:chExt cx="2277393" cy="1301110"/>
          </a:xfrm>
        </p:grpSpPr>
        <p:sp>
          <p:nvSpPr>
            <p:cNvPr id="89" name="正方形/長方形 88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二等辺三角形 89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91" name="テキスト プレースホルダー 70"/>
          <p:cNvSpPr>
            <a:spLocks noGrp="1"/>
          </p:cNvSpPr>
          <p:nvPr>
            <p:ph type="body" sz="quarter" idx="59" hasCustomPrompt="1"/>
          </p:nvPr>
        </p:nvSpPr>
        <p:spPr>
          <a:xfrm>
            <a:off x="3749974" y="3963330"/>
            <a:ext cx="1008199" cy="408620"/>
          </a:xfrm>
        </p:spPr>
        <p:txBody>
          <a:bodyPr anchor="ctr"/>
          <a:lstStyle>
            <a:lvl1pPr algn="ctr">
              <a:lnSpc>
                <a:spcPts val="1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92" name="グループ化 91"/>
          <p:cNvGrpSpPr/>
          <p:nvPr/>
        </p:nvGrpSpPr>
        <p:grpSpPr>
          <a:xfrm rot="10800000">
            <a:off x="5012369" y="3759882"/>
            <a:ext cx="1138795" cy="650555"/>
            <a:chOff x="3409429" y="2695228"/>
            <a:chExt cx="2277393" cy="1301110"/>
          </a:xfrm>
        </p:grpSpPr>
        <p:sp>
          <p:nvSpPr>
            <p:cNvPr id="93" name="正方形/長方形 92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二等辺三角形 93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95" name="テキスト プレースホルダー 70"/>
          <p:cNvSpPr>
            <a:spLocks noGrp="1"/>
          </p:cNvSpPr>
          <p:nvPr>
            <p:ph type="body" sz="quarter" idx="60" hasCustomPrompt="1"/>
          </p:nvPr>
        </p:nvSpPr>
        <p:spPr>
          <a:xfrm>
            <a:off x="5070950" y="3960847"/>
            <a:ext cx="1008199" cy="408620"/>
          </a:xfrm>
        </p:spPr>
        <p:txBody>
          <a:bodyPr anchor="ctr"/>
          <a:lstStyle>
            <a:lvl1pPr algn="ctr">
              <a:lnSpc>
                <a:spcPts val="1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96" name="グループ化 95"/>
          <p:cNvGrpSpPr/>
          <p:nvPr/>
        </p:nvGrpSpPr>
        <p:grpSpPr>
          <a:xfrm rot="10800000">
            <a:off x="6325202" y="3759882"/>
            <a:ext cx="1138795" cy="650555"/>
            <a:chOff x="3409429" y="2695228"/>
            <a:chExt cx="2277393" cy="1301110"/>
          </a:xfrm>
        </p:grpSpPr>
        <p:sp>
          <p:nvSpPr>
            <p:cNvPr id="97" name="正方形/長方形 96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二等辺三角形 97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99" name="テキスト プレースホルダー 70"/>
          <p:cNvSpPr>
            <a:spLocks noGrp="1"/>
          </p:cNvSpPr>
          <p:nvPr>
            <p:ph type="body" sz="quarter" idx="61" hasCustomPrompt="1"/>
          </p:nvPr>
        </p:nvSpPr>
        <p:spPr>
          <a:xfrm>
            <a:off x="6383783" y="3960847"/>
            <a:ext cx="1008199" cy="408620"/>
          </a:xfrm>
        </p:spPr>
        <p:txBody>
          <a:bodyPr anchor="ctr"/>
          <a:lstStyle>
            <a:lvl1pPr algn="ctr">
              <a:lnSpc>
                <a:spcPts val="1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cxnSp>
        <p:nvCxnSpPr>
          <p:cNvPr id="102" name="直線コネクタ 101"/>
          <p:cNvCxnSpPr/>
          <p:nvPr/>
        </p:nvCxnSpPr>
        <p:spPr>
          <a:xfrm flipH="1">
            <a:off x="2391353" y="2859782"/>
            <a:ext cx="4233053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コネクタ 48"/>
          <p:cNvCxnSpPr>
            <a:endCxn id="34" idx="2"/>
          </p:cNvCxnSpPr>
          <p:nvPr/>
        </p:nvCxnSpPr>
        <p:spPr>
          <a:xfrm rot="16200000" flipH="1">
            <a:off x="2268878" y="2982257"/>
            <a:ext cx="499286" cy="254336"/>
          </a:xfrm>
          <a:prstGeom prst="bentConnector2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78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25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25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750"/>
                            </p:stCondLst>
                            <p:childTnLst>
                              <p:par>
                                <p:cTn id="116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250"/>
                            </p:stCondLst>
                            <p:childTnLst>
                              <p:par>
                                <p:cTn id="1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5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750"/>
                            </p:stCondLst>
                            <p:childTnLst>
                              <p:par>
                                <p:cTn id="12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25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000"/>
                            </p:stCondLst>
                            <p:childTnLst>
                              <p:par>
                                <p:cTn id="15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8500"/>
                            </p:stCondLst>
                            <p:childTnLst>
                              <p:par>
                                <p:cTn id="17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250"/>
                            </p:stCondLst>
                            <p:childTnLst>
                              <p:par>
                                <p:cTn id="17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9750"/>
                            </p:stCondLst>
                            <p:childTnLst>
                              <p:par>
                                <p:cTn id="19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1750"/>
                            </p:stCondLst>
                            <p:childTnLst>
                              <p:par>
                                <p:cTn id="2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2250"/>
                            </p:stCondLst>
                            <p:childTnLst>
                              <p:par>
                                <p:cTn id="2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/>
      <p:bldP spid="12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/>
      <p:bldP spid="25" grpId="0" animBg="1"/>
      <p:bldP spid="26" grpId="0"/>
      <p:bldP spid="31" grpId="0" animBg="1"/>
      <p:bldP spid="32" grpId="0"/>
      <p:bldP spid="34" grpId="0" animBg="1"/>
      <p:bldP spid="35" grpId="0"/>
      <p:bldP spid="37" grpId="0" animBg="1"/>
      <p:bldP spid="38" grpId="0"/>
      <p:bldP spid="40" grpId="0" animBg="1"/>
      <p:bldP spid="41" grpId="0"/>
      <p:bldP spid="43" grpId="0" animBg="1"/>
      <p:bldP spid="44" grpId="0"/>
      <p:bldP spid="45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3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7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1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5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9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4" name="山形 3"/>
          <p:cNvSpPr/>
          <p:nvPr/>
        </p:nvSpPr>
        <p:spPr>
          <a:xfrm>
            <a:off x="503195" y="2751770"/>
            <a:ext cx="2052406" cy="216024"/>
          </a:xfrm>
          <a:prstGeom prst="chevron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山形 9"/>
          <p:cNvSpPr/>
          <p:nvPr/>
        </p:nvSpPr>
        <p:spPr>
          <a:xfrm>
            <a:off x="2530715" y="2751770"/>
            <a:ext cx="2052406" cy="216024"/>
          </a:xfrm>
          <a:prstGeom prst="chevron">
            <a:avLst/>
          </a:prstGeom>
          <a:solidFill>
            <a:srgbClr val="FFFFFF">
              <a:alpha val="2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山形 11"/>
          <p:cNvSpPr/>
          <p:nvPr/>
        </p:nvSpPr>
        <p:spPr>
          <a:xfrm>
            <a:off x="4560879" y="2751770"/>
            <a:ext cx="2052406" cy="216024"/>
          </a:xfrm>
          <a:prstGeom prst="chevron">
            <a:avLst/>
          </a:prstGeom>
          <a:solidFill>
            <a:srgbClr val="FFFFFF">
              <a:alpha val="3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山形 12"/>
          <p:cNvSpPr/>
          <p:nvPr/>
        </p:nvSpPr>
        <p:spPr>
          <a:xfrm>
            <a:off x="6588399" y="2751770"/>
            <a:ext cx="2052406" cy="216024"/>
          </a:xfrm>
          <a:prstGeom prst="chevron">
            <a:avLst/>
          </a:prstGeom>
          <a:solidFill>
            <a:srgbClr val="FFFFFF">
              <a:alpha val="4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46" hasCustomPrompt="1"/>
          </p:nvPr>
        </p:nvSpPr>
        <p:spPr>
          <a:xfrm>
            <a:off x="5850253" y="3291830"/>
            <a:ext cx="431172" cy="4311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6282338" y="3363838"/>
            <a:ext cx="2466488" cy="323825"/>
          </a:xfrm>
        </p:spPr>
        <p:txBody>
          <a:bodyPr anchor="ctr">
            <a:noAutofit/>
          </a:bodyPr>
          <a:lstStyle>
            <a:lvl1pPr algn="l">
              <a:defRPr sz="18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6282338" y="3651870"/>
            <a:ext cx="2466488" cy="756084"/>
          </a:xfrm>
        </p:spPr>
        <p:txBody>
          <a:bodyPr anchor="t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49" hasCustomPrompt="1"/>
          </p:nvPr>
        </p:nvSpPr>
        <p:spPr>
          <a:xfrm>
            <a:off x="4409968" y="1383618"/>
            <a:ext cx="431172" cy="4311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4842053" y="1455626"/>
            <a:ext cx="2466488" cy="323825"/>
          </a:xfrm>
        </p:spPr>
        <p:txBody>
          <a:bodyPr anchor="ctr">
            <a:noAutofit/>
          </a:bodyPr>
          <a:lstStyle>
            <a:lvl1pPr algn="l">
              <a:defRPr sz="18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4842053" y="1743658"/>
            <a:ext cx="2466488" cy="756084"/>
          </a:xfrm>
        </p:spPr>
        <p:txBody>
          <a:bodyPr anchor="t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図プレースホルダー 5"/>
          <p:cNvSpPr>
            <a:spLocks noGrp="1"/>
          </p:cNvSpPr>
          <p:nvPr>
            <p:ph type="pic" sz="quarter" idx="52" hasCustomPrompt="1"/>
          </p:nvPr>
        </p:nvSpPr>
        <p:spPr>
          <a:xfrm>
            <a:off x="2123515" y="3291830"/>
            <a:ext cx="431172" cy="4311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2555601" y="3363838"/>
            <a:ext cx="2466488" cy="323825"/>
          </a:xfrm>
        </p:spPr>
        <p:txBody>
          <a:bodyPr anchor="ctr">
            <a:noAutofit/>
          </a:bodyPr>
          <a:lstStyle>
            <a:lvl1pPr algn="l">
              <a:defRPr sz="18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2555601" y="3651870"/>
            <a:ext cx="2466488" cy="756084"/>
          </a:xfrm>
        </p:spPr>
        <p:txBody>
          <a:bodyPr anchor="t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図プレースホルダー 5"/>
          <p:cNvSpPr>
            <a:spLocks noGrp="1"/>
          </p:cNvSpPr>
          <p:nvPr>
            <p:ph type="pic" sz="quarter" idx="55" hasCustomPrompt="1"/>
          </p:nvPr>
        </p:nvSpPr>
        <p:spPr>
          <a:xfrm>
            <a:off x="1025298" y="1383618"/>
            <a:ext cx="431172" cy="4311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1457383" y="1455626"/>
            <a:ext cx="2466488" cy="323825"/>
          </a:xfrm>
        </p:spPr>
        <p:txBody>
          <a:bodyPr anchor="ctr">
            <a:noAutofit/>
          </a:bodyPr>
          <a:lstStyle>
            <a:lvl1pPr algn="l">
              <a:defRPr sz="18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457383" y="1743658"/>
            <a:ext cx="2466488" cy="756084"/>
          </a:xfrm>
        </p:spPr>
        <p:txBody>
          <a:bodyPr anchor="t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" name="カギ線コネクタ 6"/>
          <p:cNvCxnSpPr>
            <a:stCxn id="4" idx="0"/>
            <a:endCxn id="43" idx="1"/>
          </p:cNvCxnSpPr>
          <p:nvPr/>
        </p:nvCxnSpPr>
        <p:spPr>
          <a:xfrm rot="16200000" flipV="1">
            <a:off x="647045" y="1923428"/>
            <a:ext cx="1152585" cy="504100"/>
          </a:xfrm>
          <a:prstGeom prst="bentConnector4">
            <a:avLst>
              <a:gd name="adj1" fmla="val 11875"/>
              <a:gd name="adj2" fmla="val 215533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カギ線コネクタ 29"/>
          <p:cNvCxnSpPr>
            <a:stCxn id="12" idx="0"/>
            <a:endCxn id="48" idx="1"/>
          </p:cNvCxnSpPr>
          <p:nvPr/>
        </p:nvCxnSpPr>
        <p:spPr>
          <a:xfrm rot="16200000" flipV="1">
            <a:off x="4368336" y="1587035"/>
            <a:ext cx="1154452" cy="1175018"/>
          </a:xfrm>
          <a:prstGeom prst="bentConnector4">
            <a:avLst>
              <a:gd name="adj1" fmla="val 12600"/>
              <a:gd name="adj2" fmla="val 109728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カギ線コネクタ 32"/>
          <p:cNvCxnSpPr>
            <a:stCxn id="10" idx="2"/>
            <a:endCxn id="50" idx="1"/>
          </p:cNvCxnSpPr>
          <p:nvPr/>
        </p:nvCxnSpPr>
        <p:spPr>
          <a:xfrm rot="5400000">
            <a:off x="2526454" y="2530944"/>
            <a:ext cx="539604" cy="1413303"/>
          </a:xfrm>
          <a:prstGeom prst="bentConnector4">
            <a:avLst>
              <a:gd name="adj1" fmla="val 43501"/>
              <a:gd name="adj2" fmla="val 108088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カギ線コネクタ 36"/>
          <p:cNvCxnSpPr>
            <a:stCxn id="13" idx="2"/>
            <a:endCxn id="52" idx="1"/>
          </p:cNvCxnSpPr>
          <p:nvPr/>
        </p:nvCxnSpPr>
        <p:spPr>
          <a:xfrm rot="5400000">
            <a:off x="6409663" y="2356469"/>
            <a:ext cx="539604" cy="1762253"/>
          </a:xfrm>
          <a:prstGeom prst="bentConnector4">
            <a:avLst>
              <a:gd name="adj1" fmla="val 43501"/>
              <a:gd name="adj2" fmla="val 106487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正方形/長方形 42"/>
          <p:cNvSpPr/>
          <p:nvPr/>
        </p:nvSpPr>
        <p:spPr>
          <a:xfrm>
            <a:off x="971288" y="1527178"/>
            <a:ext cx="144028" cy="144016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8" name="正方形/長方形 47"/>
          <p:cNvSpPr/>
          <p:nvPr/>
        </p:nvSpPr>
        <p:spPr>
          <a:xfrm>
            <a:off x="4358053" y="1527178"/>
            <a:ext cx="141932" cy="140281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0" name="正方形/長方形 49"/>
          <p:cNvSpPr/>
          <p:nvPr/>
        </p:nvSpPr>
        <p:spPr>
          <a:xfrm>
            <a:off x="2089604" y="3437257"/>
            <a:ext cx="141932" cy="140281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2" name="正方形/長方形 51"/>
          <p:cNvSpPr/>
          <p:nvPr/>
        </p:nvSpPr>
        <p:spPr>
          <a:xfrm>
            <a:off x="5798338" y="3437257"/>
            <a:ext cx="141932" cy="140281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73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25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/>
      <p:bldP spid="10" grpId="0" animBg="1"/>
      <p:bldP spid="12" grpId="0" animBg="1"/>
      <p:bldP spid="13" grpId="0" animBg="1"/>
      <p:bldP spid="18" grpId="0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/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4" name="円/楕円 13"/>
          <p:cNvSpPr/>
          <p:nvPr/>
        </p:nvSpPr>
        <p:spPr>
          <a:xfrm>
            <a:off x="4265939" y="1203598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4428814" y="1356616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円/楕円 15"/>
          <p:cNvSpPr/>
          <p:nvPr/>
        </p:nvSpPr>
        <p:spPr>
          <a:xfrm>
            <a:off x="4265939" y="4029912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46" hasCustomPrompt="1"/>
          </p:nvPr>
        </p:nvSpPr>
        <p:spPr>
          <a:xfrm>
            <a:off x="4428814" y="4182930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19" name="直線コネクタ 18"/>
          <p:cNvCxnSpPr>
            <a:stCxn id="16" idx="0"/>
            <a:endCxn id="14" idx="4"/>
          </p:cNvCxnSpPr>
          <p:nvPr/>
        </p:nvCxnSpPr>
        <p:spPr>
          <a:xfrm flipV="1">
            <a:off x="4581002" y="1833668"/>
            <a:ext cx="0" cy="2196244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円/楕円 29"/>
          <p:cNvSpPr/>
          <p:nvPr/>
        </p:nvSpPr>
        <p:spPr>
          <a:xfrm>
            <a:off x="3005690" y="1941680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3168565" y="2094698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5" name="円/楕円 34"/>
          <p:cNvSpPr/>
          <p:nvPr/>
        </p:nvSpPr>
        <p:spPr>
          <a:xfrm>
            <a:off x="3005690" y="3291830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3168565" y="3444848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7" name="円/楕円 36"/>
          <p:cNvSpPr/>
          <p:nvPr/>
        </p:nvSpPr>
        <p:spPr>
          <a:xfrm>
            <a:off x="5544192" y="1947882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図プレースホルダー 5"/>
          <p:cNvSpPr>
            <a:spLocks noGrp="1"/>
          </p:cNvSpPr>
          <p:nvPr>
            <p:ph type="pic" sz="quarter" idx="49" hasCustomPrompt="1"/>
          </p:nvPr>
        </p:nvSpPr>
        <p:spPr>
          <a:xfrm>
            <a:off x="5707067" y="2100900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9" name="円/楕円 38"/>
          <p:cNvSpPr/>
          <p:nvPr/>
        </p:nvSpPr>
        <p:spPr>
          <a:xfrm>
            <a:off x="5544192" y="3298032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0" name="図プレースホルダー 5"/>
          <p:cNvSpPr>
            <a:spLocks noGrp="1"/>
          </p:cNvSpPr>
          <p:nvPr>
            <p:ph type="pic" sz="quarter" idx="50" hasCustomPrompt="1"/>
          </p:nvPr>
        </p:nvSpPr>
        <p:spPr>
          <a:xfrm>
            <a:off x="5707067" y="3451050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2" name="直線コネクタ 41"/>
          <p:cNvCxnSpPr/>
          <p:nvPr/>
        </p:nvCxnSpPr>
        <p:spPr>
          <a:xfrm>
            <a:off x="3635814" y="2391730"/>
            <a:ext cx="1908378" cy="108012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 flipH="1">
            <a:off x="3635814" y="2391730"/>
            <a:ext cx="1908378" cy="108012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/>
        </p:nvSpPr>
        <p:spPr>
          <a:xfrm>
            <a:off x="3690222" y="2032087"/>
            <a:ext cx="1799960" cy="1799804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3761839" y="2644304"/>
            <a:ext cx="1656328" cy="648072"/>
          </a:xfrm>
        </p:spPr>
        <p:txBody>
          <a:bodyPr anchor="ctr">
            <a:noAutofit/>
          </a:bodyPr>
          <a:lstStyle>
            <a:lvl1pPr algn="ctr">
              <a:lnSpc>
                <a:spcPts val="2250"/>
              </a:lnSpc>
              <a:defRPr sz="2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</a:t>
            </a:r>
            <a:br>
              <a:rPr lang="en-US" altLang="ja-JP" dirty="0"/>
            </a:br>
            <a:r>
              <a:rPr lang="en-US" altLang="ja-JP" dirty="0"/>
              <a:t>TEXT</a:t>
            </a:r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5166117" y="1131590"/>
            <a:ext cx="2466488" cy="323825"/>
          </a:xfrm>
        </p:spPr>
        <p:txBody>
          <a:bodyPr anchor="ctr">
            <a:noAutofit/>
          </a:bodyPr>
          <a:lstStyle>
            <a:lvl1pPr algn="l">
              <a:defRPr sz="18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5166117" y="1419622"/>
            <a:ext cx="2466488" cy="438227"/>
          </a:xfrm>
        </p:spPr>
        <p:txBody>
          <a:bodyPr anchor="t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6426367" y="1884585"/>
            <a:ext cx="2466488" cy="323825"/>
          </a:xfrm>
        </p:spPr>
        <p:txBody>
          <a:bodyPr anchor="ctr">
            <a:noAutofit/>
          </a:bodyPr>
          <a:lstStyle>
            <a:lvl1pPr algn="l">
              <a:defRPr sz="18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6426367" y="2172617"/>
            <a:ext cx="2466488" cy="438227"/>
          </a:xfrm>
        </p:spPr>
        <p:txBody>
          <a:bodyPr anchor="t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6426367" y="3255826"/>
            <a:ext cx="2466488" cy="323825"/>
          </a:xfrm>
        </p:spPr>
        <p:txBody>
          <a:bodyPr anchor="ctr">
            <a:noAutofit/>
          </a:bodyPr>
          <a:lstStyle>
            <a:lvl1pPr algn="l">
              <a:defRPr sz="18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6426367" y="3543858"/>
            <a:ext cx="2466488" cy="438227"/>
          </a:xfrm>
        </p:spPr>
        <p:txBody>
          <a:bodyPr anchor="t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323159" y="1884585"/>
            <a:ext cx="2466488" cy="323825"/>
          </a:xfrm>
        </p:spPr>
        <p:txBody>
          <a:bodyPr anchor="ctr">
            <a:noAutofit/>
          </a:bodyPr>
          <a:lstStyle>
            <a:lvl1pPr algn="l">
              <a:defRPr sz="18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323159" y="2172617"/>
            <a:ext cx="2466488" cy="438227"/>
          </a:xfrm>
        </p:spPr>
        <p:txBody>
          <a:bodyPr anchor="t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64" hasCustomPrompt="1"/>
          </p:nvPr>
        </p:nvSpPr>
        <p:spPr>
          <a:xfrm>
            <a:off x="323159" y="3033623"/>
            <a:ext cx="2466488" cy="323825"/>
          </a:xfrm>
        </p:spPr>
        <p:txBody>
          <a:bodyPr anchor="ctr">
            <a:noAutofit/>
          </a:bodyPr>
          <a:lstStyle>
            <a:lvl1pPr algn="l">
              <a:defRPr sz="18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65" hasCustomPrompt="1"/>
          </p:nvPr>
        </p:nvSpPr>
        <p:spPr>
          <a:xfrm>
            <a:off x="323159" y="3321655"/>
            <a:ext cx="2466488" cy="438227"/>
          </a:xfrm>
        </p:spPr>
        <p:txBody>
          <a:bodyPr anchor="t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66" hasCustomPrompt="1"/>
          </p:nvPr>
        </p:nvSpPr>
        <p:spPr>
          <a:xfrm>
            <a:off x="1619416" y="4004579"/>
            <a:ext cx="2466488" cy="323825"/>
          </a:xfrm>
        </p:spPr>
        <p:txBody>
          <a:bodyPr anchor="ctr">
            <a:noAutofit/>
          </a:bodyPr>
          <a:lstStyle>
            <a:lvl1pPr algn="l">
              <a:defRPr sz="18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1619416" y="4292611"/>
            <a:ext cx="2466488" cy="438227"/>
          </a:xfrm>
        </p:spPr>
        <p:txBody>
          <a:bodyPr anchor="t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67" name="直線コネクタ 66"/>
          <p:cNvCxnSpPr>
            <a:stCxn id="14" idx="6"/>
            <a:endCxn id="54" idx="1"/>
          </p:cNvCxnSpPr>
          <p:nvPr/>
        </p:nvCxnSpPr>
        <p:spPr>
          <a:xfrm flipV="1">
            <a:off x="4896064" y="1293503"/>
            <a:ext cx="270053" cy="225131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6"/>
          <p:cNvCxnSpPr>
            <a:stCxn id="37" idx="6"/>
            <a:endCxn id="56" idx="1"/>
          </p:cNvCxnSpPr>
          <p:nvPr/>
        </p:nvCxnSpPr>
        <p:spPr>
          <a:xfrm flipV="1">
            <a:off x="6174317" y="2046497"/>
            <a:ext cx="252050" cy="216420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66"/>
          <p:cNvCxnSpPr>
            <a:stCxn id="30" idx="0"/>
            <a:endCxn id="60" idx="1"/>
          </p:cNvCxnSpPr>
          <p:nvPr/>
        </p:nvCxnSpPr>
        <p:spPr>
          <a:xfrm rot="16200000" flipH="1" flipV="1">
            <a:off x="1769547" y="495292"/>
            <a:ext cx="104817" cy="2997593"/>
          </a:xfrm>
          <a:prstGeom prst="bentConnector4">
            <a:avLst>
              <a:gd name="adj1" fmla="val -163519"/>
              <a:gd name="adj2" fmla="val 103813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66"/>
          <p:cNvCxnSpPr>
            <a:stCxn id="39" idx="6"/>
            <a:endCxn id="58" idx="1"/>
          </p:cNvCxnSpPr>
          <p:nvPr/>
        </p:nvCxnSpPr>
        <p:spPr>
          <a:xfrm flipV="1">
            <a:off x="6174317" y="3417739"/>
            <a:ext cx="252050" cy="195329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66"/>
          <p:cNvCxnSpPr>
            <a:stCxn id="35" idx="0"/>
            <a:endCxn id="62" idx="1"/>
          </p:cNvCxnSpPr>
          <p:nvPr/>
        </p:nvCxnSpPr>
        <p:spPr>
          <a:xfrm rot="16200000" flipV="1">
            <a:off x="1773809" y="1744887"/>
            <a:ext cx="96295" cy="2997593"/>
          </a:xfrm>
          <a:prstGeom prst="bentConnector4">
            <a:avLst>
              <a:gd name="adj1" fmla="val 386841"/>
              <a:gd name="adj2" fmla="val 103813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66"/>
          <p:cNvCxnSpPr>
            <a:stCxn id="16" idx="1"/>
            <a:endCxn id="64" idx="1"/>
          </p:cNvCxnSpPr>
          <p:nvPr/>
        </p:nvCxnSpPr>
        <p:spPr>
          <a:xfrm rot="16200000" flipH="1" flipV="1">
            <a:off x="2966663" y="2774936"/>
            <a:ext cx="44308" cy="2738803"/>
          </a:xfrm>
          <a:prstGeom prst="bentConnector4">
            <a:avLst>
              <a:gd name="adj1" fmla="val -292087"/>
              <a:gd name="adj2" fmla="val 104174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82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75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25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750"/>
                            </p:stCondLst>
                            <p:childTnLst>
                              <p:par>
                                <p:cTn id="136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65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775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8250"/>
                            </p:stCondLst>
                            <p:childTnLst>
                              <p:par>
                                <p:cTn id="158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90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/>
      <p:bldP spid="16" grpId="0" animBg="1"/>
      <p:bldP spid="18" grpId="0"/>
      <p:bldP spid="30" grpId="0" animBg="1"/>
      <p:bldP spid="31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10" grpId="0" animBg="1"/>
      <p:bldP spid="1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No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2" name="環状矢印 11"/>
          <p:cNvSpPr/>
          <p:nvPr/>
        </p:nvSpPr>
        <p:spPr>
          <a:xfrm>
            <a:off x="3068345" y="1410846"/>
            <a:ext cx="2952584" cy="2952328"/>
          </a:xfrm>
          <a:prstGeom prst="circularArrow">
            <a:avLst>
              <a:gd name="adj1" fmla="val 7904"/>
              <a:gd name="adj2" fmla="val 1116539"/>
              <a:gd name="adj3" fmla="val 15192833"/>
              <a:gd name="adj4" fmla="val 10800000"/>
              <a:gd name="adj5" fmla="val 11694"/>
            </a:avLst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環状矢印 13"/>
          <p:cNvSpPr/>
          <p:nvPr/>
        </p:nvSpPr>
        <p:spPr>
          <a:xfrm rot="5400000">
            <a:off x="3095836" y="1374330"/>
            <a:ext cx="2952328" cy="2952584"/>
          </a:xfrm>
          <a:prstGeom prst="circularArrow">
            <a:avLst>
              <a:gd name="adj1" fmla="val 7904"/>
              <a:gd name="adj2" fmla="val 1116539"/>
              <a:gd name="adj3" fmla="val 15192833"/>
              <a:gd name="adj4" fmla="val 10800000"/>
              <a:gd name="adj5" fmla="val 11694"/>
            </a:avLst>
          </a:prstGeom>
          <a:solidFill>
            <a:srgbClr val="FFFFFF">
              <a:alpha val="2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環状矢印 14"/>
          <p:cNvSpPr/>
          <p:nvPr/>
        </p:nvSpPr>
        <p:spPr>
          <a:xfrm rot="10800000">
            <a:off x="3140756" y="1419622"/>
            <a:ext cx="2952584" cy="2952328"/>
          </a:xfrm>
          <a:prstGeom prst="circularArrow">
            <a:avLst>
              <a:gd name="adj1" fmla="val 7904"/>
              <a:gd name="adj2" fmla="val 1116539"/>
              <a:gd name="adj3" fmla="val 15192833"/>
              <a:gd name="adj4" fmla="val 10800000"/>
              <a:gd name="adj5" fmla="val 11694"/>
            </a:avLst>
          </a:prstGeom>
          <a:solidFill>
            <a:srgbClr val="FFFFFF">
              <a:alpha val="3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環状矢印 15"/>
          <p:cNvSpPr/>
          <p:nvPr/>
        </p:nvSpPr>
        <p:spPr>
          <a:xfrm rot="16200000">
            <a:off x="3095836" y="1455498"/>
            <a:ext cx="2952328" cy="2952584"/>
          </a:xfrm>
          <a:prstGeom prst="circularArrow">
            <a:avLst>
              <a:gd name="adj1" fmla="val 7904"/>
              <a:gd name="adj2" fmla="val 1116539"/>
              <a:gd name="adj3" fmla="val 15192833"/>
              <a:gd name="adj4" fmla="val 10800000"/>
              <a:gd name="adj5" fmla="val 11694"/>
            </a:avLst>
          </a:prstGeom>
          <a:solidFill>
            <a:srgbClr val="FFFFFF">
              <a:alpha val="4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03195" y="1356828"/>
            <a:ext cx="2495886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3195" y="1680654"/>
            <a:ext cx="2495886" cy="883291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431180" y="1266446"/>
            <a:ext cx="2628520" cy="1377313"/>
          </a:xfrm>
          <a:prstGeom prst="rect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直線コネクタ 66"/>
          <p:cNvCxnSpPr>
            <a:stCxn id="44" idx="1"/>
            <a:endCxn id="9" idx="3"/>
          </p:cNvCxnSpPr>
          <p:nvPr/>
        </p:nvCxnSpPr>
        <p:spPr>
          <a:xfrm rot="10800000">
            <a:off x="3059701" y="1955102"/>
            <a:ext cx="414081" cy="229605"/>
          </a:xfrm>
          <a:prstGeom prst="bentConnector3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156314" y="1340019"/>
            <a:ext cx="2495886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156314" y="1663845"/>
            <a:ext cx="2495886" cy="883291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正方形/長方形 25"/>
          <p:cNvSpPr/>
          <p:nvPr/>
        </p:nvSpPr>
        <p:spPr>
          <a:xfrm>
            <a:off x="6084299" y="1249637"/>
            <a:ext cx="2628520" cy="1377313"/>
          </a:xfrm>
          <a:prstGeom prst="rect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直線コネクタ 66"/>
          <p:cNvCxnSpPr>
            <a:stCxn id="48" idx="3"/>
            <a:endCxn id="26" idx="1"/>
          </p:cNvCxnSpPr>
          <p:nvPr/>
        </p:nvCxnSpPr>
        <p:spPr>
          <a:xfrm flipV="1">
            <a:off x="5652214" y="1938293"/>
            <a:ext cx="432085" cy="228413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03194" y="3229036"/>
            <a:ext cx="2495886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503194" y="3552862"/>
            <a:ext cx="2495886" cy="883291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正方形/長方形 31"/>
          <p:cNvSpPr/>
          <p:nvPr/>
        </p:nvSpPr>
        <p:spPr>
          <a:xfrm>
            <a:off x="431180" y="3138654"/>
            <a:ext cx="2628520" cy="1377313"/>
          </a:xfrm>
          <a:prstGeom prst="rect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3" name="直線コネクタ 66"/>
          <p:cNvCxnSpPr>
            <a:stCxn id="52" idx="1"/>
            <a:endCxn id="32" idx="3"/>
          </p:cNvCxnSpPr>
          <p:nvPr/>
        </p:nvCxnSpPr>
        <p:spPr>
          <a:xfrm rot="10800000" flipV="1">
            <a:off x="3059700" y="3696875"/>
            <a:ext cx="414082" cy="130435"/>
          </a:xfrm>
          <a:prstGeom prst="bentConnector3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156314" y="3229036"/>
            <a:ext cx="2495886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156314" y="3552862"/>
            <a:ext cx="2495886" cy="883291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正方形/長方形 38"/>
          <p:cNvSpPr/>
          <p:nvPr/>
        </p:nvSpPr>
        <p:spPr>
          <a:xfrm>
            <a:off x="6084299" y="3138654"/>
            <a:ext cx="2628520" cy="1377313"/>
          </a:xfrm>
          <a:prstGeom prst="rect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0" name="直線コネクタ 66"/>
          <p:cNvCxnSpPr>
            <a:stCxn id="51" idx="3"/>
            <a:endCxn id="39" idx="1"/>
          </p:cNvCxnSpPr>
          <p:nvPr/>
        </p:nvCxnSpPr>
        <p:spPr>
          <a:xfrm>
            <a:off x="5670218" y="3696875"/>
            <a:ext cx="414081" cy="130435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3473782" y="1977684"/>
            <a:ext cx="414082" cy="414047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8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5238132" y="1959682"/>
            <a:ext cx="414082" cy="414047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1" name="図プレースホルダー 5"/>
          <p:cNvSpPr>
            <a:spLocks noGrp="1"/>
          </p:cNvSpPr>
          <p:nvPr>
            <p:ph type="pic" sz="quarter" idx="49" hasCustomPrompt="1"/>
          </p:nvPr>
        </p:nvSpPr>
        <p:spPr>
          <a:xfrm>
            <a:off x="5256136" y="3489852"/>
            <a:ext cx="414082" cy="414047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2" name="図プレースホルダー 5"/>
          <p:cNvSpPr>
            <a:spLocks noGrp="1"/>
          </p:cNvSpPr>
          <p:nvPr>
            <p:ph type="pic" sz="quarter" idx="50" hasCustomPrompt="1"/>
          </p:nvPr>
        </p:nvSpPr>
        <p:spPr>
          <a:xfrm>
            <a:off x="3473782" y="3489852"/>
            <a:ext cx="414082" cy="414047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3761839" y="2644304"/>
            <a:ext cx="1656328" cy="648072"/>
          </a:xfrm>
        </p:spPr>
        <p:txBody>
          <a:bodyPr anchor="ctr">
            <a:noAutofit/>
          </a:bodyPr>
          <a:lstStyle>
            <a:lvl1pPr algn="ctr">
              <a:lnSpc>
                <a:spcPts val="2250"/>
              </a:lnSpc>
              <a:defRPr sz="2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</a:t>
            </a:r>
            <a:br>
              <a:rPr lang="en-US" altLang="ja-JP" dirty="0"/>
            </a:br>
            <a:r>
              <a:rPr lang="en-US" altLang="ja-JP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77835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25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75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4" grpId="0" animBg="1"/>
      <p:bldP spid="15" grpId="0" animBg="1"/>
      <p:bldP spid="16" grpId="0" animBg="1"/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44" grpId="0"/>
      <p:bldP spid="48" grpId="0"/>
      <p:bldP spid="51" grpId="0"/>
      <p:bldP spid="52" grpId="0"/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4" y="1464571"/>
            <a:ext cx="6001829" cy="337573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34" y="2349377"/>
            <a:ext cx="365289" cy="365257"/>
          </a:xfrm>
          <a:prstGeom prst="rect">
            <a:avLst/>
          </a:prstGeom>
        </p:spPr>
      </p:pic>
      <p:grpSp>
        <p:nvGrpSpPr>
          <p:cNvPr id="12" name="グループ化 11"/>
          <p:cNvGrpSpPr/>
          <p:nvPr/>
        </p:nvGrpSpPr>
        <p:grpSpPr>
          <a:xfrm>
            <a:off x="514556" y="1648378"/>
            <a:ext cx="1138795" cy="650555"/>
            <a:chOff x="3409429" y="2695228"/>
            <a:chExt cx="2277393" cy="1301110"/>
          </a:xfrm>
        </p:grpSpPr>
        <p:sp>
          <p:nvSpPr>
            <p:cNvPr id="14" name="正方形/長方形 13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二等辺三角形 14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6" name="テキスト プレースホルダー 70"/>
          <p:cNvSpPr>
            <a:spLocks noGrp="1"/>
          </p:cNvSpPr>
          <p:nvPr>
            <p:ph type="body" sz="quarter" idx="54" hasCustomPrompt="1"/>
          </p:nvPr>
        </p:nvSpPr>
        <p:spPr>
          <a:xfrm>
            <a:off x="573137" y="1756390"/>
            <a:ext cx="1008199" cy="406306"/>
          </a:xfrm>
        </p:spPr>
        <p:txBody>
          <a:bodyPr anchor="ctr">
            <a:normAutofit/>
          </a:bodyPr>
          <a:lstStyle>
            <a:lvl1pPr algn="ctr">
              <a:lnSpc>
                <a:spcPts val="1000"/>
              </a:lnSpc>
              <a:defRPr sz="2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70" y="3428739"/>
            <a:ext cx="365289" cy="365257"/>
          </a:xfrm>
          <a:prstGeom prst="rect">
            <a:avLst/>
          </a:prstGeom>
        </p:spPr>
      </p:pic>
      <p:grpSp>
        <p:nvGrpSpPr>
          <p:cNvPr id="19" name="グループ化 18"/>
          <p:cNvGrpSpPr/>
          <p:nvPr/>
        </p:nvGrpSpPr>
        <p:grpSpPr>
          <a:xfrm>
            <a:off x="1287193" y="2727739"/>
            <a:ext cx="1138795" cy="650555"/>
            <a:chOff x="3409429" y="2695228"/>
            <a:chExt cx="2277393" cy="1301110"/>
          </a:xfrm>
        </p:grpSpPr>
        <p:sp>
          <p:nvSpPr>
            <p:cNvPr id="20" name="正方形/長方形 19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二等辺三角形 20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2" name="テキスト プレースホルダー 70"/>
          <p:cNvSpPr>
            <a:spLocks noGrp="1"/>
          </p:cNvSpPr>
          <p:nvPr>
            <p:ph type="body" sz="quarter" idx="55" hasCustomPrompt="1"/>
          </p:nvPr>
        </p:nvSpPr>
        <p:spPr>
          <a:xfrm>
            <a:off x="1345774" y="2835751"/>
            <a:ext cx="1008199" cy="406306"/>
          </a:xfrm>
        </p:spPr>
        <p:txBody>
          <a:bodyPr anchor="ctr">
            <a:normAutofit/>
          </a:bodyPr>
          <a:lstStyle>
            <a:lvl1pPr algn="ctr">
              <a:lnSpc>
                <a:spcPts val="1000"/>
              </a:lnSpc>
              <a:defRPr sz="2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729" y="3099341"/>
            <a:ext cx="365289" cy="365257"/>
          </a:xfrm>
          <a:prstGeom prst="rect">
            <a:avLst/>
          </a:prstGeom>
        </p:spPr>
      </p:pic>
      <p:grpSp>
        <p:nvGrpSpPr>
          <p:cNvPr id="24" name="グループ化 23"/>
          <p:cNvGrpSpPr/>
          <p:nvPr/>
        </p:nvGrpSpPr>
        <p:grpSpPr>
          <a:xfrm>
            <a:off x="2807651" y="2398342"/>
            <a:ext cx="1138795" cy="650555"/>
            <a:chOff x="3409429" y="2695228"/>
            <a:chExt cx="2277393" cy="1301110"/>
          </a:xfrm>
        </p:grpSpPr>
        <p:sp>
          <p:nvSpPr>
            <p:cNvPr id="25" name="正方形/長方形 24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二等辺三角形 25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7" name="テキスト プレースホルダー 70"/>
          <p:cNvSpPr>
            <a:spLocks noGrp="1"/>
          </p:cNvSpPr>
          <p:nvPr>
            <p:ph type="body" sz="quarter" idx="56" hasCustomPrompt="1"/>
          </p:nvPr>
        </p:nvSpPr>
        <p:spPr>
          <a:xfrm>
            <a:off x="2866232" y="2506354"/>
            <a:ext cx="1008199" cy="406306"/>
          </a:xfrm>
        </p:spPr>
        <p:txBody>
          <a:bodyPr anchor="ctr">
            <a:normAutofit/>
          </a:bodyPr>
          <a:lstStyle>
            <a:lvl1pPr algn="ctr">
              <a:lnSpc>
                <a:spcPts val="1000"/>
              </a:lnSpc>
              <a:defRPr sz="2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93" y="1976606"/>
            <a:ext cx="365289" cy="365257"/>
          </a:xfrm>
          <a:prstGeom prst="rect">
            <a:avLst/>
          </a:prstGeom>
        </p:spPr>
      </p:pic>
      <p:grpSp>
        <p:nvGrpSpPr>
          <p:cNvPr id="29" name="グループ化 28"/>
          <p:cNvGrpSpPr/>
          <p:nvPr/>
        </p:nvGrpSpPr>
        <p:grpSpPr>
          <a:xfrm>
            <a:off x="2627615" y="1275606"/>
            <a:ext cx="1138795" cy="650555"/>
            <a:chOff x="3409429" y="2695228"/>
            <a:chExt cx="2277393" cy="1301110"/>
          </a:xfrm>
        </p:grpSpPr>
        <p:sp>
          <p:nvSpPr>
            <p:cNvPr id="30" name="正方形/長方形 29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二等辺三角形 30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2" name="テキスト プレースホルダー 70"/>
          <p:cNvSpPr>
            <a:spLocks noGrp="1"/>
          </p:cNvSpPr>
          <p:nvPr>
            <p:ph type="body" sz="quarter" idx="57" hasCustomPrompt="1"/>
          </p:nvPr>
        </p:nvSpPr>
        <p:spPr>
          <a:xfrm>
            <a:off x="2686197" y="1383618"/>
            <a:ext cx="1008199" cy="406306"/>
          </a:xfrm>
        </p:spPr>
        <p:txBody>
          <a:bodyPr anchor="ctr">
            <a:normAutofit/>
          </a:bodyPr>
          <a:lstStyle>
            <a:lvl1pPr algn="ctr">
              <a:lnSpc>
                <a:spcPts val="1000"/>
              </a:lnSpc>
              <a:defRPr sz="2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793" y="2209553"/>
            <a:ext cx="365289" cy="365257"/>
          </a:xfrm>
          <a:prstGeom prst="rect">
            <a:avLst/>
          </a:prstGeom>
        </p:spPr>
      </p:pic>
      <p:grpSp>
        <p:nvGrpSpPr>
          <p:cNvPr id="34" name="グループ化 33"/>
          <p:cNvGrpSpPr/>
          <p:nvPr/>
        </p:nvGrpSpPr>
        <p:grpSpPr>
          <a:xfrm>
            <a:off x="4200715" y="1508554"/>
            <a:ext cx="1138795" cy="650555"/>
            <a:chOff x="3409429" y="2695228"/>
            <a:chExt cx="2277393" cy="1301110"/>
          </a:xfrm>
        </p:grpSpPr>
        <p:sp>
          <p:nvSpPr>
            <p:cNvPr id="35" name="正方形/長方形 34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二等辺三角形 35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7" name="テキスト プレースホルダー 70"/>
          <p:cNvSpPr>
            <a:spLocks noGrp="1"/>
          </p:cNvSpPr>
          <p:nvPr>
            <p:ph type="body" sz="quarter" idx="58" hasCustomPrompt="1"/>
          </p:nvPr>
        </p:nvSpPr>
        <p:spPr>
          <a:xfrm>
            <a:off x="4259297" y="1616566"/>
            <a:ext cx="1008199" cy="406306"/>
          </a:xfrm>
        </p:spPr>
        <p:txBody>
          <a:bodyPr anchor="ctr">
            <a:normAutofit/>
          </a:bodyPr>
          <a:lstStyle>
            <a:lvl1pPr algn="ctr">
              <a:lnSpc>
                <a:spcPts val="1000"/>
              </a:lnSpc>
              <a:defRPr sz="2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38" name="図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114" y="3616503"/>
            <a:ext cx="365289" cy="365257"/>
          </a:xfrm>
          <a:prstGeom prst="rect">
            <a:avLst/>
          </a:prstGeom>
        </p:spPr>
      </p:pic>
      <p:grpSp>
        <p:nvGrpSpPr>
          <p:cNvPr id="39" name="グループ化 38"/>
          <p:cNvGrpSpPr/>
          <p:nvPr/>
        </p:nvGrpSpPr>
        <p:grpSpPr>
          <a:xfrm>
            <a:off x="4752036" y="2915503"/>
            <a:ext cx="1138795" cy="650555"/>
            <a:chOff x="3409429" y="2695228"/>
            <a:chExt cx="2277393" cy="1301110"/>
          </a:xfrm>
        </p:grpSpPr>
        <p:sp>
          <p:nvSpPr>
            <p:cNvPr id="40" name="正方形/長方形 39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二等辺三角形 40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2" name="テキスト プレースホルダー 70"/>
          <p:cNvSpPr>
            <a:spLocks noGrp="1"/>
          </p:cNvSpPr>
          <p:nvPr>
            <p:ph type="body" sz="quarter" idx="59" hasCustomPrompt="1"/>
          </p:nvPr>
        </p:nvSpPr>
        <p:spPr>
          <a:xfrm>
            <a:off x="4810617" y="3023515"/>
            <a:ext cx="1008199" cy="406306"/>
          </a:xfrm>
        </p:spPr>
        <p:txBody>
          <a:bodyPr anchor="ctr">
            <a:normAutofit/>
          </a:bodyPr>
          <a:lstStyle>
            <a:lvl1pPr algn="ctr">
              <a:lnSpc>
                <a:spcPts val="1000"/>
              </a:lnSpc>
              <a:defRPr sz="2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82227" y="1995686"/>
            <a:ext cx="2559580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82227" y="2319722"/>
            <a:ext cx="2559580" cy="1512168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71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73" y="836807"/>
            <a:ext cx="7309446" cy="4111207"/>
          </a:xfrm>
          <a:prstGeom prst="rect">
            <a:avLst/>
          </a:prstGeom>
        </p:spPr>
      </p:pic>
      <p:sp>
        <p:nvSpPr>
          <p:cNvPr id="8" name="グラフ プレースホルダー 7"/>
          <p:cNvSpPr>
            <a:spLocks noGrp="1"/>
          </p:cNvSpPr>
          <p:nvPr>
            <p:ph type="chart" sz="quarter" idx="19" hasCustomPrompt="1"/>
          </p:nvPr>
        </p:nvSpPr>
        <p:spPr>
          <a:xfrm>
            <a:off x="1259345" y="1419622"/>
            <a:ext cx="1116109" cy="111601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45" name="グラフ プレースホルダー 7"/>
          <p:cNvSpPr>
            <a:spLocks noGrp="1"/>
          </p:cNvSpPr>
          <p:nvPr>
            <p:ph type="chart" sz="quarter" idx="20" hasCustomPrompt="1"/>
          </p:nvPr>
        </p:nvSpPr>
        <p:spPr>
          <a:xfrm>
            <a:off x="2015494" y="3039802"/>
            <a:ext cx="1116109" cy="111601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46" name="グラフ プレースホルダー 7"/>
          <p:cNvSpPr>
            <a:spLocks noGrp="1"/>
          </p:cNvSpPr>
          <p:nvPr>
            <p:ph type="chart" sz="quarter" idx="21" hasCustomPrompt="1"/>
          </p:nvPr>
        </p:nvSpPr>
        <p:spPr>
          <a:xfrm>
            <a:off x="3851858" y="2571750"/>
            <a:ext cx="1116109" cy="111601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47" name="グラフ プレースホルダー 7"/>
          <p:cNvSpPr>
            <a:spLocks noGrp="1"/>
          </p:cNvSpPr>
          <p:nvPr>
            <p:ph type="chart" sz="quarter" idx="22" hasCustomPrompt="1"/>
          </p:nvPr>
        </p:nvSpPr>
        <p:spPr>
          <a:xfrm>
            <a:off x="4013549" y="1203598"/>
            <a:ext cx="1116109" cy="111601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48" name="グラフ プレースホルダー 7"/>
          <p:cNvSpPr>
            <a:spLocks noGrp="1"/>
          </p:cNvSpPr>
          <p:nvPr>
            <p:ph type="chart" sz="quarter" idx="23" hasCustomPrompt="1"/>
          </p:nvPr>
        </p:nvSpPr>
        <p:spPr>
          <a:xfrm>
            <a:off x="5796242" y="1419622"/>
            <a:ext cx="1116109" cy="111601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49" name="グラフ プレースホルダー 7"/>
          <p:cNvSpPr>
            <a:spLocks noGrp="1"/>
          </p:cNvSpPr>
          <p:nvPr>
            <p:ph type="chart" sz="quarter" idx="24" hasCustomPrompt="1"/>
          </p:nvPr>
        </p:nvSpPr>
        <p:spPr>
          <a:xfrm>
            <a:off x="6696421" y="2967794"/>
            <a:ext cx="1116109" cy="111601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</p:spTree>
    <p:extLst>
      <p:ext uri="{BB962C8B-B14F-4D97-AF65-F5344CB8AC3E}">
        <p14:creationId xmlns:p14="http://schemas.microsoft.com/office/powerpoint/2010/main" val="422603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45" grpId="0"/>
      <p:bldP spid="46" grpId="0"/>
      <p:bldP spid="47" grpId="0"/>
      <p:bldP spid="48" grpId="0"/>
      <p:bldP spid="49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 - No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644014" y="1419622"/>
            <a:ext cx="3995898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644014" y="1743658"/>
            <a:ext cx="3995898" cy="1008112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644907" y="3039802"/>
            <a:ext cx="3995898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644907" y="3363838"/>
            <a:ext cx="3995898" cy="1008112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33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19"/>
          <a:stretch/>
        </p:blipFill>
        <p:spPr>
          <a:xfrm>
            <a:off x="5256135" y="2247714"/>
            <a:ext cx="2760594" cy="2546238"/>
          </a:xfrm>
          <a:prstGeom prst="rect">
            <a:avLst/>
          </a:prstGeom>
          <a:effectLst/>
        </p:spPr>
      </p:pic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1603" y="1167594"/>
            <a:ext cx="4068309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71603" y="1491630"/>
            <a:ext cx="4068309" cy="720080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5432979" y="2967794"/>
            <a:ext cx="2406905" cy="1826158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6" name="グラフ プレースホルダー 5"/>
          <p:cNvSpPr>
            <a:spLocks noGrp="1"/>
          </p:cNvSpPr>
          <p:nvPr>
            <p:ph type="chart" sz="quarter" idx="20" hasCustomPrompt="1"/>
          </p:nvPr>
        </p:nvSpPr>
        <p:spPr>
          <a:xfrm>
            <a:off x="431044" y="1167594"/>
            <a:ext cx="4032600" cy="356474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60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6" grpId="0" build="p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31180" y="3687874"/>
            <a:ext cx="8245632" cy="323825"/>
          </a:xfrm>
        </p:spPr>
        <p:txBody>
          <a:bodyPr anchor="ctr">
            <a:noAutofit/>
          </a:bodyPr>
          <a:lstStyle>
            <a:lvl1pPr algn="ctr"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31180" y="4011910"/>
            <a:ext cx="8245632" cy="720080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グラフ プレースホルダー 5"/>
          <p:cNvSpPr>
            <a:spLocks noGrp="1"/>
          </p:cNvSpPr>
          <p:nvPr>
            <p:ph type="chart" sz="quarter" idx="20" hasCustomPrompt="1"/>
          </p:nvPr>
        </p:nvSpPr>
        <p:spPr>
          <a:xfrm>
            <a:off x="431044" y="1167595"/>
            <a:ext cx="8245769" cy="244827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4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テキスト プレースホルダー 7"/>
          <p:cNvSpPr>
            <a:spLocks noGrp="1"/>
          </p:cNvSpPr>
          <p:nvPr>
            <p:ph type="body" sz="quarter" idx="30" hasCustomPrompt="1"/>
          </p:nvPr>
        </p:nvSpPr>
        <p:spPr>
          <a:xfrm>
            <a:off x="1511394" y="1221670"/>
            <a:ext cx="1638254" cy="1638112"/>
          </a:xfrm>
          <a:prstGeom prst="ellipse">
            <a:avLst/>
          </a:prstGeom>
          <a:solidFill>
            <a:srgbClr val="000000">
              <a:alpha val="30000"/>
            </a:srgbClr>
          </a:solidFill>
          <a:ln w="114300" cmpd="thinThick">
            <a:noFill/>
          </a:ln>
        </p:spPr>
        <p:txBody>
          <a:bodyPr wrap="none" anchor="ctr">
            <a:normAutofit/>
          </a:bodyPr>
          <a:lstStyle>
            <a:lvl1pPr algn="ctr">
              <a:defRPr sz="22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" name="テキスト プレースホルダー 7"/>
          <p:cNvSpPr>
            <a:spLocks noGrp="1"/>
          </p:cNvSpPr>
          <p:nvPr>
            <p:ph type="body" sz="quarter" idx="29" hasCustomPrompt="1"/>
          </p:nvPr>
        </p:nvSpPr>
        <p:spPr>
          <a:xfrm>
            <a:off x="1619416" y="2553818"/>
            <a:ext cx="1890304" cy="189014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14300" cmpd="thinThick">
            <a:noFill/>
          </a:ln>
        </p:spPr>
        <p:txBody>
          <a:bodyPr wrap="none" anchor="ctr">
            <a:normAutofit/>
          </a:bodyPr>
          <a:lstStyle>
            <a:lvl1pPr algn="ctr">
              <a:defRPr sz="22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0" name="テキスト プレースホルダー 7"/>
          <p:cNvSpPr>
            <a:spLocks noGrp="1"/>
          </p:cNvSpPr>
          <p:nvPr>
            <p:ph type="body" sz="quarter" idx="31" hasCustomPrompt="1"/>
          </p:nvPr>
        </p:nvSpPr>
        <p:spPr>
          <a:xfrm>
            <a:off x="719237" y="2211710"/>
            <a:ext cx="1242176" cy="1242068"/>
          </a:xfrm>
          <a:prstGeom prst="ellipse">
            <a:avLst/>
          </a:prstGeom>
          <a:solidFill>
            <a:srgbClr val="FFFFFF">
              <a:alpha val="40000"/>
            </a:srgbClr>
          </a:solidFill>
          <a:ln w="114300" cmpd="thinThick">
            <a:noFill/>
          </a:ln>
        </p:spPr>
        <p:txBody>
          <a:bodyPr wrap="none" anchor="ctr">
            <a:normAutofit/>
          </a:bodyPr>
          <a:lstStyle>
            <a:lvl1pPr algn="ctr">
              <a:defRPr sz="18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2375565" y="2895786"/>
            <a:ext cx="396078" cy="396044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46" hasCustomPrompt="1"/>
          </p:nvPr>
        </p:nvSpPr>
        <p:spPr>
          <a:xfrm>
            <a:off x="2159523" y="1545706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3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1187330" y="2385652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テキスト プレースホルダー 7"/>
          <p:cNvSpPr>
            <a:spLocks noGrp="1"/>
          </p:cNvSpPr>
          <p:nvPr>
            <p:ph type="body" sz="quarter" idx="48" hasCustomPrompt="1"/>
          </p:nvPr>
        </p:nvSpPr>
        <p:spPr>
          <a:xfrm>
            <a:off x="6048292" y="1275606"/>
            <a:ext cx="882105" cy="88202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>
            <a:normAutofit/>
          </a:bodyPr>
          <a:lstStyle>
            <a:lvl1pPr algn="ctr">
              <a:defRPr sz="12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5" name="テキスト プレースホルダー 7"/>
          <p:cNvSpPr>
            <a:spLocks noGrp="1"/>
          </p:cNvSpPr>
          <p:nvPr>
            <p:ph type="body" sz="quarter" idx="49" hasCustomPrompt="1"/>
          </p:nvPr>
        </p:nvSpPr>
        <p:spPr>
          <a:xfrm>
            <a:off x="7056491" y="3075806"/>
            <a:ext cx="882105" cy="88202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>
            <a:normAutofit/>
          </a:bodyPr>
          <a:lstStyle>
            <a:lvl1pPr algn="ctr">
              <a:defRPr sz="12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6" name="テキスト プレースホルダー 7"/>
          <p:cNvSpPr>
            <a:spLocks noGrp="1"/>
          </p:cNvSpPr>
          <p:nvPr>
            <p:ph type="body" sz="quarter" idx="50" hasCustomPrompt="1"/>
          </p:nvPr>
        </p:nvSpPr>
        <p:spPr>
          <a:xfrm>
            <a:off x="6048292" y="3723878"/>
            <a:ext cx="882105" cy="88202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>
            <a:normAutofit/>
          </a:bodyPr>
          <a:lstStyle>
            <a:lvl1pPr algn="ctr">
              <a:defRPr sz="12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8" name="テキスト プレースホルダー 7"/>
          <p:cNvSpPr>
            <a:spLocks noGrp="1"/>
          </p:cNvSpPr>
          <p:nvPr>
            <p:ph type="body" sz="quarter" idx="51" hasCustomPrompt="1"/>
          </p:nvPr>
        </p:nvSpPr>
        <p:spPr>
          <a:xfrm>
            <a:off x="7200520" y="1527634"/>
            <a:ext cx="1314190" cy="1314076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>
            <a:normAutofit/>
          </a:bodyPr>
          <a:lstStyle>
            <a:lvl1pPr algn="ctr">
              <a:defRPr sz="16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30" name="直線コネクタ 29"/>
          <p:cNvCxnSpPr>
            <a:stCxn id="15" idx="0"/>
          </p:cNvCxnSpPr>
          <p:nvPr/>
        </p:nvCxnSpPr>
        <p:spPr>
          <a:xfrm flipV="1">
            <a:off x="4554393" y="1995686"/>
            <a:ext cx="1529906" cy="1062188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>
            <a:stCxn id="8" idx="2"/>
          </p:cNvCxnSpPr>
          <p:nvPr/>
        </p:nvCxnSpPr>
        <p:spPr>
          <a:xfrm flipV="1">
            <a:off x="4554393" y="2391730"/>
            <a:ext cx="2646127" cy="666144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>
            <a:stCxn id="8" idx="2"/>
          </p:cNvCxnSpPr>
          <p:nvPr/>
        </p:nvCxnSpPr>
        <p:spPr>
          <a:xfrm>
            <a:off x="4554393" y="3057874"/>
            <a:ext cx="2502099" cy="377972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>
            <a:stCxn id="15" idx="0"/>
          </p:cNvCxnSpPr>
          <p:nvPr/>
        </p:nvCxnSpPr>
        <p:spPr>
          <a:xfrm>
            <a:off x="4554393" y="3057874"/>
            <a:ext cx="1529906" cy="918032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図プレースホルダー 5"/>
          <p:cNvSpPr>
            <a:spLocks noGrp="1"/>
          </p:cNvSpPr>
          <p:nvPr>
            <p:ph type="pic" sz="quarter" idx="52" hasCustomPrompt="1"/>
          </p:nvPr>
        </p:nvSpPr>
        <p:spPr>
          <a:xfrm>
            <a:off x="6363424" y="1338683"/>
            <a:ext cx="260982" cy="260959"/>
          </a:xfrm>
        </p:spPr>
        <p:txBody>
          <a:bodyPr wrap="none">
            <a:noAutofit/>
          </a:bodyPr>
          <a:lstStyle>
            <a:lvl1pPr>
              <a:defRPr sz="4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4" name="図プレースホルダー 5"/>
          <p:cNvSpPr>
            <a:spLocks noGrp="1"/>
          </p:cNvSpPr>
          <p:nvPr>
            <p:ph type="pic" sz="quarter" idx="53" hasCustomPrompt="1"/>
          </p:nvPr>
        </p:nvSpPr>
        <p:spPr>
          <a:xfrm>
            <a:off x="7371624" y="3138883"/>
            <a:ext cx="260982" cy="260959"/>
          </a:xfrm>
        </p:spPr>
        <p:txBody>
          <a:bodyPr wrap="none">
            <a:noAutofit/>
          </a:bodyPr>
          <a:lstStyle>
            <a:lvl1pPr>
              <a:defRPr sz="4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5" name="図プレースホルダー 5"/>
          <p:cNvSpPr>
            <a:spLocks noGrp="1"/>
          </p:cNvSpPr>
          <p:nvPr>
            <p:ph type="pic" sz="quarter" idx="54" hasCustomPrompt="1"/>
          </p:nvPr>
        </p:nvSpPr>
        <p:spPr>
          <a:xfrm>
            <a:off x="6363424" y="3786955"/>
            <a:ext cx="260982" cy="260959"/>
          </a:xfrm>
        </p:spPr>
        <p:txBody>
          <a:bodyPr wrap="none">
            <a:noAutofit/>
          </a:bodyPr>
          <a:lstStyle>
            <a:lvl1pPr>
              <a:defRPr sz="4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9" name="図プレースホルダー 5"/>
          <p:cNvSpPr>
            <a:spLocks noGrp="1"/>
          </p:cNvSpPr>
          <p:nvPr>
            <p:ph type="pic" sz="quarter" idx="56" hasCustomPrompt="1"/>
          </p:nvPr>
        </p:nvSpPr>
        <p:spPr>
          <a:xfrm>
            <a:off x="7704620" y="1728079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4" name="テキスト プレースホルダー 3"/>
          <p:cNvSpPr>
            <a:spLocks noGrp="1"/>
          </p:cNvSpPr>
          <p:nvPr>
            <p:ph type="body" sz="quarter" idx="11" hasCustomPrompt="1"/>
          </p:nvPr>
        </p:nvSpPr>
        <p:spPr>
          <a:xfrm>
            <a:off x="3203729" y="1599642"/>
            <a:ext cx="2700534" cy="2700300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effectLst>
            <a:innerShdw blurRad="114300">
              <a:prstClr val="black"/>
            </a:innerShdw>
          </a:effectLst>
        </p:spPr>
        <p:txBody>
          <a:bodyPr wrap="none" anchor="ctr">
            <a:normAutofit/>
          </a:bodyPr>
          <a:lstStyle>
            <a:lvl1pPr algn="ctr">
              <a:defRPr sz="3600" baseline="0">
                <a:solidFill>
                  <a:schemeClr val="tx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 </a:t>
            </a:r>
            <a:endParaRPr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9" hasCustomPrompt="1"/>
          </p:nvPr>
        </p:nvSpPr>
        <p:spPr>
          <a:xfrm>
            <a:off x="3294143" y="2600674"/>
            <a:ext cx="2520499" cy="457200"/>
          </a:xfrm>
        </p:spPr>
        <p:txBody>
          <a:bodyPr anchor="ctr">
            <a:noAutofit/>
          </a:bodyPr>
          <a:lstStyle>
            <a:lvl1pPr algn="ctr"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5" name="テキスト プレースホルダー 7"/>
          <p:cNvSpPr>
            <a:spLocks noGrp="1"/>
          </p:cNvSpPr>
          <p:nvPr>
            <p:ph type="body" sz="quarter" idx="20" hasCustomPrompt="1"/>
          </p:nvPr>
        </p:nvSpPr>
        <p:spPr>
          <a:xfrm>
            <a:off x="3366158" y="3057874"/>
            <a:ext cx="2376470" cy="468052"/>
          </a:xfrm>
        </p:spPr>
        <p:txBody>
          <a:bodyPr anchor="t">
            <a:noAutofit/>
          </a:bodyPr>
          <a:lstStyle>
            <a:lvl1pPr algn="ctr">
              <a:defRPr sz="1200">
                <a:latin typeface="+mn-lt"/>
                <a:ea typeface="+mn-ea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8" name="図プレースホルダー 5"/>
          <p:cNvSpPr>
            <a:spLocks noGrp="1"/>
          </p:cNvSpPr>
          <p:nvPr>
            <p:ph type="pic" sz="quarter" idx="55" hasCustomPrompt="1"/>
          </p:nvPr>
        </p:nvSpPr>
        <p:spPr>
          <a:xfrm>
            <a:off x="4283943" y="1959682"/>
            <a:ext cx="576114" cy="576064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17289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5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75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/>
      <p:bldP spid="23" grpId="0"/>
      <p:bldP spid="24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/>
      <p:bldP spid="44" grpId="0"/>
      <p:bldP spid="45" grpId="0"/>
      <p:bldP spid="49" grpId="0"/>
      <p:bldP spid="54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0D7E3A-E524-4AF3-B5A6-84FB36BCB754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383734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Y30_Ⅰ.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1"/>
          <p:cNvSpPr>
            <a:spLocks noChangeArrowheads="1"/>
          </p:cNvSpPr>
          <p:nvPr userDrawn="1"/>
        </p:nvSpPr>
        <p:spPr bwMode="auto">
          <a:xfrm>
            <a:off x="8525191" y="4955068"/>
            <a:ext cx="54854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defRPr/>
            </a:pPr>
            <a:r>
              <a:rPr lang="en-US" altLang="ja-JP" sz="750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A-</a:t>
            </a:r>
            <a:fld id="{6FB072EE-138B-451C-BB17-FF31BA38DEC5}" type="slidenum">
              <a:rPr lang="ja-JP" altLang="en-US" sz="750" smtClean="0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pPr>
                <a:defRPr/>
              </a:pPr>
              <a:t>‹#›</a:t>
            </a:fld>
            <a:r>
              <a:rPr lang="ja-JP" altLang="en-US" sz="750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頁</a:t>
            </a:r>
            <a:endParaRPr lang="ja-JP" altLang="en-US" sz="750" dirty="0">
              <a:solidFill>
                <a:srgbClr val="7F7F7F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53585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1384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Image - 2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719238" y="1383618"/>
            <a:ext cx="2988591" cy="298833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39915" y="1419622"/>
            <a:ext cx="4499998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139915" y="1743658"/>
            <a:ext cx="4499998" cy="1008112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140807" y="3039802"/>
            <a:ext cx="4499998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140807" y="3363838"/>
            <a:ext cx="4499998" cy="1008112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93383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Image - 1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719238" y="1383618"/>
            <a:ext cx="2988591" cy="298833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39915" y="1995686"/>
            <a:ext cx="4499998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139915" y="2319722"/>
            <a:ext cx="4499998" cy="1476164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9477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- 2 Column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719237" y="1311610"/>
            <a:ext cx="1404278" cy="1404157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2446687" y="1527634"/>
            <a:ext cx="6193226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446687" y="1851670"/>
            <a:ext cx="6193226" cy="828092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447579" y="3219822"/>
            <a:ext cx="6193226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447579" y="3543858"/>
            <a:ext cx="6193226" cy="828092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6" name="図プレースホルダー 8"/>
          <p:cNvSpPr>
            <a:spLocks noGrp="1"/>
          </p:cNvSpPr>
          <p:nvPr>
            <p:ph type="pic" sz="quarter" idx="19" hasCustomPrompt="1"/>
          </p:nvPr>
        </p:nvSpPr>
        <p:spPr>
          <a:xfrm>
            <a:off x="719237" y="3111810"/>
            <a:ext cx="1404278" cy="1404157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13618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s - 4 Columns -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719237" y="1311610"/>
            <a:ext cx="1404278" cy="1404157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2339558" y="1527634"/>
            <a:ext cx="2232045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339558" y="1851670"/>
            <a:ext cx="2232045" cy="864096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340450" y="3219822"/>
            <a:ext cx="2232045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340450" y="3543858"/>
            <a:ext cx="2232045" cy="864096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6" name="図プレースホルダー 8"/>
          <p:cNvSpPr>
            <a:spLocks noGrp="1"/>
          </p:cNvSpPr>
          <p:nvPr>
            <p:ph type="pic" sz="quarter" idx="19" hasCustomPrompt="1"/>
          </p:nvPr>
        </p:nvSpPr>
        <p:spPr>
          <a:xfrm>
            <a:off x="719237" y="3111810"/>
            <a:ext cx="1404278" cy="1404157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8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>
            <a:off x="4824050" y="1311610"/>
            <a:ext cx="1404278" cy="1404157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443080" y="1527634"/>
            <a:ext cx="2232045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443080" y="1851670"/>
            <a:ext cx="2232045" cy="864096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443973" y="3219822"/>
            <a:ext cx="2232045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443973" y="3543857"/>
            <a:ext cx="2232045" cy="864096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>
            <a:off x="4824050" y="3111810"/>
            <a:ext cx="1404278" cy="1404157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133672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8" grpId="0" animBg="1"/>
      <p:bldP spid="2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s -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575209" y="1383618"/>
            <a:ext cx="1728342" cy="172819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67187" y="3363838"/>
            <a:ext cx="1980392" cy="323825"/>
          </a:xfrm>
        </p:spPr>
        <p:txBody>
          <a:bodyPr anchor="ctr">
            <a:noAutofit/>
          </a:bodyPr>
          <a:lstStyle>
            <a:lvl1pPr algn="ctr"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67187" y="3687874"/>
            <a:ext cx="1980392" cy="1044116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5" name="図プレースホルダー 8"/>
          <p:cNvSpPr>
            <a:spLocks noGrp="1"/>
          </p:cNvSpPr>
          <p:nvPr>
            <p:ph type="pic" sz="quarter" idx="19" hasCustomPrompt="1"/>
          </p:nvPr>
        </p:nvSpPr>
        <p:spPr>
          <a:xfrm>
            <a:off x="2663622" y="1383618"/>
            <a:ext cx="1728342" cy="172819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2555601" y="3363838"/>
            <a:ext cx="1980392" cy="323825"/>
          </a:xfrm>
        </p:spPr>
        <p:txBody>
          <a:bodyPr anchor="ctr">
            <a:noAutofit/>
          </a:bodyPr>
          <a:lstStyle>
            <a:lvl1pPr algn="ctr"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2555601" y="3687874"/>
            <a:ext cx="1980392" cy="1044116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図プレースホルダー 8"/>
          <p:cNvSpPr>
            <a:spLocks noGrp="1"/>
          </p:cNvSpPr>
          <p:nvPr>
            <p:ph type="pic" sz="quarter" idx="22" hasCustomPrompt="1"/>
          </p:nvPr>
        </p:nvSpPr>
        <p:spPr>
          <a:xfrm>
            <a:off x="4752035" y="1383618"/>
            <a:ext cx="1728342" cy="172819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4644014" y="3363838"/>
            <a:ext cx="1980392" cy="323825"/>
          </a:xfrm>
        </p:spPr>
        <p:txBody>
          <a:bodyPr anchor="ctr">
            <a:noAutofit/>
          </a:bodyPr>
          <a:lstStyle>
            <a:lvl1pPr algn="ctr"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4644014" y="3687874"/>
            <a:ext cx="1980392" cy="1044116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>
            <a:off x="6840449" y="1383618"/>
            <a:ext cx="1728342" cy="172819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732427" y="3363838"/>
            <a:ext cx="1980392" cy="323825"/>
          </a:xfrm>
        </p:spPr>
        <p:txBody>
          <a:bodyPr anchor="ctr">
            <a:noAutofit/>
          </a:bodyPr>
          <a:lstStyle>
            <a:lvl1pPr algn="ctr"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732427" y="3687874"/>
            <a:ext cx="1980392" cy="1044116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57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29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/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s - 4 Columns - T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575209" y="1383618"/>
            <a:ext cx="1728342" cy="172819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67187" y="3363838"/>
            <a:ext cx="1980392" cy="323825"/>
          </a:xfrm>
        </p:spPr>
        <p:txBody>
          <a:bodyPr anchor="ctr">
            <a:noAutofit/>
          </a:bodyPr>
          <a:lstStyle>
            <a:lvl1pPr algn="ctr"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67187" y="3687874"/>
            <a:ext cx="1980392" cy="1044117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28" hasCustomPrompt="1"/>
          </p:nvPr>
        </p:nvSpPr>
        <p:spPr>
          <a:xfrm>
            <a:off x="395173" y="1167594"/>
            <a:ext cx="576114" cy="576064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6" name="図プレースホルダー 8"/>
          <p:cNvSpPr>
            <a:spLocks noGrp="1"/>
          </p:cNvSpPr>
          <p:nvPr>
            <p:ph type="pic" sz="quarter" idx="29" hasCustomPrompt="1"/>
          </p:nvPr>
        </p:nvSpPr>
        <p:spPr>
          <a:xfrm>
            <a:off x="2663622" y="1383618"/>
            <a:ext cx="1728342" cy="172819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2555601" y="3363839"/>
            <a:ext cx="1980392" cy="323825"/>
          </a:xfrm>
        </p:spPr>
        <p:txBody>
          <a:bodyPr anchor="ctr">
            <a:noAutofit/>
          </a:bodyPr>
          <a:lstStyle>
            <a:lvl1pPr algn="ctr"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2555601" y="3687874"/>
            <a:ext cx="1980392" cy="1044117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7"/>
          <p:cNvSpPr>
            <a:spLocks noGrp="1"/>
          </p:cNvSpPr>
          <p:nvPr>
            <p:ph type="body" sz="quarter" idx="32" hasCustomPrompt="1"/>
          </p:nvPr>
        </p:nvSpPr>
        <p:spPr>
          <a:xfrm>
            <a:off x="2483587" y="1167594"/>
            <a:ext cx="576114" cy="576064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0" name="図プレースホルダー 8"/>
          <p:cNvSpPr>
            <a:spLocks noGrp="1"/>
          </p:cNvSpPr>
          <p:nvPr>
            <p:ph type="pic" sz="quarter" idx="33" hasCustomPrompt="1"/>
          </p:nvPr>
        </p:nvSpPr>
        <p:spPr>
          <a:xfrm>
            <a:off x="4752035" y="1383617"/>
            <a:ext cx="1728342" cy="172819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14" y="3363838"/>
            <a:ext cx="1980392" cy="323825"/>
          </a:xfrm>
        </p:spPr>
        <p:txBody>
          <a:bodyPr anchor="ctr">
            <a:noAutofit/>
          </a:bodyPr>
          <a:lstStyle>
            <a:lvl1pPr algn="ctr"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4644014" y="3687873"/>
            <a:ext cx="1980392" cy="1044117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7"/>
          <p:cNvSpPr>
            <a:spLocks noGrp="1"/>
          </p:cNvSpPr>
          <p:nvPr>
            <p:ph type="body" sz="quarter" idx="36" hasCustomPrompt="1"/>
          </p:nvPr>
        </p:nvSpPr>
        <p:spPr>
          <a:xfrm>
            <a:off x="4572000" y="1167593"/>
            <a:ext cx="576114" cy="576064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4" name="図プレースホルダー 8"/>
          <p:cNvSpPr>
            <a:spLocks noGrp="1"/>
          </p:cNvSpPr>
          <p:nvPr>
            <p:ph type="pic" sz="quarter" idx="37" hasCustomPrompt="1"/>
          </p:nvPr>
        </p:nvSpPr>
        <p:spPr>
          <a:xfrm>
            <a:off x="6840449" y="1383618"/>
            <a:ext cx="1728342" cy="172819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6732427" y="3363838"/>
            <a:ext cx="1980392" cy="323825"/>
          </a:xfrm>
        </p:spPr>
        <p:txBody>
          <a:bodyPr anchor="ctr">
            <a:noAutofit/>
          </a:bodyPr>
          <a:lstStyle>
            <a:lvl1pPr algn="ctr"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6732427" y="3687874"/>
            <a:ext cx="1980392" cy="1044117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7" name="テキスト プレースホルダー 7"/>
          <p:cNvSpPr>
            <a:spLocks noGrp="1"/>
          </p:cNvSpPr>
          <p:nvPr>
            <p:ph type="body" sz="quarter" idx="40" hasCustomPrompt="1"/>
          </p:nvPr>
        </p:nvSpPr>
        <p:spPr>
          <a:xfrm>
            <a:off x="6660413" y="1167594"/>
            <a:ext cx="576114" cy="576064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77040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750"/>
                            </p:stCondLst>
                            <p:childTnLst>
                              <p:par>
                                <p:cTn id="79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00"/>
                            </p:stCondLst>
                            <p:childTnLst>
                              <p:par>
                                <p:cTn id="9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500"/>
                            </p:stCondLst>
                            <p:childTnLst>
                              <p:par>
                                <p:cTn id="10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750"/>
                            </p:stCondLst>
                            <p:childTnLst>
                              <p:par>
                                <p:cTn id="12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750"/>
                            </p:stCondLst>
                            <p:childTnLst>
                              <p:par>
                                <p:cTn id="1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  <p:bldP spid="1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allAtOnce" animBg="1">
        <p:tmplLst>
          <p:tmpl>
            <p:tnLst>
              <p:par>
                <p:cTn presetID="49" presetClass="entr" presetSubtype="0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allAtOnce" animBg="1"/>
      <p:bldP spid="3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 animBg="1">
        <p:tmplLst>
          <p:tmpl>
            <p:tnLst>
              <p:par>
                <p:cTn presetID="49" presetClass="entr" presetSubtype="0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allAtOnce" animBg="1"/>
      <p:bldP spid="4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allAtOnce" animBg="1">
        <p:tmplLst>
          <p:tmpl>
            <p:tnLst>
              <p:par>
                <p:cTn presetID="49" presetClass="entr" presetSubtype="0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allAtOnce" animBg="1"/>
      <p:bldP spid="4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 animBg="1">
        <p:tmplLst>
          <p:tmpl>
            <p:tnLst>
              <p:par>
                <p:cTn presetID="49" presetClass="entr" presetSubtype="0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791252" y="1239603"/>
            <a:ext cx="1224242" cy="1224136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36" name="図プレースホルダー 8"/>
          <p:cNvSpPr>
            <a:spLocks noGrp="1"/>
          </p:cNvSpPr>
          <p:nvPr>
            <p:ph type="pic" sz="quarter" idx="29" hasCustomPrompt="1"/>
          </p:nvPr>
        </p:nvSpPr>
        <p:spPr>
          <a:xfrm>
            <a:off x="2879665" y="1239603"/>
            <a:ext cx="1224242" cy="1224136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0" name="図プレースホルダー 8"/>
          <p:cNvSpPr>
            <a:spLocks noGrp="1"/>
          </p:cNvSpPr>
          <p:nvPr>
            <p:ph type="pic" sz="quarter" idx="33" hasCustomPrompt="1"/>
          </p:nvPr>
        </p:nvSpPr>
        <p:spPr>
          <a:xfrm>
            <a:off x="4968078" y="1239602"/>
            <a:ext cx="1224242" cy="1224136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図プレースホルダー 8"/>
          <p:cNvSpPr>
            <a:spLocks noGrp="1"/>
          </p:cNvSpPr>
          <p:nvPr>
            <p:ph type="pic" sz="quarter" idx="37" hasCustomPrompt="1"/>
          </p:nvPr>
        </p:nvSpPr>
        <p:spPr>
          <a:xfrm>
            <a:off x="7056491" y="1239603"/>
            <a:ext cx="1224242" cy="1224136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3" name="図プレースホルダー 8"/>
          <p:cNvSpPr>
            <a:spLocks noGrp="1"/>
          </p:cNvSpPr>
          <p:nvPr>
            <p:ph type="pic" sz="quarter" idx="38" hasCustomPrompt="1"/>
          </p:nvPr>
        </p:nvSpPr>
        <p:spPr>
          <a:xfrm>
            <a:off x="791252" y="3111811"/>
            <a:ext cx="1224242" cy="1224136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4" name="図プレースホルダー 8"/>
          <p:cNvSpPr>
            <a:spLocks noGrp="1"/>
          </p:cNvSpPr>
          <p:nvPr>
            <p:ph type="pic" sz="quarter" idx="39" hasCustomPrompt="1"/>
          </p:nvPr>
        </p:nvSpPr>
        <p:spPr>
          <a:xfrm>
            <a:off x="2879665" y="3111812"/>
            <a:ext cx="1224242" cy="1224136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5" name="図プレースホルダー 8"/>
          <p:cNvSpPr>
            <a:spLocks noGrp="1"/>
          </p:cNvSpPr>
          <p:nvPr>
            <p:ph type="pic" sz="quarter" idx="40" hasCustomPrompt="1"/>
          </p:nvPr>
        </p:nvSpPr>
        <p:spPr>
          <a:xfrm>
            <a:off x="4968078" y="3111810"/>
            <a:ext cx="1224242" cy="1224136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6" name="図プレースホルダー 8"/>
          <p:cNvSpPr>
            <a:spLocks noGrp="1"/>
          </p:cNvSpPr>
          <p:nvPr>
            <p:ph type="pic" sz="quarter" idx="41" hasCustomPrompt="1"/>
          </p:nvPr>
        </p:nvSpPr>
        <p:spPr>
          <a:xfrm>
            <a:off x="7056491" y="3111811"/>
            <a:ext cx="1224242" cy="1224136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11216" y="2571750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2686616" y="2571750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4824050" y="2571750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6899449" y="2571750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611216" y="4407954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2686616" y="4407954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824050" y="4407954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6899449" y="4407954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83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750"/>
                            </p:stCondLst>
                            <p:childTnLst>
                              <p:par>
                                <p:cTn id="7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40" grpId="0" animBg="1"/>
      <p:bldP spid="44" grpId="0" animBg="1"/>
      <p:bldP spid="23" grpId="0" animBg="1"/>
      <p:bldP spid="24" grpId="0" animBg="1"/>
      <p:bldP spid="25" grpId="0" animBg="1"/>
      <p:bldP spid="26" grpId="0" animBg="1"/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cons - 4 Columns -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2339558" y="1527634"/>
            <a:ext cx="2232045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339558" y="1851670"/>
            <a:ext cx="2232045" cy="864096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340450" y="3219822"/>
            <a:ext cx="2232045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340450" y="3543858"/>
            <a:ext cx="2232045" cy="864096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443080" y="1527634"/>
            <a:ext cx="2232045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443080" y="1851670"/>
            <a:ext cx="2232045" cy="864096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443973" y="3219822"/>
            <a:ext cx="2232045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443973" y="3543857"/>
            <a:ext cx="2232045" cy="864096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" name="円/楕円 3"/>
          <p:cNvSpPr/>
          <p:nvPr/>
        </p:nvSpPr>
        <p:spPr>
          <a:xfrm>
            <a:off x="719237" y="1311610"/>
            <a:ext cx="1404278" cy="140415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図プレースホルダー 5"/>
          <p:cNvSpPr>
            <a:spLocks noGrp="1"/>
          </p:cNvSpPr>
          <p:nvPr>
            <p:ph type="pic" sz="quarter" idx="38" hasCustomPrompt="1"/>
          </p:nvPr>
        </p:nvSpPr>
        <p:spPr>
          <a:xfrm>
            <a:off x="1169326" y="1761660"/>
            <a:ext cx="504100" cy="504056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6" name="円/楕円 25"/>
          <p:cNvSpPr/>
          <p:nvPr/>
        </p:nvSpPr>
        <p:spPr>
          <a:xfrm>
            <a:off x="719237" y="3111810"/>
            <a:ext cx="1404278" cy="140415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1169326" y="3561860"/>
            <a:ext cx="504100" cy="504056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円/楕円 27"/>
          <p:cNvSpPr/>
          <p:nvPr/>
        </p:nvSpPr>
        <p:spPr>
          <a:xfrm>
            <a:off x="4824050" y="1311610"/>
            <a:ext cx="1404278" cy="140415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図プレースホルダー 5"/>
          <p:cNvSpPr>
            <a:spLocks noGrp="1"/>
          </p:cNvSpPr>
          <p:nvPr>
            <p:ph type="pic" sz="quarter" idx="40" hasCustomPrompt="1"/>
          </p:nvPr>
        </p:nvSpPr>
        <p:spPr>
          <a:xfrm>
            <a:off x="5274139" y="1761660"/>
            <a:ext cx="504100" cy="504056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0" name="円/楕円 29"/>
          <p:cNvSpPr/>
          <p:nvPr/>
        </p:nvSpPr>
        <p:spPr>
          <a:xfrm>
            <a:off x="4824050" y="3100685"/>
            <a:ext cx="1404278" cy="140415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5274139" y="3550735"/>
            <a:ext cx="504100" cy="504056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81787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00"/>
                            </p:stCondLst>
                            <p:childTnLst>
                              <p:par>
                                <p:cTn id="88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con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67187" y="3219822"/>
            <a:ext cx="1980392" cy="323825"/>
          </a:xfrm>
        </p:spPr>
        <p:txBody>
          <a:bodyPr anchor="ctr">
            <a:noAutofit/>
          </a:bodyPr>
          <a:lstStyle>
            <a:lvl1pPr algn="ctr"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67187" y="3543858"/>
            <a:ext cx="1980392" cy="1044116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0" name="円/楕円 19"/>
          <p:cNvSpPr/>
          <p:nvPr/>
        </p:nvSpPr>
        <p:spPr>
          <a:xfrm>
            <a:off x="791252" y="1527634"/>
            <a:ext cx="1404278" cy="140415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38" hasCustomPrompt="1"/>
          </p:nvPr>
        </p:nvSpPr>
        <p:spPr>
          <a:xfrm>
            <a:off x="1241341" y="1977684"/>
            <a:ext cx="504100" cy="504056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6" name="直線コネクタ 5"/>
          <p:cNvCxnSpPr/>
          <p:nvPr/>
        </p:nvCxnSpPr>
        <p:spPr>
          <a:xfrm>
            <a:off x="647223" y="3111810"/>
            <a:ext cx="1656328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519594" y="3219822"/>
            <a:ext cx="1980392" cy="323825"/>
          </a:xfrm>
        </p:spPr>
        <p:txBody>
          <a:bodyPr anchor="ctr">
            <a:noAutofit/>
          </a:bodyPr>
          <a:lstStyle>
            <a:lvl1pPr algn="ctr"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2519594" y="3543858"/>
            <a:ext cx="1980392" cy="1044116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円/楕円 35"/>
          <p:cNvSpPr/>
          <p:nvPr/>
        </p:nvSpPr>
        <p:spPr>
          <a:xfrm>
            <a:off x="2843658" y="1527634"/>
            <a:ext cx="1404278" cy="140415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3293747" y="1977684"/>
            <a:ext cx="504100" cy="504056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8" name="直線コネクタ 37"/>
          <p:cNvCxnSpPr/>
          <p:nvPr/>
        </p:nvCxnSpPr>
        <p:spPr>
          <a:xfrm>
            <a:off x="2699629" y="3111810"/>
            <a:ext cx="1656328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4572000" y="3219822"/>
            <a:ext cx="1980392" cy="323825"/>
          </a:xfrm>
        </p:spPr>
        <p:txBody>
          <a:bodyPr anchor="ctr">
            <a:noAutofit/>
          </a:bodyPr>
          <a:lstStyle>
            <a:lvl1pPr algn="ctr"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4572000" y="3543858"/>
            <a:ext cx="1980392" cy="1044116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円/楕円 40"/>
          <p:cNvSpPr/>
          <p:nvPr/>
        </p:nvSpPr>
        <p:spPr>
          <a:xfrm>
            <a:off x="4896064" y="1527634"/>
            <a:ext cx="1404278" cy="140415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2" name="図プレースホルダー 5"/>
          <p:cNvSpPr>
            <a:spLocks noGrp="1"/>
          </p:cNvSpPr>
          <p:nvPr>
            <p:ph type="pic" sz="quarter" idx="44" hasCustomPrompt="1"/>
          </p:nvPr>
        </p:nvSpPr>
        <p:spPr>
          <a:xfrm>
            <a:off x="5346153" y="1977684"/>
            <a:ext cx="504100" cy="504056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3" name="直線コネクタ 42"/>
          <p:cNvCxnSpPr/>
          <p:nvPr/>
        </p:nvCxnSpPr>
        <p:spPr>
          <a:xfrm>
            <a:off x="4752035" y="3111810"/>
            <a:ext cx="1656328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6624406" y="3219822"/>
            <a:ext cx="1980392" cy="323825"/>
          </a:xfrm>
        </p:spPr>
        <p:txBody>
          <a:bodyPr anchor="ctr">
            <a:noAutofit/>
          </a:bodyPr>
          <a:lstStyle>
            <a:lvl1pPr algn="ctr"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6624406" y="3543858"/>
            <a:ext cx="1980392" cy="1044116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円/楕円 45"/>
          <p:cNvSpPr/>
          <p:nvPr/>
        </p:nvSpPr>
        <p:spPr>
          <a:xfrm>
            <a:off x="6948470" y="1527634"/>
            <a:ext cx="1404278" cy="140415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7398559" y="1977684"/>
            <a:ext cx="504100" cy="504056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8" name="直線コネクタ 47"/>
          <p:cNvCxnSpPr/>
          <p:nvPr/>
        </p:nvCxnSpPr>
        <p:spPr>
          <a:xfrm>
            <a:off x="6804441" y="3111810"/>
            <a:ext cx="1656328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05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0"/>
                            </p:stCondLst>
                            <p:childTnLst>
                              <p:par>
                                <p:cTn id="10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21" grpId="0"/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/>
      <p:bldP spid="37" grpId="0"/>
      <p:bldP spid="39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animBg="1"/>
      <p:bldP spid="42" grpId="0"/>
      <p:bldP spid="4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animBg="1"/>
      <p:bldP spid="47" grpId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80" y="2517744"/>
            <a:ext cx="1295272" cy="108012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1295351" y="2516533"/>
            <a:ext cx="1620321" cy="109223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正方形/長方形 24"/>
          <p:cNvSpPr/>
          <p:nvPr/>
        </p:nvSpPr>
        <p:spPr>
          <a:xfrm>
            <a:off x="2915672" y="2511513"/>
            <a:ext cx="1656328" cy="108012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正方形/長方形 25"/>
          <p:cNvSpPr/>
          <p:nvPr/>
        </p:nvSpPr>
        <p:spPr>
          <a:xfrm>
            <a:off x="4572000" y="2511513"/>
            <a:ext cx="1620321" cy="114243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6192321" y="2511513"/>
            <a:ext cx="1620320" cy="108012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正方形/長方形 28"/>
          <p:cNvSpPr/>
          <p:nvPr/>
        </p:nvSpPr>
        <p:spPr>
          <a:xfrm>
            <a:off x="7812641" y="2517744"/>
            <a:ext cx="1331360" cy="108012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03195" y="3219822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3195" y="3507854"/>
            <a:ext cx="1561320" cy="1044117"/>
          </a:xfrm>
        </p:spPr>
        <p:txBody>
          <a:bodyPr anchor="t">
            <a:noAutofit/>
          </a:bodyPr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146509" y="3219822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2146509" y="3507854"/>
            <a:ext cx="1561320" cy="1044117"/>
          </a:xfrm>
        </p:spPr>
        <p:txBody>
          <a:bodyPr anchor="t">
            <a:noAutofit/>
          </a:bodyPr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3790807" y="3219822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3790807" y="3507854"/>
            <a:ext cx="1561320" cy="1044117"/>
          </a:xfrm>
        </p:spPr>
        <p:txBody>
          <a:bodyPr anchor="t">
            <a:noAutofit/>
          </a:bodyPr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5424141" y="3219822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5424141" y="3507854"/>
            <a:ext cx="1561320" cy="1044117"/>
          </a:xfrm>
        </p:spPr>
        <p:txBody>
          <a:bodyPr anchor="t">
            <a:noAutofit/>
          </a:bodyPr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056492" y="3219822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056492" y="3507855"/>
            <a:ext cx="1561320" cy="1044117"/>
          </a:xfrm>
        </p:spPr>
        <p:txBody>
          <a:bodyPr anchor="t">
            <a:noAutofit/>
          </a:bodyPr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 useBgFill="1">
        <p:nvSpPr>
          <p:cNvPr id="40" name="円/楕円 39"/>
          <p:cNvSpPr/>
          <p:nvPr/>
        </p:nvSpPr>
        <p:spPr>
          <a:xfrm>
            <a:off x="719237" y="1995686"/>
            <a:ext cx="1152228" cy="1152128"/>
          </a:xfrm>
          <a:prstGeom prst="ellipse">
            <a:avLst/>
          </a:prstGeom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24277" y="2409838"/>
            <a:ext cx="1135038" cy="323825"/>
          </a:xfrm>
        </p:spPr>
        <p:txBody>
          <a:bodyPr anchor="ctr">
            <a:noAutofit/>
          </a:bodyPr>
          <a:lstStyle>
            <a:lvl1pPr algn="ctr">
              <a:defRPr sz="2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 useBgFill="1">
        <p:nvSpPr>
          <p:cNvPr id="42" name="円/楕円 41"/>
          <p:cNvSpPr/>
          <p:nvPr/>
        </p:nvSpPr>
        <p:spPr>
          <a:xfrm>
            <a:off x="2339558" y="2000260"/>
            <a:ext cx="1152228" cy="1152128"/>
          </a:xfrm>
          <a:prstGeom prst="ellipse">
            <a:avLst/>
          </a:prstGeom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2344597" y="2414411"/>
            <a:ext cx="1135038" cy="323825"/>
          </a:xfrm>
        </p:spPr>
        <p:txBody>
          <a:bodyPr anchor="ctr">
            <a:noAutofit/>
          </a:bodyPr>
          <a:lstStyle>
            <a:lvl1pPr algn="ctr">
              <a:defRPr sz="2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 useBgFill="1">
        <p:nvSpPr>
          <p:cNvPr id="44" name="円/楕円 43"/>
          <p:cNvSpPr/>
          <p:nvPr/>
        </p:nvSpPr>
        <p:spPr>
          <a:xfrm>
            <a:off x="3995886" y="1995686"/>
            <a:ext cx="1152228" cy="1152128"/>
          </a:xfrm>
          <a:prstGeom prst="ellipse">
            <a:avLst/>
          </a:prstGeom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4000925" y="2409838"/>
            <a:ext cx="1135038" cy="323825"/>
          </a:xfrm>
        </p:spPr>
        <p:txBody>
          <a:bodyPr anchor="ctr">
            <a:noAutofit/>
          </a:bodyPr>
          <a:lstStyle>
            <a:lvl1pPr algn="ctr">
              <a:defRPr sz="2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 useBgFill="1">
        <p:nvSpPr>
          <p:cNvPr id="46" name="円/楕円 45"/>
          <p:cNvSpPr/>
          <p:nvPr/>
        </p:nvSpPr>
        <p:spPr>
          <a:xfrm>
            <a:off x="5616206" y="1982127"/>
            <a:ext cx="1152228" cy="1152128"/>
          </a:xfrm>
          <a:prstGeom prst="ellipse">
            <a:avLst/>
          </a:prstGeom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5621246" y="2396278"/>
            <a:ext cx="1135038" cy="323825"/>
          </a:xfrm>
        </p:spPr>
        <p:txBody>
          <a:bodyPr anchor="ctr">
            <a:noAutofit/>
          </a:bodyPr>
          <a:lstStyle>
            <a:lvl1pPr algn="ctr">
              <a:defRPr sz="2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 useBgFill="1">
        <p:nvSpPr>
          <p:cNvPr id="48" name="円/楕円 47"/>
          <p:cNvSpPr/>
          <p:nvPr/>
        </p:nvSpPr>
        <p:spPr>
          <a:xfrm>
            <a:off x="7236527" y="1995686"/>
            <a:ext cx="1152228" cy="1152128"/>
          </a:xfrm>
          <a:prstGeom prst="ellipse">
            <a:avLst/>
          </a:prstGeom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7241566" y="2409838"/>
            <a:ext cx="1135038" cy="323825"/>
          </a:xfrm>
        </p:spPr>
        <p:txBody>
          <a:bodyPr anchor="ctr">
            <a:noAutofit/>
          </a:bodyPr>
          <a:lstStyle>
            <a:lvl1pPr algn="ctr">
              <a:defRPr sz="2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04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0"/>
                            </p:stCondLst>
                            <p:childTnLst>
                              <p:par>
                                <p:cTn id="104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9500"/>
                            </p:stCondLst>
                            <p:childTnLst>
                              <p:par>
                                <p:cTn id="130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/>
      <p:bldP spid="47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80" y="2517744"/>
            <a:ext cx="1295272" cy="108012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1295351" y="2516533"/>
            <a:ext cx="1620321" cy="109223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正方形/長方形 24"/>
          <p:cNvSpPr/>
          <p:nvPr/>
        </p:nvSpPr>
        <p:spPr>
          <a:xfrm>
            <a:off x="2915672" y="2511513"/>
            <a:ext cx="1656328" cy="108012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正方形/長方形 25"/>
          <p:cNvSpPr/>
          <p:nvPr/>
        </p:nvSpPr>
        <p:spPr>
          <a:xfrm>
            <a:off x="4572000" y="2511513"/>
            <a:ext cx="1620321" cy="114243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6192321" y="2511513"/>
            <a:ext cx="1620320" cy="108012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正方形/長方形 28"/>
          <p:cNvSpPr/>
          <p:nvPr/>
        </p:nvSpPr>
        <p:spPr>
          <a:xfrm>
            <a:off x="7812641" y="2517744"/>
            <a:ext cx="1331360" cy="108012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03195" y="3219822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3195" y="3507854"/>
            <a:ext cx="1561320" cy="1044117"/>
          </a:xfrm>
        </p:spPr>
        <p:txBody>
          <a:bodyPr anchor="t">
            <a:noAutofit/>
          </a:bodyPr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146509" y="3219822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2146509" y="3507854"/>
            <a:ext cx="1561320" cy="1044117"/>
          </a:xfrm>
        </p:spPr>
        <p:txBody>
          <a:bodyPr anchor="t">
            <a:noAutofit/>
          </a:bodyPr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3790807" y="3219822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3790807" y="3507854"/>
            <a:ext cx="1561320" cy="1044117"/>
          </a:xfrm>
        </p:spPr>
        <p:txBody>
          <a:bodyPr anchor="t">
            <a:noAutofit/>
          </a:bodyPr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5424141" y="3219822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5424141" y="3507854"/>
            <a:ext cx="1561320" cy="1044117"/>
          </a:xfrm>
        </p:spPr>
        <p:txBody>
          <a:bodyPr anchor="t">
            <a:noAutofit/>
          </a:bodyPr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056492" y="3219822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056492" y="3507855"/>
            <a:ext cx="1561320" cy="1044117"/>
          </a:xfrm>
        </p:spPr>
        <p:txBody>
          <a:bodyPr anchor="t">
            <a:noAutofit/>
          </a:bodyPr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円/楕円 39"/>
          <p:cNvSpPr/>
          <p:nvPr/>
        </p:nvSpPr>
        <p:spPr>
          <a:xfrm>
            <a:off x="719237" y="1995686"/>
            <a:ext cx="1152228" cy="1152128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24277" y="2409838"/>
            <a:ext cx="1135038" cy="323825"/>
          </a:xfrm>
        </p:spPr>
        <p:txBody>
          <a:bodyPr anchor="ctr">
            <a:noAutofit/>
          </a:bodyPr>
          <a:lstStyle>
            <a:lvl1pPr algn="ctr">
              <a:defRPr sz="2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42" name="円/楕円 41"/>
          <p:cNvSpPr/>
          <p:nvPr/>
        </p:nvSpPr>
        <p:spPr>
          <a:xfrm>
            <a:off x="2339558" y="2000260"/>
            <a:ext cx="1152228" cy="1152128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2344597" y="2414411"/>
            <a:ext cx="1135038" cy="323825"/>
          </a:xfrm>
        </p:spPr>
        <p:txBody>
          <a:bodyPr anchor="ctr">
            <a:noAutofit/>
          </a:bodyPr>
          <a:lstStyle>
            <a:lvl1pPr algn="ctr">
              <a:defRPr sz="2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44" name="円/楕円 43"/>
          <p:cNvSpPr/>
          <p:nvPr/>
        </p:nvSpPr>
        <p:spPr>
          <a:xfrm>
            <a:off x="3995886" y="1995686"/>
            <a:ext cx="1152228" cy="1152128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4000925" y="2409838"/>
            <a:ext cx="1135038" cy="323825"/>
          </a:xfrm>
        </p:spPr>
        <p:txBody>
          <a:bodyPr anchor="ctr">
            <a:noAutofit/>
          </a:bodyPr>
          <a:lstStyle>
            <a:lvl1pPr algn="ctr">
              <a:defRPr sz="2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46" name="円/楕円 45"/>
          <p:cNvSpPr/>
          <p:nvPr/>
        </p:nvSpPr>
        <p:spPr>
          <a:xfrm>
            <a:off x="5616206" y="1982127"/>
            <a:ext cx="1152228" cy="1152128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5621246" y="2396278"/>
            <a:ext cx="1135038" cy="323825"/>
          </a:xfrm>
        </p:spPr>
        <p:txBody>
          <a:bodyPr anchor="ctr">
            <a:noAutofit/>
          </a:bodyPr>
          <a:lstStyle>
            <a:lvl1pPr algn="ctr">
              <a:defRPr sz="2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48" name="円/楕円 47"/>
          <p:cNvSpPr/>
          <p:nvPr/>
        </p:nvSpPr>
        <p:spPr>
          <a:xfrm>
            <a:off x="7236527" y="1995686"/>
            <a:ext cx="1152228" cy="1152128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7241566" y="2409838"/>
            <a:ext cx="1135038" cy="323825"/>
          </a:xfrm>
        </p:spPr>
        <p:txBody>
          <a:bodyPr anchor="ctr">
            <a:noAutofit/>
          </a:bodyPr>
          <a:lstStyle>
            <a:lvl1pPr algn="ctr">
              <a:defRPr sz="2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38" hasCustomPrompt="1"/>
          </p:nvPr>
        </p:nvSpPr>
        <p:spPr>
          <a:xfrm>
            <a:off x="1583669" y="1707654"/>
            <a:ext cx="360369" cy="360338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0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3275743" y="1707654"/>
            <a:ext cx="360369" cy="360338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1" name="図プレースホルダー 5"/>
          <p:cNvSpPr>
            <a:spLocks noGrp="1"/>
          </p:cNvSpPr>
          <p:nvPr>
            <p:ph type="pic" sz="quarter" idx="40" hasCustomPrompt="1"/>
          </p:nvPr>
        </p:nvSpPr>
        <p:spPr>
          <a:xfrm>
            <a:off x="4896175" y="1707654"/>
            <a:ext cx="360369" cy="360338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2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6588250" y="1707654"/>
            <a:ext cx="360369" cy="360338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3" name="図プレースホルダー 5"/>
          <p:cNvSpPr>
            <a:spLocks noGrp="1"/>
          </p:cNvSpPr>
          <p:nvPr>
            <p:ph type="pic" sz="quarter" idx="42" hasCustomPrompt="1"/>
          </p:nvPr>
        </p:nvSpPr>
        <p:spPr>
          <a:xfrm>
            <a:off x="8208422" y="1707654"/>
            <a:ext cx="360369" cy="360338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98165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250"/>
                            </p:stCondLst>
                            <p:childTnLst>
                              <p:par>
                                <p:cTn id="8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25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750"/>
                            </p:stCondLst>
                            <p:childTnLst>
                              <p:par>
                                <p:cTn id="10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500"/>
                            </p:stCondLst>
                            <p:childTnLst>
                              <p:par>
                                <p:cTn id="11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5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750"/>
                            </p:stCondLst>
                            <p:childTnLst>
                              <p:par>
                                <p:cTn id="145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175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/>
      <p:bldP spid="47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  <p:bldP spid="50" grpId="0"/>
      <p:bldP spid="51" grpId="0"/>
      <p:bldP spid="52" grpId="0"/>
      <p:bldP spid="53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03195" y="3039802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3195" y="3327833"/>
            <a:ext cx="1561320" cy="1044117"/>
          </a:xfrm>
        </p:spPr>
        <p:txBody>
          <a:bodyPr anchor="t">
            <a:noAutofit/>
          </a:bodyPr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4" name="円/楕円 53"/>
          <p:cNvSpPr/>
          <p:nvPr/>
        </p:nvSpPr>
        <p:spPr>
          <a:xfrm>
            <a:off x="973573" y="2211710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5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1136448" y="2364728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grpSp>
        <p:nvGrpSpPr>
          <p:cNvPr id="56" name="グループ化 55"/>
          <p:cNvGrpSpPr/>
          <p:nvPr/>
        </p:nvGrpSpPr>
        <p:grpSpPr>
          <a:xfrm>
            <a:off x="719238" y="1453143"/>
            <a:ext cx="1138795" cy="650555"/>
            <a:chOff x="3409429" y="2695228"/>
            <a:chExt cx="2277393" cy="1301110"/>
          </a:xfrm>
        </p:grpSpPr>
        <p:sp>
          <p:nvSpPr>
            <p:cNvPr id="57" name="正方形/長方形 56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二等辺三角形 57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59" name="テキスト プレースホルダー 70"/>
          <p:cNvSpPr>
            <a:spLocks noGrp="1"/>
          </p:cNvSpPr>
          <p:nvPr>
            <p:ph type="body" sz="quarter" idx="54" hasCustomPrompt="1"/>
          </p:nvPr>
        </p:nvSpPr>
        <p:spPr>
          <a:xfrm>
            <a:off x="777819" y="1561155"/>
            <a:ext cx="1008199" cy="406306"/>
          </a:xfrm>
        </p:spPr>
        <p:txBody>
          <a:bodyPr anchor="ctr">
            <a:normAutofit/>
          </a:bodyPr>
          <a:lstStyle>
            <a:lvl1pPr algn="ctr">
              <a:lnSpc>
                <a:spcPts val="1000"/>
              </a:lnSpc>
              <a:defRPr sz="2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7" name="直線コネクタ 6"/>
          <p:cNvCxnSpPr>
            <a:endCxn id="54" idx="2"/>
          </p:cNvCxnSpPr>
          <p:nvPr/>
        </p:nvCxnSpPr>
        <p:spPr>
          <a:xfrm>
            <a:off x="0" y="2526745"/>
            <a:ext cx="973573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2146509" y="3039802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2146509" y="3327833"/>
            <a:ext cx="1561320" cy="1044117"/>
          </a:xfrm>
        </p:spPr>
        <p:txBody>
          <a:bodyPr anchor="t">
            <a:noAutofit/>
          </a:bodyPr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3" name="円/楕円 62"/>
          <p:cNvSpPr/>
          <p:nvPr/>
        </p:nvSpPr>
        <p:spPr>
          <a:xfrm>
            <a:off x="2616887" y="2211710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4" name="図プレースホルダー 5"/>
          <p:cNvSpPr>
            <a:spLocks noGrp="1"/>
          </p:cNvSpPr>
          <p:nvPr>
            <p:ph type="pic" sz="quarter" idx="57" hasCustomPrompt="1"/>
          </p:nvPr>
        </p:nvSpPr>
        <p:spPr>
          <a:xfrm>
            <a:off x="2779762" y="2364728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grpSp>
        <p:nvGrpSpPr>
          <p:cNvPr id="65" name="グループ化 64"/>
          <p:cNvGrpSpPr/>
          <p:nvPr/>
        </p:nvGrpSpPr>
        <p:grpSpPr>
          <a:xfrm>
            <a:off x="2362552" y="1453143"/>
            <a:ext cx="1138795" cy="650555"/>
            <a:chOff x="3409429" y="2695228"/>
            <a:chExt cx="2277393" cy="1301110"/>
          </a:xfrm>
        </p:grpSpPr>
        <p:sp>
          <p:nvSpPr>
            <p:cNvPr id="66" name="正方形/長方形 65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二等辺三角形 66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8" name="テキスト プレースホルダー 70"/>
          <p:cNvSpPr>
            <a:spLocks noGrp="1"/>
          </p:cNvSpPr>
          <p:nvPr>
            <p:ph type="body" sz="quarter" idx="58" hasCustomPrompt="1"/>
          </p:nvPr>
        </p:nvSpPr>
        <p:spPr>
          <a:xfrm>
            <a:off x="2421133" y="1561155"/>
            <a:ext cx="1008199" cy="406306"/>
          </a:xfrm>
        </p:spPr>
        <p:txBody>
          <a:bodyPr anchor="ctr">
            <a:normAutofit/>
          </a:bodyPr>
          <a:lstStyle>
            <a:lvl1pPr algn="ctr">
              <a:lnSpc>
                <a:spcPts val="1000"/>
              </a:lnSpc>
              <a:defRPr sz="2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69" name="直線コネクタ 68"/>
          <p:cNvCxnSpPr>
            <a:stCxn id="54" idx="6"/>
            <a:endCxn id="63" idx="2"/>
          </p:cNvCxnSpPr>
          <p:nvPr/>
        </p:nvCxnSpPr>
        <p:spPr>
          <a:xfrm>
            <a:off x="1603698" y="2526745"/>
            <a:ext cx="1013189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3790943" y="3039802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9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3790943" y="3327833"/>
            <a:ext cx="1561320" cy="1044117"/>
          </a:xfrm>
        </p:spPr>
        <p:txBody>
          <a:bodyPr anchor="t">
            <a:noAutofit/>
          </a:bodyPr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0" name="円/楕円 79"/>
          <p:cNvSpPr/>
          <p:nvPr/>
        </p:nvSpPr>
        <p:spPr>
          <a:xfrm>
            <a:off x="4261321" y="2211710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図プレースホルダー 5"/>
          <p:cNvSpPr>
            <a:spLocks noGrp="1"/>
          </p:cNvSpPr>
          <p:nvPr>
            <p:ph type="pic" sz="quarter" idx="61" hasCustomPrompt="1"/>
          </p:nvPr>
        </p:nvSpPr>
        <p:spPr>
          <a:xfrm>
            <a:off x="4424197" y="2364728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grpSp>
        <p:nvGrpSpPr>
          <p:cNvPr id="82" name="グループ化 81"/>
          <p:cNvGrpSpPr/>
          <p:nvPr/>
        </p:nvGrpSpPr>
        <p:grpSpPr>
          <a:xfrm>
            <a:off x="4006986" y="1453143"/>
            <a:ext cx="1138795" cy="650555"/>
            <a:chOff x="3409429" y="2695228"/>
            <a:chExt cx="2277393" cy="1301110"/>
          </a:xfrm>
        </p:grpSpPr>
        <p:sp>
          <p:nvSpPr>
            <p:cNvPr id="83" name="正方形/長方形 82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二等辺三角形 83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85" name="テキスト プレースホルダー 70"/>
          <p:cNvSpPr>
            <a:spLocks noGrp="1"/>
          </p:cNvSpPr>
          <p:nvPr>
            <p:ph type="body" sz="quarter" idx="62" hasCustomPrompt="1"/>
          </p:nvPr>
        </p:nvSpPr>
        <p:spPr>
          <a:xfrm>
            <a:off x="4065568" y="1561155"/>
            <a:ext cx="1008199" cy="406306"/>
          </a:xfrm>
        </p:spPr>
        <p:txBody>
          <a:bodyPr anchor="ctr">
            <a:normAutofit/>
          </a:bodyPr>
          <a:lstStyle>
            <a:lvl1pPr algn="ctr">
              <a:lnSpc>
                <a:spcPts val="1000"/>
              </a:lnSpc>
              <a:defRPr sz="2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86" name="直線コネクタ 85"/>
          <p:cNvCxnSpPr>
            <a:stCxn id="63" idx="6"/>
            <a:endCxn id="80" idx="2"/>
          </p:cNvCxnSpPr>
          <p:nvPr/>
        </p:nvCxnSpPr>
        <p:spPr>
          <a:xfrm>
            <a:off x="3247012" y="2526745"/>
            <a:ext cx="1014310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5436171" y="3039802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8" name="テキスト プレースホルダー 11"/>
          <p:cNvSpPr>
            <a:spLocks noGrp="1"/>
          </p:cNvSpPr>
          <p:nvPr>
            <p:ph type="body" sz="quarter" idx="64" hasCustomPrompt="1"/>
          </p:nvPr>
        </p:nvSpPr>
        <p:spPr>
          <a:xfrm>
            <a:off x="5436171" y="3327833"/>
            <a:ext cx="1561320" cy="1044117"/>
          </a:xfrm>
        </p:spPr>
        <p:txBody>
          <a:bodyPr anchor="t">
            <a:noAutofit/>
          </a:bodyPr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9" name="円/楕円 88"/>
          <p:cNvSpPr/>
          <p:nvPr/>
        </p:nvSpPr>
        <p:spPr>
          <a:xfrm>
            <a:off x="5906549" y="2211710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0" name="図プレースホルダー 5"/>
          <p:cNvSpPr>
            <a:spLocks noGrp="1"/>
          </p:cNvSpPr>
          <p:nvPr>
            <p:ph type="pic" sz="quarter" idx="65" hasCustomPrompt="1"/>
          </p:nvPr>
        </p:nvSpPr>
        <p:spPr>
          <a:xfrm>
            <a:off x="6069424" y="2364728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grpSp>
        <p:nvGrpSpPr>
          <p:cNvPr id="91" name="グループ化 90"/>
          <p:cNvGrpSpPr/>
          <p:nvPr/>
        </p:nvGrpSpPr>
        <p:grpSpPr>
          <a:xfrm>
            <a:off x="5652214" y="1453143"/>
            <a:ext cx="1138795" cy="650555"/>
            <a:chOff x="3409429" y="2695228"/>
            <a:chExt cx="2277393" cy="1301110"/>
          </a:xfrm>
        </p:grpSpPr>
        <p:sp>
          <p:nvSpPr>
            <p:cNvPr id="92" name="正方形/長方形 91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二等辺三角形 92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94" name="テキスト プレースホルダー 70"/>
          <p:cNvSpPr>
            <a:spLocks noGrp="1"/>
          </p:cNvSpPr>
          <p:nvPr>
            <p:ph type="body" sz="quarter" idx="66" hasCustomPrompt="1"/>
          </p:nvPr>
        </p:nvSpPr>
        <p:spPr>
          <a:xfrm>
            <a:off x="5710795" y="1561155"/>
            <a:ext cx="1008199" cy="406306"/>
          </a:xfrm>
        </p:spPr>
        <p:txBody>
          <a:bodyPr anchor="ctr">
            <a:normAutofit/>
          </a:bodyPr>
          <a:lstStyle>
            <a:lvl1pPr algn="ctr">
              <a:lnSpc>
                <a:spcPts val="1000"/>
              </a:lnSpc>
              <a:defRPr sz="2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95" name="直線コネクタ 94"/>
          <p:cNvCxnSpPr>
            <a:stCxn id="80" idx="6"/>
            <a:endCxn id="89" idx="2"/>
          </p:cNvCxnSpPr>
          <p:nvPr/>
        </p:nvCxnSpPr>
        <p:spPr>
          <a:xfrm>
            <a:off x="4891446" y="2526745"/>
            <a:ext cx="1015103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7079485" y="3039802"/>
            <a:ext cx="1561320" cy="323825"/>
          </a:xfrm>
        </p:spPr>
        <p:txBody>
          <a:bodyPr anchor="ctr">
            <a:noAutofit/>
          </a:bodyPr>
          <a:lstStyle>
            <a:lvl1pPr algn="ctr"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7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7079485" y="3327833"/>
            <a:ext cx="1561320" cy="1044117"/>
          </a:xfrm>
        </p:spPr>
        <p:txBody>
          <a:bodyPr anchor="t">
            <a:noAutofit/>
          </a:bodyPr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8" name="円/楕円 97"/>
          <p:cNvSpPr/>
          <p:nvPr/>
        </p:nvSpPr>
        <p:spPr>
          <a:xfrm>
            <a:off x="7549863" y="2211710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9" name="図プレースホルダー 5"/>
          <p:cNvSpPr>
            <a:spLocks noGrp="1"/>
          </p:cNvSpPr>
          <p:nvPr>
            <p:ph type="pic" sz="quarter" idx="69" hasCustomPrompt="1"/>
          </p:nvPr>
        </p:nvSpPr>
        <p:spPr>
          <a:xfrm>
            <a:off x="7712738" y="2364728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grpSp>
        <p:nvGrpSpPr>
          <p:cNvPr id="100" name="グループ化 99"/>
          <p:cNvGrpSpPr/>
          <p:nvPr/>
        </p:nvGrpSpPr>
        <p:grpSpPr>
          <a:xfrm>
            <a:off x="7295528" y="1453143"/>
            <a:ext cx="1138795" cy="650555"/>
            <a:chOff x="3409429" y="2695228"/>
            <a:chExt cx="2277393" cy="1301110"/>
          </a:xfrm>
        </p:grpSpPr>
        <p:sp>
          <p:nvSpPr>
            <p:cNvPr id="101" name="正方形/長方形 100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二等辺三角形 101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03" name="テキスト プレースホルダー 70"/>
          <p:cNvSpPr>
            <a:spLocks noGrp="1"/>
          </p:cNvSpPr>
          <p:nvPr>
            <p:ph type="body" sz="quarter" idx="70" hasCustomPrompt="1"/>
          </p:nvPr>
        </p:nvSpPr>
        <p:spPr>
          <a:xfrm>
            <a:off x="7354109" y="1561155"/>
            <a:ext cx="1008199" cy="406306"/>
          </a:xfrm>
        </p:spPr>
        <p:txBody>
          <a:bodyPr anchor="ctr">
            <a:normAutofit/>
          </a:bodyPr>
          <a:lstStyle>
            <a:lvl1pPr algn="ctr">
              <a:lnSpc>
                <a:spcPts val="1000"/>
              </a:lnSpc>
              <a:defRPr sz="2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104" name="直線コネクタ 103"/>
          <p:cNvCxnSpPr>
            <a:stCxn id="89" idx="6"/>
            <a:endCxn id="98" idx="2"/>
          </p:cNvCxnSpPr>
          <p:nvPr/>
        </p:nvCxnSpPr>
        <p:spPr>
          <a:xfrm>
            <a:off x="6536674" y="2526745"/>
            <a:ext cx="1013189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コネクタ 104"/>
          <p:cNvCxnSpPr>
            <a:stCxn id="98" idx="6"/>
          </p:cNvCxnSpPr>
          <p:nvPr/>
        </p:nvCxnSpPr>
        <p:spPr>
          <a:xfrm>
            <a:off x="8179988" y="2526745"/>
            <a:ext cx="964012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76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50"/>
                            </p:stCondLst>
                            <p:childTnLst>
                              <p:par>
                                <p:cTn id="61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250"/>
                            </p:stCondLst>
                            <p:childTnLst>
                              <p:par>
                                <p:cTn id="7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25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750"/>
                            </p:stCondLst>
                            <p:childTnLst>
                              <p:par>
                                <p:cTn id="1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250"/>
                            </p:stCondLst>
                            <p:childTnLst>
                              <p:par>
                                <p:cTn id="131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750"/>
                            </p:stCondLst>
                            <p:childTnLst>
                              <p:par>
                                <p:cTn id="1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3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1750"/>
                            </p:stCondLst>
                            <p:childTnLst>
                              <p:par>
                                <p:cTn id="1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/>
      <p:bldP spid="59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/>
      <p:bldP spid="68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animBg="1"/>
      <p:bldP spid="81" grpId="0"/>
      <p:bldP spid="85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9" grpId="0" animBg="1"/>
      <p:bldP spid="90" grpId="0"/>
      <p:bldP spid="94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8" grpId="0" animBg="1"/>
      <p:bldP spid="99" grpId="0"/>
      <p:bldP spid="103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グループ化 26"/>
          <p:cNvGrpSpPr/>
          <p:nvPr/>
        </p:nvGrpSpPr>
        <p:grpSpPr>
          <a:xfrm>
            <a:off x="6156313" y="2770025"/>
            <a:ext cx="2232442" cy="1709938"/>
            <a:chOff x="1438350" y="5540049"/>
            <a:chExt cx="4464496" cy="3419875"/>
          </a:xfrm>
        </p:grpSpPr>
        <p:sp>
          <p:nvSpPr>
            <p:cNvPr id="28" name="正方形/長方形 27"/>
            <p:cNvSpPr/>
            <p:nvPr/>
          </p:nvSpPr>
          <p:spPr>
            <a:xfrm>
              <a:off x="1438350" y="5833047"/>
              <a:ext cx="4464496" cy="3126877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二等辺三角形 28"/>
            <p:cNvSpPr/>
            <p:nvPr/>
          </p:nvSpPr>
          <p:spPr>
            <a:xfrm>
              <a:off x="3500659" y="5540049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3455819" y="2770025"/>
            <a:ext cx="2232442" cy="1709938"/>
            <a:chOff x="1438350" y="5540049"/>
            <a:chExt cx="4464496" cy="3419875"/>
          </a:xfrm>
        </p:grpSpPr>
        <p:sp>
          <p:nvSpPr>
            <p:cNvPr id="25" name="正方形/長方形 24"/>
            <p:cNvSpPr/>
            <p:nvPr/>
          </p:nvSpPr>
          <p:spPr>
            <a:xfrm>
              <a:off x="1438350" y="5833047"/>
              <a:ext cx="4464496" cy="3126877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二等辺三角形 25"/>
            <p:cNvSpPr/>
            <p:nvPr/>
          </p:nvSpPr>
          <p:spPr>
            <a:xfrm>
              <a:off x="3500659" y="5540049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719237" y="2770025"/>
            <a:ext cx="2232442" cy="1709938"/>
            <a:chOff x="1438350" y="5540049"/>
            <a:chExt cx="4464496" cy="3419875"/>
          </a:xfrm>
        </p:grpSpPr>
        <p:sp>
          <p:nvSpPr>
            <p:cNvPr id="20" name="正方形/長方形 19"/>
            <p:cNvSpPr/>
            <p:nvPr/>
          </p:nvSpPr>
          <p:spPr>
            <a:xfrm>
              <a:off x="1438350" y="5833047"/>
              <a:ext cx="4464496" cy="3126877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二等辺三角形 20"/>
            <p:cNvSpPr/>
            <p:nvPr/>
          </p:nvSpPr>
          <p:spPr>
            <a:xfrm>
              <a:off x="3500659" y="5540049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80" y="2544747"/>
            <a:ext cx="9143920" cy="54006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円/楕円 3"/>
          <p:cNvSpPr/>
          <p:nvPr/>
        </p:nvSpPr>
        <p:spPr>
          <a:xfrm>
            <a:off x="1691430" y="2427734"/>
            <a:ext cx="288057" cy="288032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円/楕円 9"/>
          <p:cNvSpPr/>
          <p:nvPr/>
        </p:nvSpPr>
        <p:spPr>
          <a:xfrm>
            <a:off x="4427575" y="2427734"/>
            <a:ext cx="288057" cy="288032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円/楕円 11"/>
          <p:cNvSpPr/>
          <p:nvPr/>
        </p:nvSpPr>
        <p:spPr>
          <a:xfrm>
            <a:off x="7128506" y="2427734"/>
            <a:ext cx="288057" cy="288032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55244" y="1518633"/>
            <a:ext cx="2196435" cy="864096"/>
          </a:xfrm>
        </p:spPr>
        <p:txBody>
          <a:bodyPr anchor="ctr">
            <a:noAutofit/>
          </a:bodyPr>
          <a:lstStyle>
            <a:lvl1pPr algn="ctr">
              <a:defRPr sz="7500">
                <a:solidFill>
                  <a:schemeClr val="bg2">
                    <a:alpha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3473386" y="1518633"/>
            <a:ext cx="2196435" cy="864096"/>
          </a:xfrm>
        </p:spPr>
        <p:txBody>
          <a:bodyPr anchor="ctr">
            <a:noAutofit/>
          </a:bodyPr>
          <a:lstStyle>
            <a:lvl1pPr algn="ctr">
              <a:defRPr sz="7500">
                <a:solidFill>
                  <a:schemeClr val="bg2">
                    <a:alpha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192320" y="1518633"/>
            <a:ext cx="2196435" cy="864096"/>
          </a:xfrm>
        </p:spPr>
        <p:txBody>
          <a:bodyPr anchor="ctr">
            <a:noAutofit/>
          </a:bodyPr>
          <a:lstStyle>
            <a:lvl1pPr algn="ctr">
              <a:defRPr sz="7500">
                <a:solidFill>
                  <a:schemeClr val="bg2">
                    <a:alpha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55245" y="3003798"/>
            <a:ext cx="2160427" cy="1404156"/>
          </a:xfrm>
        </p:spPr>
        <p:txBody>
          <a:bodyPr anchor="ctr">
            <a:noAutofit/>
          </a:bodyPr>
          <a:lstStyle>
            <a:lvl1pPr marL="171450" indent="-171450" algn="l">
              <a:buClr>
                <a:schemeClr val="accent1"/>
              </a:buClr>
              <a:buFont typeface="Wingdings" panose="05000000000000000000" pitchFamily="2" charset="2"/>
              <a:buChar char="q"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Item</a:t>
            </a:r>
          </a:p>
          <a:p>
            <a:pPr lvl="0"/>
            <a:r>
              <a:rPr lang="en-US" altLang="ja-JP" dirty="0"/>
              <a:t>Item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3491786" y="3003798"/>
            <a:ext cx="2160428" cy="1404156"/>
          </a:xfrm>
        </p:spPr>
        <p:txBody>
          <a:bodyPr anchor="ctr">
            <a:noAutofit/>
          </a:bodyPr>
          <a:lstStyle>
            <a:lvl1pPr marL="171450" indent="-171450" algn="l">
              <a:buClr>
                <a:schemeClr val="accent1"/>
              </a:buClr>
              <a:buFont typeface="Wingdings" panose="05000000000000000000" pitchFamily="2" charset="2"/>
              <a:buChar char="q"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Item </a:t>
            </a:r>
          </a:p>
          <a:p>
            <a:pPr lvl="0"/>
            <a:r>
              <a:rPr lang="en-US" altLang="ja-JP" dirty="0"/>
              <a:t>Item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6192321" y="3003798"/>
            <a:ext cx="2160427" cy="1404156"/>
          </a:xfrm>
        </p:spPr>
        <p:txBody>
          <a:bodyPr anchor="ctr">
            <a:noAutofit/>
          </a:bodyPr>
          <a:lstStyle>
            <a:lvl1pPr marL="171450" indent="-171450" algn="l">
              <a:buClr>
                <a:schemeClr val="accent1"/>
              </a:buClr>
              <a:buFont typeface="Wingdings" panose="05000000000000000000" pitchFamily="2" charset="2"/>
              <a:buChar char="q"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Item</a:t>
            </a:r>
          </a:p>
          <a:p>
            <a:pPr lvl="0"/>
            <a:r>
              <a:rPr lang="en-US" altLang="ja-JP" dirty="0"/>
              <a:t>Item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13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5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4" grpId="0" animBg="1"/>
      <p:bldP spid="10" grpId="0" animBg="1"/>
      <p:bldP spid="12" grpId="0" animBg="1"/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28614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No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67188" y="1563638"/>
            <a:ext cx="8209624" cy="2268252"/>
          </a:xfrm>
        </p:spPr>
        <p:txBody>
          <a:bodyPr anchor="ctr">
            <a:noAutofit/>
          </a:bodyPr>
          <a:lstStyle>
            <a:lvl1pPr algn="l">
              <a:spcBef>
                <a:spcPts val="550"/>
              </a:spcBef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49681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67188" y="1923678"/>
            <a:ext cx="8172725" cy="323825"/>
          </a:xfrm>
        </p:spPr>
        <p:txBody>
          <a:bodyPr anchor="ctr">
            <a:noAutofit/>
          </a:bodyPr>
          <a:lstStyle>
            <a:lvl1pPr algn="ctr"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67188" y="2247714"/>
            <a:ext cx="8172725" cy="1152128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11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67188" y="1419622"/>
            <a:ext cx="8172725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67188" y="1743658"/>
            <a:ext cx="8172725" cy="1152128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68080" y="3039802"/>
            <a:ext cx="8172725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68080" y="3363838"/>
            <a:ext cx="8172725" cy="1152128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22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Image - 1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238940" y="1167607"/>
            <a:ext cx="8780306" cy="2088356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59088" h="4176712">
                <a:moveTo>
                  <a:pt x="2400300" y="0"/>
                </a:moveTo>
                <a:lnTo>
                  <a:pt x="17559088" y="0"/>
                </a:lnTo>
                <a:lnTo>
                  <a:pt x="15146088" y="4176712"/>
                </a:lnTo>
                <a:lnTo>
                  <a:pt x="0" y="4164012"/>
                </a:lnTo>
                <a:lnTo>
                  <a:pt x="2400300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67188" y="3507854"/>
            <a:ext cx="8173617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67188" y="3831890"/>
            <a:ext cx="8173617" cy="845030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0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200000">
            <a:off x="-704011" y="2071716"/>
            <a:ext cx="3380900" cy="45724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1" name="コンテンツ プレースホルダー 11"/>
          <p:cNvSpPr>
            <a:spLocks noGrp="1"/>
          </p:cNvSpPr>
          <p:nvPr>
            <p:ph sz="quarter" idx="19" hasCustomPrompt="1"/>
          </p:nvPr>
        </p:nvSpPr>
        <p:spPr>
          <a:xfrm rot="18000000">
            <a:off x="6481345" y="2071716"/>
            <a:ext cx="3380900" cy="45724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691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- 2 Column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483938" y="1232878"/>
            <a:ext cx="4254095" cy="1914936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           Add Image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0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200000">
            <a:off x="-280255" y="2034420"/>
            <a:ext cx="2943402" cy="45724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1" name="コンテンツ プレースホルダー 11"/>
          <p:cNvSpPr>
            <a:spLocks noGrp="1"/>
          </p:cNvSpPr>
          <p:nvPr>
            <p:ph sz="quarter" idx="19" hasCustomPrompt="1"/>
          </p:nvPr>
        </p:nvSpPr>
        <p:spPr>
          <a:xfrm rot="18000000">
            <a:off x="2567032" y="1882274"/>
            <a:ext cx="2943402" cy="45724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4547786" y="1570397"/>
            <a:ext cx="4254095" cy="1914936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           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67188" y="3327834"/>
            <a:ext cx="3024598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67188" y="3651870"/>
            <a:ext cx="3024598" cy="648072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4571603" y="3672548"/>
            <a:ext cx="3024598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4571603" y="3996585"/>
            <a:ext cx="3024598" cy="648072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コンテンツ プレースホルダー 11"/>
          <p:cNvSpPr>
            <a:spLocks noGrp="1"/>
          </p:cNvSpPr>
          <p:nvPr>
            <p:ph sz="quarter" idx="23" hasCustomPrompt="1"/>
          </p:nvPr>
        </p:nvSpPr>
        <p:spPr>
          <a:xfrm rot="18000000">
            <a:off x="6630881" y="2219793"/>
            <a:ext cx="2943402" cy="45724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5" name="コンテンツ プレースホルダー 11"/>
          <p:cNvSpPr>
            <a:spLocks noGrp="1"/>
          </p:cNvSpPr>
          <p:nvPr>
            <p:ph sz="quarter" idx="22" hasCustomPrompt="1"/>
          </p:nvPr>
        </p:nvSpPr>
        <p:spPr>
          <a:xfrm rot="7200000">
            <a:off x="3783593" y="2371939"/>
            <a:ext cx="2943402" cy="45724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307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7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250"/>
                            </p:stCondLst>
                            <p:childTnLst>
                              <p:par>
                                <p:cTn id="5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614257" y="1268882"/>
            <a:ext cx="3047983" cy="1372017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2843658" y="1271741"/>
            <a:ext cx="3047983" cy="1372017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22" hasCustomPrompt="1"/>
          </p:nvPr>
        </p:nvSpPr>
        <p:spPr>
          <a:xfrm>
            <a:off x="5076100" y="1271741"/>
            <a:ext cx="3047983" cy="1372017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 Add Image</a:t>
            </a:r>
          </a:p>
        </p:txBody>
      </p:sp>
      <p:sp>
        <p:nvSpPr>
          <p:cNvPr id="23" name="図プレースホルダー 5"/>
          <p:cNvSpPr>
            <a:spLocks noGrp="1"/>
          </p:cNvSpPr>
          <p:nvPr>
            <p:ph type="pic" sz="quarter" idx="23" hasCustomPrompt="1"/>
          </p:nvPr>
        </p:nvSpPr>
        <p:spPr>
          <a:xfrm>
            <a:off x="7308541" y="1271741"/>
            <a:ext cx="3047983" cy="1372017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4" name="図プレースホルダー 5"/>
          <p:cNvSpPr>
            <a:spLocks noGrp="1"/>
          </p:cNvSpPr>
          <p:nvPr>
            <p:ph type="pic" sz="quarter" idx="24" hasCustomPrompt="1"/>
          </p:nvPr>
        </p:nvSpPr>
        <p:spPr>
          <a:xfrm>
            <a:off x="-996482" y="2912400"/>
            <a:ext cx="3047983" cy="1372017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5" name="図プレースホルダー 5"/>
          <p:cNvSpPr>
            <a:spLocks noGrp="1"/>
          </p:cNvSpPr>
          <p:nvPr>
            <p:ph type="pic" sz="quarter" idx="25" hasCustomPrompt="1"/>
          </p:nvPr>
        </p:nvSpPr>
        <p:spPr>
          <a:xfrm>
            <a:off x="1223337" y="2912343"/>
            <a:ext cx="3047983" cy="1372017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26" hasCustomPrompt="1"/>
          </p:nvPr>
        </p:nvSpPr>
        <p:spPr>
          <a:xfrm>
            <a:off x="3455779" y="2912343"/>
            <a:ext cx="3047983" cy="1372017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7" name="図プレースホルダー 5"/>
          <p:cNvSpPr>
            <a:spLocks noGrp="1"/>
          </p:cNvSpPr>
          <p:nvPr>
            <p:ph type="pic" sz="quarter" idx="27" hasCustomPrompt="1"/>
          </p:nvPr>
        </p:nvSpPr>
        <p:spPr>
          <a:xfrm>
            <a:off x="5685180" y="2912343"/>
            <a:ext cx="3047983" cy="1372017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 rot="7200000">
            <a:off x="388" y="1774086"/>
            <a:ext cx="2341399" cy="431837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altLang="ja-JP" dirty="0"/>
              <a:t> </a:t>
            </a:r>
            <a:endParaRPr 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 rot="18000000">
            <a:off x="6966706" y="3430270"/>
            <a:ext cx="2341399" cy="431837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altLang="ja-JP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58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7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35" y="951570"/>
            <a:ext cx="1788402" cy="37084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3059701" y="2031690"/>
            <a:ext cx="5580212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3059701" y="2355726"/>
            <a:ext cx="5580212" cy="1512168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1071105" y="1421992"/>
            <a:ext cx="1542734" cy="2763000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157430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7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7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 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25" y="1397502"/>
            <a:ext cx="4615451" cy="315446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2328998" y="1527634"/>
            <a:ext cx="3528698" cy="2304256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369727" y="2139702"/>
            <a:ext cx="2082587" cy="2809508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2" hasCustomPrompt="1"/>
          </p:nvPr>
        </p:nvSpPr>
        <p:spPr>
          <a:xfrm>
            <a:off x="662202" y="2361600"/>
            <a:ext cx="1485129" cy="1971000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21" hasCustomPrompt="1"/>
          </p:nvPr>
        </p:nvSpPr>
        <p:spPr>
          <a:xfrm>
            <a:off x="1882780" y="2715766"/>
            <a:ext cx="1212928" cy="2036388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2076115" y="2961000"/>
            <a:ext cx="824472" cy="1476000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84299" y="2391941"/>
            <a:ext cx="2808556" cy="719869"/>
          </a:xfrm>
        </p:spPr>
        <p:txBody>
          <a:bodyPr anchor="b">
            <a:noAutofit/>
          </a:bodyPr>
          <a:lstStyle>
            <a:lvl1pPr>
              <a:lnSpc>
                <a:spcPts val="2000"/>
              </a:lnSpc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r>
              <a:rPr lang="en-US" dirty="0"/>
              <a:t>TEXT HERE</a:t>
            </a:r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84299" y="3075806"/>
            <a:ext cx="2808556" cy="1512168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09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3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19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  <a:prstGeom prst="rect">
            <a:avLst/>
          </a:prstGeo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6" y="1167594"/>
            <a:ext cx="5267915" cy="36004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694105" y="1347614"/>
            <a:ext cx="4068805" cy="2592288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076100" y="1275606"/>
            <a:ext cx="3563813" cy="1854101"/>
          </a:xfrm>
        </p:spPr>
        <p:txBody>
          <a:bodyPr anchor="b">
            <a:noAutofit/>
          </a:bodyPr>
          <a:lstStyle>
            <a:lvl1pPr>
              <a:lnSpc>
                <a:spcPts val="3500"/>
              </a:lnSpc>
              <a:defRPr sz="4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br>
              <a:rPr lang="en-US" altLang="ja-JP" dirty="0"/>
            </a:br>
            <a:r>
              <a:rPr lang="en-US" dirty="0"/>
              <a:t>TEXT HERE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76100" y="3129918"/>
            <a:ext cx="3563813" cy="1476164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69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5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cial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5" name="円/楕円 24"/>
          <p:cNvSpPr/>
          <p:nvPr/>
        </p:nvSpPr>
        <p:spPr>
          <a:xfrm>
            <a:off x="5580199" y="1203598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5743075" y="1356616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円/楕円 28"/>
          <p:cNvSpPr/>
          <p:nvPr/>
        </p:nvSpPr>
        <p:spPr>
          <a:xfrm>
            <a:off x="6696420" y="1725656"/>
            <a:ext cx="1062210" cy="106211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図プレースホルダー 5"/>
          <p:cNvSpPr>
            <a:spLocks noGrp="1"/>
          </p:cNvSpPr>
          <p:nvPr>
            <p:ph type="pic" sz="quarter" idx="40" hasCustomPrompt="1"/>
          </p:nvPr>
        </p:nvSpPr>
        <p:spPr>
          <a:xfrm>
            <a:off x="6961973" y="1986685"/>
            <a:ext cx="531105" cy="531059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6" name="円/楕円 35"/>
          <p:cNvSpPr/>
          <p:nvPr/>
        </p:nvSpPr>
        <p:spPr>
          <a:xfrm>
            <a:off x="5773429" y="2880398"/>
            <a:ext cx="922991" cy="922911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6012285" y="3112513"/>
            <a:ext cx="461496" cy="461456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9" name="円/楕円 48"/>
          <p:cNvSpPr/>
          <p:nvPr/>
        </p:nvSpPr>
        <p:spPr>
          <a:xfrm>
            <a:off x="1907473" y="1068242"/>
            <a:ext cx="1062210" cy="106211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0" name="図プレースホルダー 5"/>
          <p:cNvSpPr>
            <a:spLocks noGrp="1"/>
          </p:cNvSpPr>
          <p:nvPr>
            <p:ph type="pic" sz="quarter" idx="42" hasCustomPrompt="1"/>
          </p:nvPr>
        </p:nvSpPr>
        <p:spPr>
          <a:xfrm>
            <a:off x="2173025" y="1333772"/>
            <a:ext cx="531105" cy="531059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1" name="円/楕円 50"/>
          <p:cNvSpPr/>
          <p:nvPr/>
        </p:nvSpPr>
        <p:spPr>
          <a:xfrm>
            <a:off x="647223" y="1639570"/>
            <a:ext cx="724496" cy="72443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2" name="図プレースホルダー 5"/>
          <p:cNvSpPr>
            <a:spLocks noGrp="1"/>
          </p:cNvSpPr>
          <p:nvPr>
            <p:ph type="pic" sz="quarter" idx="43" hasCustomPrompt="1"/>
          </p:nvPr>
        </p:nvSpPr>
        <p:spPr>
          <a:xfrm>
            <a:off x="820855" y="1805482"/>
            <a:ext cx="370829" cy="370797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3" name="円/楕円 52"/>
          <p:cNvSpPr/>
          <p:nvPr/>
        </p:nvSpPr>
        <p:spPr>
          <a:xfrm>
            <a:off x="863266" y="2463738"/>
            <a:ext cx="1296256" cy="1296144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4" name="図プレースホルダー 5"/>
          <p:cNvSpPr>
            <a:spLocks noGrp="1"/>
          </p:cNvSpPr>
          <p:nvPr>
            <p:ph type="pic" sz="quarter" idx="44" hasCustomPrompt="1"/>
          </p:nvPr>
        </p:nvSpPr>
        <p:spPr>
          <a:xfrm>
            <a:off x="1187330" y="2787774"/>
            <a:ext cx="648128" cy="648072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5" name="円/楕円 54"/>
          <p:cNvSpPr/>
          <p:nvPr/>
        </p:nvSpPr>
        <p:spPr>
          <a:xfrm>
            <a:off x="2532023" y="3097142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6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2694898" y="3250160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9" name="円/楕円 58"/>
          <p:cNvSpPr/>
          <p:nvPr/>
        </p:nvSpPr>
        <p:spPr>
          <a:xfrm>
            <a:off x="7915366" y="2749637"/>
            <a:ext cx="747854" cy="747789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0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8099024" y="2938659"/>
            <a:ext cx="384160" cy="384127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1" name="円/楕円 60"/>
          <p:cNvSpPr/>
          <p:nvPr/>
        </p:nvSpPr>
        <p:spPr>
          <a:xfrm>
            <a:off x="7285241" y="955784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2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7448117" y="1108801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15316" y="3939902"/>
            <a:ext cx="6895364" cy="323825"/>
          </a:xfrm>
        </p:spPr>
        <p:txBody>
          <a:bodyPr anchor="ctr">
            <a:noAutofit/>
          </a:bodyPr>
          <a:lstStyle>
            <a:lvl1pPr algn="ctr"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115316" y="4263938"/>
            <a:ext cx="6895364" cy="468052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21" name="直線コネクタ 20"/>
          <p:cNvCxnSpPr>
            <a:endCxn id="4" idx="1"/>
          </p:cNvCxnSpPr>
          <p:nvPr/>
        </p:nvCxnSpPr>
        <p:spPr>
          <a:xfrm>
            <a:off x="2969683" y="1815666"/>
            <a:ext cx="1566310" cy="689305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/>
          <p:cNvSpPr/>
          <p:nvPr/>
        </p:nvSpPr>
        <p:spPr>
          <a:xfrm>
            <a:off x="4535993" y="2427734"/>
            <a:ext cx="144028" cy="154473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6" name="直線コネクタ 45"/>
          <p:cNvCxnSpPr>
            <a:endCxn id="4" idx="1"/>
          </p:cNvCxnSpPr>
          <p:nvPr/>
        </p:nvCxnSpPr>
        <p:spPr>
          <a:xfrm flipV="1">
            <a:off x="2159523" y="2504971"/>
            <a:ext cx="2376470" cy="489333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>
            <a:endCxn id="4" idx="1"/>
          </p:cNvCxnSpPr>
          <p:nvPr/>
        </p:nvCxnSpPr>
        <p:spPr>
          <a:xfrm>
            <a:off x="1371719" y="2089432"/>
            <a:ext cx="3164274" cy="415539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>
            <a:endCxn id="4" idx="1"/>
          </p:cNvCxnSpPr>
          <p:nvPr/>
        </p:nvCxnSpPr>
        <p:spPr>
          <a:xfrm flipV="1">
            <a:off x="3162148" y="2504971"/>
            <a:ext cx="1373845" cy="750856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>
            <a:stCxn id="25" idx="3"/>
            <a:endCxn id="4" idx="3"/>
          </p:cNvCxnSpPr>
          <p:nvPr/>
        </p:nvCxnSpPr>
        <p:spPr>
          <a:xfrm flipH="1">
            <a:off x="4680021" y="1741397"/>
            <a:ext cx="992458" cy="763574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>
            <a:endCxn id="4" idx="3"/>
          </p:cNvCxnSpPr>
          <p:nvPr/>
        </p:nvCxnSpPr>
        <p:spPr>
          <a:xfrm flipH="1">
            <a:off x="4680021" y="1419622"/>
            <a:ext cx="2605220" cy="1085349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/>
          <p:cNvCxnSpPr/>
          <p:nvPr/>
        </p:nvCxnSpPr>
        <p:spPr>
          <a:xfrm flipH="1">
            <a:off x="4680021" y="2297201"/>
            <a:ext cx="2016399" cy="20777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/>
          <p:cNvCxnSpPr/>
          <p:nvPr/>
        </p:nvCxnSpPr>
        <p:spPr>
          <a:xfrm flipH="1" flipV="1">
            <a:off x="4680021" y="2504972"/>
            <a:ext cx="3235345" cy="534831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/>
          <p:cNvCxnSpPr/>
          <p:nvPr/>
        </p:nvCxnSpPr>
        <p:spPr>
          <a:xfrm flipH="1" flipV="1">
            <a:off x="4680022" y="2504970"/>
            <a:ext cx="1152227" cy="592172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プレースホルダー 18"/>
          <p:cNvSpPr>
            <a:spLocks noGrp="1"/>
          </p:cNvSpPr>
          <p:nvPr>
            <p:ph type="body" sz="quarter" idx="21" hasCustomPrompt="1"/>
          </p:nvPr>
        </p:nvSpPr>
        <p:spPr>
          <a:xfrm>
            <a:off x="3785897" y="1166306"/>
            <a:ext cx="1578260" cy="2649744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4035203" y="1479274"/>
            <a:ext cx="1072801" cy="1920568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309001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5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150"/>
                            </p:stCondLst>
                            <p:childTnLst>
                              <p:par>
                                <p:cTn id="10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6" grpId="0"/>
      <p:bldP spid="29" grpId="0" animBg="1"/>
      <p:bldP spid="33" grpId="0"/>
      <p:bldP spid="36" grpId="0" animBg="1"/>
      <p:bldP spid="39" grpId="0"/>
      <p:bldP spid="49" grpId="0" animBg="1"/>
      <p:bldP spid="50" grpId="0"/>
      <p:bldP spid="51" grpId="0" animBg="1"/>
      <p:bldP spid="52" grpId="0"/>
      <p:bldP spid="53" grpId="0" animBg="1"/>
      <p:bldP spid="54" grpId="0"/>
      <p:bldP spid="55" grpId="0" animBg="1"/>
      <p:bldP spid="56" grpId="0"/>
      <p:bldP spid="59" grpId="0" animBg="1"/>
      <p:bldP spid="60" grpId="0"/>
      <p:bldP spid="61" grpId="0" animBg="1"/>
      <p:bldP spid="62" grpId="0"/>
      <p:bldP spid="6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円/楕円 7"/>
          <p:cNvSpPr/>
          <p:nvPr/>
        </p:nvSpPr>
        <p:spPr>
          <a:xfrm>
            <a:off x="3869464" y="1491630"/>
            <a:ext cx="1404278" cy="140415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38" hasCustomPrompt="1"/>
          </p:nvPr>
        </p:nvSpPr>
        <p:spPr>
          <a:xfrm>
            <a:off x="4319553" y="1941680"/>
            <a:ext cx="504100" cy="504056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" name="円/楕円 9"/>
          <p:cNvSpPr/>
          <p:nvPr/>
        </p:nvSpPr>
        <p:spPr>
          <a:xfrm>
            <a:off x="2951679" y="2967794"/>
            <a:ext cx="1404278" cy="140415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3401768" y="3417844"/>
            <a:ext cx="504100" cy="504056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4" name="円/楕円 13"/>
          <p:cNvSpPr/>
          <p:nvPr/>
        </p:nvSpPr>
        <p:spPr>
          <a:xfrm>
            <a:off x="4752035" y="2967794"/>
            <a:ext cx="1404278" cy="140415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40" hasCustomPrompt="1"/>
          </p:nvPr>
        </p:nvSpPr>
        <p:spPr>
          <a:xfrm>
            <a:off x="5202124" y="3417844"/>
            <a:ext cx="504100" cy="504056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544192" y="1167594"/>
            <a:ext cx="2160427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44192" y="1491630"/>
            <a:ext cx="2160427" cy="935689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6552392" y="3104903"/>
            <a:ext cx="2160427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6552392" y="3428939"/>
            <a:ext cx="2160427" cy="935689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503195" y="2464154"/>
            <a:ext cx="2160427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503195" y="2788190"/>
            <a:ext cx="2160427" cy="935689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24" name="直線コネクタ 23"/>
          <p:cNvCxnSpPr/>
          <p:nvPr/>
        </p:nvCxnSpPr>
        <p:spPr>
          <a:xfrm>
            <a:off x="359166" y="2787774"/>
            <a:ext cx="2304456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>
            <a:stCxn id="10" idx="1"/>
          </p:cNvCxnSpPr>
          <p:nvPr/>
        </p:nvCxnSpPr>
        <p:spPr>
          <a:xfrm flipH="1" flipV="1">
            <a:off x="2663622" y="2787774"/>
            <a:ext cx="493709" cy="385654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 flipH="1">
            <a:off x="5544192" y="1491630"/>
            <a:ext cx="2434485" cy="2465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>
            <a:stCxn id="8" idx="7"/>
          </p:cNvCxnSpPr>
          <p:nvPr/>
        </p:nvCxnSpPr>
        <p:spPr>
          <a:xfrm flipV="1">
            <a:off x="5068090" y="1494095"/>
            <a:ext cx="476102" cy="20317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>
            <a:stCxn id="14" idx="6"/>
          </p:cNvCxnSpPr>
          <p:nvPr/>
        </p:nvCxnSpPr>
        <p:spPr>
          <a:xfrm flipV="1">
            <a:off x="6156313" y="3432066"/>
            <a:ext cx="396078" cy="237806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 flipH="1">
            <a:off x="6552392" y="3432066"/>
            <a:ext cx="2376470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965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/>
      <p:bldP spid="10" grpId="0" animBg="1"/>
      <p:bldP spid="12" grpId="0"/>
      <p:bldP spid="14" grpId="0" animBg="1"/>
      <p:bldP spid="15" grpId="0"/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oints -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51323" y="1347825"/>
            <a:ext cx="3096613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151323" y="1671651"/>
            <a:ext cx="3096613" cy="1080120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円/楕円 24"/>
          <p:cNvSpPr/>
          <p:nvPr/>
        </p:nvSpPr>
        <p:spPr>
          <a:xfrm>
            <a:off x="395173" y="1347614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558049" y="1500632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0" name="直線コネクタ 29"/>
          <p:cNvCxnSpPr>
            <a:endCxn id="25" idx="6"/>
          </p:cNvCxnSpPr>
          <p:nvPr/>
        </p:nvCxnSpPr>
        <p:spPr>
          <a:xfrm flipH="1">
            <a:off x="1025298" y="1662649"/>
            <a:ext cx="3438680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151323" y="3076017"/>
            <a:ext cx="3096613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151323" y="3399842"/>
            <a:ext cx="3096613" cy="1080120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円/楕円 33"/>
          <p:cNvSpPr/>
          <p:nvPr/>
        </p:nvSpPr>
        <p:spPr>
          <a:xfrm>
            <a:off x="395173" y="3075806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図プレースホルダー 5"/>
          <p:cNvSpPr>
            <a:spLocks noGrp="1"/>
          </p:cNvSpPr>
          <p:nvPr>
            <p:ph type="pic" sz="quarter" idx="42" hasCustomPrompt="1"/>
          </p:nvPr>
        </p:nvSpPr>
        <p:spPr>
          <a:xfrm>
            <a:off x="558049" y="3228823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7" name="直線コネクタ 36"/>
          <p:cNvCxnSpPr>
            <a:endCxn id="34" idx="6"/>
          </p:cNvCxnSpPr>
          <p:nvPr/>
        </p:nvCxnSpPr>
        <p:spPr>
          <a:xfrm flipH="1">
            <a:off x="1025298" y="3390841"/>
            <a:ext cx="3438680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5472178" y="1311821"/>
            <a:ext cx="3096613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5472178" y="1635647"/>
            <a:ext cx="3096613" cy="1080120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円/楕円 40"/>
          <p:cNvSpPr/>
          <p:nvPr/>
        </p:nvSpPr>
        <p:spPr>
          <a:xfrm>
            <a:off x="4716028" y="1311610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2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4878424" y="1464627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3" name="直線コネクタ 42"/>
          <p:cNvCxnSpPr>
            <a:endCxn id="41" idx="6"/>
          </p:cNvCxnSpPr>
          <p:nvPr/>
        </p:nvCxnSpPr>
        <p:spPr>
          <a:xfrm flipH="1">
            <a:off x="5346153" y="1626645"/>
            <a:ext cx="3438680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5472178" y="3040013"/>
            <a:ext cx="3096613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5472178" y="3363838"/>
            <a:ext cx="3096613" cy="1080120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円/楕円 45"/>
          <p:cNvSpPr/>
          <p:nvPr/>
        </p:nvSpPr>
        <p:spPr>
          <a:xfrm>
            <a:off x="4716028" y="3039802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4878424" y="3192819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8" name="直線コネクタ 47"/>
          <p:cNvCxnSpPr>
            <a:endCxn id="46" idx="6"/>
          </p:cNvCxnSpPr>
          <p:nvPr/>
        </p:nvCxnSpPr>
        <p:spPr>
          <a:xfrm flipH="1">
            <a:off x="5346153" y="3354837"/>
            <a:ext cx="3438680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1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25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750"/>
                            </p:stCondLst>
                            <p:childTnLst>
                              <p:par>
                                <p:cTn id="9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6" grpId="0"/>
      <p:bldP spid="3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/>
      <p:bldP spid="3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animBg="1"/>
      <p:bldP spid="42" grpId="0"/>
      <p:bldP spid="4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animBg="1"/>
      <p:bldP spid="47" grpId="0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oints -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863266" y="1383829"/>
            <a:ext cx="2160427" cy="323825"/>
          </a:xfrm>
        </p:spPr>
        <p:txBody>
          <a:bodyPr anchor="ctr">
            <a:noAutofit/>
          </a:bodyPr>
          <a:lstStyle>
            <a:lvl1pPr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63266" y="1707655"/>
            <a:ext cx="2160427" cy="1080120"/>
          </a:xfrm>
        </p:spPr>
        <p:txBody>
          <a:bodyPr anchor="t">
            <a:noAutofit/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467188" y="1347614"/>
            <a:ext cx="405923" cy="405888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3635815" y="1383829"/>
            <a:ext cx="2160427" cy="323825"/>
          </a:xfrm>
        </p:spPr>
        <p:txBody>
          <a:bodyPr anchor="ctr">
            <a:noAutofit/>
          </a:bodyPr>
          <a:lstStyle>
            <a:lvl1pPr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3635815" y="1707654"/>
            <a:ext cx="2160427" cy="1080120"/>
          </a:xfrm>
        </p:spPr>
        <p:txBody>
          <a:bodyPr anchor="t">
            <a:noAutofit/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図プレースホルダー 5"/>
          <p:cNvSpPr>
            <a:spLocks noGrp="1"/>
          </p:cNvSpPr>
          <p:nvPr>
            <p:ph type="pic" sz="quarter" idx="42" hasCustomPrompt="1"/>
          </p:nvPr>
        </p:nvSpPr>
        <p:spPr>
          <a:xfrm>
            <a:off x="3239736" y="1347614"/>
            <a:ext cx="405923" cy="405888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408363" y="1383829"/>
            <a:ext cx="2160427" cy="323825"/>
          </a:xfrm>
        </p:spPr>
        <p:txBody>
          <a:bodyPr anchor="ctr">
            <a:noAutofit/>
          </a:bodyPr>
          <a:lstStyle>
            <a:lvl1pPr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6408363" y="1707654"/>
            <a:ext cx="2160427" cy="1080120"/>
          </a:xfrm>
        </p:spPr>
        <p:txBody>
          <a:bodyPr anchor="t">
            <a:noAutofit/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6012285" y="1347614"/>
            <a:ext cx="405923" cy="405888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863266" y="3040013"/>
            <a:ext cx="2160427" cy="323825"/>
          </a:xfrm>
        </p:spPr>
        <p:txBody>
          <a:bodyPr anchor="ctr">
            <a:noAutofit/>
          </a:bodyPr>
          <a:lstStyle>
            <a:lvl1pPr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863266" y="3363838"/>
            <a:ext cx="2160427" cy="1080120"/>
          </a:xfrm>
        </p:spPr>
        <p:txBody>
          <a:bodyPr anchor="t">
            <a:noAutofit/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467188" y="3003798"/>
            <a:ext cx="405923" cy="405888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3635815" y="3040012"/>
            <a:ext cx="2160427" cy="323825"/>
          </a:xfrm>
        </p:spPr>
        <p:txBody>
          <a:bodyPr anchor="ctr">
            <a:noAutofit/>
          </a:bodyPr>
          <a:lstStyle>
            <a:lvl1pPr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3635815" y="3363838"/>
            <a:ext cx="2160427" cy="1080120"/>
          </a:xfrm>
        </p:spPr>
        <p:txBody>
          <a:bodyPr anchor="t">
            <a:noAutofit/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5" name="図プレースホルダー 5"/>
          <p:cNvSpPr>
            <a:spLocks noGrp="1"/>
          </p:cNvSpPr>
          <p:nvPr>
            <p:ph type="pic" sz="quarter" idx="51" hasCustomPrompt="1"/>
          </p:nvPr>
        </p:nvSpPr>
        <p:spPr>
          <a:xfrm>
            <a:off x="3239736" y="3003797"/>
            <a:ext cx="405923" cy="405888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6408363" y="3040012"/>
            <a:ext cx="2160427" cy="323825"/>
          </a:xfrm>
        </p:spPr>
        <p:txBody>
          <a:bodyPr anchor="ctr">
            <a:noAutofit/>
          </a:bodyPr>
          <a:lstStyle>
            <a:lvl1pPr>
              <a:defRPr sz="1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6408363" y="3363838"/>
            <a:ext cx="2160427" cy="1080120"/>
          </a:xfrm>
        </p:spPr>
        <p:txBody>
          <a:bodyPr anchor="t">
            <a:noAutofit/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8" name="図プレースホルダー 5"/>
          <p:cNvSpPr>
            <a:spLocks noGrp="1"/>
          </p:cNvSpPr>
          <p:nvPr>
            <p:ph type="pic" sz="quarter" idx="54" hasCustomPrompt="1"/>
          </p:nvPr>
        </p:nvSpPr>
        <p:spPr>
          <a:xfrm>
            <a:off x="6012285" y="3003797"/>
            <a:ext cx="405923" cy="405888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8198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5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7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/>
      <p:bldP spid="5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/>
      <p:bldP spid="6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/>
      <p:bldP spid="6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5" grpId="0"/>
      <p:bldP spid="6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8" grpId="0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Point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175921" y="1167594"/>
            <a:ext cx="4500891" cy="630070"/>
          </a:xfrm>
        </p:spPr>
        <p:txBody>
          <a:bodyPr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円/楕円 24"/>
          <p:cNvSpPr/>
          <p:nvPr/>
        </p:nvSpPr>
        <p:spPr>
          <a:xfrm>
            <a:off x="3527793" y="1203598"/>
            <a:ext cx="576114" cy="576064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3671822" y="1347613"/>
            <a:ext cx="288057" cy="288033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4175921" y="1887674"/>
            <a:ext cx="4500891" cy="630070"/>
          </a:xfrm>
        </p:spPr>
        <p:txBody>
          <a:bodyPr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円/楕円 27"/>
          <p:cNvSpPr/>
          <p:nvPr/>
        </p:nvSpPr>
        <p:spPr>
          <a:xfrm>
            <a:off x="3527793" y="1923678"/>
            <a:ext cx="576114" cy="576064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3671822" y="2067694"/>
            <a:ext cx="288057" cy="288033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4175921" y="2607754"/>
            <a:ext cx="4500891" cy="630070"/>
          </a:xfrm>
        </p:spPr>
        <p:txBody>
          <a:bodyPr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円/楕円 35"/>
          <p:cNvSpPr/>
          <p:nvPr/>
        </p:nvSpPr>
        <p:spPr>
          <a:xfrm>
            <a:off x="3527793" y="2643758"/>
            <a:ext cx="576114" cy="576064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図プレースホルダー 5"/>
          <p:cNvSpPr>
            <a:spLocks noGrp="1"/>
          </p:cNvSpPr>
          <p:nvPr>
            <p:ph type="pic" sz="quarter" idx="43" hasCustomPrompt="1"/>
          </p:nvPr>
        </p:nvSpPr>
        <p:spPr>
          <a:xfrm>
            <a:off x="3671822" y="2787774"/>
            <a:ext cx="288057" cy="288033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4175921" y="3327834"/>
            <a:ext cx="4500891" cy="630070"/>
          </a:xfrm>
        </p:spPr>
        <p:txBody>
          <a:bodyPr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0" name="円/楕円 49"/>
          <p:cNvSpPr/>
          <p:nvPr/>
        </p:nvSpPr>
        <p:spPr>
          <a:xfrm>
            <a:off x="3527793" y="3363838"/>
            <a:ext cx="576114" cy="576064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1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3671822" y="3507854"/>
            <a:ext cx="288057" cy="288033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175921" y="4047914"/>
            <a:ext cx="4500891" cy="630070"/>
          </a:xfrm>
        </p:spPr>
        <p:txBody>
          <a:bodyPr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3" name="円/楕円 52"/>
          <p:cNvSpPr/>
          <p:nvPr/>
        </p:nvSpPr>
        <p:spPr>
          <a:xfrm>
            <a:off x="3527793" y="4083918"/>
            <a:ext cx="576114" cy="576064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4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3671822" y="4227934"/>
            <a:ext cx="288057" cy="288033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31181" y="1347614"/>
            <a:ext cx="2988591" cy="3060340"/>
          </a:xfrm>
        </p:spPr>
        <p:txBody>
          <a:bodyPr anchor="ctr">
            <a:noAutofit/>
          </a:bodyPr>
          <a:lstStyle>
            <a:lvl1pPr>
              <a:lnSpc>
                <a:spcPts val="3000"/>
              </a:lnSpc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63329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5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8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6" grpId="0"/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29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/>
      <p:bldP spid="39" grpId="0"/>
      <p:bldP spid="4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animBg="1"/>
      <p:bldP spid="51" grpId="0"/>
      <p:bldP spid="5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animBg="1"/>
      <p:bldP spid="54" grpId="0"/>
      <p:bldP spid="55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円/楕円 7"/>
          <p:cNvSpPr/>
          <p:nvPr/>
        </p:nvSpPr>
        <p:spPr>
          <a:xfrm>
            <a:off x="1961553" y="2049692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2124429" y="2202710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2" name="テキスト プレースホルダー 7"/>
          <p:cNvSpPr>
            <a:spLocks noGrp="1"/>
          </p:cNvSpPr>
          <p:nvPr>
            <p:ph type="body" sz="quarter" idx="28" hasCustomPrompt="1"/>
          </p:nvPr>
        </p:nvSpPr>
        <p:spPr>
          <a:xfrm>
            <a:off x="665297" y="2049692"/>
            <a:ext cx="630055" cy="63000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14" name="直線コネクタ 13"/>
          <p:cNvCxnSpPr>
            <a:stCxn id="12" idx="6"/>
            <a:endCxn id="8" idx="2"/>
          </p:cNvCxnSpPr>
          <p:nvPr/>
        </p:nvCxnSpPr>
        <p:spPr>
          <a:xfrm>
            <a:off x="1295351" y="2364692"/>
            <a:ext cx="666202" cy="35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>
            <a:stCxn id="8" idx="6"/>
            <a:endCxn id="21" idx="2"/>
          </p:cNvCxnSpPr>
          <p:nvPr/>
        </p:nvCxnSpPr>
        <p:spPr>
          <a:xfrm flipV="1">
            <a:off x="2591678" y="2364692"/>
            <a:ext cx="667559" cy="35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円/楕円 20"/>
          <p:cNvSpPr/>
          <p:nvPr/>
        </p:nvSpPr>
        <p:spPr>
          <a:xfrm>
            <a:off x="3259237" y="2049657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46" hasCustomPrompt="1"/>
          </p:nvPr>
        </p:nvSpPr>
        <p:spPr>
          <a:xfrm>
            <a:off x="3422112" y="2202675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24" name="直線コネクタ 23"/>
          <p:cNvCxnSpPr>
            <a:stCxn id="21" idx="6"/>
            <a:endCxn id="25" idx="2"/>
          </p:cNvCxnSpPr>
          <p:nvPr/>
        </p:nvCxnSpPr>
        <p:spPr>
          <a:xfrm>
            <a:off x="3889362" y="2364692"/>
            <a:ext cx="684135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円/楕円 24"/>
          <p:cNvSpPr/>
          <p:nvPr/>
        </p:nvSpPr>
        <p:spPr>
          <a:xfrm>
            <a:off x="4573497" y="2049657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4736372" y="2202675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0" name="直線コネクタ 29"/>
          <p:cNvCxnSpPr>
            <a:stCxn id="25" idx="6"/>
            <a:endCxn id="31" idx="2"/>
          </p:cNvCxnSpPr>
          <p:nvPr/>
        </p:nvCxnSpPr>
        <p:spPr>
          <a:xfrm flipV="1">
            <a:off x="5203622" y="2360497"/>
            <a:ext cx="682708" cy="4196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/楕円 30"/>
          <p:cNvSpPr/>
          <p:nvPr/>
        </p:nvSpPr>
        <p:spPr>
          <a:xfrm>
            <a:off x="5886330" y="2045462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6049205" y="2198479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4" name="円/楕円 33"/>
          <p:cNvSpPr/>
          <p:nvPr/>
        </p:nvSpPr>
        <p:spPr>
          <a:xfrm>
            <a:off x="2645688" y="3044032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図プレースホルダー 5"/>
          <p:cNvSpPr>
            <a:spLocks noGrp="1"/>
          </p:cNvSpPr>
          <p:nvPr>
            <p:ph type="pic" sz="quarter" idx="49" hasCustomPrompt="1"/>
          </p:nvPr>
        </p:nvSpPr>
        <p:spPr>
          <a:xfrm>
            <a:off x="2808564" y="3197050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6" name="直線コネクタ 35"/>
          <p:cNvCxnSpPr>
            <a:stCxn id="34" idx="6"/>
            <a:endCxn id="37" idx="2"/>
          </p:cNvCxnSpPr>
          <p:nvPr/>
        </p:nvCxnSpPr>
        <p:spPr>
          <a:xfrm flipV="1">
            <a:off x="3275813" y="3359033"/>
            <a:ext cx="667559" cy="35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円/楕円 36"/>
          <p:cNvSpPr/>
          <p:nvPr/>
        </p:nvSpPr>
        <p:spPr>
          <a:xfrm>
            <a:off x="3943372" y="3043998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図プレースホルダー 5"/>
          <p:cNvSpPr>
            <a:spLocks noGrp="1"/>
          </p:cNvSpPr>
          <p:nvPr>
            <p:ph type="pic" sz="quarter" idx="50" hasCustomPrompt="1"/>
          </p:nvPr>
        </p:nvSpPr>
        <p:spPr>
          <a:xfrm>
            <a:off x="4106248" y="3197015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9" name="直線コネクタ 38"/>
          <p:cNvCxnSpPr>
            <a:stCxn id="37" idx="6"/>
            <a:endCxn id="40" idx="2"/>
          </p:cNvCxnSpPr>
          <p:nvPr/>
        </p:nvCxnSpPr>
        <p:spPr>
          <a:xfrm>
            <a:off x="4573497" y="3359033"/>
            <a:ext cx="684135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円/楕円 39"/>
          <p:cNvSpPr/>
          <p:nvPr/>
        </p:nvSpPr>
        <p:spPr>
          <a:xfrm>
            <a:off x="5257632" y="3043998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図プレースホルダー 5"/>
          <p:cNvSpPr>
            <a:spLocks noGrp="1"/>
          </p:cNvSpPr>
          <p:nvPr>
            <p:ph type="pic" sz="quarter" idx="51" hasCustomPrompt="1"/>
          </p:nvPr>
        </p:nvSpPr>
        <p:spPr>
          <a:xfrm>
            <a:off x="5420508" y="3197015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2" name="直線コネクタ 41"/>
          <p:cNvCxnSpPr>
            <a:stCxn id="40" idx="6"/>
            <a:endCxn id="43" idx="2"/>
          </p:cNvCxnSpPr>
          <p:nvPr/>
        </p:nvCxnSpPr>
        <p:spPr>
          <a:xfrm flipV="1">
            <a:off x="5887757" y="3354837"/>
            <a:ext cx="682708" cy="4196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円/楕円 42"/>
          <p:cNvSpPr/>
          <p:nvPr/>
        </p:nvSpPr>
        <p:spPr>
          <a:xfrm>
            <a:off x="6570465" y="3039802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4" name="図プレースホルダー 5"/>
          <p:cNvSpPr>
            <a:spLocks noGrp="1"/>
          </p:cNvSpPr>
          <p:nvPr>
            <p:ph type="pic" sz="quarter" idx="52" hasCustomPrompt="1"/>
          </p:nvPr>
        </p:nvSpPr>
        <p:spPr>
          <a:xfrm>
            <a:off x="6733340" y="3192820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5" name="テキスト プレースホルダー 7"/>
          <p:cNvSpPr>
            <a:spLocks noGrp="1"/>
          </p:cNvSpPr>
          <p:nvPr>
            <p:ph type="body" sz="quarter" idx="53" hasCustomPrompt="1"/>
          </p:nvPr>
        </p:nvSpPr>
        <p:spPr>
          <a:xfrm>
            <a:off x="7866721" y="3039802"/>
            <a:ext cx="630055" cy="63000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46" name="直線コネクタ 45"/>
          <p:cNvCxnSpPr>
            <a:stCxn id="43" idx="6"/>
            <a:endCxn id="45" idx="2"/>
          </p:cNvCxnSpPr>
          <p:nvPr/>
        </p:nvCxnSpPr>
        <p:spPr>
          <a:xfrm flipV="1">
            <a:off x="7200590" y="3354802"/>
            <a:ext cx="666132" cy="35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/>
          <p:cNvCxnSpPr>
            <a:stCxn id="31" idx="6"/>
          </p:cNvCxnSpPr>
          <p:nvPr/>
        </p:nvCxnSpPr>
        <p:spPr>
          <a:xfrm>
            <a:off x="6516455" y="2360497"/>
            <a:ext cx="107951" cy="499286"/>
          </a:xfrm>
          <a:prstGeom prst="bentConnector2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グループ化 68"/>
          <p:cNvGrpSpPr/>
          <p:nvPr/>
        </p:nvGrpSpPr>
        <p:grpSpPr>
          <a:xfrm>
            <a:off x="1704863" y="1347614"/>
            <a:ext cx="1138795" cy="650555"/>
            <a:chOff x="3409429" y="2695228"/>
            <a:chExt cx="2277393" cy="1301110"/>
          </a:xfrm>
        </p:grpSpPr>
        <p:sp>
          <p:nvSpPr>
            <p:cNvPr id="66" name="正方形/長方形 65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二等辺三角形 67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71" name="テキスト プレースホルダー 70"/>
          <p:cNvSpPr>
            <a:spLocks noGrp="1"/>
          </p:cNvSpPr>
          <p:nvPr>
            <p:ph type="body" sz="quarter" idx="54" hasCustomPrompt="1"/>
          </p:nvPr>
        </p:nvSpPr>
        <p:spPr>
          <a:xfrm>
            <a:off x="1763444" y="1407046"/>
            <a:ext cx="1008199" cy="408620"/>
          </a:xfrm>
        </p:spPr>
        <p:txBody>
          <a:bodyPr anchor="ctr"/>
          <a:lstStyle>
            <a:lvl1pPr algn="ctr">
              <a:lnSpc>
                <a:spcPts val="1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72" name="グループ化 71"/>
          <p:cNvGrpSpPr/>
          <p:nvPr/>
        </p:nvGrpSpPr>
        <p:grpSpPr>
          <a:xfrm>
            <a:off x="3004902" y="1347614"/>
            <a:ext cx="1138795" cy="650555"/>
            <a:chOff x="3409429" y="2695228"/>
            <a:chExt cx="2277393" cy="1301110"/>
          </a:xfrm>
        </p:grpSpPr>
        <p:sp>
          <p:nvSpPr>
            <p:cNvPr id="73" name="正方形/長方形 72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二等辺三角形 73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75" name="テキスト プレースホルダー 70"/>
          <p:cNvSpPr>
            <a:spLocks noGrp="1"/>
          </p:cNvSpPr>
          <p:nvPr>
            <p:ph type="body" sz="quarter" idx="55" hasCustomPrompt="1"/>
          </p:nvPr>
        </p:nvSpPr>
        <p:spPr>
          <a:xfrm>
            <a:off x="3063483" y="1407046"/>
            <a:ext cx="1008199" cy="408620"/>
          </a:xfrm>
        </p:spPr>
        <p:txBody>
          <a:bodyPr anchor="ctr"/>
          <a:lstStyle>
            <a:lvl1pPr algn="ctr">
              <a:lnSpc>
                <a:spcPts val="1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76" name="グループ化 75"/>
          <p:cNvGrpSpPr/>
          <p:nvPr/>
        </p:nvGrpSpPr>
        <p:grpSpPr>
          <a:xfrm>
            <a:off x="4325878" y="1345131"/>
            <a:ext cx="1138795" cy="650555"/>
            <a:chOff x="3409429" y="2695228"/>
            <a:chExt cx="2277393" cy="1301110"/>
          </a:xfrm>
        </p:grpSpPr>
        <p:sp>
          <p:nvSpPr>
            <p:cNvPr id="77" name="正方形/長方形 76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二等辺三角形 77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79" name="テキスト プレースホルダー 70"/>
          <p:cNvSpPr>
            <a:spLocks noGrp="1"/>
          </p:cNvSpPr>
          <p:nvPr>
            <p:ph type="body" sz="quarter" idx="56" hasCustomPrompt="1"/>
          </p:nvPr>
        </p:nvSpPr>
        <p:spPr>
          <a:xfrm>
            <a:off x="4384460" y="1404563"/>
            <a:ext cx="1008199" cy="408620"/>
          </a:xfrm>
        </p:spPr>
        <p:txBody>
          <a:bodyPr anchor="ctr"/>
          <a:lstStyle>
            <a:lvl1pPr algn="ctr">
              <a:lnSpc>
                <a:spcPts val="1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80" name="グループ化 79"/>
          <p:cNvGrpSpPr/>
          <p:nvPr/>
        </p:nvGrpSpPr>
        <p:grpSpPr>
          <a:xfrm>
            <a:off x="5638711" y="1345131"/>
            <a:ext cx="1138795" cy="650555"/>
            <a:chOff x="3409429" y="2695228"/>
            <a:chExt cx="2277393" cy="1301110"/>
          </a:xfrm>
        </p:grpSpPr>
        <p:sp>
          <p:nvSpPr>
            <p:cNvPr id="81" name="正方形/長方形 80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二等辺三角形 81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83" name="テキスト プレースホルダー 70"/>
          <p:cNvSpPr>
            <a:spLocks noGrp="1"/>
          </p:cNvSpPr>
          <p:nvPr>
            <p:ph type="body" sz="quarter" idx="57" hasCustomPrompt="1"/>
          </p:nvPr>
        </p:nvSpPr>
        <p:spPr>
          <a:xfrm>
            <a:off x="5697293" y="1404563"/>
            <a:ext cx="1008199" cy="408620"/>
          </a:xfrm>
        </p:spPr>
        <p:txBody>
          <a:bodyPr anchor="ctr"/>
          <a:lstStyle>
            <a:lvl1pPr algn="ctr">
              <a:lnSpc>
                <a:spcPts val="1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84" name="グループ化 83"/>
          <p:cNvGrpSpPr/>
          <p:nvPr/>
        </p:nvGrpSpPr>
        <p:grpSpPr>
          <a:xfrm rot="10800000">
            <a:off x="2391353" y="3762365"/>
            <a:ext cx="1138795" cy="650555"/>
            <a:chOff x="3409429" y="2695228"/>
            <a:chExt cx="2277393" cy="1301110"/>
          </a:xfrm>
        </p:grpSpPr>
        <p:sp>
          <p:nvSpPr>
            <p:cNvPr id="85" name="正方形/長方形 84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二等辺三角形 85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87" name="テキスト プレースホルダー 70"/>
          <p:cNvSpPr>
            <a:spLocks noGrp="1"/>
          </p:cNvSpPr>
          <p:nvPr>
            <p:ph type="body" sz="quarter" idx="58" hasCustomPrompt="1"/>
          </p:nvPr>
        </p:nvSpPr>
        <p:spPr>
          <a:xfrm>
            <a:off x="2449935" y="3963330"/>
            <a:ext cx="1008199" cy="408620"/>
          </a:xfrm>
        </p:spPr>
        <p:txBody>
          <a:bodyPr anchor="ctr"/>
          <a:lstStyle>
            <a:lvl1pPr algn="ctr">
              <a:lnSpc>
                <a:spcPts val="1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88" name="グループ化 87"/>
          <p:cNvGrpSpPr/>
          <p:nvPr/>
        </p:nvGrpSpPr>
        <p:grpSpPr>
          <a:xfrm rot="10800000">
            <a:off x="3691392" y="3762365"/>
            <a:ext cx="1138795" cy="650555"/>
            <a:chOff x="3409429" y="2695228"/>
            <a:chExt cx="2277393" cy="1301110"/>
          </a:xfrm>
        </p:grpSpPr>
        <p:sp>
          <p:nvSpPr>
            <p:cNvPr id="89" name="正方形/長方形 88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二等辺三角形 89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91" name="テキスト プレースホルダー 70"/>
          <p:cNvSpPr>
            <a:spLocks noGrp="1"/>
          </p:cNvSpPr>
          <p:nvPr>
            <p:ph type="body" sz="quarter" idx="59" hasCustomPrompt="1"/>
          </p:nvPr>
        </p:nvSpPr>
        <p:spPr>
          <a:xfrm>
            <a:off x="3749974" y="3963330"/>
            <a:ext cx="1008199" cy="408620"/>
          </a:xfrm>
        </p:spPr>
        <p:txBody>
          <a:bodyPr anchor="ctr"/>
          <a:lstStyle>
            <a:lvl1pPr algn="ctr">
              <a:lnSpc>
                <a:spcPts val="1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92" name="グループ化 91"/>
          <p:cNvGrpSpPr/>
          <p:nvPr/>
        </p:nvGrpSpPr>
        <p:grpSpPr>
          <a:xfrm rot="10800000">
            <a:off x="5012369" y="3759882"/>
            <a:ext cx="1138795" cy="650555"/>
            <a:chOff x="3409429" y="2695228"/>
            <a:chExt cx="2277393" cy="1301110"/>
          </a:xfrm>
        </p:grpSpPr>
        <p:sp>
          <p:nvSpPr>
            <p:cNvPr id="93" name="正方形/長方形 92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二等辺三角形 93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95" name="テキスト プレースホルダー 70"/>
          <p:cNvSpPr>
            <a:spLocks noGrp="1"/>
          </p:cNvSpPr>
          <p:nvPr>
            <p:ph type="body" sz="quarter" idx="60" hasCustomPrompt="1"/>
          </p:nvPr>
        </p:nvSpPr>
        <p:spPr>
          <a:xfrm>
            <a:off x="5070950" y="3960847"/>
            <a:ext cx="1008199" cy="408620"/>
          </a:xfrm>
        </p:spPr>
        <p:txBody>
          <a:bodyPr anchor="ctr"/>
          <a:lstStyle>
            <a:lvl1pPr algn="ctr">
              <a:lnSpc>
                <a:spcPts val="1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96" name="グループ化 95"/>
          <p:cNvGrpSpPr/>
          <p:nvPr/>
        </p:nvGrpSpPr>
        <p:grpSpPr>
          <a:xfrm rot="10800000">
            <a:off x="6325202" y="3759882"/>
            <a:ext cx="1138795" cy="650555"/>
            <a:chOff x="3409429" y="2695228"/>
            <a:chExt cx="2277393" cy="1301110"/>
          </a:xfrm>
        </p:grpSpPr>
        <p:sp>
          <p:nvSpPr>
            <p:cNvPr id="97" name="正方形/長方形 96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二等辺三角形 97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99" name="テキスト プレースホルダー 70"/>
          <p:cNvSpPr>
            <a:spLocks noGrp="1"/>
          </p:cNvSpPr>
          <p:nvPr>
            <p:ph type="body" sz="quarter" idx="61" hasCustomPrompt="1"/>
          </p:nvPr>
        </p:nvSpPr>
        <p:spPr>
          <a:xfrm>
            <a:off x="6383783" y="3960847"/>
            <a:ext cx="1008199" cy="408620"/>
          </a:xfrm>
        </p:spPr>
        <p:txBody>
          <a:bodyPr anchor="ctr"/>
          <a:lstStyle>
            <a:lvl1pPr algn="ctr">
              <a:lnSpc>
                <a:spcPts val="1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cxnSp>
        <p:nvCxnSpPr>
          <p:cNvPr id="102" name="直線コネクタ 101"/>
          <p:cNvCxnSpPr/>
          <p:nvPr/>
        </p:nvCxnSpPr>
        <p:spPr>
          <a:xfrm flipH="1">
            <a:off x="2391353" y="2859782"/>
            <a:ext cx="4233053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コネクタ 48"/>
          <p:cNvCxnSpPr>
            <a:endCxn id="34" idx="2"/>
          </p:cNvCxnSpPr>
          <p:nvPr/>
        </p:nvCxnSpPr>
        <p:spPr>
          <a:xfrm rot="16200000" flipH="1">
            <a:off x="2268878" y="2982257"/>
            <a:ext cx="499286" cy="254336"/>
          </a:xfrm>
          <a:prstGeom prst="bentConnector2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97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25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25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750"/>
                            </p:stCondLst>
                            <p:childTnLst>
                              <p:par>
                                <p:cTn id="116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250"/>
                            </p:stCondLst>
                            <p:childTnLst>
                              <p:par>
                                <p:cTn id="1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5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750"/>
                            </p:stCondLst>
                            <p:childTnLst>
                              <p:par>
                                <p:cTn id="12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25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000"/>
                            </p:stCondLst>
                            <p:childTnLst>
                              <p:par>
                                <p:cTn id="15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8500"/>
                            </p:stCondLst>
                            <p:childTnLst>
                              <p:par>
                                <p:cTn id="17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250"/>
                            </p:stCondLst>
                            <p:childTnLst>
                              <p:par>
                                <p:cTn id="17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9750"/>
                            </p:stCondLst>
                            <p:childTnLst>
                              <p:par>
                                <p:cTn id="19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1750"/>
                            </p:stCondLst>
                            <p:childTnLst>
                              <p:par>
                                <p:cTn id="2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2250"/>
                            </p:stCondLst>
                            <p:childTnLst>
                              <p:par>
                                <p:cTn id="2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/>
      <p:bldP spid="12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/>
      <p:bldP spid="25" grpId="0" animBg="1"/>
      <p:bldP spid="26" grpId="0"/>
      <p:bldP spid="31" grpId="0" animBg="1"/>
      <p:bldP spid="32" grpId="0"/>
      <p:bldP spid="34" grpId="0" animBg="1"/>
      <p:bldP spid="35" grpId="0"/>
      <p:bldP spid="37" grpId="0" animBg="1"/>
      <p:bldP spid="38" grpId="0"/>
      <p:bldP spid="40" grpId="0" animBg="1"/>
      <p:bldP spid="41" grpId="0"/>
      <p:bldP spid="43" grpId="0" animBg="1"/>
      <p:bldP spid="44" grpId="0"/>
      <p:bldP spid="45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3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7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1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5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9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4" name="山形 3"/>
          <p:cNvSpPr/>
          <p:nvPr/>
        </p:nvSpPr>
        <p:spPr>
          <a:xfrm>
            <a:off x="503195" y="2751770"/>
            <a:ext cx="2052406" cy="216024"/>
          </a:xfrm>
          <a:prstGeom prst="chevron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山形 9"/>
          <p:cNvSpPr/>
          <p:nvPr/>
        </p:nvSpPr>
        <p:spPr>
          <a:xfrm>
            <a:off x="2530715" y="2751770"/>
            <a:ext cx="2052406" cy="216024"/>
          </a:xfrm>
          <a:prstGeom prst="chevron">
            <a:avLst/>
          </a:prstGeom>
          <a:solidFill>
            <a:srgbClr val="FFFFFF">
              <a:alpha val="2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山形 11"/>
          <p:cNvSpPr/>
          <p:nvPr/>
        </p:nvSpPr>
        <p:spPr>
          <a:xfrm>
            <a:off x="4560879" y="2751770"/>
            <a:ext cx="2052406" cy="216024"/>
          </a:xfrm>
          <a:prstGeom prst="chevron">
            <a:avLst/>
          </a:prstGeom>
          <a:solidFill>
            <a:srgbClr val="FFFFFF">
              <a:alpha val="3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山形 12"/>
          <p:cNvSpPr/>
          <p:nvPr/>
        </p:nvSpPr>
        <p:spPr>
          <a:xfrm>
            <a:off x="6588399" y="2751770"/>
            <a:ext cx="2052406" cy="216024"/>
          </a:xfrm>
          <a:prstGeom prst="chevron">
            <a:avLst/>
          </a:prstGeom>
          <a:solidFill>
            <a:srgbClr val="FFFFFF">
              <a:alpha val="4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46" hasCustomPrompt="1"/>
          </p:nvPr>
        </p:nvSpPr>
        <p:spPr>
          <a:xfrm>
            <a:off x="5850253" y="3291830"/>
            <a:ext cx="431172" cy="4311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6282338" y="3363838"/>
            <a:ext cx="2466488" cy="323825"/>
          </a:xfrm>
        </p:spPr>
        <p:txBody>
          <a:bodyPr anchor="ctr">
            <a:noAutofit/>
          </a:bodyPr>
          <a:lstStyle>
            <a:lvl1pPr algn="l">
              <a:defRPr sz="18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6282338" y="3651870"/>
            <a:ext cx="2466488" cy="756084"/>
          </a:xfrm>
        </p:spPr>
        <p:txBody>
          <a:bodyPr anchor="t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49" hasCustomPrompt="1"/>
          </p:nvPr>
        </p:nvSpPr>
        <p:spPr>
          <a:xfrm>
            <a:off x="4409968" y="1383618"/>
            <a:ext cx="431172" cy="4311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4842053" y="1455626"/>
            <a:ext cx="2466488" cy="323825"/>
          </a:xfrm>
        </p:spPr>
        <p:txBody>
          <a:bodyPr anchor="ctr">
            <a:noAutofit/>
          </a:bodyPr>
          <a:lstStyle>
            <a:lvl1pPr algn="l">
              <a:defRPr sz="18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4842053" y="1743658"/>
            <a:ext cx="2466488" cy="756084"/>
          </a:xfrm>
        </p:spPr>
        <p:txBody>
          <a:bodyPr anchor="t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図プレースホルダー 5"/>
          <p:cNvSpPr>
            <a:spLocks noGrp="1"/>
          </p:cNvSpPr>
          <p:nvPr>
            <p:ph type="pic" sz="quarter" idx="52" hasCustomPrompt="1"/>
          </p:nvPr>
        </p:nvSpPr>
        <p:spPr>
          <a:xfrm>
            <a:off x="2123515" y="3291830"/>
            <a:ext cx="431172" cy="4311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2555601" y="3363838"/>
            <a:ext cx="2466488" cy="323825"/>
          </a:xfrm>
        </p:spPr>
        <p:txBody>
          <a:bodyPr anchor="ctr">
            <a:noAutofit/>
          </a:bodyPr>
          <a:lstStyle>
            <a:lvl1pPr algn="l">
              <a:defRPr sz="18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2555601" y="3651870"/>
            <a:ext cx="2466488" cy="756084"/>
          </a:xfrm>
        </p:spPr>
        <p:txBody>
          <a:bodyPr anchor="t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図プレースホルダー 5"/>
          <p:cNvSpPr>
            <a:spLocks noGrp="1"/>
          </p:cNvSpPr>
          <p:nvPr>
            <p:ph type="pic" sz="quarter" idx="55" hasCustomPrompt="1"/>
          </p:nvPr>
        </p:nvSpPr>
        <p:spPr>
          <a:xfrm>
            <a:off x="1025298" y="1383618"/>
            <a:ext cx="431172" cy="4311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1457383" y="1455626"/>
            <a:ext cx="2466488" cy="323825"/>
          </a:xfrm>
        </p:spPr>
        <p:txBody>
          <a:bodyPr anchor="ctr">
            <a:noAutofit/>
          </a:bodyPr>
          <a:lstStyle>
            <a:lvl1pPr algn="l">
              <a:defRPr sz="18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457383" y="1743658"/>
            <a:ext cx="2466488" cy="756084"/>
          </a:xfrm>
        </p:spPr>
        <p:txBody>
          <a:bodyPr anchor="t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" name="カギ線コネクタ 6"/>
          <p:cNvCxnSpPr>
            <a:stCxn id="4" idx="0"/>
            <a:endCxn id="43" idx="1"/>
          </p:cNvCxnSpPr>
          <p:nvPr/>
        </p:nvCxnSpPr>
        <p:spPr>
          <a:xfrm rot="16200000" flipV="1">
            <a:off x="647045" y="1923428"/>
            <a:ext cx="1152585" cy="504100"/>
          </a:xfrm>
          <a:prstGeom prst="bentConnector4">
            <a:avLst>
              <a:gd name="adj1" fmla="val 11875"/>
              <a:gd name="adj2" fmla="val 215533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カギ線コネクタ 29"/>
          <p:cNvCxnSpPr>
            <a:stCxn id="12" idx="0"/>
            <a:endCxn id="48" idx="1"/>
          </p:cNvCxnSpPr>
          <p:nvPr/>
        </p:nvCxnSpPr>
        <p:spPr>
          <a:xfrm rot="16200000" flipV="1">
            <a:off x="4368336" y="1587035"/>
            <a:ext cx="1154452" cy="1175018"/>
          </a:xfrm>
          <a:prstGeom prst="bentConnector4">
            <a:avLst>
              <a:gd name="adj1" fmla="val 12600"/>
              <a:gd name="adj2" fmla="val 109728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カギ線コネクタ 32"/>
          <p:cNvCxnSpPr>
            <a:stCxn id="10" idx="2"/>
            <a:endCxn id="50" idx="1"/>
          </p:cNvCxnSpPr>
          <p:nvPr/>
        </p:nvCxnSpPr>
        <p:spPr>
          <a:xfrm rot="5400000">
            <a:off x="2526454" y="2530944"/>
            <a:ext cx="539604" cy="1413303"/>
          </a:xfrm>
          <a:prstGeom prst="bentConnector4">
            <a:avLst>
              <a:gd name="adj1" fmla="val 43501"/>
              <a:gd name="adj2" fmla="val 108088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カギ線コネクタ 36"/>
          <p:cNvCxnSpPr>
            <a:stCxn id="13" idx="2"/>
            <a:endCxn id="52" idx="1"/>
          </p:cNvCxnSpPr>
          <p:nvPr/>
        </p:nvCxnSpPr>
        <p:spPr>
          <a:xfrm rot="5400000">
            <a:off x="6409663" y="2356469"/>
            <a:ext cx="539604" cy="1762253"/>
          </a:xfrm>
          <a:prstGeom prst="bentConnector4">
            <a:avLst>
              <a:gd name="adj1" fmla="val 43501"/>
              <a:gd name="adj2" fmla="val 106487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正方形/長方形 42"/>
          <p:cNvSpPr/>
          <p:nvPr/>
        </p:nvSpPr>
        <p:spPr>
          <a:xfrm>
            <a:off x="971288" y="1527178"/>
            <a:ext cx="144028" cy="144016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8" name="正方形/長方形 47"/>
          <p:cNvSpPr/>
          <p:nvPr/>
        </p:nvSpPr>
        <p:spPr>
          <a:xfrm>
            <a:off x="4358053" y="1527178"/>
            <a:ext cx="141932" cy="140281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0" name="正方形/長方形 49"/>
          <p:cNvSpPr/>
          <p:nvPr/>
        </p:nvSpPr>
        <p:spPr>
          <a:xfrm>
            <a:off x="2089604" y="3437257"/>
            <a:ext cx="141932" cy="140281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2" name="正方形/長方形 51"/>
          <p:cNvSpPr/>
          <p:nvPr/>
        </p:nvSpPr>
        <p:spPr>
          <a:xfrm>
            <a:off x="5798338" y="3437257"/>
            <a:ext cx="141932" cy="140281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47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25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/>
      <p:bldP spid="10" grpId="0" animBg="1"/>
      <p:bldP spid="12" grpId="0" animBg="1"/>
      <p:bldP spid="13" grpId="0" animBg="1"/>
      <p:bldP spid="18" grpId="0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/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4" name="円/楕円 13"/>
          <p:cNvSpPr/>
          <p:nvPr/>
        </p:nvSpPr>
        <p:spPr>
          <a:xfrm>
            <a:off x="4265939" y="1203598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4428814" y="1356616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円/楕円 15"/>
          <p:cNvSpPr/>
          <p:nvPr/>
        </p:nvSpPr>
        <p:spPr>
          <a:xfrm>
            <a:off x="4265939" y="4029912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46" hasCustomPrompt="1"/>
          </p:nvPr>
        </p:nvSpPr>
        <p:spPr>
          <a:xfrm>
            <a:off x="4428814" y="4182930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19" name="直線コネクタ 18"/>
          <p:cNvCxnSpPr>
            <a:stCxn id="16" idx="0"/>
            <a:endCxn id="14" idx="4"/>
          </p:cNvCxnSpPr>
          <p:nvPr/>
        </p:nvCxnSpPr>
        <p:spPr>
          <a:xfrm flipV="1">
            <a:off x="4581002" y="1833668"/>
            <a:ext cx="0" cy="2196244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円/楕円 29"/>
          <p:cNvSpPr/>
          <p:nvPr/>
        </p:nvSpPr>
        <p:spPr>
          <a:xfrm>
            <a:off x="3005690" y="1941680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3168565" y="2094698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5" name="円/楕円 34"/>
          <p:cNvSpPr/>
          <p:nvPr/>
        </p:nvSpPr>
        <p:spPr>
          <a:xfrm>
            <a:off x="3005690" y="3291830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3168565" y="3444848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7" name="円/楕円 36"/>
          <p:cNvSpPr/>
          <p:nvPr/>
        </p:nvSpPr>
        <p:spPr>
          <a:xfrm>
            <a:off x="5544192" y="1947882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図プレースホルダー 5"/>
          <p:cNvSpPr>
            <a:spLocks noGrp="1"/>
          </p:cNvSpPr>
          <p:nvPr>
            <p:ph type="pic" sz="quarter" idx="49" hasCustomPrompt="1"/>
          </p:nvPr>
        </p:nvSpPr>
        <p:spPr>
          <a:xfrm>
            <a:off x="5707067" y="2100900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9" name="円/楕円 38"/>
          <p:cNvSpPr/>
          <p:nvPr/>
        </p:nvSpPr>
        <p:spPr>
          <a:xfrm>
            <a:off x="5544192" y="3298032"/>
            <a:ext cx="630125" cy="63007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0" name="図プレースホルダー 5"/>
          <p:cNvSpPr>
            <a:spLocks noGrp="1"/>
          </p:cNvSpPr>
          <p:nvPr>
            <p:ph type="pic" sz="quarter" idx="50" hasCustomPrompt="1"/>
          </p:nvPr>
        </p:nvSpPr>
        <p:spPr>
          <a:xfrm>
            <a:off x="5707067" y="3451050"/>
            <a:ext cx="315062" cy="315035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2" name="直線コネクタ 41"/>
          <p:cNvCxnSpPr/>
          <p:nvPr/>
        </p:nvCxnSpPr>
        <p:spPr>
          <a:xfrm>
            <a:off x="3635814" y="2391730"/>
            <a:ext cx="1908378" cy="108012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 flipH="1">
            <a:off x="3635814" y="2391730"/>
            <a:ext cx="1908378" cy="108012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/>
        </p:nvSpPr>
        <p:spPr>
          <a:xfrm>
            <a:off x="3690222" y="2032087"/>
            <a:ext cx="1799960" cy="1799804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3761839" y="2644304"/>
            <a:ext cx="1656328" cy="648072"/>
          </a:xfrm>
        </p:spPr>
        <p:txBody>
          <a:bodyPr anchor="ctr">
            <a:noAutofit/>
          </a:bodyPr>
          <a:lstStyle>
            <a:lvl1pPr algn="ctr">
              <a:lnSpc>
                <a:spcPts val="2250"/>
              </a:lnSpc>
              <a:defRPr sz="2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</a:t>
            </a:r>
            <a:br>
              <a:rPr lang="en-US" altLang="ja-JP" dirty="0"/>
            </a:br>
            <a:r>
              <a:rPr lang="en-US" altLang="ja-JP" dirty="0"/>
              <a:t>TEXT</a:t>
            </a:r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5166117" y="1131590"/>
            <a:ext cx="2466488" cy="323825"/>
          </a:xfrm>
        </p:spPr>
        <p:txBody>
          <a:bodyPr anchor="ctr">
            <a:noAutofit/>
          </a:bodyPr>
          <a:lstStyle>
            <a:lvl1pPr algn="l">
              <a:defRPr sz="18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5166117" y="1419622"/>
            <a:ext cx="2466488" cy="438227"/>
          </a:xfrm>
        </p:spPr>
        <p:txBody>
          <a:bodyPr anchor="t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6426367" y="1884585"/>
            <a:ext cx="2466488" cy="323825"/>
          </a:xfrm>
        </p:spPr>
        <p:txBody>
          <a:bodyPr anchor="ctr">
            <a:noAutofit/>
          </a:bodyPr>
          <a:lstStyle>
            <a:lvl1pPr algn="l">
              <a:defRPr sz="18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6426367" y="2172617"/>
            <a:ext cx="2466488" cy="438227"/>
          </a:xfrm>
        </p:spPr>
        <p:txBody>
          <a:bodyPr anchor="t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6426367" y="3255826"/>
            <a:ext cx="2466488" cy="323825"/>
          </a:xfrm>
        </p:spPr>
        <p:txBody>
          <a:bodyPr anchor="ctr">
            <a:noAutofit/>
          </a:bodyPr>
          <a:lstStyle>
            <a:lvl1pPr algn="l">
              <a:defRPr sz="18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6426367" y="3543858"/>
            <a:ext cx="2466488" cy="438227"/>
          </a:xfrm>
        </p:spPr>
        <p:txBody>
          <a:bodyPr anchor="t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323159" y="1884585"/>
            <a:ext cx="2466488" cy="323825"/>
          </a:xfrm>
        </p:spPr>
        <p:txBody>
          <a:bodyPr anchor="ctr">
            <a:noAutofit/>
          </a:bodyPr>
          <a:lstStyle>
            <a:lvl1pPr algn="l">
              <a:defRPr sz="18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323159" y="2172617"/>
            <a:ext cx="2466488" cy="438227"/>
          </a:xfrm>
        </p:spPr>
        <p:txBody>
          <a:bodyPr anchor="t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64" hasCustomPrompt="1"/>
          </p:nvPr>
        </p:nvSpPr>
        <p:spPr>
          <a:xfrm>
            <a:off x="323159" y="3033623"/>
            <a:ext cx="2466488" cy="323825"/>
          </a:xfrm>
        </p:spPr>
        <p:txBody>
          <a:bodyPr anchor="ctr">
            <a:noAutofit/>
          </a:bodyPr>
          <a:lstStyle>
            <a:lvl1pPr algn="l">
              <a:defRPr sz="18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65" hasCustomPrompt="1"/>
          </p:nvPr>
        </p:nvSpPr>
        <p:spPr>
          <a:xfrm>
            <a:off x="323159" y="3321655"/>
            <a:ext cx="2466488" cy="438227"/>
          </a:xfrm>
        </p:spPr>
        <p:txBody>
          <a:bodyPr anchor="t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66" hasCustomPrompt="1"/>
          </p:nvPr>
        </p:nvSpPr>
        <p:spPr>
          <a:xfrm>
            <a:off x="1619416" y="4004579"/>
            <a:ext cx="2466488" cy="323825"/>
          </a:xfrm>
        </p:spPr>
        <p:txBody>
          <a:bodyPr anchor="ctr">
            <a:noAutofit/>
          </a:bodyPr>
          <a:lstStyle>
            <a:lvl1pPr algn="l">
              <a:defRPr sz="18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1619416" y="4292611"/>
            <a:ext cx="2466488" cy="438227"/>
          </a:xfrm>
        </p:spPr>
        <p:txBody>
          <a:bodyPr anchor="t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67" name="直線コネクタ 66"/>
          <p:cNvCxnSpPr>
            <a:stCxn id="14" idx="6"/>
            <a:endCxn id="54" idx="1"/>
          </p:cNvCxnSpPr>
          <p:nvPr/>
        </p:nvCxnSpPr>
        <p:spPr>
          <a:xfrm flipV="1">
            <a:off x="4896064" y="1293503"/>
            <a:ext cx="270053" cy="225131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6"/>
          <p:cNvCxnSpPr>
            <a:stCxn id="37" idx="6"/>
            <a:endCxn id="56" idx="1"/>
          </p:cNvCxnSpPr>
          <p:nvPr/>
        </p:nvCxnSpPr>
        <p:spPr>
          <a:xfrm flipV="1">
            <a:off x="6174317" y="2046497"/>
            <a:ext cx="252050" cy="216420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66"/>
          <p:cNvCxnSpPr>
            <a:stCxn id="30" idx="0"/>
            <a:endCxn id="60" idx="1"/>
          </p:cNvCxnSpPr>
          <p:nvPr/>
        </p:nvCxnSpPr>
        <p:spPr>
          <a:xfrm rot="16200000" flipH="1" flipV="1">
            <a:off x="1769547" y="495292"/>
            <a:ext cx="104817" cy="2997593"/>
          </a:xfrm>
          <a:prstGeom prst="bentConnector4">
            <a:avLst>
              <a:gd name="adj1" fmla="val -163519"/>
              <a:gd name="adj2" fmla="val 103813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66"/>
          <p:cNvCxnSpPr>
            <a:stCxn id="39" idx="6"/>
            <a:endCxn id="58" idx="1"/>
          </p:cNvCxnSpPr>
          <p:nvPr/>
        </p:nvCxnSpPr>
        <p:spPr>
          <a:xfrm flipV="1">
            <a:off x="6174317" y="3417739"/>
            <a:ext cx="252050" cy="195329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66"/>
          <p:cNvCxnSpPr>
            <a:stCxn id="35" idx="0"/>
            <a:endCxn id="62" idx="1"/>
          </p:cNvCxnSpPr>
          <p:nvPr/>
        </p:nvCxnSpPr>
        <p:spPr>
          <a:xfrm rot="16200000" flipV="1">
            <a:off x="1773809" y="1744887"/>
            <a:ext cx="96295" cy="2997593"/>
          </a:xfrm>
          <a:prstGeom prst="bentConnector4">
            <a:avLst>
              <a:gd name="adj1" fmla="val 386841"/>
              <a:gd name="adj2" fmla="val 103813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66"/>
          <p:cNvCxnSpPr>
            <a:stCxn id="16" idx="1"/>
            <a:endCxn id="64" idx="1"/>
          </p:cNvCxnSpPr>
          <p:nvPr/>
        </p:nvCxnSpPr>
        <p:spPr>
          <a:xfrm rot="16200000" flipH="1" flipV="1">
            <a:off x="2966663" y="2774936"/>
            <a:ext cx="44308" cy="2738803"/>
          </a:xfrm>
          <a:prstGeom prst="bentConnector4">
            <a:avLst>
              <a:gd name="adj1" fmla="val -292087"/>
              <a:gd name="adj2" fmla="val 104174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38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75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25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750"/>
                            </p:stCondLst>
                            <p:childTnLst>
                              <p:par>
                                <p:cTn id="136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65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775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8250"/>
                            </p:stCondLst>
                            <p:childTnLst>
                              <p:par>
                                <p:cTn id="158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90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/>
      <p:bldP spid="16" grpId="0" animBg="1"/>
      <p:bldP spid="18" grpId="0"/>
      <p:bldP spid="30" grpId="0" animBg="1"/>
      <p:bldP spid="31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10" grpId="0" animBg="1"/>
      <p:bldP spid="1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No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400" spc="15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812975" y="4818186"/>
            <a:ext cx="367937" cy="273844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180" y="771550"/>
            <a:ext cx="8245632" cy="288032"/>
          </a:xfrm>
        </p:spPr>
        <p:txBody>
          <a:bodyPr anchor="t">
            <a:noAutofit/>
          </a:bodyPr>
          <a:lstStyle>
            <a:lvl1pPr algn="ctr">
              <a:defRPr sz="14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2" name="環状矢印 11"/>
          <p:cNvSpPr/>
          <p:nvPr/>
        </p:nvSpPr>
        <p:spPr>
          <a:xfrm>
            <a:off x="3068345" y="1410846"/>
            <a:ext cx="2952584" cy="2952328"/>
          </a:xfrm>
          <a:prstGeom prst="circularArrow">
            <a:avLst>
              <a:gd name="adj1" fmla="val 7904"/>
              <a:gd name="adj2" fmla="val 1116539"/>
              <a:gd name="adj3" fmla="val 15192833"/>
              <a:gd name="adj4" fmla="val 10800000"/>
              <a:gd name="adj5" fmla="val 11694"/>
            </a:avLst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環状矢印 13"/>
          <p:cNvSpPr/>
          <p:nvPr/>
        </p:nvSpPr>
        <p:spPr>
          <a:xfrm rot="5400000">
            <a:off x="3095836" y="1374330"/>
            <a:ext cx="2952328" cy="2952584"/>
          </a:xfrm>
          <a:prstGeom prst="circularArrow">
            <a:avLst>
              <a:gd name="adj1" fmla="val 7904"/>
              <a:gd name="adj2" fmla="val 1116539"/>
              <a:gd name="adj3" fmla="val 15192833"/>
              <a:gd name="adj4" fmla="val 10800000"/>
              <a:gd name="adj5" fmla="val 11694"/>
            </a:avLst>
          </a:prstGeom>
          <a:solidFill>
            <a:srgbClr val="FFFFFF">
              <a:alpha val="2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環状矢印 14"/>
          <p:cNvSpPr/>
          <p:nvPr/>
        </p:nvSpPr>
        <p:spPr>
          <a:xfrm rot="10800000">
            <a:off x="3140756" y="1419622"/>
            <a:ext cx="2952584" cy="2952328"/>
          </a:xfrm>
          <a:prstGeom prst="circularArrow">
            <a:avLst>
              <a:gd name="adj1" fmla="val 7904"/>
              <a:gd name="adj2" fmla="val 1116539"/>
              <a:gd name="adj3" fmla="val 15192833"/>
              <a:gd name="adj4" fmla="val 10800000"/>
              <a:gd name="adj5" fmla="val 11694"/>
            </a:avLst>
          </a:prstGeom>
          <a:solidFill>
            <a:srgbClr val="FFFFFF">
              <a:alpha val="3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環状矢印 15"/>
          <p:cNvSpPr/>
          <p:nvPr/>
        </p:nvSpPr>
        <p:spPr>
          <a:xfrm rot="16200000">
            <a:off x="3095836" y="1455498"/>
            <a:ext cx="2952328" cy="2952584"/>
          </a:xfrm>
          <a:prstGeom prst="circularArrow">
            <a:avLst>
              <a:gd name="adj1" fmla="val 7904"/>
              <a:gd name="adj2" fmla="val 1116539"/>
              <a:gd name="adj3" fmla="val 15192833"/>
              <a:gd name="adj4" fmla="val 10800000"/>
              <a:gd name="adj5" fmla="val 11694"/>
            </a:avLst>
          </a:prstGeom>
          <a:solidFill>
            <a:srgbClr val="FFFFFF">
              <a:alpha val="4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03195" y="1356828"/>
            <a:ext cx="2495886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3195" y="1680654"/>
            <a:ext cx="2495886" cy="883291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431180" y="1266446"/>
            <a:ext cx="2628520" cy="1377313"/>
          </a:xfrm>
          <a:prstGeom prst="rect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直線コネクタ 66"/>
          <p:cNvCxnSpPr>
            <a:stCxn id="44" idx="1"/>
            <a:endCxn id="9" idx="3"/>
          </p:cNvCxnSpPr>
          <p:nvPr/>
        </p:nvCxnSpPr>
        <p:spPr>
          <a:xfrm rot="10800000">
            <a:off x="3059701" y="1955102"/>
            <a:ext cx="414081" cy="229605"/>
          </a:xfrm>
          <a:prstGeom prst="bentConnector3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156314" y="1340019"/>
            <a:ext cx="2495886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156314" y="1663845"/>
            <a:ext cx="2495886" cy="883291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正方形/長方形 25"/>
          <p:cNvSpPr/>
          <p:nvPr/>
        </p:nvSpPr>
        <p:spPr>
          <a:xfrm>
            <a:off x="6084299" y="1249637"/>
            <a:ext cx="2628520" cy="1377313"/>
          </a:xfrm>
          <a:prstGeom prst="rect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直線コネクタ 66"/>
          <p:cNvCxnSpPr>
            <a:stCxn id="48" idx="3"/>
            <a:endCxn id="26" idx="1"/>
          </p:cNvCxnSpPr>
          <p:nvPr/>
        </p:nvCxnSpPr>
        <p:spPr>
          <a:xfrm flipV="1">
            <a:off x="5652214" y="1938293"/>
            <a:ext cx="432085" cy="228413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03194" y="3229036"/>
            <a:ext cx="2495886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503194" y="3552862"/>
            <a:ext cx="2495886" cy="883291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正方形/長方形 31"/>
          <p:cNvSpPr/>
          <p:nvPr/>
        </p:nvSpPr>
        <p:spPr>
          <a:xfrm>
            <a:off x="431180" y="3138654"/>
            <a:ext cx="2628520" cy="1377313"/>
          </a:xfrm>
          <a:prstGeom prst="rect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3" name="直線コネクタ 66"/>
          <p:cNvCxnSpPr>
            <a:stCxn id="52" idx="1"/>
            <a:endCxn id="32" idx="3"/>
          </p:cNvCxnSpPr>
          <p:nvPr/>
        </p:nvCxnSpPr>
        <p:spPr>
          <a:xfrm rot="10800000" flipV="1">
            <a:off x="3059700" y="3696875"/>
            <a:ext cx="414082" cy="130435"/>
          </a:xfrm>
          <a:prstGeom prst="bentConnector3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156314" y="3229036"/>
            <a:ext cx="2495886" cy="323825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156314" y="3552862"/>
            <a:ext cx="2495886" cy="883291"/>
          </a:xfrm>
        </p:spPr>
        <p:txBody>
          <a:bodyPr anchor="t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正方形/長方形 38"/>
          <p:cNvSpPr/>
          <p:nvPr/>
        </p:nvSpPr>
        <p:spPr>
          <a:xfrm>
            <a:off x="6084299" y="3138654"/>
            <a:ext cx="2628520" cy="1377313"/>
          </a:xfrm>
          <a:prstGeom prst="rect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0" name="直線コネクタ 66"/>
          <p:cNvCxnSpPr>
            <a:stCxn id="51" idx="3"/>
            <a:endCxn id="39" idx="1"/>
          </p:cNvCxnSpPr>
          <p:nvPr/>
        </p:nvCxnSpPr>
        <p:spPr>
          <a:xfrm>
            <a:off x="5670218" y="3696875"/>
            <a:ext cx="414081" cy="130435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3473782" y="1977684"/>
            <a:ext cx="414082" cy="414047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8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5238132" y="1959682"/>
            <a:ext cx="414082" cy="414047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1" name="図プレースホルダー 5"/>
          <p:cNvSpPr>
            <a:spLocks noGrp="1"/>
          </p:cNvSpPr>
          <p:nvPr>
            <p:ph type="pic" sz="quarter" idx="49" hasCustomPrompt="1"/>
          </p:nvPr>
        </p:nvSpPr>
        <p:spPr>
          <a:xfrm>
            <a:off x="5256136" y="3489852"/>
            <a:ext cx="414082" cy="414047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2" name="図プレースホルダー 5"/>
          <p:cNvSpPr>
            <a:spLocks noGrp="1"/>
          </p:cNvSpPr>
          <p:nvPr>
            <p:ph type="pic" sz="quarter" idx="50" hasCustomPrompt="1"/>
          </p:nvPr>
        </p:nvSpPr>
        <p:spPr>
          <a:xfrm>
            <a:off x="3473782" y="3489852"/>
            <a:ext cx="414082" cy="414047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3761839" y="2644304"/>
            <a:ext cx="1656328" cy="648072"/>
          </a:xfrm>
        </p:spPr>
        <p:txBody>
          <a:bodyPr anchor="ctr">
            <a:noAutofit/>
          </a:bodyPr>
          <a:lstStyle>
            <a:lvl1pPr algn="ctr">
              <a:lnSpc>
                <a:spcPts val="2250"/>
              </a:lnSpc>
              <a:defRPr sz="2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</a:t>
            </a:r>
            <a:br>
              <a:rPr lang="en-US" altLang="ja-JP" dirty="0"/>
            </a:br>
            <a:r>
              <a:rPr lang="en-US" altLang="ja-JP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18657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25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75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4" grpId="0" animBg="1"/>
      <p:bldP spid="15" grpId="0" animBg="1"/>
      <p:bldP spid="16" grpId="0" animBg="1"/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44" grpId="0"/>
      <p:bldP spid="48" grpId="0"/>
      <p:bldP spid="51" grpId="0"/>
      <p:bldP spid="52" grpId="0"/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26" Type="http://schemas.openxmlformats.org/officeDocument/2006/relationships/image" Target="../media/image13.png"/><Relationship Id="rId39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8.png"/><Relationship Id="rId34" Type="http://schemas.openxmlformats.org/officeDocument/2006/relationships/image" Target="../media/image2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5" Type="http://schemas.openxmlformats.org/officeDocument/2006/relationships/image" Target="../media/image12.png"/><Relationship Id="rId33" Type="http://schemas.openxmlformats.org/officeDocument/2006/relationships/image" Target="../media/image20.png"/><Relationship Id="rId38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1.png"/><Relationship Id="rId32" Type="http://schemas.openxmlformats.org/officeDocument/2006/relationships/image" Target="../media/image19.png"/><Relationship Id="rId37" Type="http://schemas.openxmlformats.org/officeDocument/2006/relationships/image" Target="../media/image24.png"/><Relationship Id="rId40" Type="http://schemas.openxmlformats.org/officeDocument/2006/relationships/image" Target="../media/image27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23" Type="http://schemas.openxmlformats.org/officeDocument/2006/relationships/image" Target="../media/image10.png"/><Relationship Id="rId28" Type="http://schemas.openxmlformats.org/officeDocument/2006/relationships/image" Target="../media/image15.png"/><Relationship Id="rId36" Type="http://schemas.openxmlformats.org/officeDocument/2006/relationships/image" Target="../media/image2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31" Type="http://schemas.openxmlformats.org/officeDocument/2006/relationships/image" Target="../media/image18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Relationship Id="rId22" Type="http://schemas.openxmlformats.org/officeDocument/2006/relationships/image" Target="../media/image9.png"/><Relationship Id="rId27" Type="http://schemas.openxmlformats.org/officeDocument/2006/relationships/image" Target="../media/image14.png"/><Relationship Id="rId30" Type="http://schemas.openxmlformats.org/officeDocument/2006/relationships/image" Target="../media/image17.png"/><Relationship Id="rId35" Type="http://schemas.openxmlformats.org/officeDocument/2006/relationships/image" Target="../media/image2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9" Type="http://schemas.openxmlformats.org/officeDocument/2006/relationships/slideLayout" Target="../slideLayouts/slideLayout65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42" Type="http://schemas.openxmlformats.org/officeDocument/2006/relationships/theme" Target="../theme/theme3.xml"/><Relationship Id="rId47" Type="http://schemas.openxmlformats.org/officeDocument/2006/relationships/image" Target="../media/image34.png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4.xml"/><Relationship Id="rId46" Type="http://schemas.openxmlformats.org/officeDocument/2006/relationships/image" Target="../media/image33.png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41" Type="http://schemas.openxmlformats.org/officeDocument/2006/relationships/slideLayout" Target="../slideLayouts/slideLayout67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63.xml"/><Relationship Id="rId40" Type="http://schemas.openxmlformats.org/officeDocument/2006/relationships/slideLayout" Target="../slideLayouts/slideLayout66.xml"/><Relationship Id="rId45" Type="http://schemas.openxmlformats.org/officeDocument/2006/relationships/image" Target="../media/image32.png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4" Type="http://schemas.openxmlformats.org/officeDocument/2006/relationships/image" Target="../media/image31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61.xml"/><Relationship Id="rId43" Type="http://schemas.openxmlformats.org/officeDocument/2006/relationships/image" Target="../media/image30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09.xml"/><Relationship Id="rId47" Type="http://schemas.openxmlformats.org/officeDocument/2006/relationships/image" Target="../media/image33.png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46" Type="http://schemas.openxmlformats.org/officeDocument/2006/relationships/image" Target="../media/image32.png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41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07.xml"/><Relationship Id="rId45" Type="http://schemas.openxmlformats.org/officeDocument/2006/relationships/image" Target="../media/image31.png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98.xml"/><Relationship Id="rId44" Type="http://schemas.openxmlformats.org/officeDocument/2006/relationships/image" Target="../media/image30.png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43" Type="http://schemas.openxmlformats.org/officeDocument/2006/relationships/theme" Target="../theme/theme4.xml"/><Relationship Id="rId48" Type="http://schemas.openxmlformats.org/officeDocument/2006/relationships/image" Target="../media/image3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PS19_PPT-header_16-9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1143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87"/>
            <a:ext cx="9144000" cy="366713"/>
          </a:xfrm>
          <a:prstGeom prst="rect">
            <a:avLst/>
          </a:prstGeom>
        </p:spPr>
      </p:pic>
      <p:grpSp>
        <p:nvGrpSpPr>
          <p:cNvPr id="34" name="Group 33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35" name="Picture 34" descr="at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b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a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h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cz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de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dk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ee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s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fi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r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gr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h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ie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t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lu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nl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pl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t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ro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se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uk.png"/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i.png"/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91880"/>
            <a:ext cx="8748000" cy="355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165600" y="4580702"/>
            <a:ext cx="20191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6750838" y="4580702"/>
            <a:ext cx="22499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800" noProof="1">
                <a:solidFill>
                  <a:schemeClr val="bg2"/>
                </a:solidFill>
              </a:rPr>
              <a:t>Author | ESRIN | 18/10/2016 | Slide  </a:t>
            </a:r>
            <a:fld id="{74715171-953B-462A-B427-D01C79F554CB}" type="slidenum">
              <a:rPr lang="en-GB" sz="800" noProof="1" smtClean="0">
                <a:solidFill>
                  <a:schemeClr val="bg2"/>
                </a:solidFill>
              </a:r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2" r:id="rId2"/>
    <p:sldLayoutId id="2147483931" r:id="rId3"/>
    <p:sldLayoutId id="2147483933" r:id="rId4"/>
    <p:sldLayoutId id="2147483934" r:id="rId5"/>
    <p:sldLayoutId id="2147483930" r:id="rId6"/>
    <p:sldLayoutId id="2147483936" r:id="rId7"/>
    <p:sldLayoutId id="2147483937" r:id="rId8"/>
    <p:sldLayoutId id="2147483938" r:id="rId9"/>
    <p:sldLayoutId id="2147483952" r:id="rId10"/>
    <p:sldLayoutId id="2147483969" r:id="rId11"/>
    <p:sldLayoutId id="2147483970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chemeClr val="bg1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6" y="27432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6" y="1371601"/>
            <a:ext cx="788670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6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37ACB00-385E-427C-A182-A40990D92640}" type="slidenum">
              <a:rPr lang="ja-JP" altLang="en-US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0496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88" r:id="rId12"/>
    <p:sldLayoutId id="2147483989" r:id="rId13"/>
    <p:sldLayoutId id="2147483990" r:id="rId14"/>
  </p:sldLayoutIdLst>
  <p:hf hdr="0" ftr="0" dt="0"/>
  <p:txStyles>
    <p:titleStyle>
      <a:lvl1pPr algn="l" defTabSz="557213" rtl="0" eaLnBrk="1" latinLnBrk="0" hangingPunct="1">
        <a:lnSpc>
          <a:spcPct val="90000"/>
        </a:lnSpc>
        <a:spcBef>
          <a:spcPct val="0"/>
        </a:spcBef>
        <a:buNone/>
        <a:defRPr kumimoji="1" sz="268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9304" indent="-139304" algn="l" defTabSz="557213" rtl="0" eaLnBrk="1" latinLnBrk="0" hangingPunct="1">
        <a:lnSpc>
          <a:spcPct val="90000"/>
        </a:lnSpc>
        <a:spcBef>
          <a:spcPts val="610"/>
        </a:spcBef>
        <a:buFont typeface="Wingdings 2" pitchFamily="18" charset="2"/>
        <a:buChar char=""/>
        <a:defRPr kumimoji="1" sz="1706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39304" algn="l" defTabSz="557213" rtl="0" eaLnBrk="1" latinLnBrk="0" hangingPunct="1">
        <a:lnSpc>
          <a:spcPct val="90000"/>
        </a:lnSpc>
        <a:spcBef>
          <a:spcPts val="304"/>
        </a:spcBef>
        <a:buFont typeface="Wingdings 2" pitchFamily="18" charset="2"/>
        <a:buChar char=""/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696516" indent="-139304" algn="l" defTabSz="557213" rtl="0" eaLnBrk="1" latinLnBrk="0" hangingPunct="1">
        <a:lnSpc>
          <a:spcPct val="90000"/>
        </a:lnSpc>
        <a:spcBef>
          <a:spcPts val="304"/>
        </a:spcBef>
        <a:buFont typeface="Wingdings 2" pitchFamily="18" charset="2"/>
        <a:buChar char=""/>
        <a:defRPr kumimoji="1" sz="1219" kern="1200">
          <a:solidFill>
            <a:schemeClr val="tx1"/>
          </a:solidFill>
          <a:latin typeface="+mn-lt"/>
          <a:ea typeface="+mn-ea"/>
          <a:cs typeface="+mn-cs"/>
        </a:defRPr>
      </a:lvl3pPr>
      <a:lvl4pPr marL="975122" indent="-139304" algn="l" defTabSz="557213" rtl="0" eaLnBrk="1" latinLnBrk="0" hangingPunct="1">
        <a:lnSpc>
          <a:spcPct val="90000"/>
        </a:lnSpc>
        <a:spcBef>
          <a:spcPts val="304"/>
        </a:spcBef>
        <a:buFont typeface="Wingdings 2" pitchFamily="18" charset="2"/>
        <a:buChar char=""/>
        <a:defRPr kumimoji="1" sz="1097" kern="1200">
          <a:solidFill>
            <a:schemeClr val="tx1"/>
          </a:solidFill>
          <a:latin typeface="+mn-lt"/>
          <a:ea typeface="+mn-ea"/>
          <a:cs typeface="+mn-cs"/>
        </a:defRPr>
      </a:lvl4pPr>
      <a:lvl5pPr marL="1253729" indent="-139304" algn="l" defTabSz="557213" rtl="0" eaLnBrk="1" latinLnBrk="0" hangingPunct="1">
        <a:lnSpc>
          <a:spcPct val="90000"/>
        </a:lnSpc>
        <a:spcBef>
          <a:spcPts val="304"/>
        </a:spcBef>
        <a:buFont typeface="Wingdings 2" pitchFamily="18" charset="2"/>
        <a:buChar char=""/>
        <a:defRPr kumimoji="1" sz="1097" kern="1200">
          <a:solidFill>
            <a:schemeClr val="tx1"/>
          </a:solidFill>
          <a:latin typeface="+mn-lt"/>
          <a:ea typeface="+mn-ea"/>
          <a:cs typeface="+mn-cs"/>
        </a:defRPr>
      </a:lvl5pPr>
      <a:lvl6pPr marL="1532335" indent="-139304" algn="l" defTabSz="557213" rtl="0" eaLnBrk="1" latinLnBrk="0" hangingPunct="1">
        <a:spcBef>
          <a:spcPct val="20000"/>
        </a:spcBef>
        <a:buFont typeface="Wingdings 2" pitchFamily="18" charset="2"/>
        <a:buChar char=""/>
        <a:defRPr kumimoji="1" sz="1097" kern="1200">
          <a:solidFill>
            <a:schemeClr val="tx1"/>
          </a:solidFill>
          <a:latin typeface="+mn-lt"/>
          <a:ea typeface="+mn-ea"/>
          <a:cs typeface="+mn-cs"/>
        </a:defRPr>
      </a:lvl6pPr>
      <a:lvl7pPr marL="1810941" indent="-139304" algn="l" defTabSz="557213" rtl="0" eaLnBrk="1" latinLnBrk="0" hangingPunct="1">
        <a:spcBef>
          <a:spcPct val="20000"/>
        </a:spcBef>
        <a:buFont typeface="Wingdings 2" pitchFamily="18" charset="2"/>
        <a:buChar char=""/>
        <a:defRPr kumimoji="1" sz="1097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7" indent="-139304" algn="l" defTabSz="557213" rtl="0" eaLnBrk="1" latinLnBrk="0" hangingPunct="1">
        <a:spcBef>
          <a:spcPct val="20000"/>
        </a:spcBef>
        <a:buFont typeface="Wingdings 2" pitchFamily="18" charset="2"/>
        <a:buChar char=""/>
        <a:defRPr kumimoji="1" sz="1097" kern="1200">
          <a:solidFill>
            <a:schemeClr val="tx1"/>
          </a:solidFill>
          <a:latin typeface="+mn-lt"/>
          <a:ea typeface="+mn-ea"/>
          <a:cs typeface="+mn-cs"/>
        </a:defRPr>
      </a:lvl8pPr>
      <a:lvl9pPr marL="2368154" indent="-139304" algn="l" defTabSz="557213" rtl="0" eaLnBrk="1" latinLnBrk="0" hangingPunct="1">
        <a:spcBef>
          <a:spcPct val="20000"/>
        </a:spcBef>
        <a:buFont typeface="Wingdings 2" pitchFamily="18" charset="2"/>
        <a:buChar char=""/>
        <a:defRPr kumimoji="1" sz="10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57213" rtl="0" eaLnBrk="1" latinLnBrk="0" hangingPunct="1">
        <a:defRPr kumimoji="1" sz="1097" kern="1200">
          <a:solidFill>
            <a:schemeClr val="tx1"/>
          </a:solidFill>
          <a:latin typeface="+mn-lt"/>
          <a:ea typeface="+mn-ea"/>
          <a:cs typeface="+mn-cs"/>
        </a:defRPr>
      </a:lvl1pPr>
      <a:lvl2pPr marL="278606" algn="l" defTabSz="557213" rtl="0" eaLnBrk="1" latinLnBrk="0" hangingPunct="1">
        <a:defRPr kumimoji="1" sz="1097" kern="1200">
          <a:solidFill>
            <a:schemeClr val="tx1"/>
          </a:solidFill>
          <a:latin typeface="+mn-lt"/>
          <a:ea typeface="+mn-ea"/>
          <a:cs typeface="+mn-cs"/>
        </a:defRPr>
      </a:lvl2pPr>
      <a:lvl3pPr marL="557213" algn="l" defTabSz="557213" rtl="0" eaLnBrk="1" latinLnBrk="0" hangingPunct="1">
        <a:defRPr kumimoji="1" sz="1097" kern="1200">
          <a:solidFill>
            <a:schemeClr val="tx1"/>
          </a:solidFill>
          <a:latin typeface="+mn-lt"/>
          <a:ea typeface="+mn-ea"/>
          <a:cs typeface="+mn-cs"/>
        </a:defRPr>
      </a:lvl3pPr>
      <a:lvl4pPr marL="835819" algn="l" defTabSz="557213" rtl="0" eaLnBrk="1" latinLnBrk="0" hangingPunct="1">
        <a:defRPr kumimoji="1" sz="1097" kern="1200">
          <a:solidFill>
            <a:schemeClr val="tx1"/>
          </a:solidFill>
          <a:latin typeface="+mn-lt"/>
          <a:ea typeface="+mn-ea"/>
          <a:cs typeface="+mn-cs"/>
        </a:defRPr>
      </a:lvl4pPr>
      <a:lvl5pPr marL="1114425" algn="l" defTabSz="557213" rtl="0" eaLnBrk="1" latinLnBrk="0" hangingPunct="1">
        <a:defRPr kumimoji="1" sz="1097" kern="1200">
          <a:solidFill>
            <a:schemeClr val="tx1"/>
          </a:solidFill>
          <a:latin typeface="+mn-lt"/>
          <a:ea typeface="+mn-ea"/>
          <a:cs typeface="+mn-cs"/>
        </a:defRPr>
      </a:lvl5pPr>
      <a:lvl6pPr marL="1393031" algn="l" defTabSz="557213" rtl="0" eaLnBrk="1" latinLnBrk="0" hangingPunct="1">
        <a:defRPr kumimoji="1" sz="1097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algn="l" defTabSz="557213" rtl="0" eaLnBrk="1" latinLnBrk="0" hangingPunct="1">
        <a:defRPr kumimoji="1" sz="1097" kern="1200">
          <a:solidFill>
            <a:schemeClr val="tx1"/>
          </a:solidFill>
          <a:latin typeface="+mn-lt"/>
          <a:ea typeface="+mn-ea"/>
          <a:cs typeface="+mn-cs"/>
        </a:defRPr>
      </a:lvl7pPr>
      <a:lvl8pPr marL="1950244" algn="l" defTabSz="557213" rtl="0" eaLnBrk="1" latinLnBrk="0" hangingPunct="1">
        <a:defRPr kumimoji="1" sz="1097" kern="1200">
          <a:solidFill>
            <a:schemeClr val="tx1"/>
          </a:solidFill>
          <a:latin typeface="+mn-lt"/>
          <a:ea typeface="+mn-ea"/>
          <a:cs typeface="+mn-cs"/>
        </a:defRPr>
      </a:lvl8pPr>
      <a:lvl9pPr marL="2228850" algn="l" defTabSz="557213" rtl="0" eaLnBrk="1" latinLnBrk="0" hangingPunct="1">
        <a:defRPr kumimoji="1" sz="1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" y="-61988"/>
            <a:ext cx="9059353" cy="91078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558573" cy="56303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842" y="4581597"/>
            <a:ext cx="558573" cy="56303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"/>
            <a:ext cx="9144397" cy="5143277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544" y="4685306"/>
            <a:ext cx="9059353" cy="910780"/>
          </a:xfrm>
          <a:prstGeom prst="rect">
            <a:avLst/>
          </a:prstGeom>
        </p:spPr>
      </p:pic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47212" y="123478"/>
            <a:ext cx="8229600" cy="601576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/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915566"/>
            <a:ext cx="8229600" cy="3679057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lang="en-US" altLang="ja-JP" dirty="0"/>
              <a:t>Master Text</a:t>
            </a:r>
            <a:endParaRPr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4803998"/>
            <a:ext cx="2133600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76968" y="4767994"/>
            <a:ext cx="367937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800">
                <a:solidFill>
                  <a:schemeClr val="tx1">
                    <a:alpha val="50000"/>
                  </a:schemeClr>
                </a:solidFill>
                <a:latin typeface="Bebas Neue Regular" pitchFamily="50" charset="0"/>
              </a:defRPr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B7571B6-BC23-4284-BB04-B3DD2C23A47A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06628" y="0"/>
            <a:ext cx="1037372" cy="61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6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  <p:sldLayoutId id="2147484003" r:id="rId12"/>
    <p:sldLayoutId id="2147484004" r:id="rId13"/>
    <p:sldLayoutId id="2147484005" r:id="rId14"/>
    <p:sldLayoutId id="2147484006" r:id="rId15"/>
    <p:sldLayoutId id="2147484007" r:id="rId16"/>
    <p:sldLayoutId id="2147484008" r:id="rId17"/>
    <p:sldLayoutId id="2147484009" r:id="rId18"/>
    <p:sldLayoutId id="2147484010" r:id="rId19"/>
    <p:sldLayoutId id="2147484011" r:id="rId20"/>
    <p:sldLayoutId id="2147484012" r:id="rId21"/>
    <p:sldLayoutId id="2147484013" r:id="rId22"/>
    <p:sldLayoutId id="2147484014" r:id="rId23"/>
    <p:sldLayoutId id="2147484015" r:id="rId24"/>
    <p:sldLayoutId id="2147484016" r:id="rId25"/>
    <p:sldLayoutId id="2147484017" r:id="rId26"/>
    <p:sldLayoutId id="2147484018" r:id="rId27"/>
    <p:sldLayoutId id="2147484019" r:id="rId28"/>
    <p:sldLayoutId id="2147484020" r:id="rId29"/>
    <p:sldLayoutId id="2147484021" r:id="rId30"/>
    <p:sldLayoutId id="2147484022" r:id="rId31"/>
    <p:sldLayoutId id="2147484023" r:id="rId32"/>
    <p:sldLayoutId id="2147484024" r:id="rId33"/>
    <p:sldLayoutId id="2147484025" r:id="rId34"/>
    <p:sldLayoutId id="2147484026" r:id="rId35"/>
    <p:sldLayoutId id="2147484027" r:id="rId36"/>
    <p:sldLayoutId id="2147484028" r:id="rId37"/>
    <p:sldLayoutId id="2147484029" r:id="rId38"/>
    <p:sldLayoutId id="2147484030" r:id="rId39"/>
    <p:sldLayoutId id="2147484031" r:id="rId40"/>
    <p:sldLayoutId id="2147484032" r:id="rId41"/>
  </p:sldLayoutIdLst>
  <p:hf hdr="0" ftr="0" dt="0"/>
  <p:txStyles>
    <p:titleStyle>
      <a:lvl1pPr algn="ctr" defTabSz="816377" rtl="0" eaLnBrk="1" latinLnBrk="0" hangingPunct="1">
        <a:spcBef>
          <a:spcPct val="0"/>
        </a:spcBef>
        <a:buNone/>
        <a:defRPr kumimoji="1" sz="4400" kern="1200" spc="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16377" rtl="0" eaLnBrk="1" latinLnBrk="0" hangingPunct="1">
        <a:spcBef>
          <a:spcPct val="20000"/>
        </a:spcBef>
        <a:buFont typeface="Arial" panose="020B0604020202020204" pitchFamily="34" charset="0"/>
        <a:buNone/>
        <a:defRPr kumimoji="1" sz="1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3306" indent="-255118" algn="l" defTabSz="816377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471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659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847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035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223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411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600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88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77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65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753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941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129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17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506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" y="-61988"/>
            <a:ext cx="9059353" cy="91078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558573" cy="56303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842" y="4581597"/>
            <a:ext cx="558573" cy="56303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"/>
            <a:ext cx="9144397" cy="5143277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544" y="4685306"/>
            <a:ext cx="9059353" cy="910780"/>
          </a:xfrm>
          <a:prstGeom prst="rect">
            <a:avLst/>
          </a:prstGeom>
        </p:spPr>
      </p:pic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47212" y="123478"/>
            <a:ext cx="8229600" cy="601576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/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915566"/>
            <a:ext cx="8229600" cy="3679057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lang="en-US" altLang="ja-JP" dirty="0"/>
              <a:t>Master Text</a:t>
            </a:r>
            <a:endParaRPr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4803998"/>
            <a:ext cx="2133600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627615" y="4818917"/>
            <a:ext cx="3888769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05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76968" y="4767994"/>
            <a:ext cx="367937" cy="273844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800">
                <a:solidFill>
                  <a:schemeClr val="tx1">
                    <a:alpha val="50000"/>
                  </a:schemeClr>
                </a:solidFill>
                <a:latin typeface="Bebas Neue Regular" pitchFamily="50" charset="0"/>
              </a:defRPr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C92880D-554D-4A0E-962A-B8CE03E3D359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06628" y="0"/>
            <a:ext cx="1037372" cy="61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9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  <p:sldLayoutId id="2147484200" r:id="rId12"/>
    <p:sldLayoutId id="2147484201" r:id="rId13"/>
    <p:sldLayoutId id="2147484202" r:id="rId14"/>
    <p:sldLayoutId id="2147484203" r:id="rId15"/>
    <p:sldLayoutId id="2147484204" r:id="rId16"/>
    <p:sldLayoutId id="2147484205" r:id="rId17"/>
    <p:sldLayoutId id="2147484206" r:id="rId18"/>
    <p:sldLayoutId id="2147484207" r:id="rId19"/>
    <p:sldLayoutId id="2147484208" r:id="rId20"/>
    <p:sldLayoutId id="2147484209" r:id="rId21"/>
    <p:sldLayoutId id="2147484210" r:id="rId22"/>
    <p:sldLayoutId id="2147484211" r:id="rId23"/>
    <p:sldLayoutId id="2147484212" r:id="rId24"/>
    <p:sldLayoutId id="2147484213" r:id="rId25"/>
    <p:sldLayoutId id="2147484214" r:id="rId26"/>
    <p:sldLayoutId id="2147484215" r:id="rId27"/>
    <p:sldLayoutId id="2147484216" r:id="rId28"/>
    <p:sldLayoutId id="2147484217" r:id="rId29"/>
    <p:sldLayoutId id="2147484218" r:id="rId30"/>
    <p:sldLayoutId id="2147484219" r:id="rId31"/>
    <p:sldLayoutId id="2147484220" r:id="rId32"/>
    <p:sldLayoutId id="2147484221" r:id="rId33"/>
    <p:sldLayoutId id="2147484222" r:id="rId34"/>
    <p:sldLayoutId id="2147484223" r:id="rId35"/>
    <p:sldLayoutId id="2147484224" r:id="rId36"/>
    <p:sldLayoutId id="2147484225" r:id="rId37"/>
    <p:sldLayoutId id="2147484226" r:id="rId38"/>
    <p:sldLayoutId id="2147484227" r:id="rId39"/>
    <p:sldLayoutId id="2147484229" r:id="rId40"/>
    <p:sldLayoutId id="2147484230" r:id="rId41"/>
    <p:sldLayoutId id="2147484248" r:id="rId42"/>
  </p:sldLayoutIdLst>
  <p:hf hdr="0" ftr="0" dt="0"/>
  <p:txStyles>
    <p:titleStyle>
      <a:lvl1pPr algn="ctr" defTabSz="816377" rtl="0" eaLnBrk="1" latinLnBrk="0" hangingPunct="1">
        <a:spcBef>
          <a:spcPct val="0"/>
        </a:spcBef>
        <a:buNone/>
        <a:defRPr kumimoji="1" sz="4400" kern="1200" spc="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16377" rtl="0" eaLnBrk="1" latinLnBrk="0" hangingPunct="1">
        <a:spcBef>
          <a:spcPct val="20000"/>
        </a:spcBef>
        <a:buFont typeface="Arial" panose="020B0604020202020204" pitchFamily="34" charset="0"/>
        <a:buNone/>
        <a:defRPr kumimoji="1" sz="1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3306" indent="-255118" algn="l" defTabSz="816377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471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659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847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035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223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411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600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88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77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65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753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941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129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17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506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emf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3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3.jpg"/><Relationship Id="rId7" Type="http://schemas.openxmlformats.org/officeDocument/2006/relationships/image" Target="../media/image6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0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hdphoto" Target="../media/hdphoto1.wdp"/><Relationship Id="rId7" Type="http://schemas.openxmlformats.org/officeDocument/2006/relationships/image" Target="../media/image5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58.png"/><Relationship Id="rId11" Type="http://schemas.openxmlformats.org/officeDocument/2006/relationships/image" Target="../media/image62.jpg"/><Relationship Id="rId5" Type="http://schemas.openxmlformats.org/officeDocument/2006/relationships/image" Target="../media/image57.jpg"/><Relationship Id="rId10" Type="http://schemas.openxmlformats.org/officeDocument/2006/relationships/image" Target="../media/image61.jpeg"/><Relationship Id="rId4" Type="http://schemas.openxmlformats.org/officeDocument/2006/relationships/image" Target="../media/image56.jpe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65.jpeg"/><Relationship Id="rId5" Type="http://schemas.openxmlformats.org/officeDocument/2006/relationships/image" Target="../media/image34.png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7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8B563BE5-15EF-41F6-AA3D-AFB5CC3ABC4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0" y="0"/>
            <a:ext cx="9144000" cy="5176910"/>
          </a:xfrm>
          <a:prstGeom prst="rect">
            <a:avLst/>
          </a:prstGeom>
        </p:spPr>
      </p:pic>
      <p:pic>
        <p:nvPicPr>
          <p:cNvPr id="3" name="図 2" descr="輸送, 衛星, 動物, 室内 が含まれている画像&#10;&#10;非常に高い精度で生成された説明">
            <a:extLst>
              <a:ext uri="{FF2B5EF4-FFF2-40B4-BE49-F238E27FC236}">
                <a16:creationId xmlns:a16="http://schemas.microsoft.com/office/drawing/2014/main" id="{8A3C3CED-ABB8-4AB3-A6DE-EB33676CAF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845" y="2326793"/>
            <a:ext cx="1573463" cy="7211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図 3" descr="テーブル, 室内, ケーキ, 座っている が含まれている画像&#10;&#10;非常に高い精度で生成された説明">
            <a:extLst>
              <a:ext uri="{FF2B5EF4-FFF2-40B4-BE49-F238E27FC236}">
                <a16:creationId xmlns:a16="http://schemas.microsoft.com/office/drawing/2014/main" id="{95032E89-3D40-4D10-ABD4-1F44CDB020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1753" y="2582227"/>
            <a:ext cx="1362169" cy="8797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図 4" descr="衛星, 空, 輸送, 室内 が含まれている画像&#10;&#10;高い精度で生成された説明">
            <a:extLst>
              <a:ext uri="{FF2B5EF4-FFF2-40B4-BE49-F238E27FC236}">
                <a16:creationId xmlns:a16="http://schemas.microsoft.com/office/drawing/2014/main" id="{AE753512-71BA-4BF5-B0F3-1A911D3D50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9292" y="1374752"/>
            <a:ext cx="1301856" cy="8136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図 5" descr="室内, 輸送 が含まれている画像&#10;&#10;高い精度で生成された説明">
            <a:extLst>
              <a:ext uri="{FF2B5EF4-FFF2-40B4-BE49-F238E27FC236}">
                <a16:creationId xmlns:a16="http://schemas.microsoft.com/office/drawing/2014/main" id="{94D8094C-A933-4974-9E29-A9BEAD44CB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6952" y="1168315"/>
            <a:ext cx="1393574" cy="5806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図 6" descr="室内, 衛星, 輸送 が含まれている画像&#10;&#10;高い精度で生成された説明">
            <a:extLst>
              <a:ext uri="{FF2B5EF4-FFF2-40B4-BE49-F238E27FC236}">
                <a16:creationId xmlns:a16="http://schemas.microsoft.com/office/drawing/2014/main" id="{6A317CD2-4B13-458A-97D7-B196AD8D36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099" y="1562903"/>
            <a:ext cx="1751148" cy="8755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CCA9967-CB5E-4B99-9953-7BEB1DA299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5442" y="2207826"/>
            <a:ext cx="1228304" cy="7156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6B93DE8E-3FD6-4E5C-ADB4-719A4EFFE14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06628" y="0"/>
            <a:ext cx="1037372" cy="610219"/>
          </a:xfrm>
          <a:prstGeom prst="rect">
            <a:avLst/>
          </a:prstGeom>
        </p:spPr>
      </p:pic>
      <p:sp>
        <p:nvSpPr>
          <p:cNvPr id="24" name="Text Box 12">
            <a:extLst>
              <a:ext uri="{FF2B5EF4-FFF2-40B4-BE49-F238E27FC236}">
                <a16:creationId xmlns:a16="http://schemas.microsoft.com/office/drawing/2014/main" id="{CBF2FD63-5284-4AFC-B494-1A0888F98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3" y="843580"/>
            <a:ext cx="9121660" cy="38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lnSpc>
                <a:spcPts val="2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ja-JP" sz="3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JAXA</a:t>
            </a:r>
            <a:r>
              <a:rPr lang="ja-JP" altLang="en-US" sz="3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agency</a:t>
            </a:r>
            <a:r>
              <a:rPr lang="ja-JP" altLang="en-US" sz="3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report</a:t>
            </a:r>
          </a:p>
        </p:txBody>
      </p:sp>
      <p:sp>
        <p:nvSpPr>
          <p:cNvPr id="25" name="サブタイトル 5">
            <a:extLst>
              <a:ext uri="{FF2B5EF4-FFF2-40B4-BE49-F238E27FC236}">
                <a16:creationId xmlns:a16="http://schemas.microsoft.com/office/drawing/2014/main" id="{B5A601BF-12A9-44F3-A7B0-BF45A74BD73F}"/>
              </a:ext>
            </a:extLst>
          </p:cNvPr>
          <p:cNvSpPr txBox="1">
            <a:spLocks/>
          </p:cNvSpPr>
          <p:nvPr/>
        </p:nvSpPr>
        <p:spPr>
          <a:xfrm>
            <a:off x="2903624" y="3379041"/>
            <a:ext cx="3432517" cy="3057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81637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3306" indent="-255118" algn="l" defTabSz="816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471" indent="-204094" algn="l" defTabSz="816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659" indent="-204094" algn="l" defTabSz="816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847" indent="-204094" algn="l" defTabSz="816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5035" indent="-204094" algn="l" defTabSz="816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3223" indent="-204094" algn="l" defTabSz="816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411" indent="-204094" algn="l" defTabSz="816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600" indent="-204094" algn="l" defTabSz="816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altLang="ja-JP" sz="2000" b="1" dirty="0">
                <a:solidFill>
                  <a:schemeClr val="bg1"/>
                </a:solidFill>
                <a:ea typeface="+mj-ea"/>
              </a:rPr>
              <a:t>October 15, 2019</a:t>
            </a:r>
          </a:p>
        </p:txBody>
      </p:sp>
      <p:sp>
        <p:nvSpPr>
          <p:cNvPr id="26" name="Text Box 12">
            <a:extLst>
              <a:ext uri="{FF2B5EF4-FFF2-40B4-BE49-F238E27FC236}">
                <a16:creationId xmlns:a16="http://schemas.microsoft.com/office/drawing/2014/main" id="{84681209-64E2-4DEC-9AD5-92BEDB702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896" y="3874823"/>
            <a:ext cx="6911975" cy="1189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ts val="1200"/>
              </a:lnSpc>
              <a:spcBef>
                <a:spcPct val="50000"/>
              </a:spcBef>
            </a:pPr>
            <a:r>
              <a:rPr lang="en-US" altLang="ja-JP" sz="2000" b="1" dirty="0">
                <a:solidFill>
                  <a:srgbClr val="FFC000"/>
                </a:solidFill>
                <a:latin typeface="+mn-lt"/>
                <a:cs typeface="Arial" panose="020B0604020202020204" pitchFamily="34" charset="0"/>
              </a:rPr>
              <a:t>Kazuo Tachi</a:t>
            </a:r>
          </a:p>
          <a:p>
            <a:pPr algn="ctr" eaLnBrk="1" hangingPunct="1">
              <a:lnSpc>
                <a:spcPts val="1200"/>
              </a:lnSpc>
              <a:spcBef>
                <a:spcPct val="50000"/>
              </a:spcBef>
            </a:pPr>
            <a:r>
              <a:rPr lang="en-US" altLang="ja-JP" sz="2000" b="1" dirty="0">
                <a:solidFill>
                  <a:srgbClr val="FFC000"/>
                </a:solidFill>
                <a:latin typeface="+mn-lt"/>
                <a:cs typeface="Arial" panose="020B0604020202020204" pitchFamily="34" charset="0"/>
              </a:rPr>
              <a:t>Associate Director General</a:t>
            </a:r>
          </a:p>
          <a:p>
            <a:pPr algn="ctr" eaLnBrk="1" hangingPunct="1">
              <a:lnSpc>
                <a:spcPts val="1200"/>
              </a:lnSpc>
              <a:spcBef>
                <a:spcPct val="50000"/>
              </a:spcBef>
            </a:pPr>
            <a:r>
              <a:rPr lang="en-US" altLang="ja-JP" sz="2000" b="1" dirty="0">
                <a:solidFill>
                  <a:srgbClr val="FFC000"/>
                </a:solidFill>
                <a:latin typeface="+mn-lt"/>
                <a:cs typeface="Arial" panose="020B0604020202020204" pitchFamily="34" charset="0"/>
              </a:rPr>
              <a:t> Space Technology Directorate I</a:t>
            </a:r>
          </a:p>
          <a:p>
            <a:pPr algn="ctr" eaLnBrk="1" hangingPunct="1">
              <a:lnSpc>
                <a:spcPts val="1200"/>
              </a:lnSpc>
              <a:spcBef>
                <a:spcPct val="50000"/>
              </a:spcBef>
            </a:pPr>
            <a:r>
              <a:rPr lang="en-US" altLang="ja-JP" sz="2000" b="1" dirty="0">
                <a:solidFill>
                  <a:srgbClr val="FFC000"/>
                </a:solidFill>
                <a:latin typeface="+mn-lt"/>
                <a:cs typeface="Arial" panose="020B0604020202020204" pitchFamily="34" charset="0"/>
              </a:rPr>
              <a:t>Japan Aerospace Exploration Agency</a:t>
            </a:r>
          </a:p>
        </p:txBody>
      </p:sp>
    </p:spTree>
    <p:extLst>
      <p:ext uri="{BB962C8B-B14F-4D97-AF65-F5344CB8AC3E}">
        <p14:creationId xmlns:p14="http://schemas.microsoft.com/office/powerpoint/2010/main" val="278391963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楕円 3">
            <a:extLst>
              <a:ext uri="{FF2B5EF4-FFF2-40B4-BE49-F238E27FC236}">
                <a16:creationId xmlns:a16="http://schemas.microsoft.com/office/drawing/2014/main" id="{E98DD4E9-E2B0-4AB0-9D9E-D9DEC0896211}"/>
              </a:ext>
            </a:extLst>
          </p:cNvPr>
          <p:cNvSpPr/>
          <p:nvPr/>
        </p:nvSpPr>
        <p:spPr>
          <a:xfrm>
            <a:off x="6495086" y="2373668"/>
            <a:ext cx="2539031" cy="2283225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9479F918-B9DE-4586-82A1-2D645727A421}"/>
              </a:ext>
            </a:extLst>
          </p:cNvPr>
          <p:cNvCxnSpPr>
            <a:cxnSpLocks/>
          </p:cNvCxnSpPr>
          <p:nvPr/>
        </p:nvCxnSpPr>
        <p:spPr>
          <a:xfrm flipH="1">
            <a:off x="397" y="1321405"/>
            <a:ext cx="9143207" cy="0"/>
          </a:xfrm>
          <a:prstGeom prst="line">
            <a:avLst/>
          </a:prstGeom>
          <a:ln w="57150">
            <a:solidFill>
              <a:srgbClr val="CFDDFD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楕円 12">
            <a:extLst>
              <a:ext uri="{FF2B5EF4-FFF2-40B4-BE49-F238E27FC236}">
                <a16:creationId xmlns:a16="http://schemas.microsoft.com/office/drawing/2014/main" id="{BCE5F7B9-F178-410E-BAF0-7A10CA6281EB}"/>
              </a:ext>
            </a:extLst>
          </p:cNvPr>
          <p:cNvSpPr/>
          <p:nvPr/>
        </p:nvSpPr>
        <p:spPr>
          <a:xfrm>
            <a:off x="4904518" y="1239602"/>
            <a:ext cx="180020" cy="180020"/>
          </a:xfrm>
          <a:prstGeom prst="ellipse">
            <a:avLst/>
          </a:prstGeom>
          <a:solidFill>
            <a:srgbClr val="CFDDF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600" dirty="0">
              <a:solidFill>
                <a:srgbClr val="FFFFFF"/>
              </a:solidFill>
              <a:latin typeface="Roboto Light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95DF0720-1173-4208-AB04-F7BCAADDCDF9}"/>
              </a:ext>
            </a:extLst>
          </p:cNvPr>
          <p:cNvSpPr/>
          <p:nvPr/>
        </p:nvSpPr>
        <p:spPr>
          <a:xfrm>
            <a:off x="7638479" y="1239602"/>
            <a:ext cx="180020" cy="180020"/>
          </a:xfrm>
          <a:prstGeom prst="ellipse">
            <a:avLst/>
          </a:prstGeom>
          <a:solidFill>
            <a:srgbClr val="CFDDF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600" dirty="0">
              <a:solidFill>
                <a:srgbClr val="FFFFFF"/>
              </a:solidFill>
              <a:latin typeface="Roboto Light"/>
            </a:endParaRPr>
          </a:p>
        </p:txBody>
      </p:sp>
      <p:sp>
        <p:nvSpPr>
          <p:cNvPr id="21" name="テキスト プレースホルダー 22">
            <a:extLst>
              <a:ext uri="{FF2B5EF4-FFF2-40B4-BE49-F238E27FC236}">
                <a16:creationId xmlns:a16="http://schemas.microsoft.com/office/drawing/2014/main" id="{060A5F37-4FD3-4AE6-94F3-98166572F6BE}"/>
              </a:ext>
            </a:extLst>
          </p:cNvPr>
          <p:cNvSpPr txBox="1">
            <a:spLocks/>
          </p:cNvSpPr>
          <p:nvPr/>
        </p:nvSpPr>
        <p:spPr>
          <a:xfrm>
            <a:off x="3936486" y="698692"/>
            <a:ext cx="2061520" cy="495498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16377" fontAlgn="auto">
              <a:spcAft>
                <a:spcPts val="0"/>
              </a:spcAft>
              <a:defRPr/>
            </a:pPr>
            <a:r>
              <a:rPr lang="en-US" sz="3000" i="1" dirty="0">
                <a:latin typeface="Roboto Light"/>
              </a:rPr>
              <a:t>2021-2022</a:t>
            </a:r>
            <a:endParaRPr lang="en-US" sz="3000" dirty="0">
              <a:latin typeface="Roboto Light"/>
            </a:endParaRPr>
          </a:p>
        </p:txBody>
      </p:sp>
      <p:sp>
        <p:nvSpPr>
          <p:cNvPr id="22" name="テキスト プレースホルダー 22">
            <a:extLst>
              <a:ext uri="{FF2B5EF4-FFF2-40B4-BE49-F238E27FC236}">
                <a16:creationId xmlns:a16="http://schemas.microsoft.com/office/drawing/2014/main" id="{C226C881-BFD4-49F0-B9F6-F75405F23CF7}"/>
              </a:ext>
            </a:extLst>
          </p:cNvPr>
          <p:cNvSpPr txBox="1">
            <a:spLocks/>
          </p:cNvSpPr>
          <p:nvPr/>
        </p:nvSpPr>
        <p:spPr>
          <a:xfrm>
            <a:off x="6666922" y="744104"/>
            <a:ext cx="2061519" cy="495498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16377" fontAlgn="auto">
              <a:spcAft>
                <a:spcPts val="0"/>
              </a:spcAft>
              <a:defRPr/>
            </a:pPr>
            <a:r>
              <a:rPr lang="en-US" sz="3000" i="1" dirty="0">
                <a:latin typeface="Roboto Light"/>
              </a:rPr>
              <a:t>2022-2023</a:t>
            </a:r>
            <a:endParaRPr lang="en-US" sz="3000" dirty="0">
              <a:latin typeface="Roboto Light"/>
            </a:endParaRPr>
          </a:p>
        </p:txBody>
      </p:sp>
      <p:sp>
        <p:nvSpPr>
          <p:cNvPr id="26" name="テキスト プレースホルダー 22">
            <a:extLst>
              <a:ext uri="{FF2B5EF4-FFF2-40B4-BE49-F238E27FC236}">
                <a16:creationId xmlns:a16="http://schemas.microsoft.com/office/drawing/2014/main" id="{DCAFD557-A2D2-42B2-B4B4-DD55E154B384}"/>
              </a:ext>
            </a:extLst>
          </p:cNvPr>
          <p:cNvSpPr txBox="1">
            <a:spLocks/>
          </p:cNvSpPr>
          <p:nvPr/>
        </p:nvSpPr>
        <p:spPr>
          <a:xfrm>
            <a:off x="816678" y="727312"/>
            <a:ext cx="2087219" cy="495498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16377" fontAlgn="auto">
              <a:spcAft>
                <a:spcPts val="0"/>
              </a:spcAft>
              <a:defRPr/>
            </a:pPr>
            <a:r>
              <a:rPr lang="en-US" sz="3000" i="1" dirty="0">
                <a:latin typeface="Roboto Light"/>
              </a:rPr>
              <a:t>2020</a:t>
            </a:r>
            <a:r>
              <a:rPr lang="en-US" altLang="ja-JP" sz="3000" i="1" dirty="0">
                <a:latin typeface="Roboto Light"/>
              </a:rPr>
              <a:t>-2021</a:t>
            </a:r>
            <a:endParaRPr lang="en-US" sz="3000" dirty="0">
              <a:latin typeface="Roboto Light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F96DF1B3-52AB-4FE4-A94C-72A216CA35CA}"/>
              </a:ext>
            </a:extLst>
          </p:cNvPr>
          <p:cNvSpPr/>
          <p:nvPr/>
        </p:nvSpPr>
        <p:spPr>
          <a:xfrm>
            <a:off x="1777571" y="1228728"/>
            <a:ext cx="180020" cy="180020"/>
          </a:xfrm>
          <a:prstGeom prst="ellipse">
            <a:avLst/>
          </a:prstGeom>
          <a:solidFill>
            <a:srgbClr val="CFDDF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600" dirty="0">
              <a:solidFill>
                <a:srgbClr val="FFFFFF"/>
              </a:solidFill>
              <a:latin typeface="Roboto Light"/>
            </a:endParaRPr>
          </a:p>
        </p:txBody>
      </p:sp>
      <p:sp>
        <p:nvSpPr>
          <p:cNvPr id="36" name="テキスト プレースホルダー 22">
            <a:extLst>
              <a:ext uri="{FF2B5EF4-FFF2-40B4-BE49-F238E27FC236}">
                <a16:creationId xmlns:a16="http://schemas.microsoft.com/office/drawing/2014/main" id="{5586787D-69D0-4B37-B4E0-65AAF678DC17}"/>
              </a:ext>
            </a:extLst>
          </p:cNvPr>
          <p:cNvSpPr txBox="1">
            <a:spLocks/>
          </p:cNvSpPr>
          <p:nvPr/>
        </p:nvSpPr>
        <p:spPr>
          <a:xfrm>
            <a:off x="326779" y="1306456"/>
            <a:ext cx="2901583" cy="480755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600" i="1" dirty="0"/>
              <a:t>ALOS-3,</a:t>
            </a:r>
            <a:r>
              <a:rPr lang="ja-JP" altLang="en-US" sz="1600" i="1" dirty="0"/>
              <a:t> </a:t>
            </a:r>
            <a:r>
              <a:rPr lang="en-US" altLang="ja-JP" sz="1600" i="1" dirty="0"/>
              <a:t>ALOS-4</a:t>
            </a:r>
          </a:p>
          <a:p>
            <a:pPr algn="ctr"/>
            <a:r>
              <a:rPr lang="en-US" sz="1600" i="1" dirty="0"/>
              <a:t>Launch</a:t>
            </a:r>
          </a:p>
        </p:txBody>
      </p:sp>
      <p:sp>
        <p:nvSpPr>
          <p:cNvPr id="38" name="テキスト プレースホルダー 22">
            <a:extLst>
              <a:ext uri="{FF2B5EF4-FFF2-40B4-BE49-F238E27FC236}">
                <a16:creationId xmlns:a16="http://schemas.microsoft.com/office/drawing/2014/main" id="{188B48E4-D9B7-4FB5-B52E-55B97C8DA234}"/>
              </a:ext>
            </a:extLst>
          </p:cNvPr>
          <p:cNvSpPr txBox="1">
            <a:spLocks/>
          </p:cNvSpPr>
          <p:nvPr/>
        </p:nvSpPr>
        <p:spPr>
          <a:xfrm>
            <a:off x="4014556" y="1350534"/>
            <a:ext cx="1997605" cy="345930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600" i="1" dirty="0" err="1"/>
              <a:t>EarthCARE</a:t>
            </a:r>
            <a:endParaRPr lang="en-US" altLang="ja-JP" sz="1600" i="1" dirty="0"/>
          </a:p>
          <a:p>
            <a:pPr algn="ctr"/>
            <a:r>
              <a:rPr lang="en-US" sz="1600" i="1" dirty="0"/>
              <a:t>Launch</a:t>
            </a:r>
          </a:p>
        </p:txBody>
      </p:sp>
      <p:sp>
        <p:nvSpPr>
          <p:cNvPr id="39" name="テキスト プレースホルダー 22">
            <a:extLst>
              <a:ext uri="{FF2B5EF4-FFF2-40B4-BE49-F238E27FC236}">
                <a16:creationId xmlns:a16="http://schemas.microsoft.com/office/drawing/2014/main" id="{37BD1282-8390-4E58-9A33-790D6BBAEA11}"/>
              </a:ext>
            </a:extLst>
          </p:cNvPr>
          <p:cNvSpPr txBox="1">
            <a:spLocks/>
          </p:cNvSpPr>
          <p:nvPr/>
        </p:nvSpPr>
        <p:spPr>
          <a:xfrm>
            <a:off x="6082453" y="1403209"/>
            <a:ext cx="3061547" cy="517586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600" i="1" dirty="0"/>
              <a:t>GOSAT-2 Follow-on Mission</a:t>
            </a:r>
          </a:p>
          <a:p>
            <a:pPr algn="ctr"/>
            <a:r>
              <a:rPr lang="en-US" altLang="ja-JP" sz="1600" i="1" dirty="0"/>
              <a:t>/ AMSR3</a:t>
            </a:r>
          </a:p>
          <a:p>
            <a:pPr algn="ctr"/>
            <a:r>
              <a:rPr lang="en-US" sz="1600" i="1" dirty="0"/>
              <a:t>Launch</a:t>
            </a:r>
          </a:p>
        </p:txBody>
      </p:sp>
      <p:pic>
        <p:nvPicPr>
          <p:cNvPr id="49" name="図プレースホルダー 84" descr="衛星, 輸送, 水, 空 が含まれている画像&#10;&#10;非常に高い精度で生成された説明">
            <a:extLst>
              <a:ext uri="{FF2B5EF4-FFF2-40B4-BE49-F238E27FC236}">
                <a16:creationId xmlns:a16="http://schemas.microsoft.com/office/drawing/2014/main" id="{999D3670-1A7F-4E3C-8CAA-14B2026AB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 r="16612"/>
          <a:stretch>
            <a:fillRect/>
          </a:stretch>
        </p:blipFill>
        <p:spPr>
          <a:xfrm>
            <a:off x="34477" y="1864939"/>
            <a:ext cx="2131837" cy="2131837"/>
          </a:xfrm>
          <a:prstGeom prst="ellipse">
            <a:avLst/>
          </a:prstGeom>
        </p:spPr>
      </p:pic>
      <p:pic>
        <p:nvPicPr>
          <p:cNvPr id="50" name="図プレースホルダー 87" descr="衛星, 輸送 が含まれている画像&#10;&#10;非常に高い精度で生成された説明">
            <a:extLst>
              <a:ext uri="{FF2B5EF4-FFF2-40B4-BE49-F238E27FC236}">
                <a16:creationId xmlns:a16="http://schemas.microsoft.com/office/drawing/2014/main" id="{B21722A4-A354-4858-9AE3-D23810EF9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1613975" y="2681730"/>
            <a:ext cx="2131837" cy="2131837"/>
          </a:xfrm>
          <a:prstGeom prst="ellipse">
            <a:avLst/>
          </a:prstGeom>
        </p:spPr>
      </p:pic>
      <p:pic>
        <p:nvPicPr>
          <p:cNvPr id="104" name="図プレースホルダー 102">
            <a:extLst>
              <a:ext uri="{FF2B5EF4-FFF2-40B4-BE49-F238E27FC236}">
                <a16:creationId xmlns:a16="http://schemas.microsoft.com/office/drawing/2014/main" id="{DEA8933F-2FE2-4FDE-8AA1-F47F8B86D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3824210" y="1973148"/>
            <a:ext cx="2520656" cy="2520656"/>
          </a:xfrm>
          <a:prstGeom prst="ellipse">
            <a:avLst/>
          </a:prstGeom>
        </p:spPr>
      </p:pic>
      <p:sp>
        <p:nvSpPr>
          <p:cNvPr id="105" name="テキスト プレースホルダー 22">
            <a:extLst>
              <a:ext uri="{FF2B5EF4-FFF2-40B4-BE49-F238E27FC236}">
                <a16:creationId xmlns:a16="http://schemas.microsoft.com/office/drawing/2014/main" id="{90645661-71DF-4EDD-8451-FA0BA814EE07}"/>
              </a:ext>
            </a:extLst>
          </p:cNvPr>
          <p:cNvSpPr txBox="1">
            <a:spLocks/>
          </p:cNvSpPr>
          <p:nvPr/>
        </p:nvSpPr>
        <p:spPr>
          <a:xfrm>
            <a:off x="401684" y="3308149"/>
            <a:ext cx="1249528" cy="378523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16377" fontAlgn="auto">
              <a:spcAft>
                <a:spcPts val="0"/>
              </a:spcAft>
              <a:defRPr/>
            </a:pPr>
            <a:r>
              <a:rPr lang="en-US" sz="1800" i="1" dirty="0">
                <a:solidFill>
                  <a:schemeClr val="bg1"/>
                </a:solidFill>
                <a:latin typeface="Roboto Light"/>
              </a:rPr>
              <a:t>ALOS-3</a:t>
            </a:r>
          </a:p>
          <a:p>
            <a:pPr algn="ctr" defTabSz="816377" fontAlgn="auto">
              <a:spcAft>
                <a:spcPts val="0"/>
              </a:spcAft>
              <a:defRPr/>
            </a:pPr>
            <a:r>
              <a:rPr lang="en-US" sz="1600" i="1" dirty="0">
                <a:solidFill>
                  <a:schemeClr val="bg1"/>
                </a:solidFill>
                <a:latin typeface="Roboto Light"/>
              </a:rPr>
              <a:t>(Optical)</a:t>
            </a:r>
          </a:p>
          <a:p>
            <a:pPr defTabSz="816377" fontAlgn="auto">
              <a:spcAft>
                <a:spcPts val="0"/>
              </a:spcAft>
              <a:defRPr/>
            </a:pPr>
            <a:endParaRPr lang="en-US" sz="1800" i="1" dirty="0">
              <a:solidFill>
                <a:schemeClr val="bg1"/>
              </a:solidFill>
              <a:latin typeface="Roboto Light"/>
            </a:endParaRPr>
          </a:p>
        </p:txBody>
      </p:sp>
      <p:sp>
        <p:nvSpPr>
          <p:cNvPr id="106" name="テキスト プレースホルダー 22">
            <a:extLst>
              <a:ext uri="{FF2B5EF4-FFF2-40B4-BE49-F238E27FC236}">
                <a16:creationId xmlns:a16="http://schemas.microsoft.com/office/drawing/2014/main" id="{DAA719E7-5210-48DD-98A7-521D511A6D3F}"/>
              </a:ext>
            </a:extLst>
          </p:cNvPr>
          <p:cNvSpPr txBox="1">
            <a:spLocks/>
          </p:cNvSpPr>
          <p:nvPr/>
        </p:nvSpPr>
        <p:spPr>
          <a:xfrm>
            <a:off x="2125770" y="4159883"/>
            <a:ext cx="1249528" cy="378523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16377" fontAlgn="auto">
              <a:spcAft>
                <a:spcPts val="0"/>
              </a:spcAft>
              <a:defRPr/>
            </a:pPr>
            <a:r>
              <a:rPr lang="en-US" sz="1800" i="1" dirty="0">
                <a:solidFill>
                  <a:schemeClr val="bg1"/>
                </a:solidFill>
                <a:latin typeface="Roboto Light"/>
              </a:rPr>
              <a:t>ALOS-4</a:t>
            </a:r>
          </a:p>
          <a:p>
            <a:pPr algn="ctr" defTabSz="816377" fontAlgn="auto">
              <a:spcAft>
                <a:spcPts val="0"/>
              </a:spcAft>
              <a:defRPr/>
            </a:pPr>
            <a:r>
              <a:rPr lang="en-US" sz="1600" i="1" dirty="0">
                <a:solidFill>
                  <a:schemeClr val="bg1"/>
                </a:solidFill>
                <a:latin typeface="Roboto Light"/>
              </a:rPr>
              <a:t>(Radar)</a:t>
            </a: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8A935B02-4254-48BD-B1F6-20B47E386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923" y="2708576"/>
            <a:ext cx="2195359" cy="1676845"/>
          </a:xfrm>
          <a:prstGeom prst="rect">
            <a:avLst/>
          </a:prstGeom>
        </p:spPr>
      </p:pic>
      <p:sp>
        <p:nvSpPr>
          <p:cNvPr id="40" name="タイトル 1">
            <a:extLst>
              <a:ext uri="{FF2B5EF4-FFF2-40B4-BE49-F238E27FC236}">
                <a16:creationId xmlns:a16="http://schemas.microsoft.com/office/drawing/2014/main" id="{E4FC0939-6F65-486A-9D81-2796EF7640D9}"/>
              </a:ext>
            </a:extLst>
          </p:cNvPr>
          <p:cNvSpPr txBox="1">
            <a:spLocks/>
          </p:cNvSpPr>
          <p:nvPr/>
        </p:nvSpPr>
        <p:spPr>
          <a:xfrm>
            <a:off x="737396" y="169164"/>
            <a:ext cx="7499634" cy="47104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ja-JP" sz="2800" b="1" kern="0" dirty="0">
                <a:latin typeface="Arial" panose="020B0604020202020204" pitchFamily="34" charset="0"/>
                <a:cs typeface="Arial" panose="020B0604020202020204" pitchFamily="34" charset="0"/>
              </a:rPr>
              <a:t>Future JAXA Earth Observation Satellites</a:t>
            </a:r>
            <a:endParaRPr lang="ja-JP" altLang="en-US" sz="28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8">
            <a:extLst>
              <a:ext uri="{FF2B5EF4-FFF2-40B4-BE49-F238E27FC236}">
                <a16:creationId xmlns:a16="http://schemas.microsoft.com/office/drawing/2014/main" id="{8C4E6170-3209-4A52-A7A2-94C694DDDA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56" y="3301434"/>
            <a:ext cx="617257" cy="312366"/>
          </a:xfrm>
          <a:prstGeom prst="rect">
            <a:avLst/>
          </a:prstGeom>
        </p:spPr>
      </p:pic>
      <p:pic>
        <p:nvPicPr>
          <p:cNvPr id="42" name="Picture 5" descr="jaxa_logo">
            <a:extLst>
              <a:ext uri="{FF2B5EF4-FFF2-40B4-BE49-F238E27FC236}">
                <a16:creationId xmlns:a16="http://schemas.microsoft.com/office/drawing/2014/main" id="{31FD4BB8-98DA-4992-AA32-43F7ED72D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98667" l="2260" r="96893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486" y="3556991"/>
            <a:ext cx="431239" cy="2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2F3CCE6-98DF-4EBB-AED1-A7C4A0B926E5}"/>
              </a:ext>
            </a:extLst>
          </p:cNvPr>
          <p:cNvSpPr txBox="1"/>
          <p:nvPr/>
        </p:nvSpPr>
        <p:spPr>
          <a:xfrm>
            <a:off x="4078939" y="3747649"/>
            <a:ext cx="1402494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5800" eaLnBrk="0" hangingPunct="0">
              <a:defRPr/>
            </a:pPr>
            <a:r>
              <a:rPr kumimoji="1" lang="en-US" altLang="ja-JP" sz="825" b="1" dirty="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CPR: </a:t>
            </a:r>
          </a:p>
          <a:p>
            <a:pPr defTabSz="685800" eaLnBrk="0" hangingPunct="0">
              <a:defRPr/>
            </a:pPr>
            <a:r>
              <a:rPr kumimoji="1" lang="en-US" altLang="ja-JP" sz="825" b="1" dirty="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Cloud Profiling Radar</a:t>
            </a:r>
            <a:endParaRPr kumimoji="1" lang="ja-JP" altLang="en-US" sz="825" b="1" dirty="0">
              <a:solidFill>
                <a:schemeClr val="tx2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/>
            </a:endParaRPr>
          </a:p>
        </p:txBody>
      </p:sp>
      <p:sp>
        <p:nvSpPr>
          <p:cNvPr id="108" name="テキスト プレースホルダー 22">
            <a:extLst>
              <a:ext uri="{FF2B5EF4-FFF2-40B4-BE49-F238E27FC236}">
                <a16:creationId xmlns:a16="http://schemas.microsoft.com/office/drawing/2014/main" id="{184A89A8-52AF-4F9F-B1DB-8EBA3996FBCB}"/>
              </a:ext>
            </a:extLst>
          </p:cNvPr>
          <p:cNvSpPr txBox="1">
            <a:spLocks/>
          </p:cNvSpPr>
          <p:nvPr/>
        </p:nvSpPr>
        <p:spPr>
          <a:xfrm>
            <a:off x="7113314" y="4118871"/>
            <a:ext cx="1410369" cy="317318"/>
          </a:xfrm>
          <a:prstGeom prst="rect">
            <a:avLst/>
          </a:prstGeom>
          <a:solidFill>
            <a:srgbClr val="FFFFCC"/>
          </a:solidFill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16377" fontAlgn="auto">
              <a:spcAft>
                <a:spcPts val="0"/>
              </a:spcAft>
              <a:defRPr/>
            </a:pPr>
            <a:r>
              <a:rPr lang="en-US" sz="1400" i="1" dirty="0">
                <a:solidFill>
                  <a:srgbClr val="000000"/>
                </a:solidFill>
                <a:highlight>
                  <a:srgbClr val="FFFFCC"/>
                </a:highlight>
                <a:latin typeface="Roboto Light"/>
              </a:rPr>
              <a:t>(MOE Mission)</a:t>
            </a:r>
          </a:p>
        </p:txBody>
      </p:sp>
      <p:sp>
        <p:nvSpPr>
          <p:cNvPr id="44" name="楕円 43">
            <a:extLst>
              <a:ext uri="{FF2B5EF4-FFF2-40B4-BE49-F238E27FC236}">
                <a16:creationId xmlns:a16="http://schemas.microsoft.com/office/drawing/2014/main" id="{846C8AE5-9D3B-41C5-8D18-0255FBE73948}"/>
              </a:ext>
            </a:extLst>
          </p:cNvPr>
          <p:cNvSpPr/>
          <p:nvPr/>
        </p:nvSpPr>
        <p:spPr>
          <a:xfrm>
            <a:off x="6533886" y="3873657"/>
            <a:ext cx="735668" cy="34182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hangingPunct="0"/>
            <a:r>
              <a:rPr kumimoji="1" lang="en-US" altLang="ja-JP" sz="1100" b="1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GHG</a:t>
            </a:r>
          </a:p>
        </p:txBody>
      </p:sp>
      <p:sp>
        <p:nvSpPr>
          <p:cNvPr id="45" name="楕円 44">
            <a:extLst>
              <a:ext uri="{FF2B5EF4-FFF2-40B4-BE49-F238E27FC236}">
                <a16:creationId xmlns:a16="http://schemas.microsoft.com/office/drawing/2014/main" id="{40C21574-7BE3-4BE3-B915-851790DCFBF5}"/>
              </a:ext>
            </a:extLst>
          </p:cNvPr>
          <p:cNvSpPr/>
          <p:nvPr/>
        </p:nvSpPr>
        <p:spPr>
          <a:xfrm>
            <a:off x="8133262" y="2464851"/>
            <a:ext cx="948713" cy="37852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hangingPunct="0"/>
            <a:r>
              <a:rPr kumimoji="1" lang="en-US" altLang="ja-JP" sz="1100" b="1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Water Cycling</a:t>
            </a:r>
          </a:p>
        </p:txBody>
      </p:sp>
      <p:sp>
        <p:nvSpPr>
          <p:cNvPr id="46" name="楕円 45">
            <a:extLst>
              <a:ext uri="{FF2B5EF4-FFF2-40B4-BE49-F238E27FC236}">
                <a16:creationId xmlns:a16="http://schemas.microsoft.com/office/drawing/2014/main" id="{75609222-6575-4254-B6A9-23B1AD441950}"/>
              </a:ext>
            </a:extLst>
          </p:cNvPr>
          <p:cNvSpPr/>
          <p:nvPr/>
        </p:nvSpPr>
        <p:spPr>
          <a:xfrm>
            <a:off x="13241" y="1978055"/>
            <a:ext cx="753094" cy="458010"/>
          </a:xfrm>
          <a:prstGeom prst="ellips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685800" eaLnBrk="0" hangingPunct="0"/>
            <a:r>
              <a:rPr kumimoji="1" lang="en-US" altLang="ja-JP" sz="1100" b="1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Land </a:t>
            </a:r>
          </a:p>
          <a:p>
            <a:pPr algn="ctr" defTabSz="685800" eaLnBrk="0" hangingPunct="0"/>
            <a:r>
              <a:rPr kumimoji="1" lang="en-US" altLang="ja-JP" sz="1100" b="1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Surface</a:t>
            </a:r>
          </a:p>
        </p:txBody>
      </p:sp>
      <p:sp>
        <p:nvSpPr>
          <p:cNvPr id="48" name="楕円 47">
            <a:extLst>
              <a:ext uri="{FF2B5EF4-FFF2-40B4-BE49-F238E27FC236}">
                <a16:creationId xmlns:a16="http://schemas.microsoft.com/office/drawing/2014/main" id="{B07DF832-8BFF-48CB-856F-267495A96CAB}"/>
              </a:ext>
            </a:extLst>
          </p:cNvPr>
          <p:cNvSpPr/>
          <p:nvPr/>
        </p:nvSpPr>
        <p:spPr>
          <a:xfrm>
            <a:off x="2750534" y="2708881"/>
            <a:ext cx="753094" cy="458010"/>
          </a:xfrm>
          <a:prstGeom prst="ellips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685800" eaLnBrk="0" hangingPunct="0"/>
            <a:r>
              <a:rPr kumimoji="1" lang="en-US" altLang="ja-JP" sz="1100" b="1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Land </a:t>
            </a:r>
          </a:p>
          <a:p>
            <a:pPr algn="ctr" defTabSz="685800" eaLnBrk="0" hangingPunct="0"/>
            <a:r>
              <a:rPr kumimoji="1" lang="en-US" altLang="ja-JP" sz="1100" b="1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Surface</a:t>
            </a:r>
          </a:p>
        </p:txBody>
      </p:sp>
      <p:sp>
        <p:nvSpPr>
          <p:cNvPr id="51" name="楕円 50">
            <a:extLst>
              <a:ext uri="{FF2B5EF4-FFF2-40B4-BE49-F238E27FC236}">
                <a16:creationId xmlns:a16="http://schemas.microsoft.com/office/drawing/2014/main" id="{3D020C26-D7E8-4C83-BC6B-7E35ED89B99C}"/>
              </a:ext>
            </a:extLst>
          </p:cNvPr>
          <p:cNvSpPr/>
          <p:nvPr/>
        </p:nvSpPr>
        <p:spPr>
          <a:xfrm>
            <a:off x="5147029" y="2251158"/>
            <a:ext cx="1197837" cy="39628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685800" eaLnBrk="0" hangingPunct="0"/>
            <a:r>
              <a:rPr kumimoji="1" lang="en-US" altLang="ja-JP" sz="1050" b="1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Cloud/Aerosol</a:t>
            </a:r>
          </a:p>
          <a:p>
            <a:pPr algn="ctr" defTabSz="685800" eaLnBrk="0" hangingPunct="0"/>
            <a:r>
              <a:rPr kumimoji="1" lang="en-US" altLang="ja-JP" sz="1050" b="1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Radiation Budget</a:t>
            </a:r>
          </a:p>
        </p:txBody>
      </p:sp>
      <p:sp>
        <p:nvSpPr>
          <p:cNvPr id="30" name="スライド番号プレースホルダー 2">
            <a:extLst>
              <a:ext uri="{FF2B5EF4-FFF2-40B4-BE49-F238E27FC236}">
                <a16:creationId xmlns:a16="http://schemas.microsoft.com/office/drawing/2014/main" id="{A6D61F83-FED8-40F6-AD86-7206E7CEF518}"/>
              </a:ext>
            </a:extLst>
          </p:cNvPr>
          <p:cNvSpPr txBox="1">
            <a:spLocks/>
          </p:cNvSpPr>
          <p:nvPr/>
        </p:nvSpPr>
        <p:spPr>
          <a:xfrm>
            <a:off x="8776063" y="4845151"/>
            <a:ext cx="367937" cy="298350"/>
          </a:xfrm>
          <a:prstGeom prst="rect">
            <a:avLst/>
          </a:prstGeom>
        </p:spPr>
        <p:txBody>
          <a:bodyPr lIns="36000" rIns="36000" anchor="ctr" anchorCtr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/>
            <a:fld id="{39699753-FFD2-4686-B1E0-2E25F5FA700A}" type="slidenum">
              <a:rPr kumimoji="1" lang="ja-JP" alt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9</a:t>
            </a:fld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88709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暗い, 座っている, リンゴ, 室内 が含まれている画像&#10;&#10;非常に高い精度で生成された説明">
            <a:extLst>
              <a:ext uri="{FF2B5EF4-FFF2-40B4-BE49-F238E27FC236}">
                <a16:creationId xmlns:a16="http://schemas.microsoft.com/office/drawing/2014/main" id="{3E4E61B1-DB92-4841-8158-080CDA1B9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999" y="1498"/>
            <a:ext cx="5142002" cy="5142002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10E6B7E-F777-4745-B7C7-C6154ACA977F}"/>
              </a:ext>
            </a:extLst>
          </p:cNvPr>
          <p:cNvSpPr/>
          <p:nvPr/>
        </p:nvSpPr>
        <p:spPr>
          <a:xfrm>
            <a:off x="1149339" y="4680337"/>
            <a:ext cx="64516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 of the Earth about 340,000 km from the center of the Earth took by the Hayabusa2 after the swing-by on December 4, 2015.</a:t>
            </a: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85239C89-4C85-4647-BCDD-CD6A6696902B}"/>
              </a:ext>
            </a:extLst>
          </p:cNvPr>
          <p:cNvSpPr txBox="1">
            <a:spLocks/>
          </p:cNvSpPr>
          <p:nvPr/>
        </p:nvSpPr>
        <p:spPr>
          <a:xfrm>
            <a:off x="617823" y="75225"/>
            <a:ext cx="7836511" cy="562301"/>
          </a:xfr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kumimoji="1" lang="en-US" altLang="ja-JP" sz="2400" b="1" i="1" kern="0" dirty="0">
                <a:latin typeface="Arial" panose="020B0604020202020204" pitchFamily="34" charset="0"/>
                <a:cs typeface="Arial" panose="020B0604020202020204" pitchFamily="34" charset="0"/>
              </a:rPr>
              <a:t>For Our Sustainable Future</a:t>
            </a:r>
            <a:endParaRPr kumimoji="1" lang="ja-JP" altLang="en-US" sz="2400" b="1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コンテンツ プレースホルダ 4">
            <a:extLst>
              <a:ext uri="{FF2B5EF4-FFF2-40B4-BE49-F238E27FC236}">
                <a16:creationId xmlns:a16="http://schemas.microsoft.com/office/drawing/2014/main" id="{B70EE58B-C4CC-4622-B129-FE9EC52A6E31}"/>
              </a:ext>
            </a:extLst>
          </p:cNvPr>
          <p:cNvSpPr txBox="1">
            <a:spLocks/>
          </p:cNvSpPr>
          <p:nvPr/>
        </p:nvSpPr>
        <p:spPr>
          <a:xfrm>
            <a:off x="1628427" y="3084062"/>
            <a:ext cx="6601173" cy="686174"/>
          </a:xfrm>
          <a:prstGeom prst="rect">
            <a:avLst/>
          </a:prstGeom>
          <a:noFill/>
        </p:spPr>
        <p:txBody>
          <a:bodyPr/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altLang="ja-JP" sz="3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attention.</a:t>
            </a:r>
          </a:p>
        </p:txBody>
      </p:sp>
      <p:sp>
        <p:nvSpPr>
          <p:cNvPr id="8" name="スライド番号プレースホルダー 2">
            <a:extLst>
              <a:ext uri="{FF2B5EF4-FFF2-40B4-BE49-F238E27FC236}">
                <a16:creationId xmlns:a16="http://schemas.microsoft.com/office/drawing/2014/main" id="{E0F0CFA8-01CB-4FF1-A220-E6C96431070E}"/>
              </a:ext>
            </a:extLst>
          </p:cNvPr>
          <p:cNvSpPr txBox="1">
            <a:spLocks/>
          </p:cNvSpPr>
          <p:nvPr/>
        </p:nvSpPr>
        <p:spPr>
          <a:xfrm>
            <a:off x="8776063" y="4845151"/>
            <a:ext cx="367937" cy="298350"/>
          </a:xfrm>
          <a:prstGeom prst="rect">
            <a:avLst/>
          </a:prstGeom>
        </p:spPr>
        <p:txBody>
          <a:bodyPr lIns="36000" rIns="36000" anchor="ctr" anchorCtr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/>
            <a:fld id="{39699753-FFD2-4686-B1E0-2E25F5FA700A}" type="slidenum">
              <a:rPr kumimoji="1" lang="ja-JP" alt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10</a:t>
            </a:fld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84432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61E741F-2659-47FF-934B-AD94287CD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0D7E3A-E524-4AF3-B5A6-84FB36BCB754}" type="slidenum">
              <a:rPr lang="ja-JP" altLang="en-US" smtClean="0"/>
              <a:pPr>
                <a:defRPr/>
              </a:pPr>
              <a:t>1</a:t>
            </a:fld>
            <a:endParaRPr lang="ja-JP" altLang="en-US" dirty="0"/>
          </a:p>
        </p:txBody>
      </p:sp>
      <p:sp>
        <p:nvSpPr>
          <p:cNvPr id="5" name="タイトル 6">
            <a:extLst>
              <a:ext uri="{FF2B5EF4-FFF2-40B4-BE49-F238E27FC236}">
                <a16:creationId xmlns:a16="http://schemas.microsoft.com/office/drawing/2014/main" id="{D11618BC-03A0-4F37-BBB7-36A98F8E29F4}"/>
              </a:ext>
            </a:extLst>
          </p:cNvPr>
          <p:cNvSpPr txBox="1">
            <a:spLocks/>
          </p:cNvSpPr>
          <p:nvPr/>
        </p:nvSpPr>
        <p:spPr>
          <a:xfrm>
            <a:off x="141794" y="20539"/>
            <a:ext cx="8229600" cy="723379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 fontScale="97500"/>
          </a:bodyPr>
          <a:lstStyle>
            <a:lvl1pPr algn="ctr" defTabSz="816377" rtl="0" eaLnBrk="1" latinLnBrk="0" hangingPunct="1">
              <a:spcBef>
                <a:spcPct val="0"/>
              </a:spcBef>
              <a:buNone/>
              <a:defRPr kumimoji="1" sz="4400" kern="1200" spc="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sz="2000" b="1">
                <a:latin typeface="Arial" panose="020B0604020202020204" pitchFamily="34" charset="0"/>
                <a:cs typeface="Arial" panose="020B0604020202020204" pitchFamily="34" charset="0"/>
              </a:rPr>
              <a:t>JAXA’s Satellite Development and Operation Schedule </a:t>
            </a:r>
            <a:endParaRPr lang="ja-JP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図 6" descr="スクリーンショット が含まれている画像&#10;&#10;自動的に生成された説明">
            <a:extLst>
              <a:ext uri="{FF2B5EF4-FFF2-40B4-BE49-F238E27FC236}">
                <a16:creationId xmlns:a16="http://schemas.microsoft.com/office/drawing/2014/main" id="{66CBF1A2-101B-4FD3-8A4E-464C6DD34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9" y="1058783"/>
            <a:ext cx="9205993" cy="364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18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四角形: 角を丸くする 36">
            <a:extLst>
              <a:ext uri="{FF2B5EF4-FFF2-40B4-BE49-F238E27FC236}">
                <a16:creationId xmlns:a16="http://schemas.microsoft.com/office/drawing/2014/main" id="{8D55A3C7-85E2-4A37-8E60-FE8C9C022AC9}"/>
              </a:ext>
            </a:extLst>
          </p:cNvPr>
          <p:cNvSpPr/>
          <p:nvPr/>
        </p:nvSpPr>
        <p:spPr>
          <a:xfrm>
            <a:off x="5629212" y="812800"/>
            <a:ext cx="3443685" cy="3934946"/>
          </a:xfrm>
          <a:prstGeom prst="roundRect">
            <a:avLst>
              <a:gd name="adj" fmla="val 9916"/>
            </a:avLst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2B8C5292-2FF0-4358-8CBA-FA09CF07CC5B}"/>
              </a:ext>
            </a:extLst>
          </p:cNvPr>
          <p:cNvSpPr/>
          <p:nvPr/>
        </p:nvSpPr>
        <p:spPr>
          <a:xfrm>
            <a:off x="27889" y="812800"/>
            <a:ext cx="5550759" cy="3932753"/>
          </a:xfrm>
          <a:prstGeom prst="roundRect">
            <a:avLst>
              <a:gd name="adj" fmla="val 878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015F1D8-5928-4F95-8F83-40B243DE72CF}"/>
              </a:ext>
            </a:extLst>
          </p:cNvPr>
          <p:cNvSpPr txBox="1">
            <a:spLocks/>
          </p:cNvSpPr>
          <p:nvPr/>
        </p:nvSpPr>
        <p:spPr>
          <a:xfrm>
            <a:off x="571500" y="122272"/>
            <a:ext cx="7556500" cy="47104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ja-JP" sz="28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JAXA Earth Observation Satellites</a:t>
            </a:r>
            <a:endParaRPr lang="ja-JP" altLang="en-US" sz="2800" b="1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C755A3C-8939-4C6E-B026-48BC81BF1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" contras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03" y="1087444"/>
            <a:ext cx="2650026" cy="1655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14" descr="245f95a09bde6adbffda294e7c40f172.jpg">
            <a:extLst>
              <a:ext uri="{FF2B5EF4-FFF2-40B4-BE49-F238E27FC236}">
                <a16:creationId xmlns:a16="http://schemas.microsoft.com/office/drawing/2014/main" id="{06D37CE2-D860-4AF8-A29F-C9A3339E86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8014"/>
          <a:stretch/>
        </p:blipFill>
        <p:spPr bwMode="auto">
          <a:xfrm>
            <a:off x="96682" y="2867430"/>
            <a:ext cx="2471498" cy="1655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図 15" descr="輸送, 衛星, 室内 が含まれている画像&#10;&#10;高い精度で生成された説明">
            <a:extLst>
              <a:ext uri="{FF2B5EF4-FFF2-40B4-BE49-F238E27FC236}">
                <a16:creationId xmlns:a16="http://schemas.microsoft.com/office/drawing/2014/main" id="{E3617ABD-3AC8-432F-9DA1-75EEEA53A8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7" r="25882"/>
          <a:stretch/>
        </p:blipFill>
        <p:spPr>
          <a:xfrm>
            <a:off x="3982457" y="1006805"/>
            <a:ext cx="1568425" cy="1814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729FAA28-55D4-4B1F-85E0-73CDC0389EF5}"/>
              </a:ext>
            </a:extLst>
          </p:cNvPr>
          <p:cNvGrpSpPr/>
          <p:nvPr/>
        </p:nvGrpSpPr>
        <p:grpSpPr>
          <a:xfrm>
            <a:off x="2688872" y="2853180"/>
            <a:ext cx="2647125" cy="1892373"/>
            <a:chOff x="2468328" y="2806842"/>
            <a:chExt cx="2647125" cy="1892373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85C68B02-E302-4621-B12A-E70B3F0A3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68328" y="2806842"/>
              <a:ext cx="2492027" cy="16552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6DF9D70-3CAA-4D03-A2E8-0A7EF1FEB6F1}"/>
                </a:ext>
              </a:extLst>
            </p:cNvPr>
            <p:cNvSpPr txBox="1"/>
            <p:nvPr/>
          </p:nvSpPr>
          <p:spPr>
            <a:xfrm>
              <a:off x="2582724" y="3254404"/>
              <a:ext cx="1252390" cy="5770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800" eaLnBrk="0" hangingPunct="0">
                <a:defRPr/>
              </a:pPr>
              <a:r>
                <a:rPr kumimoji="1" lang="en-US" altLang="ja-JP" sz="1050" b="1" dirty="0">
                  <a:solidFill>
                    <a:srgbClr val="FFFFFF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Arial"/>
                </a:rPr>
                <a:t>DPR: </a:t>
              </a:r>
            </a:p>
            <a:p>
              <a:pPr defTabSz="685800" eaLnBrk="0" hangingPunct="0">
                <a:defRPr/>
              </a:pPr>
              <a:r>
                <a:rPr kumimoji="1" lang="en-US" altLang="ja-JP" sz="1050" b="1" dirty="0">
                  <a:solidFill>
                    <a:srgbClr val="FFFFFF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Arial"/>
                </a:rPr>
                <a:t>Dual Frequency Radar</a:t>
              </a:r>
              <a:endParaRPr kumimoji="1" lang="ja-JP" altLang="en-US" sz="105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49E747C-DDC1-4C37-8ACD-F2A5037EB62E}"/>
                </a:ext>
              </a:extLst>
            </p:cNvPr>
            <p:cNvSpPr txBox="1"/>
            <p:nvPr/>
          </p:nvSpPr>
          <p:spPr>
            <a:xfrm>
              <a:off x="4061401" y="4217137"/>
              <a:ext cx="1054052" cy="3376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800" eaLnBrk="0" hangingPunct="0">
                <a:lnSpc>
                  <a:spcPts val="2250"/>
                </a:lnSpc>
                <a:defRPr/>
              </a:pPr>
              <a:r>
                <a:rPr kumimoji="1" lang="en-US" altLang="ja-JP" sz="825" dirty="0">
                  <a:solidFill>
                    <a:prstClr val="black"/>
                  </a:solidFill>
                  <a:latin typeface="Arial"/>
                  <a:ea typeface="ＭＳ Ｐゴシック" panose="020B0600070205080204" pitchFamily="50" charset="-128"/>
                  <a:cs typeface="Arial" panose="020B0604020202020204" pitchFamily="34" charset="0"/>
                </a:rPr>
                <a:t>Courtesy of NASA</a:t>
              </a:r>
              <a:endParaRPr kumimoji="1" lang="ja-JP" altLang="en-US" sz="825" dirty="0">
                <a:solidFill>
                  <a:prstClr val="black"/>
                </a:solidFill>
                <a:latin typeface="Arial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3AC56DA9-73C6-4307-A96A-49E7CDA7B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203" y="4349885"/>
              <a:ext cx="336284" cy="349330"/>
            </a:xfrm>
            <a:prstGeom prst="rect">
              <a:avLst/>
            </a:prstGeom>
          </p:spPr>
        </p:pic>
        <p:pic>
          <p:nvPicPr>
            <p:cNvPr id="11" name="Picture 5" descr="jaxa_logo">
              <a:extLst>
                <a:ext uri="{FF2B5EF4-FFF2-40B4-BE49-F238E27FC236}">
                  <a16:creationId xmlns:a16="http://schemas.microsoft.com/office/drawing/2014/main" id="{8E7BA7AA-9243-4253-A222-81762FE619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778" b="98667" l="2260" r="96893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5316" y="4368731"/>
              <a:ext cx="385085" cy="254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楕円 19">
            <a:extLst>
              <a:ext uri="{FF2B5EF4-FFF2-40B4-BE49-F238E27FC236}">
                <a16:creationId xmlns:a16="http://schemas.microsoft.com/office/drawing/2014/main" id="{E6CD36E4-1480-4091-A4A4-60E7E4B279A3}"/>
              </a:ext>
            </a:extLst>
          </p:cNvPr>
          <p:cNvSpPr/>
          <p:nvPr/>
        </p:nvSpPr>
        <p:spPr>
          <a:xfrm>
            <a:off x="1451013" y="2142687"/>
            <a:ext cx="1318080" cy="66748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hangingPunct="0"/>
            <a:r>
              <a:rPr kumimoji="1" lang="en-US" altLang="ja-JP" sz="1100" b="1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Cloud/</a:t>
            </a:r>
          </a:p>
          <a:p>
            <a:pPr algn="ctr" defTabSz="685800" eaLnBrk="0" hangingPunct="0"/>
            <a:r>
              <a:rPr kumimoji="1" lang="en-US" altLang="ja-JP" sz="1100" b="1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Aerosols/</a:t>
            </a:r>
          </a:p>
          <a:p>
            <a:pPr algn="ctr" defTabSz="685800" eaLnBrk="0" hangingPunct="0"/>
            <a:r>
              <a:rPr kumimoji="1" lang="en-US" altLang="ja-JP" sz="1100" b="1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Vegetation</a:t>
            </a: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FDCD5A08-C78F-4BF2-B205-200781A97DB8}"/>
              </a:ext>
            </a:extLst>
          </p:cNvPr>
          <p:cNvSpPr/>
          <p:nvPr/>
        </p:nvSpPr>
        <p:spPr>
          <a:xfrm>
            <a:off x="264971" y="1127365"/>
            <a:ext cx="1131145" cy="293034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hangingPunct="0"/>
            <a:r>
              <a:rPr kumimoji="1" lang="en-US" altLang="ja-JP" sz="15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GCOM-C</a:t>
            </a:r>
            <a:endParaRPr kumimoji="1" lang="ja-JP" altLang="en-US" sz="150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146B0626-9839-49F8-9C73-083989436F8E}"/>
              </a:ext>
            </a:extLst>
          </p:cNvPr>
          <p:cNvSpPr/>
          <p:nvPr/>
        </p:nvSpPr>
        <p:spPr>
          <a:xfrm>
            <a:off x="97044" y="2129381"/>
            <a:ext cx="1682219" cy="4423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0" hangingPunct="0"/>
            <a:r>
              <a:rPr kumimoji="1" lang="en-US" altLang="ja-JP" sz="1200" b="1" u="sng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Launched: </a:t>
            </a:r>
          </a:p>
          <a:p>
            <a:pPr defTabSz="685800" eaLnBrk="0" hangingPunct="0"/>
            <a:r>
              <a:rPr kumimoji="1" lang="en-US" altLang="ja-JP" sz="1200" b="1" u="sng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23 December 2017</a:t>
            </a:r>
            <a:endParaRPr kumimoji="1" lang="ja-JP" altLang="en-US" sz="1200" b="1" u="sng" dirty="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9EF0A976-FDC0-4EE5-B377-09595C5C4512}"/>
              </a:ext>
            </a:extLst>
          </p:cNvPr>
          <p:cNvSpPr/>
          <p:nvPr/>
        </p:nvSpPr>
        <p:spPr>
          <a:xfrm>
            <a:off x="2803268" y="2934999"/>
            <a:ext cx="677475" cy="33765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hangingPunct="0"/>
            <a:r>
              <a:rPr kumimoji="1" lang="en-US" altLang="ja-JP" sz="15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GPM</a:t>
            </a:r>
            <a:endParaRPr kumimoji="1" lang="ja-JP" altLang="en-US" sz="150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E548B8A7-4CFB-4AC3-8FA1-E3DEB20B3D11}"/>
              </a:ext>
            </a:extLst>
          </p:cNvPr>
          <p:cNvSpPr/>
          <p:nvPr/>
        </p:nvSpPr>
        <p:spPr>
          <a:xfrm>
            <a:off x="4467780" y="1023943"/>
            <a:ext cx="913087" cy="25336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hangingPunct="0"/>
            <a:r>
              <a:rPr kumimoji="1" lang="en-US" altLang="ja-JP" sz="15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GOSAT-2</a:t>
            </a:r>
            <a:endParaRPr kumimoji="1" lang="ja-JP" altLang="en-US" sz="150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434185B8-8893-4543-8D1F-7D5245DF1F63}"/>
              </a:ext>
            </a:extLst>
          </p:cNvPr>
          <p:cNvSpPr/>
          <p:nvPr/>
        </p:nvSpPr>
        <p:spPr>
          <a:xfrm>
            <a:off x="264970" y="2893962"/>
            <a:ext cx="1131145" cy="293034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hangingPunct="0"/>
            <a:r>
              <a:rPr kumimoji="1" lang="en-US" altLang="ja-JP" sz="15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GCOM-W</a:t>
            </a:r>
            <a:endParaRPr kumimoji="1" lang="ja-JP" altLang="en-US" sz="150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DABF5A49-E716-49D9-BEAF-25656F82A93B}"/>
              </a:ext>
            </a:extLst>
          </p:cNvPr>
          <p:cNvSpPr/>
          <p:nvPr/>
        </p:nvSpPr>
        <p:spPr>
          <a:xfrm>
            <a:off x="1536221" y="4263475"/>
            <a:ext cx="1092305" cy="38978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hangingPunct="0"/>
            <a:r>
              <a:rPr kumimoji="1" lang="en-US" altLang="ja-JP" sz="1050" b="1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Water Cycling</a:t>
            </a: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0CD39D64-C5F2-4DF2-BD53-C8665470D7F0}"/>
              </a:ext>
            </a:extLst>
          </p:cNvPr>
          <p:cNvSpPr/>
          <p:nvPr/>
        </p:nvSpPr>
        <p:spPr>
          <a:xfrm>
            <a:off x="4489898" y="3266667"/>
            <a:ext cx="1088750" cy="44244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685800" eaLnBrk="0" hangingPunct="0"/>
            <a:r>
              <a:rPr kumimoji="1" lang="en-US" altLang="ja-JP" sz="1050" b="1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Precipitation</a:t>
            </a:r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DF17361C-BA0D-4CC0-B5B8-8CEEFC07219B}"/>
              </a:ext>
            </a:extLst>
          </p:cNvPr>
          <p:cNvSpPr/>
          <p:nvPr/>
        </p:nvSpPr>
        <p:spPr>
          <a:xfrm>
            <a:off x="4233341" y="2217671"/>
            <a:ext cx="1278544" cy="4423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00" eaLnBrk="0" hangingPunct="0"/>
            <a:r>
              <a:rPr kumimoji="1" lang="en-US" altLang="ja-JP" sz="1200" b="1" u="sng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Launched: </a:t>
            </a:r>
          </a:p>
          <a:p>
            <a:pPr algn="r" defTabSz="685800" eaLnBrk="0" hangingPunct="0"/>
            <a:r>
              <a:rPr kumimoji="1" lang="en-US" altLang="ja-JP" sz="1200" b="1" u="sng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29 October 2018</a:t>
            </a:r>
            <a:endParaRPr kumimoji="1" lang="ja-JP" altLang="en-US" sz="1200" b="1" u="sng" dirty="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E8064D7B-1133-468D-90BE-1757D20F11F0}"/>
              </a:ext>
            </a:extLst>
          </p:cNvPr>
          <p:cNvSpPr/>
          <p:nvPr/>
        </p:nvSpPr>
        <p:spPr>
          <a:xfrm>
            <a:off x="291948" y="4161749"/>
            <a:ext cx="1329171" cy="2705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0" hangingPunct="0"/>
            <a:r>
              <a:rPr kumimoji="1" lang="en-US" altLang="ja-JP" sz="1050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  <a:ea typeface="游ゴシック" panose="020B0400000000000000" pitchFamily="50" charset="-128"/>
              </a:rPr>
              <a:t>Launched: 2012</a:t>
            </a:r>
            <a:endParaRPr kumimoji="1" lang="ja-JP" altLang="en-US" sz="1050" b="1" dirty="0">
              <a:solidFill>
                <a:prstClr val="white">
                  <a:lumMod val="95000"/>
                </a:prstClr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090591B6-16AF-4D01-8885-B8F042FE1605}"/>
              </a:ext>
            </a:extLst>
          </p:cNvPr>
          <p:cNvSpPr/>
          <p:nvPr/>
        </p:nvSpPr>
        <p:spPr>
          <a:xfrm>
            <a:off x="3155860" y="4182145"/>
            <a:ext cx="1329171" cy="2705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0" hangingPunct="0"/>
            <a:r>
              <a:rPr kumimoji="1" lang="en-US" altLang="ja-JP" sz="105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Launched: 2014</a:t>
            </a:r>
            <a:endParaRPr kumimoji="1" lang="ja-JP" altLang="en-US" sz="1050" b="1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33" name="Picture 7">
            <a:extLst>
              <a:ext uri="{FF2B5EF4-FFF2-40B4-BE49-F238E27FC236}">
                <a16:creationId xmlns:a16="http://schemas.microsoft.com/office/drawing/2014/main" id="{D03A6ED7-4F9F-4E61-85D9-E806455EB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5" r="-2"/>
          <a:stretch>
            <a:fillRect/>
          </a:stretch>
        </p:blipFill>
        <p:spPr bwMode="auto">
          <a:xfrm>
            <a:off x="5599583" y="1859161"/>
            <a:ext cx="3362673" cy="2019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四角形: 角を丸くする 33">
            <a:extLst>
              <a:ext uri="{FF2B5EF4-FFF2-40B4-BE49-F238E27FC236}">
                <a16:creationId xmlns:a16="http://schemas.microsoft.com/office/drawing/2014/main" id="{8E998D48-6957-46EA-BFF6-4F7AFFD62F67}"/>
              </a:ext>
            </a:extLst>
          </p:cNvPr>
          <p:cNvSpPr/>
          <p:nvPr/>
        </p:nvSpPr>
        <p:spPr>
          <a:xfrm>
            <a:off x="7778679" y="1889159"/>
            <a:ext cx="1087650" cy="305554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hangingPunct="0"/>
            <a:r>
              <a:rPr kumimoji="1" lang="en-US" altLang="ja-JP" sz="15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ALOS-2</a:t>
            </a:r>
            <a:endParaRPr kumimoji="1" lang="ja-JP" altLang="en-US" sz="150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四角形: 角を丸くする 34">
            <a:extLst>
              <a:ext uri="{FF2B5EF4-FFF2-40B4-BE49-F238E27FC236}">
                <a16:creationId xmlns:a16="http://schemas.microsoft.com/office/drawing/2014/main" id="{F70E8E82-6488-4203-8A51-DA6B79A14C0A}"/>
              </a:ext>
            </a:extLst>
          </p:cNvPr>
          <p:cNvSpPr/>
          <p:nvPr/>
        </p:nvSpPr>
        <p:spPr>
          <a:xfrm>
            <a:off x="7280919" y="3464758"/>
            <a:ext cx="1329171" cy="2705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0" hangingPunct="0"/>
            <a:r>
              <a:rPr kumimoji="1" lang="en-US" altLang="ja-JP" sz="1050" b="1" dirty="0">
                <a:solidFill>
                  <a:schemeClr val="bg1"/>
                </a:solidFill>
                <a:latin typeface="Calibri" panose="020F0502020204030204"/>
                <a:ea typeface="游ゴシック" panose="020B0400000000000000" pitchFamily="50" charset="-128"/>
              </a:rPr>
              <a:t>Launched: 2014</a:t>
            </a:r>
            <a:endParaRPr kumimoji="1" lang="ja-JP" altLang="en-US" sz="1050" b="1" dirty="0">
              <a:solidFill>
                <a:schemeClr val="bg1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6" name="楕円 35">
            <a:extLst>
              <a:ext uri="{FF2B5EF4-FFF2-40B4-BE49-F238E27FC236}">
                <a16:creationId xmlns:a16="http://schemas.microsoft.com/office/drawing/2014/main" id="{C2EF0679-0160-490A-B584-72D5580E50B7}"/>
              </a:ext>
            </a:extLst>
          </p:cNvPr>
          <p:cNvSpPr/>
          <p:nvPr/>
        </p:nvSpPr>
        <p:spPr>
          <a:xfrm>
            <a:off x="5997600" y="3514091"/>
            <a:ext cx="1088750" cy="442441"/>
          </a:xfrm>
          <a:prstGeom prst="ellips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685800" eaLnBrk="0" hangingPunct="0"/>
            <a:r>
              <a:rPr kumimoji="1" lang="en-US" altLang="ja-JP" sz="1100" b="1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Land Surface</a:t>
            </a:r>
          </a:p>
          <a:p>
            <a:pPr algn="ctr" defTabSz="685800" eaLnBrk="0" hangingPunct="0"/>
            <a:r>
              <a:rPr kumimoji="1" lang="en-US" altLang="ja-JP" sz="1100" b="1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(Radar)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86794E3-A831-494D-9F93-659E9867CA4F}"/>
              </a:ext>
            </a:extLst>
          </p:cNvPr>
          <p:cNvSpPr txBox="1"/>
          <p:nvPr/>
        </p:nvSpPr>
        <p:spPr>
          <a:xfrm>
            <a:off x="103516" y="707838"/>
            <a:ext cx="5399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  <a:highlight>
                  <a:srgbClr val="0098DB"/>
                </a:highlight>
              </a:rPr>
              <a:t>Climate Change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42AF714-3F5E-4F6C-802D-65997A22B9CC}"/>
              </a:ext>
            </a:extLst>
          </p:cNvPr>
          <p:cNvSpPr txBox="1"/>
          <p:nvPr/>
        </p:nvSpPr>
        <p:spPr>
          <a:xfrm>
            <a:off x="5599583" y="756628"/>
            <a:ext cx="3455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  <a:highlight>
                  <a:srgbClr val="800080"/>
                </a:highlight>
              </a:rPr>
              <a:t>Disaster Risk Management</a:t>
            </a:r>
          </a:p>
        </p:txBody>
      </p:sp>
      <p:pic>
        <p:nvPicPr>
          <p:cNvPr id="12" name="図 11" descr="衛星, 輸送, 空 が含まれている画像&#10;&#10;非常に高い精度で生成された説明">
            <a:extLst>
              <a:ext uri="{FF2B5EF4-FFF2-40B4-BE49-F238E27FC236}">
                <a16:creationId xmlns:a16="http://schemas.microsoft.com/office/drawing/2014/main" id="{660B8184-C8A0-4386-89FE-46591DEDAD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2" r="7836"/>
          <a:stretch/>
        </p:blipFill>
        <p:spPr>
          <a:xfrm>
            <a:off x="2607544" y="1039160"/>
            <a:ext cx="1488499" cy="1721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四角形: 角を丸くする 39">
            <a:extLst>
              <a:ext uri="{FF2B5EF4-FFF2-40B4-BE49-F238E27FC236}">
                <a16:creationId xmlns:a16="http://schemas.microsoft.com/office/drawing/2014/main" id="{34ED0C8B-F1A7-45D3-8D9A-2E5BB626A24D}"/>
              </a:ext>
            </a:extLst>
          </p:cNvPr>
          <p:cNvSpPr/>
          <p:nvPr/>
        </p:nvSpPr>
        <p:spPr>
          <a:xfrm>
            <a:off x="3092866" y="1039808"/>
            <a:ext cx="913087" cy="25336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hangingPunct="0"/>
            <a:r>
              <a:rPr kumimoji="1" lang="en-US" altLang="ja-JP" sz="15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GOSAT</a:t>
            </a:r>
            <a:endParaRPr kumimoji="1" lang="ja-JP" altLang="en-US" sz="150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FFB9E968-3572-448C-A905-DC28BC1C52C0}"/>
              </a:ext>
            </a:extLst>
          </p:cNvPr>
          <p:cNvSpPr/>
          <p:nvPr/>
        </p:nvSpPr>
        <p:spPr>
          <a:xfrm>
            <a:off x="3029522" y="2415664"/>
            <a:ext cx="1252389" cy="476211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hangingPunct="0"/>
            <a:r>
              <a:rPr kumimoji="1" lang="en-US" altLang="ja-JP" sz="1100" b="1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Greenhouse Gases</a:t>
            </a:r>
          </a:p>
        </p:txBody>
      </p:sp>
      <p:sp>
        <p:nvSpPr>
          <p:cNvPr id="42" name="四角形: 角を丸くする 41">
            <a:extLst>
              <a:ext uri="{FF2B5EF4-FFF2-40B4-BE49-F238E27FC236}">
                <a16:creationId xmlns:a16="http://schemas.microsoft.com/office/drawing/2014/main" id="{5791687F-4A2A-43BA-BC5C-18BEDC08B6B5}"/>
              </a:ext>
            </a:extLst>
          </p:cNvPr>
          <p:cNvSpPr/>
          <p:nvPr/>
        </p:nvSpPr>
        <p:spPr>
          <a:xfrm>
            <a:off x="2642144" y="2157411"/>
            <a:ext cx="1329171" cy="2705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0" hangingPunct="0"/>
            <a:r>
              <a:rPr kumimoji="1" lang="en-US" altLang="ja-JP" sz="1050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  <a:ea typeface="游ゴシック" panose="020B0400000000000000" pitchFamily="50" charset="-128"/>
              </a:rPr>
              <a:t>Launched: 2009</a:t>
            </a:r>
            <a:endParaRPr kumimoji="1" lang="ja-JP" altLang="en-US" sz="1050" b="1" dirty="0">
              <a:solidFill>
                <a:prstClr val="white">
                  <a:lumMod val="95000"/>
                </a:prstClr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スライド番号プレースホルダー 2">
            <a:extLst>
              <a:ext uri="{FF2B5EF4-FFF2-40B4-BE49-F238E27FC236}">
                <a16:creationId xmlns:a16="http://schemas.microsoft.com/office/drawing/2014/main" id="{63D0AD92-6D1D-488F-B6AF-63288CB95311}"/>
              </a:ext>
            </a:extLst>
          </p:cNvPr>
          <p:cNvSpPr txBox="1">
            <a:spLocks/>
          </p:cNvSpPr>
          <p:nvPr/>
        </p:nvSpPr>
        <p:spPr>
          <a:xfrm>
            <a:off x="8776063" y="4845151"/>
            <a:ext cx="367937" cy="298350"/>
          </a:xfrm>
          <a:prstGeom prst="rect">
            <a:avLst/>
          </a:prstGeom>
        </p:spPr>
        <p:txBody>
          <a:bodyPr lIns="36000" rIns="36000" anchor="ctr" anchorCtr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/>
            <a:fld id="{39699753-FFD2-4686-B1E0-2E25F5FA700A}" type="slidenum">
              <a:rPr kumimoji="1" lang="ja-JP" alt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</a:t>
            </a:fld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71333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>
            <a:extLst>
              <a:ext uri="{FF2B5EF4-FFF2-40B4-BE49-F238E27FC236}">
                <a16:creationId xmlns:a16="http://schemas.microsoft.com/office/drawing/2014/main" id="{6A76684D-8A1A-469E-9309-ED07EE9D602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0" y="0"/>
            <a:ext cx="9144000" cy="5176910"/>
          </a:xfrm>
          <a:prstGeom prst="rect">
            <a:avLst/>
          </a:prstGeom>
        </p:spPr>
      </p:pic>
      <p:sp>
        <p:nvSpPr>
          <p:cNvPr id="4" name="矢印: 下 3">
            <a:extLst>
              <a:ext uri="{FF2B5EF4-FFF2-40B4-BE49-F238E27FC236}">
                <a16:creationId xmlns:a16="http://schemas.microsoft.com/office/drawing/2014/main" id="{60B0922F-CFE8-4CC2-915D-0B9C17EA2479}"/>
              </a:ext>
            </a:extLst>
          </p:cNvPr>
          <p:cNvSpPr/>
          <p:nvPr/>
        </p:nvSpPr>
        <p:spPr>
          <a:xfrm>
            <a:off x="1612927" y="2798696"/>
            <a:ext cx="766483" cy="34625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35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773B381-1602-4EF8-B507-DDDA5A389D52}"/>
              </a:ext>
            </a:extLst>
          </p:cNvPr>
          <p:cNvSpPr txBox="1"/>
          <p:nvPr/>
        </p:nvSpPr>
        <p:spPr>
          <a:xfrm>
            <a:off x="1100158" y="-1166"/>
            <a:ext cx="67376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Watching on </a:t>
            </a:r>
            <a:r>
              <a:rPr kumimoji="1" lang="en-US" altLang="ja-JP" sz="27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Greenhouse gases</a:t>
            </a:r>
            <a:endParaRPr kumimoji="1" lang="ja-JP" altLang="en-US" sz="27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スライド番号プレースホルダー 2">
            <a:extLst>
              <a:ext uri="{FF2B5EF4-FFF2-40B4-BE49-F238E27FC236}">
                <a16:creationId xmlns:a16="http://schemas.microsoft.com/office/drawing/2014/main" id="{1443E074-2441-4DE5-874C-ADE02CA4B1CC}"/>
              </a:ext>
            </a:extLst>
          </p:cNvPr>
          <p:cNvSpPr txBox="1">
            <a:spLocks/>
          </p:cNvSpPr>
          <p:nvPr/>
        </p:nvSpPr>
        <p:spPr>
          <a:xfrm>
            <a:off x="8776063" y="4845151"/>
            <a:ext cx="367937" cy="298350"/>
          </a:xfrm>
          <a:prstGeom prst="rect">
            <a:avLst/>
          </a:prstGeom>
        </p:spPr>
        <p:txBody>
          <a:bodyPr lIns="36000" rIns="36000" anchor="ctr" anchorCtr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/>
            <a:fld id="{39699753-FFD2-4686-B1E0-2E25F5FA700A}" type="slidenum">
              <a:rPr kumimoji="1" lang="ja-JP" alt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</a:t>
            </a:fld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図 17" descr="テキスト, 地図 が含まれている画像&#10;&#10;非常に高い精度で生成された説明">
            <a:extLst>
              <a:ext uri="{FF2B5EF4-FFF2-40B4-BE49-F238E27FC236}">
                <a16:creationId xmlns:a16="http://schemas.microsoft.com/office/drawing/2014/main" id="{F7D3E30E-DDCB-4A19-9061-4EE5A08972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8" y="844351"/>
            <a:ext cx="3682458" cy="1920929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0F97E6F-CED1-4F97-A77E-E09AD6262E1C}"/>
              </a:ext>
            </a:extLst>
          </p:cNvPr>
          <p:cNvSpPr txBox="1"/>
          <p:nvPr/>
        </p:nvSpPr>
        <p:spPr>
          <a:xfrm>
            <a:off x="376743" y="2043254"/>
            <a:ext cx="1446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b="1" dirty="0">
                <a:solidFill>
                  <a:schemeClr val="tx2"/>
                </a:solidFill>
                <a:latin typeface="Calibri" panose="020F0502020204030204"/>
                <a:ea typeface="游ゴシック" panose="020B0400000000000000" pitchFamily="50" charset="-128"/>
              </a:rPr>
              <a:t>July 2009</a:t>
            </a:r>
            <a:endParaRPr kumimoji="1" lang="ja-JP" altLang="en-US" b="1" dirty="0">
              <a:solidFill>
                <a:schemeClr val="tx2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3" name="図 2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8A69C18F-A2E9-4990-B241-CC515EDB50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8" y="3144946"/>
            <a:ext cx="3682458" cy="192092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279FF4A-7A72-4C36-B11F-B2F02E9000A4}"/>
              </a:ext>
            </a:extLst>
          </p:cNvPr>
          <p:cNvSpPr txBox="1"/>
          <p:nvPr/>
        </p:nvSpPr>
        <p:spPr>
          <a:xfrm>
            <a:off x="375174" y="4344701"/>
            <a:ext cx="1237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July 2019</a:t>
            </a:r>
            <a:endParaRPr kumimoji="1" lang="ja-JP" altLang="en-US" b="1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135EA73-06EA-4571-B3FB-4A006F000D8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06628" y="0"/>
            <a:ext cx="1037372" cy="610219"/>
          </a:xfrm>
          <a:prstGeom prst="rect">
            <a:avLst/>
          </a:prstGeom>
        </p:spPr>
      </p:pic>
      <p:pic>
        <p:nvPicPr>
          <p:cNvPr id="10" name="図 9" descr="地図, テキスト が含まれている画像&#10;&#10;自動的に生成された説明">
            <a:extLst>
              <a:ext uri="{FF2B5EF4-FFF2-40B4-BE49-F238E27FC236}">
                <a16:creationId xmlns:a16="http://schemas.microsoft.com/office/drawing/2014/main" id="{74488E9C-FFB4-48D8-8B3F-DD13B20450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631" y="2705929"/>
            <a:ext cx="3606299" cy="2411649"/>
          </a:xfrm>
          <a:prstGeom prst="rect">
            <a:avLst/>
          </a:prstGeom>
        </p:spPr>
      </p:pic>
      <p:sp>
        <p:nvSpPr>
          <p:cNvPr id="8" name="テキスト ボックス 8">
            <a:extLst>
              <a:ext uri="{FF2B5EF4-FFF2-40B4-BE49-F238E27FC236}">
                <a16:creationId xmlns:a16="http://schemas.microsoft.com/office/drawing/2014/main" id="{8496ECC4-7BB6-45B1-ACE4-A406BB9DAF0C}"/>
              </a:ext>
            </a:extLst>
          </p:cNvPr>
          <p:cNvSpPr txBox="1"/>
          <p:nvPr/>
        </p:nvSpPr>
        <p:spPr>
          <a:xfrm>
            <a:off x="4861580" y="2453066"/>
            <a:ext cx="2914018" cy="39405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27000" tIns="35100" rIns="27000" bIns="35100" rtlCol="0">
            <a:spAutoFit/>
          </a:bodyPr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GOSAT Whole-atmosphere Mean CO2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April 2009 – April 2018</a:t>
            </a:r>
            <a:endParaRPr lang="ja-JP" altLang="en-US" sz="1050" b="1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9" name="四角形吹き出し 10">
            <a:extLst>
              <a:ext uri="{FF2B5EF4-FFF2-40B4-BE49-F238E27FC236}">
                <a16:creationId xmlns:a16="http://schemas.microsoft.com/office/drawing/2014/main" id="{43622531-3CAA-455D-9166-54122E4CCF5D}"/>
              </a:ext>
            </a:extLst>
          </p:cNvPr>
          <p:cNvSpPr/>
          <p:nvPr/>
        </p:nvSpPr>
        <p:spPr>
          <a:xfrm>
            <a:off x="7030608" y="3541483"/>
            <a:ext cx="696459" cy="355763"/>
          </a:xfrm>
          <a:prstGeom prst="wedgeRectCallout">
            <a:avLst>
              <a:gd name="adj1" fmla="val 26272"/>
              <a:gd name="adj2" fmla="val -216753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25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April 2019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25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409.4 ppm</a:t>
            </a:r>
            <a:endParaRPr lang="ja-JP" altLang="en-US" sz="825" b="1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10F65FDA-F44A-4A46-BC1F-7BC3CABA153F}"/>
              </a:ext>
            </a:extLst>
          </p:cNvPr>
          <p:cNvCxnSpPr>
            <a:cxnSpLocks/>
          </p:cNvCxnSpPr>
          <p:nvPr/>
        </p:nvCxnSpPr>
        <p:spPr>
          <a:xfrm>
            <a:off x="4839841" y="3550558"/>
            <a:ext cx="1935475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図 20">
            <a:extLst>
              <a:ext uri="{FF2B5EF4-FFF2-40B4-BE49-F238E27FC236}">
                <a16:creationId xmlns:a16="http://schemas.microsoft.com/office/drawing/2014/main" id="{0E720ACF-6BE9-4A69-A0B0-153432F826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207" t="10606" r="63961" b="79245"/>
          <a:stretch/>
        </p:blipFill>
        <p:spPr>
          <a:xfrm>
            <a:off x="4931264" y="2942155"/>
            <a:ext cx="1075004" cy="32442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7B174A4C-F4A3-47E4-B4AF-ADD84E93F7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291" t="69136" r="8837" b="14683"/>
          <a:stretch/>
        </p:blipFill>
        <p:spPr>
          <a:xfrm>
            <a:off x="6497989" y="4287355"/>
            <a:ext cx="1173712" cy="422211"/>
          </a:xfrm>
          <a:prstGeom prst="rect">
            <a:avLst/>
          </a:prstGeom>
        </p:spPr>
      </p:pic>
      <p:sp>
        <p:nvSpPr>
          <p:cNvPr id="13" name="四角形吹き出し 10">
            <a:extLst>
              <a:ext uri="{FF2B5EF4-FFF2-40B4-BE49-F238E27FC236}">
                <a16:creationId xmlns:a16="http://schemas.microsoft.com/office/drawing/2014/main" id="{6BC60E37-FE9F-4B96-91A5-38976286B46F}"/>
              </a:ext>
            </a:extLst>
          </p:cNvPr>
          <p:cNvSpPr/>
          <p:nvPr/>
        </p:nvSpPr>
        <p:spPr>
          <a:xfrm>
            <a:off x="6098077" y="3962604"/>
            <a:ext cx="932531" cy="355762"/>
          </a:xfrm>
          <a:prstGeom prst="wedgeRectCallout">
            <a:avLst>
              <a:gd name="adj1" fmla="val 13371"/>
              <a:gd name="adj2" fmla="val -16901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25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Exceeded 400ppm December 2015</a:t>
            </a:r>
            <a:endParaRPr lang="ja-JP" altLang="en-US" sz="825" b="1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C261DE43-1B30-4891-ABEC-B2000B28A783}"/>
              </a:ext>
            </a:extLst>
          </p:cNvPr>
          <p:cNvSpPr/>
          <p:nvPr/>
        </p:nvSpPr>
        <p:spPr>
          <a:xfrm>
            <a:off x="4200041" y="1137560"/>
            <a:ext cx="4752688" cy="424364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600"/>
              </a:lnSpc>
            </a:pPr>
            <a:r>
              <a:rPr lang="en-US" altLang="ja-JP" sz="1200" dirty="0"/>
              <a:t>Monthly mean CO2</a:t>
            </a:r>
          </a:p>
          <a:p>
            <a:pPr>
              <a:lnSpc>
                <a:spcPts val="1600"/>
              </a:lnSpc>
            </a:pPr>
            <a:r>
              <a:rPr lang="en-US" altLang="ja-JP" sz="1200" dirty="0"/>
              <a:t> August 2019  </a:t>
            </a:r>
            <a:r>
              <a:rPr lang="en-US" altLang="ja-JP" sz="1100" dirty="0"/>
              <a:t>(August 2018)</a:t>
            </a:r>
            <a:endParaRPr lang="en-US" altLang="ja-JP" sz="1200" dirty="0"/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FFD0B275-02D0-4A3D-94A1-E741269F05BA}"/>
              </a:ext>
            </a:extLst>
          </p:cNvPr>
          <p:cNvSpPr/>
          <p:nvPr/>
        </p:nvSpPr>
        <p:spPr>
          <a:xfrm>
            <a:off x="4200041" y="1606450"/>
            <a:ext cx="4752688" cy="408245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dirty="0"/>
              <a:t> CO2  trend </a:t>
            </a:r>
          </a:p>
          <a:p>
            <a:pPr>
              <a:lnSpc>
                <a:spcPts val="1600"/>
              </a:lnSpc>
            </a:pPr>
            <a:r>
              <a:rPr lang="en-US" altLang="ja-JP" sz="1200" dirty="0"/>
              <a:t> August  2019 </a:t>
            </a:r>
            <a:r>
              <a:rPr lang="en-US" altLang="ja-JP" sz="1100" dirty="0"/>
              <a:t>(August 2018)</a:t>
            </a:r>
            <a:endParaRPr lang="en-US" altLang="ja-JP" sz="1200" dirty="0"/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22D6AFCA-FF67-4B7E-B8D2-4CDB38F81D67}"/>
              </a:ext>
            </a:extLst>
          </p:cNvPr>
          <p:cNvSpPr/>
          <p:nvPr/>
        </p:nvSpPr>
        <p:spPr>
          <a:xfrm>
            <a:off x="4200041" y="2043253"/>
            <a:ext cx="4752688" cy="3918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dirty="0"/>
              <a:t> CO2 growth in the past one year</a:t>
            </a:r>
            <a:endParaRPr lang="en-US" altLang="ja-JP" sz="600" dirty="0"/>
          </a:p>
          <a:p>
            <a:r>
              <a:rPr lang="en-US" altLang="ja-JP" sz="1200" dirty="0"/>
              <a:t> August 2019 - August  2018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C817DA59-C0E0-4F11-834B-AACB4930529E}"/>
              </a:ext>
            </a:extLst>
          </p:cNvPr>
          <p:cNvSpPr/>
          <p:nvPr/>
        </p:nvSpPr>
        <p:spPr>
          <a:xfrm>
            <a:off x="4165433" y="512765"/>
            <a:ext cx="515578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ja-JP" sz="1400" dirty="0"/>
              <a:t>Whole-atmosphere monthly mean CO2 concentration based on GOSAT observations </a:t>
            </a:r>
            <a:r>
              <a:rPr lang="ja-JP" altLang="en-US" sz="1400" dirty="0"/>
              <a:t>－ </a:t>
            </a:r>
            <a:r>
              <a:rPr lang="en-US" altLang="ja-JP" sz="1400" dirty="0"/>
              <a:t>Recent data </a:t>
            </a:r>
            <a:r>
              <a:rPr lang="ja-JP" altLang="en-US" sz="1400" dirty="0"/>
              <a:t>－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A9BB21A-3F37-43A7-9621-FB78C42DF431}"/>
              </a:ext>
            </a:extLst>
          </p:cNvPr>
          <p:cNvSpPr/>
          <p:nvPr/>
        </p:nvSpPr>
        <p:spPr>
          <a:xfrm>
            <a:off x="6568888" y="1149886"/>
            <a:ext cx="23485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/>
              <a:t>407.2 ppm</a:t>
            </a:r>
            <a:r>
              <a:rPr lang="en-US" altLang="ja-JP" sz="1100" dirty="0"/>
              <a:t>(404.5 ppm)</a:t>
            </a:r>
            <a:endParaRPr lang="ja-JP" altLang="en-US" sz="1600" dirty="0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6D46CE37-18E5-4EDE-9174-4DD1C17C8F4F}"/>
              </a:ext>
            </a:extLst>
          </p:cNvPr>
          <p:cNvSpPr/>
          <p:nvPr/>
        </p:nvSpPr>
        <p:spPr>
          <a:xfrm>
            <a:off x="6561772" y="1629699"/>
            <a:ext cx="23627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/>
              <a:t>409.0 ppm</a:t>
            </a:r>
            <a:r>
              <a:rPr lang="en-US" altLang="ja-JP" sz="1100" dirty="0"/>
              <a:t>(406.6ppm)</a:t>
            </a:r>
            <a:endParaRPr lang="ja-JP" altLang="en-US" sz="1600" dirty="0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68C110EF-0D45-4967-BFF5-3B931E36832A}"/>
              </a:ext>
            </a:extLst>
          </p:cNvPr>
          <p:cNvSpPr/>
          <p:nvPr/>
        </p:nvSpPr>
        <p:spPr>
          <a:xfrm>
            <a:off x="7165553" y="2035723"/>
            <a:ext cx="15951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/>
              <a:t>2.4 ppm/year</a:t>
            </a:r>
            <a:endParaRPr lang="ja-JP" altLang="en-US" sz="1600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11BCF97-3809-4625-8FD9-D85BDC6AD75E}"/>
              </a:ext>
            </a:extLst>
          </p:cNvPr>
          <p:cNvSpPr/>
          <p:nvPr/>
        </p:nvSpPr>
        <p:spPr>
          <a:xfrm>
            <a:off x="6210599" y="926626"/>
            <a:ext cx="313210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800" dirty="0"/>
              <a:t>http://www.gosat.nies.go.jp/en/recentglobalghg.html</a:t>
            </a:r>
            <a:endParaRPr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391611571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74E585B2-92BA-4C20-A00B-840E0BDDE12A}"/>
              </a:ext>
            </a:extLst>
          </p:cNvPr>
          <p:cNvSpPr txBox="1">
            <a:spLocks/>
          </p:cNvSpPr>
          <p:nvPr/>
        </p:nvSpPr>
        <p:spPr>
          <a:xfrm>
            <a:off x="100739" y="83537"/>
            <a:ext cx="8605385" cy="47104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ja-JP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A Decade-Long Global GHG Observation by GOSAT</a:t>
            </a:r>
          </a:p>
        </p:txBody>
      </p:sp>
      <p:pic>
        <p:nvPicPr>
          <p:cNvPr id="5" name="GOSAT_Fix">
            <a:hlinkClick r:id="" action="ppaction://media"/>
            <a:extLst>
              <a:ext uri="{FF2B5EF4-FFF2-40B4-BE49-F238E27FC236}">
                <a16:creationId xmlns:a16="http://schemas.microsoft.com/office/drawing/2014/main" id="{415570F3-E87D-49FB-9AA6-60BA08F010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0130" y="554583"/>
            <a:ext cx="7843740" cy="4412104"/>
          </a:xfrm>
          <a:prstGeom prst="rect">
            <a:avLst/>
          </a:prstGeom>
        </p:spPr>
      </p:pic>
      <p:sp>
        <p:nvSpPr>
          <p:cNvPr id="6" name="スライド番号プレースホルダー 2">
            <a:extLst>
              <a:ext uri="{FF2B5EF4-FFF2-40B4-BE49-F238E27FC236}">
                <a16:creationId xmlns:a16="http://schemas.microsoft.com/office/drawing/2014/main" id="{CF85956C-E55A-4CDF-9A17-43BFF21A64D9}"/>
              </a:ext>
            </a:extLst>
          </p:cNvPr>
          <p:cNvSpPr txBox="1">
            <a:spLocks/>
          </p:cNvSpPr>
          <p:nvPr/>
        </p:nvSpPr>
        <p:spPr>
          <a:xfrm>
            <a:off x="8776063" y="4845151"/>
            <a:ext cx="367937" cy="298350"/>
          </a:xfrm>
          <a:prstGeom prst="rect">
            <a:avLst/>
          </a:prstGeom>
        </p:spPr>
        <p:txBody>
          <a:bodyPr lIns="36000" rIns="36000" anchor="ctr" anchorCtr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/>
            <a:fld id="{39699753-FFD2-4686-B1E0-2E25F5FA700A}" type="slidenum">
              <a:rPr kumimoji="1" lang="ja-JP" alt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</a:t>
            </a:fld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4325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6" descr="al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40086">
            <a:off x="1180973" y="3290926"/>
            <a:ext cx="969505" cy="27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49FC9F0-020A-462C-8D83-5E7EEA0E42F6}"/>
              </a:ext>
            </a:extLst>
          </p:cNvPr>
          <p:cNvSpPr txBox="1"/>
          <p:nvPr/>
        </p:nvSpPr>
        <p:spPr>
          <a:xfrm>
            <a:off x="136113" y="691543"/>
            <a:ext cx="8871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ja-JP" sz="1200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JAXA has released annual global mosaic and Forest / Non-Forest (FNF) map by SARs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n-US" altLang="ja-JP" sz="1200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JERS-1 (1996) ~ ALOS (2007-2010) ~ ALOS-2 (2014-2017) &gt; </a:t>
            </a:r>
            <a:r>
              <a:rPr lang="en-US" altLang="ja-JP" sz="1200" u="sng" dirty="0">
                <a:solidFill>
                  <a:schemeClr val="bg2"/>
                </a:solidFill>
                <a:cs typeface="Arial" panose="020B0604020202020204" pitchFamily="34" charset="0"/>
              </a:rPr>
              <a:t>Changes over </a:t>
            </a:r>
            <a:r>
              <a:rPr lang="en-US" altLang="ja-JP" sz="1200" u="sng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20 years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7C300FE6-E5AB-4CAA-8967-E4C6442224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0352" y="3759883"/>
            <a:ext cx="3181769" cy="1332674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822B4A02-124E-44B8-BDF3-1BE178D935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5737" y="2463738"/>
            <a:ext cx="3245642" cy="1368319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E46118F-4770-4332-9066-2CC350F46584}"/>
              </a:ext>
            </a:extLst>
          </p:cNvPr>
          <p:cNvSpPr txBox="1"/>
          <p:nvPr/>
        </p:nvSpPr>
        <p:spPr>
          <a:xfrm>
            <a:off x="1385646" y="4651959"/>
            <a:ext cx="1236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 dirty="0">
                <a:solidFill>
                  <a:schemeClr val="bg2"/>
                </a:solidFill>
                <a:latin typeface="Arial" panose="020B0604020202020204"/>
              </a:rPr>
              <a:t>1996 JERS-1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 dirty="0">
                <a:solidFill>
                  <a:schemeClr val="bg2"/>
                </a:solidFill>
                <a:latin typeface="Arial" panose="020B0604020202020204"/>
              </a:rPr>
              <a:t>(only HH-pol.)</a:t>
            </a:r>
            <a:endParaRPr lang="ja-JP" altLang="en-US" sz="1200" dirty="0">
              <a:solidFill>
                <a:schemeClr val="bg2"/>
              </a:solidFill>
              <a:latin typeface="Arial" panose="020B0604020202020204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7EFCF8C-FD13-4D5B-A852-376029E55A98}"/>
              </a:ext>
            </a:extLst>
          </p:cNvPr>
          <p:cNvSpPr txBox="1"/>
          <p:nvPr/>
        </p:nvSpPr>
        <p:spPr>
          <a:xfrm>
            <a:off x="1223629" y="3635183"/>
            <a:ext cx="1280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 dirty="0">
                <a:solidFill>
                  <a:schemeClr val="bg2"/>
                </a:solidFill>
                <a:latin typeface="Arial" panose="020B0604020202020204"/>
              </a:rPr>
              <a:t>2009 ALOS</a:t>
            </a:r>
            <a:endParaRPr lang="ja-JP" altLang="en-US" sz="1200" dirty="0">
              <a:solidFill>
                <a:schemeClr val="bg2"/>
              </a:solidFill>
              <a:latin typeface="Arial" panose="020B0604020202020204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4415847-26BF-476F-9F62-814999F512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9653" y="1129720"/>
            <a:ext cx="3245642" cy="135680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7EB2534-6C4C-4716-9045-B53A80EF6E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0042" y="1129720"/>
            <a:ext cx="2980013" cy="1251605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827D236-1D99-41A8-AFCC-8FFFDC7C0836}"/>
              </a:ext>
            </a:extLst>
          </p:cNvPr>
          <p:cNvSpPr txBox="1"/>
          <p:nvPr/>
        </p:nvSpPr>
        <p:spPr>
          <a:xfrm>
            <a:off x="5544108" y="2355727"/>
            <a:ext cx="19845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 dirty="0">
                <a:solidFill>
                  <a:schemeClr val="bg1"/>
                </a:solidFill>
                <a:latin typeface="Arial" panose="020B0604020202020204"/>
              </a:rPr>
              <a:t>2017 FNF Map by ALOS-2</a:t>
            </a:r>
            <a:endParaRPr lang="ja-JP" altLang="en-US" sz="1200" dirty="0">
              <a:solidFill>
                <a:schemeClr val="bg1"/>
              </a:solidFill>
              <a:latin typeface="Arial" panose="020B0604020202020204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CC3EB337-AF43-4A92-8BE0-AA4F4A461A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9" y="2719830"/>
            <a:ext cx="1645382" cy="1782198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C8F48F7-B466-4C1C-8B9C-4AD720497C16}"/>
              </a:ext>
            </a:extLst>
          </p:cNvPr>
          <p:cNvSpPr txBox="1"/>
          <p:nvPr/>
        </p:nvSpPr>
        <p:spPr>
          <a:xfrm>
            <a:off x="6040554" y="4491592"/>
            <a:ext cx="195135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050" dirty="0">
                <a:solidFill>
                  <a:schemeClr val="bg1"/>
                </a:solidFill>
                <a:latin typeface="Arial" panose="020B0604020202020204"/>
              </a:rPr>
              <a:t>Forest change between 2008 and 2016. (red: deforestation, light green: reforestation)</a:t>
            </a:r>
            <a:endParaRPr lang="ja-JP" altLang="en-US" sz="1050" dirty="0">
              <a:solidFill>
                <a:schemeClr val="bg1"/>
              </a:solidFill>
              <a:latin typeface="Arial" panose="020B0604020202020204"/>
            </a:endParaRPr>
          </a:p>
        </p:txBody>
      </p:sp>
      <p:pic>
        <p:nvPicPr>
          <p:cNvPr id="12" name="図 11" descr="2Akarui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3629" y="2031690"/>
            <a:ext cx="830504" cy="44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EFC20E0-6288-47CC-9730-4E896E95748C}"/>
              </a:ext>
            </a:extLst>
          </p:cNvPr>
          <p:cNvSpPr txBox="1"/>
          <p:nvPr/>
        </p:nvSpPr>
        <p:spPr>
          <a:xfrm>
            <a:off x="1146217" y="2533859"/>
            <a:ext cx="1280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 dirty="0">
                <a:solidFill>
                  <a:schemeClr val="bg2"/>
                </a:solidFill>
                <a:latin typeface="Arial" panose="020B0604020202020204"/>
              </a:rPr>
              <a:t>2017 ALOS-2</a:t>
            </a:r>
            <a:endParaRPr lang="ja-JP" altLang="en-US" sz="1200" dirty="0">
              <a:solidFill>
                <a:schemeClr val="bg2"/>
              </a:solidFill>
              <a:latin typeface="Arial" panose="020B0604020202020204"/>
            </a:endParaRPr>
          </a:p>
        </p:txBody>
      </p:sp>
      <p:sp>
        <p:nvSpPr>
          <p:cNvPr id="25" name="右矢印 18">
            <a:extLst>
              <a:ext uri="{FF2B5EF4-FFF2-40B4-BE49-F238E27FC236}">
                <a16:creationId xmlns:a16="http://schemas.microsoft.com/office/drawing/2014/main" id="{70C6781F-8009-4B4A-9DE2-3495FC3E1D1B}"/>
              </a:ext>
            </a:extLst>
          </p:cNvPr>
          <p:cNvSpPr/>
          <p:nvPr/>
        </p:nvSpPr>
        <p:spPr>
          <a:xfrm>
            <a:off x="4710424" y="1663037"/>
            <a:ext cx="239618" cy="25125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ea typeface="HG丸ｺﾞｼｯｸM-PRO" panose="020F0600000000000000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50F863C-68A0-4CD0-B779-A88001A89498}"/>
              </a:ext>
            </a:extLst>
          </p:cNvPr>
          <p:cNvSpPr/>
          <p:nvPr/>
        </p:nvSpPr>
        <p:spPr>
          <a:xfrm>
            <a:off x="7326306" y="1798051"/>
            <a:ext cx="108012" cy="1256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356111A1-B6B6-448C-8195-A4A44D731B0C}"/>
              </a:ext>
            </a:extLst>
          </p:cNvPr>
          <p:cNvCxnSpPr>
            <a:cxnSpLocks/>
          </p:cNvCxnSpPr>
          <p:nvPr/>
        </p:nvCxnSpPr>
        <p:spPr>
          <a:xfrm flipH="1">
            <a:off x="6084168" y="1808122"/>
            <a:ext cx="1242138" cy="911708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9B6714BE-A4B5-4F73-A110-50803080E56E}"/>
              </a:ext>
            </a:extLst>
          </p:cNvPr>
          <p:cNvCxnSpPr>
            <a:cxnSpLocks/>
          </p:cNvCxnSpPr>
          <p:nvPr/>
        </p:nvCxnSpPr>
        <p:spPr>
          <a:xfrm>
            <a:off x="7434319" y="1798051"/>
            <a:ext cx="295232" cy="921779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タイトル 8">
            <a:extLst>
              <a:ext uri="{FF2B5EF4-FFF2-40B4-BE49-F238E27FC236}">
                <a16:creationId xmlns:a16="http://schemas.microsoft.com/office/drawing/2014/main" id="{8A85352E-4AF1-43A9-91E5-5DA896405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12" y="102538"/>
            <a:ext cx="8229600" cy="601576"/>
          </a:xfrm>
        </p:spPr>
        <p:txBody>
          <a:bodyPr/>
          <a:lstStyle/>
          <a:p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Sustainable Forest Management:</a:t>
            </a:r>
            <a:b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Monitoring Forest Changes for More Than 20 Years</a:t>
            </a:r>
            <a:endParaRPr lang="ja-JP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スライド番号プレースホルダー 2">
            <a:extLst>
              <a:ext uri="{FF2B5EF4-FFF2-40B4-BE49-F238E27FC236}">
                <a16:creationId xmlns:a16="http://schemas.microsoft.com/office/drawing/2014/main" id="{AD59229E-927D-4BD2-81BF-7F41C0178FA1}"/>
              </a:ext>
            </a:extLst>
          </p:cNvPr>
          <p:cNvSpPr txBox="1">
            <a:spLocks/>
          </p:cNvSpPr>
          <p:nvPr/>
        </p:nvSpPr>
        <p:spPr>
          <a:xfrm>
            <a:off x="8776063" y="4845151"/>
            <a:ext cx="367937" cy="298350"/>
          </a:xfrm>
          <a:prstGeom prst="rect">
            <a:avLst/>
          </a:prstGeom>
        </p:spPr>
        <p:txBody>
          <a:bodyPr lIns="36000" rIns="36000" anchor="ctr" anchorCtr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/>
            <a:fld id="{39699753-FFD2-4686-B1E0-2E25F5FA700A}" type="slidenum">
              <a:rPr kumimoji="1" lang="ja-JP" alt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</a:t>
            </a:fld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60948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77C6971-C8DA-4C18-98FF-0CA692011B0E}"/>
              </a:ext>
            </a:extLst>
          </p:cNvPr>
          <p:cNvSpPr/>
          <p:nvPr/>
        </p:nvSpPr>
        <p:spPr>
          <a:xfrm>
            <a:off x="249381" y="2938373"/>
            <a:ext cx="8659091" cy="2189679"/>
          </a:xfrm>
          <a:prstGeom prst="rect">
            <a:avLst/>
          </a:prstGeom>
          <a:solidFill>
            <a:srgbClr val="0D0D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DD6B142-E655-4B92-A90C-D09F230CBB6E}"/>
              </a:ext>
            </a:extLst>
          </p:cNvPr>
          <p:cNvSpPr/>
          <p:nvPr/>
        </p:nvSpPr>
        <p:spPr>
          <a:xfrm>
            <a:off x="249382" y="725976"/>
            <a:ext cx="8659091" cy="2189679"/>
          </a:xfrm>
          <a:prstGeom prst="rect">
            <a:avLst/>
          </a:prstGeom>
          <a:solidFill>
            <a:srgbClr val="0009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4788002-F3E6-42B6-BB87-4FA3BF27B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623" y="791669"/>
            <a:ext cx="1942135" cy="645087"/>
          </a:xfrm>
        </p:spPr>
        <p:txBody>
          <a:bodyPr>
            <a:noAutofit/>
          </a:bodyPr>
          <a:lstStyle/>
          <a:p>
            <a:r>
              <a:rPr lang="en-US" altLang="ja-JP" sz="2700" b="1" dirty="0">
                <a:solidFill>
                  <a:schemeClr val="bg1"/>
                </a:solidFill>
              </a:rPr>
              <a:t>In Arctic</a:t>
            </a:r>
            <a:endParaRPr lang="ja-JP" altLang="en-US" sz="2700" b="1" dirty="0">
              <a:solidFill>
                <a:schemeClr val="bg1"/>
              </a:solidFill>
            </a:endParaRPr>
          </a:p>
        </p:txBody>
      </p:sp>
      <p:pic>
        <p:nvPicPr>
          <p:cNvPr id="11" name="図 10" descr="テキスト が含まれている画像&#10;&#10;非常に高い精度で生成された説明">
            <a:extLst>
              <a:ext uri="{FF2B5EF4-FFF2-40B4-BE49-F238E27FC236}">
                <a16:creationId xmlns:a16="http://schemas.microsoft.com/office/drawing/2014/main" id="{52CA27F8-BC76-40BE-9F86-0ADEF9E4FE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14" y="3225031"/>
            <a:ext cx="1893071" cy="1824379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DD8EFA5-C113-4DFE-81A6-9CB72E04C574}"/>
              </a:ext>
            </a:extLst>
          </p:cNvPr>
          <p:cNvSpPr/>
          <p:nvPr/>
        </p:nvSpPr>
        <p:spPr>
          <a:xfrm>
            <a:off x="525405" y="3552260"/>
            <a:ext cx="25757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chemeClr val="bg1"/>
                </a:solidFill>
              </a:rPr>
              <a:t>ALOS-2/PALSAR-2 Observation results on detachment of a large iceberg from Larsen-C Ice Shelf in Antarctic Peninsula.</a:t>
            </a:r>
            <a:endParaRPr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2BBD923-422C-4D6A-843A-4E43CF1B66A9}"/>
              </a:ext>
            </a:extLst>
          </p:cNvPr>
          <p:cNvSpPr txBox="1"/>
          <p:nvPr/>
        </p:nvSpPr>
        <p:spPr>
          <a:xfrm>
            <a:off x="3586814" y="2962994"/>
            <a:ext cx="1409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</a:rPr>
              <a:t>August, 2016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BC3F3C2E-F679-490F-BA33-BD96B4DA3388}"/>
              </a:ext>
            </a:extLst>
          </p:cNvPr>
          <p:cNvSpPr txBox="1">
            <a:spLocks/>
          </p:cNvSpPr>
          <p:nvPr/>
        </p:nvSpPr>
        <p:spPr>
          <a:xfrm>
            <a:off x="576911" y="3063436"/>
            <a:ext cx="1892278" cy="47337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700" b="1" dirty="0">
                <a:solidFill>
                  <a:schemeClr val="bg1"/>
                </a:solidFill>
              </a:rPr>
              <a:t>In Antarctic</a:t>
            </a:r>
            <a:endParaRPr lang="ja-JP" altLang="en-US" sz="2700" b="1" dirty="0">
              <a:solidFill>
                <a:schemeClr val="bg1"/>
              </a:solidFill>
            </a:endParaRPr>
          </a:p>
        </p:txBody>
      </p:sp>
      <p:pic>
        <p:nvPicPr>
          <p:cNvPr id="20" name="図 19" descr="テキスト が含まれている画像&#10;&#10;非常に高い精度で生成された説明">
            <a:extLst>
              <a:ext uri="{FF2B5EF4-FFF2-40B4-BE49-F238E27FC236}">
                <a16:creationId xmlns:a16="http://schemas.microsoft.com/office/drawing/2014/main" id="{F2AD0310-25A2-432C-80DE-C0A19A8D1E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879" y="3198939"/>
            <a:ext cx="1893071" cy="1824378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3F3BE8A-A6C6-46FC-8BA8-407FC2C593B6}"/>
              </a:ext>
            </a:extLst>
          </p:cNvPr>
          <p:cNvSpPr txBox="1"/>
          <p:nvPr/>
        </p:nvSpPr>
        <p:spPr>
          <a:xfrm>
            <a:off x="5677453" y="2947971"/>
            <a:ext cx="1877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</a:rPr>
              <a:t>September, 2017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pic>
        <p:nvPicPr>
          <p:cNvPr id="9" name="VISHOP_JAXA_IC0_20190101">
            <a:hlinkClick r:id="" action="ppaction://media"/>
            <a:extLst>
              <a:ext uri="{FF2B5EF4-FFF2-40B4-BE49-F238E27FC236}">
                <a16:creationId xmlns:a16="http://schemas.microsoft.com/office/drawing/2014/main" id="{8F5DEA8F-E702-48BB-9E46-9B23D67D44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11082" y="736676"/>
            <a:ext cx="2198880" cy="2198880"/>
          </a:xfrm>
          <a:prstGeom prst="rect">
            <a:avLst/>
          </a:prstGeom>
        </p:spPr>
      </p:pic>
      <p:sp>
        <p:nvSpPr>
          <p:cNvPr id="18" name="タイトル 7">
            <a:extLst>
              <a:ext uri="{FF2B5EF4-FFF2-40B4-BE49-F238E27FC236}">
                <a16:creationId xmlns:a16="http://schemas.microsoft.com/office/drawing/2014/main" id="{5E2672FF-839B-4FC6-9698-D9B8206E202F}"/>
              </a:ext>
            </a:extLst>
          </p:cNvPr>
          <p:cNvSpPr txBox="1">
            <a:spLocks/>
          </p:cNvSpPr>
          <p:nvPr/>
        </p:nvSpPr>
        <p:spPr>
          <a:xfrm>
            <a:off x="850480" y="152896"/>
            <a:ext cx="7181500" cy="429923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algn="ctr" defTabSz="816377" rtl="0" eaLnBrk="1" latinLnBrk="0" hangingPunct="1">
              <a:spcBef>
                <a:spcPct val="0"/>
              </a:spcBef>
              <a:buNone/>
              <a:defRPr kumimoji="1" sz="4400" kern="1200" spc="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  <a:r>
              <a:rPr lang="ja-JP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Sea Ice</a:t>
            </a:r>
            <a:endParaRPr lang="ja-JP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1E860410-C809-4D82-9AE7-6E094706BD0B}"/>
              </a:ext>
            </a:extLst>
          </p:cNvPr>
          <p:cNvSpPr/>
          <p:nvPr/>
        </p:nvSpPr>
        <p:spPr>
          <a:xfrm>
            <a:off x="525405" y="1514346"/>
            <a:ext cx="21988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chemeClr val="bg1"/>
                </a:solidFill>
              </a:rPr>
              <a:t>GCOM-W/AMSR2 observes sea ice concentration everyday.</a:t>
            </a:r>
            <a:endParaRPr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1" name="スライド番号プレースホルダー 2">
            <a:extLst>
              <a:ext uri="{FF2B5EF4-FFF2-40B4-BE49-F238E27FC236}">
                <a16:creationId xmlns:a16="http://schemas.microsoft.com/office/drawing/2014/main" id="{1E8B34F5-CB64-4C0D-BB2D-157798F3972F}"/>
              </a:ext>
            </a:extLst>
          </p:cNvPr>
          <p:cNvSpPr txBox="1">
            <a:spLocks/>
          </p:cNvSpPr>
          <p:nvPr/>
        </p:nvSpPr>
        <p:spPr>
          <a:xfrm>
            <a:off x="8776063" y="4845151"/>
            <a:ext cx="367937" cy="298350"/>
          </a:xfrm>
          <a:prstGeom prst="rect">
            <a:avLst/>
          </a:prstGeom>
        </p:spPr>
        <p:txBody>
          <a:bodyPr lIns="36000" rIns="36000" anchor="ctr" anchorCtr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/>
            <a:fld id="{39699753-FFD2-4686-B1E0-2E25F5FA700A}" type="slidenum">
              <a:rPr kumimoji="1" lang="ja-JP" alt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6</a:t>
            </a:fld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87CB0DA-04BD-45D6-BF35-5471CB541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6511" y="745905"/>
            <a:ext cx="2879798" cy="215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8855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7CB46C6-B1F6-4F3D-97CC-6A877F212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645858"/>
            <a:ext cx="6857999" cy="511621"/>
          </a:xfrm>
        </p:spPr>
        <p:txBody>
          <a:bodyPr>
            <a:normAutofit/>
          </a:bodyPr>
          <a:lstStyle/>
          <a:p>
            <a:pPr algn="ctr"/>
            <a:r>
              <a:rPr lang="en-US" altLang="ja-JP" sz="1600" b="1" dirty="0">
                <a:solidFill>
                  <a:srgbClr val="FF0000"/>
                </a:solidFill>
              </a:rPr>
              <a:t>GSMaP_NOW</a:t>
            </a:r>
            <a:r>
              <a:rPr lang="en-US" altLang="ja-JP" sz="1600" b="1" dirty="0"/>
              <a:t> was extended to the whole globe!</a:t>
            </a:r>
          </a:p>
        </p:txBody>
      </p:sp>
      <p:pic>
        <p:nvPicPr>
          <p:cNvPr id="17" name="グラフィックス 16" descr="線矢印: 反時計回りの曲線">
            <a:extLst>
              <a:ext uri="{FF2B5EF4-FFF2-40B4-BE49-F238E27FC236}">
                <a16:creationId xmlns:a16="http://schemas.microsoft.com/office/drawing/2014/main" id="{E9DED959-42FC-45C5-A92F-B07BC8B25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282236">
            <a:off x="2115880" y="1909958"/>
            <a:ext cx="685800" cy="685800"/>
          </a:xfrm>
          <a:prstGeom prst="rect">
            <a:avLst/>
          </a:prstGeom>
        </p:spPr>
      </p:pic>
      <p:pic>
        <p:nvPicPr>
          <p:cNvPr id="18" name="グラフィックス 17" descr="線矢印: 反時計回りの曲線">
            <a:extLst>
              <a:ext uri="{FF2B5EF4-FFF2-40B4-BE49-F238E27FC236}">
                <a16:creationId xmlns:a16="http://schemas.microsoft.com/office/drawing/2014/main" id="{5611BB4D-2E78-4BE3-9FDA-C762664B4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282236">
            <a:off x="2187800" y="3446063"/>
            <a:ext cx="685800" cy="640813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9F6D37A-D6DA-4974-BDD3-99E6173668D9}"/>
              </a:ext>
            </a:extLst>
          </p:cNvPr>
          <p:cNvSpPr txBox="1"/>
          <p:nvPr/>
        </p:nvSpPr>
        <p:spPr>
          <a:xfrm>
            <a:off x="674176" y="2700552"/>
            <a:ext cx="3481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Nov.2018</a:t>
            </a:r>
          </a:p>
          <a:p>
            <a:pPr algn="ctr"/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Extended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Meteosat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region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1269575-2ED5-407C-89B4-59F34A3766CC}"/>
              </a:ext>
            </a:extLst>
          </p:cNvPr>
          <p:cNvSpPr txBox="1"/>
          <p:nvPr/>
        </p:nvSpPr>
        <p:spPr>
          <a:xfrm>
            <a:off x="491721" y="1049700"/>
            <a:ext cx="3481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Nov.2015</a:t>
            </a:r>
            <a:b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Open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the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public</a:t>
            </a:r>
          </a:p>
          <a:p>
            <a:pPr algn="ctr"/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Within Himawari region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4209AA7-5181-44AA-99C7-B54572E4BB3D}"/>
              </a:ext>
            </a:extLst>
          </p:cNvPr>
          <p:cNvSpPr txBox="1"/>
          <p:nvPr/>
        </p:nvSpPr>
        <p:spPr>
          <a:xfrm>
            <a:off x="674176" y="4093800"/>
            <a:ext cx="3481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Jun.2019</a:t>
            </a:r>
          </a:p>
          <a:p>
            <a:pPr algn="ctr"/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Extended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GOES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region</a:t>
            </a:r>
            <a:b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=Whole globe!</a:t>
            </a:r>
            <a:endParaRPr kumimoji="1" lang="en-US" altLang="ja-JP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4F3FCBE-8F39-4DEA-A758-C63DF2469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7586" y="934254"/>
            <a:ext cx="3670173" cy="139143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AB7B51D-7CB9-44F3-ADE3-288B9557AC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6072" y="2320939"/>
            <a:ext cx="3821687" cy="138239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041AA6A-4EA0-43D1-BD7F-05D194B480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6072" y="3711912"/>
            <a:ext cx="3990867" cy="1377415"/>
          </a:xfrm>
          <a:prstGeom prst="rect">
            <a:avLst/>
          </a:prstGeom>
        </p:spPr>
      </p:pic>
      <p:sp>
        <p:nvSpPr>
          <p:cNvPr id="13" name="タイトル 7">
            <a:extLst>
              <a:ext uri="{FF2B5EF4-FFF2-40B4-BE49-F238E27FC236}">
                <a16:creationId xmlns:a16="http://schemas.microsoft.com/office/drawing/2014/main" id="{FBA0AE9E-EE49-43EA-9716-50B7284A0D07}"/>
              </a:ext>
            </a:extLst>
          </p:cNvPr>
          <p:cNvSpPr txBox="1">
            <a:spLocks/>
          </p:cNvSpPr>
          <p:nvPr/>
        </p:nvSpPr>
        <p:spPr>
          <a:xfrm>
            <a:off x="819500" y="112082"/>
            <a:ext cx="7181500" cy="429923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algn="ctr" defTabSz="816377" rtl="0" eaLnBrk="1" latinLnBrk="0" hangingPunct="1">
              <a:spcBef>
                <a:spcPct val="0"/>
              </a:spcBef>
              <a:buNone/>
              <a:defRPr kumimoji="1" sz="4400" kern="1200" spc="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Global Rainfall watch (</a:t>
            </a:r>
            <a:r>
              <a:rPr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GSMaP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ja-JP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44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286186" y="13202"/>
            <a:ext cx="8083017" cy="584597"/>
          </a:xfrm>
        </p:spPr>
        <p:txBody>
          <a:bodyPr/>
          <a:lstStyle/>
          <a:p>
            <a:r>
              <a:rPr lang="en-US" altLang="ja-JP" sz="2800" b="1" dirty="0">
                <a:latin typeface="Arial" panose="020B0604020202020204" pitchFamily="34" charset="0"/>
                <a:ea typeface="HG創英角ｺﾞｼｯｸUB" panose="020B0909000000000000" pitchFamily="49" charset="-128"/>
                <a:cs typeface="Arial" panose="020B0604020202020204" pitchFamily="34" charset="0"/>
              </a:rPr>
              <a:t>Global Datasets by Earth Observations</a:t>
            </a:r>
            <a:endParaRPr kumimoji="1" lang="ja-JP" altLang="en-US" sz="2800" b="1" dirty="0">
              <a:latin typeface="Arial" panose="020B0604020202020204" pitchFamily="34" charset="0"/>
              <a:ea typeface="HG創英角ｺﾞｼｯｸUB" panose="020B0909000000000000" pitchFamily="49" charset="-128"/>
              <a:cs typeface="Arial" panose="020B0604020202020204" pitchFamily="34" charset="0"/>
            </a:endParaRPr>
          </a:p>
        </p:txBody>
      </p:sp>
      <p:pic>
        <p:nvPicPr>
          <p:cNvPr id="12" name="image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8555" y="588538"/>
            <a:ext cx="3334871" cy="1840648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827D236-1D99-41A8-AFCC-8FFFDC7C0836}"/>
              </a:ext>
            </a:extLst>
          </p:cNvPr>
          <p:cNvSpPr txBox="1"/>
          <p:nvPr/>
        </p:nvSpPr>
        <p:spPr>
          <a:xfrm>
            <a:off x="1250576" y="2126765"/>
            <a:ext cx="1984572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050" b="1" dirty="0">
                <a:solidFill>
                  <a:srgbClr val="000000"/>
                </a:solidFill>
                <a:latin typeface="Arial" panose="020B0604020202020204" pitchFamily="34" charset="0"/>
                <a:ea typeface="Meiryo" charset="-128"/>
                <a:cs typeface="Arial" panose="020B0604020202020204" pitchFamily="34" charset="0"/>
              </a:rPr>
              <a:t>Soil Moisture</a:t>
            </a:r>
            <a:endParaRPr lang="ja-JP" altLang="en-US" sz="1050" b="1" dirty="0">
              <a:solidFill>
                <a:srgbClr val="000000"/>
              </a:solidFill>
              <a:latin typeface="Arial" panose="020B0604020202020204" pitchFamily="34" charset="0"/>
              <a:ea typeface="Meiryo" charset="-128"/>
              <a:cs typeface="Arial" panose="020B0604020202020204" pitchFamily="34" charset="0"/>
            </a:endParaRPr>
          </a:p>
        </p:txBody>
      </p:sp>
      <p:pic>
        <p:nvPicPr>
          <p:cNvPr id="19" name="コンテンツ プレースホルダー 1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418" y="1112742"/>
            <a:ext cx="3778624" cy="1615746"/>
          </a:xfrm>
          <a:ln>
            <a:solidFill>
              <a:schemeClr val="tx1"/>
            </a:solidFill>
          </a:ln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827D236-1D99-41A8-AFCC-8FFFDC7C0836}"/>
              </a:ext>
            </a:extLst>
          </p:cNvPr>
          <p:cNvSpPr txBox="1"/>
          <p:nvPr/>
        </p:nvSpPr>
        <p:spPr>
          <a:xfrm>
            <a:off x="4192459" y="2433512"/>
            <a:ext cx="2051851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050" b="1" dirty="0">
                <a:solidFill>
                  <a:srgbClr val="000000"/>
                </a:solidFill>
                <a:latin typeface="Arial" panose="020B0604020202020204" pitchFamily="34" charset="0"/>
                <a:ea typeface="Meiryo" charset="-128"/>
                <a:cs typeface="Arial" panose="020B0604020202020204" pitchFamily="34" charset="0"/>
              </a:rPr>
              <a:t>Land Surface Temperature</a:t>
            </a:r>
            <a:endParaRPr lang="ja-JP" altLang="en-US" sz="1050" b="1" dirty="0">
              <a:solidFill>
                <a:srgbClr val="000000"/>
              </a:solidFill>
              <a:latin typeface="Arial" panose="020B0604020202020204" pitchFamily="34" charset="0"/>
              <a:ea typeface="Meiryo" charset="-128"/>
              <a:cs typeface="Arial" panose="020B0604020202020204" pitchFamily="34" charset="0"/>
            </a:endParaRPr>
          </a:p>
        </p:txBody>
      </p:sp>
      <p:pic>
        <p:nvPicPr>
          <p:cNvPr id="21" name="Picture 2" descr="gsmap_html_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521" y="3042459"/>
            <a:ext cx="4364112" cy="14547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7EB2534-6C4C-4716-9045-B53A80EF6E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407" y="3509127"/>
            <a:ext cx="3812645" cy="16013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827D236-1D99-41A8-AFCC-8FFFDC7C0836}"/>
              </a:ext>
            </a:extLst>
          </p:cNvPr>
          <p:cNvSpPr txBox="1"/>
          <p:nvPr/>
        </p:nvSpPr>
        <p:spPr>
          <a:xfrm>
            <a:off x="4172288" y="4799593"/>
            <a:ext cx="1984572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050" b="1" dirty="0">
                <a:solidFill>
                  <a:srgbClr val="000000"/>
                </a:solidFill>
                <a:latin typeface="Arial" panose="020B0604020202020204" pitchFamily="34" charset="0"/>
                <a:ea typeface="Meiryo" charset="-128"/>
                <a:cs typeface="Arial" panose="020B0604020202020204" pitchFamily="34" charset="0"/>
              </a:rPr>
              <a:t>Forest/Non-Forest</a:t>
            </a:r>
            <a:endParaRPr lang="ja-JP" altLang="en-US" sz="1050" b="1" dirty="0">
              <a:solidFill>
                <a:srgbClr val="000000"/>
              </a:solidFill>
              <a:latin typeface="Arial" panose="020B0604020202020204" pitchFamily="34" charset="0"/>
              <a:ea typeface="Meiryo" charset="-128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827D236-1D99-41A8-AFCC-8FFFDC7C0836}"/>
              </a:ext>
            </a:extLst>
          </p:cNvPr>
          <p:cNvSpPr txBox="1"/>
          <p:nvPr/>
        </p:nvSpPr>
        <p:spPr>
          <a:xfrm>
            <a:off x="1318554" y="4230041"/>
            <a:ext cx="1984572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050" b="1" dirty="0">
                <a:solidFill>
                  <a:srgbClr val="000000"/>
                </a:solidFill>
                <a:latin typeface="Arial" panose="020B0604020202020204" pitchFamily="34" charset="0"/>
                <a:ea typeface="Meiryo" charset="-128"/>
                <a:cs typeface="Arial" panose="020B0604020202020204" pitchFamily="34" charset="0"/>
              </a:rPr>
              <a:t>Precipitation</a:t>
            </a:r>
            <a:endParaRPr lang="ja-JP" altLang="en-US" sz="1050" b="1" dirty="0">
              <a:solidFill>
                <a:srgbClr val="000000"/>
              </a:solidFill>
              <a:latin typeface="Arial" panose="020B0604020202020204" pitchFamily="34" charset="0"/>
              <a:ea typeface="Meiryo" charset="-128"/>
              <a:cs typeface="Arial" panose="020B0604020202020204" pitchFamily="34" charset="0"/>
            </a:endParaRPr>
          </a:p>
        </p:txBody>
      </p:sp>
      <p:sp>
        <p:nvSpPr>
          <p:cNvPr id="2" name="テキスト ボックス 1"/>
          <p:cNvSpPr txBox="1"/>
          <p:nvPr/>
        </p:nvSpPr>
        <p:spPr bwMode="auto">
          <a:xfrm>
            <a:off x="7221070" y="2993368"/>
            <a:ext cx="77320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kumimoji="1" lang="en-US" altLang="ja-JP" sz="1050" b="1" kern="0" dirty="0">
                <a:solidFill>
                  <a:schemeClr val="bg1"/>
                </a:solidFill>
                <a:latin typeface="Arial" panose="020B0604020202020204" pitchFamily="34" charset="0"/>
                <a:ea typeface="Meiryo" charset="-128"/>
                <a:cs typeface="Arial" panose="020B0604020202020204" pitchFamily="34" charset="0"/>
              </a:rPr>
              <a:t>ALOS-2</a:t>
            </a:r>
            <a:endParaRPr kumimoji="1" lang="ja-JP" altLang="en-US" sz="1050" b="1" kern="0" dirty="0">
              <a:solidFill>
                <a:schemeClr val="bg1"/>
              </a:solidFill>
              <a:latin typeface="Arial" panose="020B0604020202020204" pitchFamily="34" charset="0"/>
              <a:ea typeface="Meiryo" charset="-128"/>
              <a:cs typeface="Arial" panose="020B0604020202020204" pitchFamily="34" charset="0"/>
            </a:endParaRPr>
          </a:p>
        </p:txBody>
      </p:sp>
      <p:pic>
        <p:nvPicPr>
          <p:cNvPr id="15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760510" y="3067852"/>
            <a:ext cx="682337" cy="371495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テキスト ボックス 15"/>
          <p:cNvSpPr txBox="1"/>
          <p:nvPr/>
        </p:nvSpPr>
        <p:spPr bwMode="auto">
          <a:xfrm>
            <a:off x="6359268" y="560181"/>
            <a:ext cx="86180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kumimoji="1" lang="en-US" altLang="ja-JP" sz="1050" b="1" kern="0" dirty="0">
                <a:solidFill>
                  <a:schemeClr val="bg1"/>
                </a:solidFill>
                <a:latin typeface="Arial" panose="020B0604020202020204" pitchFamily="34" charset="0"/>
                <a:ea typeface="Meiryo" charset="-128"/>
                <a:cs typeface="Arial" panose="020B0604020202020204" pitchFamily="34" charset="0"/>
              </a:rPr>
              <a:t>GCOM-C</a:t>
            </a:r>
            <a:endParaRPr kumimoji="1" lang="ja-JP" altLang="en-US" sz="1050" b="1" kern="0" dirty="0">
              <a:solidFill>
                <a:schemeClr val="bg1"/>
              </a:solidFill>
              <a:latin typeface="Arial" panose="020B0604020202020204" pitchFamily="34" charset="0"/>
              <a:ea typeface="Meiryo" charset="-128"/>
              <a:cs typeface="Arial" panose="020B0604020202020204" pitchFamily="34" charset="0"/>
            </a:endParaRPr>
          </a:p>
        </p:txBody>
      </p:sp>
      <p:pic>
        <p:nvPicPr>
          <p:cNvPr id="17" name="Picture 2" descr="W:\0200_COORDINATE\もろもろ発議（学会、展示、広報、消耗品）\FY23\goods\ステッカー\GCOM-W1\GCOM_W1_satellit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3214">
            <a:off x="1587186" y="2367804"/>
            <a:ext cx="1064492" cy="59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7232" y="672354"/>
            <a:ext cx="1068262" cy="383702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 bwMode="auto">
          <a:xfrm>
            <a:off x="1250576" y="2468243"/>
            <a:ext cx="911136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kumimoji="1" lang="en-US" altLang="ja-JP" sz="1050" b="1" kern="0" dirty="0">
                <a:solidFill>
                  <a:schemeClr val="bg1"/>
                </a:solidFill>
                <a:latin typeface="Arial" panose="020B0604020202020204" pitchFamily="34" charset="0"/>
                <a:ea typeface="Meiryo" charset="-128"/>
                <a:cs typeface="Arial" panose="020B0604020202020204" pitchFamily="34" charset="0"/>
              </a:rPr>
              <a:t>GCOM-W</a:t>
            </a:r>
            <a:endParaRPr kumimoji="1" lang="ja-JP" altLang="en-US" sz="1050" b="1" kern="0" dirty="0">
              <a:solidFill>
                <a:schemeClr val="bg1"/>
              </a:solidFill>
              <a:latin typeface="Arial" panose="020B0604020202020204" pitchFamily="34" charset="0"/>
              <a:ea typeface="Meiryo" charset="-128"/>
              <a:cs typeface="Arial" panose="020B0604020202020204" pitchFamily="34" charset="0"/>
            </a:endParaRPr>
          </a:p>
        </p:txBody>
      </p:sp>
      <p:pic>
        <p:nvPicPr>
          <p:cNvPr id="25" name="image6.png" descr="GPM_core2_RGB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012685">
            <a:off x="1399625" y="4491820"/>
            <a:ext cx="923531" cy="602847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テキスト ボックス 25"/>
          <p:cNvSpPr txBox="1"/>
          <p:nvPr/>
        </p:nvSpPr>
        <p:spPr bwMode="auto">
          <a:xfrm>
            <a:off x="1233988" y="4531001"/>
            <a:ext cx="66563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kumimoji="1" lang="en-US" altLang="ja-JP" sz="1050" b="1" kern="0" dirty="0">
                <a:solidFill>
                  <a:schemeClr val="bg1"/>
                </a:solidFill>
                <a:latin typeface="Arial" panose="020B0604020202020204" pitchFamily="34" charset="0"/>
                <a:ea typeface="Meiryo" charset="-128"/>
                <a:cs typeface="Arial" panose="020B0604020202020204" pitchFamily="34" charset="0"/>
              </a:rPr>
              <a:t>GPM</a:t>
            </a:r>
            <a:endParaRPr kumimoji="1" lang="ja-JP" altLang="en-US" sz="1050" b="1" kern="0" dirty="0">
              <a:solidFill>
                <a:schemeClr val="bg1"/>
              </a:solidFill>
              <a:latin typeface="Arial" panose="020B0604020202020204" pitchFamily="34" charset="0"/>
              <a:ea typeface="Meiryo" charset="-128"/>
              <a:cs typeface="Arial" panose="020B0604020202020204" pitchFamily="34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 bwMode="auto">
          <a:xfrm>
            <a:off x="2310840" y="4811135"/>
            <a:ext cx="131606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kumimoji="1" lang="en-US" altLang="ja-JP" sz="105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other satellites</a:t>
            </a:r>
            <a:endParaRPr kumimoji="1" lang="ja-JP" altLang="en-US" sz="105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スライド番号プレースホルダー 2">
            <a:extLst>
              <a:ext uri="{FF2B5EF4-FFF2-40B4-BE49-F238E27FC236}">
                <a16:creationId xmlns:a16="http://schemas.microsoft.com/office/drawing/2014/main" id="{0100242D-95B4-4237-8292-56E72924288B}"/>
              </a:ext>
            </a:extLst>
          </p:cNvPr>
          <p:cNvSpPr txBox="1">
            <a:spLocks/>
          </p:cNvSpPr>
          <p:nvPr/>
        </p:nvSpPr>
        <p:spPr>
          <a:xfrm>
            <a:off x="8776063" y="4845151"/>
            <a:ext cx="367937" cy="298350"/>
          </a:xfrm>
          <a:prstGeom prst="rect">
            <a:avLst/>
          </a:prstGeom>
        </p:spPr>
        <p:txBody>
          <a:bodyPr lIns="36000" rIns="36000" anchor="ctr" anchorCtr="0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/>
            <a:fld id="{39699753-FFD2-4686-B1E0-2E25F5FA700A}" type="slidenum">
              <a:rPr kumimoji="1" lang="ja-JP" alt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8</a:t>
            </a:fld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68938"/>
      </p:ext>
    </p:extLst>
  </p:cSld>
  <p:clrMapOvr>
    <a:masterClrMapping/>
  </p:clrMapOvr>
  <p:transition spd="slow" advClick="0">
    <p:push dir="u"/>
  </p:transition>
</p:sld>
</file>

<file path=ppt/theme/theme1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JAXAハイレベルプレゼン">
  <a:themeElements>
    <a:clrScheme name="Procyon">
      <a:dk1>
        <a:srgbClr val="FFFFFF"/>
      </a:dk1>
      <a:lt1>
        <a:srgbClr val="FFFFFF"/>
      </a:lt1>
      <a:dk2>
        <a:srgbClr val="3F3F3F"/>
      </a:dk2>
      <a:lt2>
        <a:srgbClr val="FFFFFF"/>
      </a:lt2>
      <a:accent1>
        <a:srgbClr val="3EA3F8"/>
      </a:accent1>
      <a:accent2>
        <a:srgbClr val="127CFC"/>
      </a:accent2>
      <a:accent3>
        <a:srgbClr val="0D54F3"/>
      </a:accent3>
      <a:accent4>
        <a:srgbClr val="8064A2"/>
      </a:accent4>
      <a:accent5>
        <a:srgbClr val="4BACC6"/>
      </a:accent5>
      <a:accent6>
        <a:srgbClr val="F79646"/>
      </a:accent6>
      <a:hlink>
        <a:srgbClr val="3EA3F8"/>
      </a:hlink>
      <a:folHlink>
        <a:srgbClr val="7F7F7F"/>
      </a:folHlink>
    </a:clrScheme>
    <a:fontScheme name="Procyon">
      <a:majorFont>
        <a:latin typeface="Bebas Neue Book"/>
        <a:ea typeface="Capella Bold"/>
        <a:cs typeface=""/>
      </a:majorFont>
      <a:minorFont>
        <a:latin typeface="Roboto Light"/>
        <a:ea typeface="Capella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>
            <a:alpha val="10196"/>
          </a:srgbClr>
        </a:solidFill>
        <a:ln w="98425" cmpd="thinThick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FFFFFF">
              <a:alpha val="50196"/>
            </a:srgbClr>
          </a:solidFill>
          <a:prstDash val="sysDot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AXAハイレベルプレゼン" id="{E5CB77E2-28C7-4084-BE90-1D4C7C55860D}" vid="{61C25B5E-2A64-474E-9076-E1DA6D67B2EF}"/>
    </a:ext>
  </a:extLst>
</a:theme>
</file>

<file path=ppt/theme/theme4.xml><?xml version="1.0" encoding="utf-8"?>
<a:theme xmlns:a="http://schemas.openxmlformats.org/drawingml/2006/main" name="2_JAXAハイレベルプレゼン">
  <a:themeElements>
    <a:clrScheme name="Procyon">
      <a:dk1>
        <a:srgbClr val="FFFFFF"/>
      </a:dk1>
      <a:lt1>
        <a:srgbClr val="FFFFFF"/>
      </a:lt1>
      <a:dk2>
        <a:srgbClr val="3F3F3F"/>
      </a:dk2>
      <a:lt2>
        <a:srgbClr val="FFFFFF"/>
      </a:lt2>
      <a:accent1>
        <a:srgbClr val="3EA3F8"/>
      </a:accent1>
      <a:accent2>
        <a:srgbClr val="127CFC"/>
      </a:accent2>
      <a:accent3>
        <a:srgbClr val="0D54F3"/>
      </a:accent3>
      <a:accent4>
        <a:srgbClr val="8064A2"/>
      </a:accent4>
      <a:accent5>
        <a:srgbClr val="4BACC6"/>
      </a:accent5>
      <a:accent6>
        <a:srgbClr val="F79646"/>
      </a:accent6>
      <a:hlink>
        <a:srgbClr val="3EA3F8"/>
      </a:hlink>
      <a:folHlink>
        <a:srgbClr val="7F7F7F"/>
      </a:folHlink>
    </a:clrScheme>
    <a:fontScheme name="Procyon">
      <a:majorFont>
        <a:latin typeface="Bebas Neue Book"/>
        <a:ea typeface="Capella Bold"/>
        <a:cs typeface=""/>
      </a:majorFont>
      <a:minorFont>
        <a:latin typeface="Roboto Light"/>
        <a:ea typeface="Capella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>
            <a:alpha val="10196"/>
          </a:srgbClr>
        </a:solidFill>
        <a:ln w="98425" cmpd="thinThick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FFFFFF">
              <a:alpha val="50196"/>
            </a:srgbClr>
          </a:solidFill>
          <a:prstDash val="sysDot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AXAハイレベルプレゼン" id="{E5CB77E2-28C7-4084-BE90-1D4C7C55860D}" vid="{61C25B5E-2A64-474E-9076-E1DA6D67B2EF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D587E21-31CA-408E-A5B1-4B7F0D8D9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22279E-2C4C-4C93-8498-455A58D1433E}">
  <ds:schemaRefs>
    <ds:schemaRef ds:uri="http://purl.org/dc/elements/1.1/"/>
    <ds:schemaRef ds:uri="http://schemas.microsoft.com/office/2006/metadata/properties"/>
    <ds:schemaRef ds:uri="f2760952-b3bb-408f-ace6-eb1e07642b8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ESA Presentation 16-9</Template>
  <TotalTime>7438</TotalTime>
  <Words>532</Words>
  <Application>Microsoft Office PowerPoint</Application>
  <PresentationFormat>画面に合わせる (16:9)</PresentationFormat>
  <Paragraphs>141</Paragraphs>
  <Slides>11</Slides>
  <Notes>4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11</vt:i4>
      </vt:variant>
    </vt:vector>
  </HeadingPairs>
  <TitlesOfParts>
    <vt:vector size="27" baseType="lpstr">
      <vt:lpstr>Bebas Neue Book</vt:lpstr>
      <vt:lpstr>Bebas Neue Regular</vt:lpstr>
      <vt:lpstr>HGSｺﾞｼｯｸM</vt:lpstr>
      <vt:lpstr>Meiryo UI</vt:lpstr>
      <vt:lpstr>Roboto Light</vt:lpstr>
      <vt:lpstr>メイリオ</vt:lpstr>
      <vt:lpstr>Arial</vt:lpstr>
      <vt:lpstr>Calibri</vt:lpstr>
      <vt:lpstr>Calibri Light</vt:lpstr>
      <vt:lpstr>Verdana</vt:lpstr>
      <vt:lpstr>Wingdings</vt:lpstr>
      <vt:lpstr>Wingdings 2</vt:lpstr>
      <vt:lpstr>NEW ESA Presentation 16-9</vt:lpstr>
      <vt:lpstr>HDOfficeLightV0</vt:lpstr>
      <vt:lpstr>JAXAハイレベルプレゼン</vt:lpstr>
      <vt:lpstr>2_JAXAハイレベルプレゼン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Sustainable Forest Management: Monitoring Forest Changes for More Than 20 Years</vt:lpstr>
      <vt:lpstr>In Arctic</vt:lpstr>
      <vt:lpstr>PowerPoint プレゼンテーション</vt:lpstr>
      <vt:lpstr>Global Datasets by Earth Observations</vt:lpstr>
      <vt:lpstr>PowerPoint プレゼンテーション</vt:lpstr>
      <vt:lpstr>PowerPoint プレゼンテーション</vt:lpstr>
    </vt:vector>
  </TitlesOfParts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>Author</dc:creator>
  <cp:lastModifiedBy>原田　まり子</cp:lastModifiedBy>
  <cp:revision>221</cp:revision>
  <cp:lastPrinted>2019-10-11T09:14:21Z</cp:lastPrinted>
  <dcterms:created xsi:type="dcterms:W3CDTF">2016-10-18T10:53:19Z</dcterms:created>
  <dcterms:modified xsi:type="dcterms:W3CDTF">2019-10-11T10:00:23Z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Author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>ESRIN</vt:lpwstr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>ESRIN</vt:lpwstr>
  </property>
  <property fmtid="{D5CDD505-2E9C-101B-9397-08002B2CF9AE}" pid="24" name="bmsAddress">
    <vt:lpwstr>Via Galileo Galilei - Casella Postale 64 - 00044 Frascati - Italy</vt:lpwstr>
  </property>
  <property fmtid="{D5CDD505-2E9C-101B-9397-08002B2CF9AE}" pid="25" name="bmsPlace">
    <vt:lpwstr>Frascati</vt:lpwstr>
  </property>
  <property fmtid="{D5CDD505-2E9C-101B-9397-08002B2CF9AE}" pid="26" name="bmsPhoneFax">
    <vt:lpwstr>T +39 06 9418 01 - F +39 06 9418 0280 - www.esa.int</vt:lpwstr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2016-10-17T22:00:00Z</vt:filetime>
  </property>
  <property fmtid="{D5CDD505-2E9C-101B-9397-08002B2CF9AE}" pid="30" name="Organisational_x0020_entity">
    <vt:lpwstr/>
  </property>
</Properties>
</file>