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2" r:id="rId4"/>
    <p:sldId id="266" r:id="rId5"/>
    <p:sldId id="264" r:id="rId6"/>
    <p:sldId id="265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3"/>
    <p:restoredTop sz="94731"/>
  </p:normalViewPr>
  <p:slideViewPr>
    <p:cSldViewPr>
      <p:cViewPr varScale="1">
        <p:scale>
          <a:sx n="63" d="100"/>
          <a:sy n="63" d="100"/>
        </p:scale>
        <p:origin x="48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18, 17-18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6235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4200" b="1" i="1" dirty="0" smtClean="0">
                <a:solidFill>
                  <a:srgbClr val="FFFFFF"/>
                </a:solidFill>
                <a:latin typeface="+mj-lt"/>
              </a:rPr>
              <a:t>Ad hoc</a:t>
            </a: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> Team Continuity</a:t>
            </a:r>
            <a:r>
              <a:rPr sz="4200" b="1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en-GB" sz="2400" b="1" i="1" dirty="0" smtClean="0">
                <a:solidFill>
                  <a:srgbClr val="FFFFFF"/>
                </a:solidFill>
                <a:latin typeface="+mj-lt"/>
              </a:rPr>
              <a:t>Discussions and Decisions</a:t>
            </a:r>
            <a:endParaRPr sz="4200" b="1" i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Steven Hosford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CEOS Executive Officer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2018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6.9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Brussels,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Belgium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17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– 18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October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600200"/>
            <a:ext cx="8153400" cy="4724400"/>
          </a:xfrm>
        </p:spPr>
        <p:txBody>
          <a:bodyPr/>
          <a:lstStyle/>
          <a:p>
            <a:pPr lvl="0"/>
            <a:endParaRPr lang="en-AU" dirty="0" smtClean="0"/>
          </a:p>
          <a:p>
            <a:pPr lvl="0"/>
            <a:r>
              <a:rPr lang="en-AU" dirty="0" smtClean="0"/>
              <a:t>Space Data Coordination Group for GFOI </a:t>
            </a:r>
            <a:r>
              <a:rPr lang="en-AU" i="1" dirty="0" smtClean="0"/>
              <a:t>(Agenda Item </a:t>
            </a:r>
            <a:r>
              <a:rPr lang="en-AU" i="1" dirty="0"/>
              <a:t>6.8)</a:t>
            </a:r>
            <a:endParaRPr lang="en-GB" dirty="0"/>
          </a:p>
          <a:p>
            <a:pPr lvl="0"/>
            <a:r>
              <a:rPr lang="en-AU" i="1" dirty="0"/>
              <a:t>Ad Hoc</a:t>
            </a:r>
            <a:r>
              <a:rPr lang="en-AU" dirty="0"/>
              <a:t> Working Group on GEOGLAM </a:t>
            </a:r>
            <a:r>
              <a:rPr lang="en-AU" i="1" dirty="0" smtClean="0"/>
              <a:t>(</a:t>
            </a:r>
            <a:r>
              <a:rPr lang="en-AU" i="1" dirty="0"/>
              <a:t>Agenda Item 6.8</a:t>
            </a:r>
            <a:r>
              <a:rPr lang="en-AU" i="1" dirty="0" smtClean="0"/>
              <a:t>)</a:t>
            </a:r>
            <a:endParaRPr lang="en-GB" dirty="0"/>
          </a:p>
          <a:p>
            <a:pPr lvl="0"/>
            <a:endParaRPr lang="en-AU" dirty="0" smtClean="0"/>
          </a:p>
          <a:p>
            <a:pPr lvl="0"/>
            <a:r>
              <a:rPr lang="en-AU" dirty="0" smtClean="0"/>
              <a:t>Sustainable Development Goals – Ad Hoc Team </a:t>
            </a:r>
            <a:r>
              <a:rPr lang="en-AU" i="1" dirty="0" smtClean="0"/>
              <a:t>(</a:t>
            </a:r>
            <a:r>
              <a:rPr lang="en-AU" i="1" dirty="0"/>
              <a:t>Agenda Item </a:t>
            </a:r>
            <a:r>
              <a:rPr lang="en-AU" i="1" dirty="0" smtClean="0"/>
              <a:t>6.5)</a:t>
            </a:r>
            <a:endParaRPr lang="en-GB" dirty="0"/>
          </a:p>
          <a:p>
            <a:endParaRPr lang="en-AU" dirty="0" smtClean="0"/>
          </a:p>
          <a:p>
            <a:r>
              <a:rPr lang="en-AU" dirty="0" smtClean="0"/>
              <a:t>Future Data Access and Analysis Architectures - </a:t>
            </a:r>
            <a:r>
              <a:rPr lang="en-AU" dirty="0"/>
              <a:t>Ad Hoc Team</a:t>
            </a:r>
            <a:r>
              <a:rPr lang="en-AU" dirty="0" smtClean="0"/>
              <a:t> </a:t>
            </a:r>
            <a:r>
              <a:rPr lang="en-AU" i="1" dirty="0" smtClean="0"/>
              <a:t>(</a:t>
            </a:r>
            <a:r>
              <a:rPr lang="en-AU" i="1" dirty="0"/>
              <a:t>Agenda Item </a:t>
            </a:r>
            <a:r>
              <a:rPr lang="en-AU" i="1" dirty="0" smtClean="0"/>
              <a:t>5.1)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5" name="Right Brace 4"/>
          <p:cNvSpPr/>
          <p:nvPr/>
        </p:nvSpPr>
        <p:spPr>
          <a:xfrm>
            <a:off x="7391400" y="1981200"/>
            <a:ext cx="381000" cy="685800"/>
          </a:xfrm>
          <a:prstGeom prst="rightBrace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3318929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sz="2000" dirty="0"/>
              <a:t>Space Data Coordination Group for </a:t>
            </a:r>
            <a:r>
              <a:rPr lang="en-AU" sz="2000" dirty="0" smtClean="0"/>
              <a:t>GFOI</a:t>
            </a:r>
          </a:p>
          <a:p>
            <a:r>
              <a:rPr lang="en-AU" sz="2000" dirty="0" smtClean="0"/>
              <a:t>&amp; </a:t>
            </a:r>
            <a:r>
              <a:rPr lang="en-AU" sz="2000" i="1" dirty="0"/>
              <a:t>Ad Hoc</a:t>
            </a:r>
            <a:r>
              <a:rPr lang="en-AU" sz="2000" dirty="0"/>
              <a:t> Working Group on GEOGLAM</a:t>
            </a:r>
            <a:endParaRPr lang="en-GB" sz="2000" dirty="0"/>
          </a:p>
          <a:p>
            <a:endParaRPr lang="en-GB" sz="2000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447800"/>
            <a:ext cx="7315200" cy="4114800"/>
          </a:xfrm>
          <a:prstGeom prst="rect">
            <a:avLst/>
          </a:prstGeom>
          <a:ln w="38100"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159665951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sz="2000" dirty="0"/>
              <a:t>Space Data Coordination Group for </a:t>
            </a:r>
            <a:r>
              <a:rPr lang="en-AU" sz="2000" dirty="0" smtClean="0"/>
              <a:t>GFOI</a:t>
            </a:r>
          </a:p>
          <a:p>
            <a:r>
              <a:rPr lang="en-AU" sz="2000" dirty="0" smtClean="0"/>
              <a:t>&amp; </a:t>
            </a:r>
            <a:r>
              <a:rPr lang="en-AU" sz="2000" i="1" dirty="0"/>
              <a:t>Ad Hoc</a:t>
            </a:r>
            <a:r>
              <a:rPr lang="en-AU" sz="2000" dirty="0"/>
              <a:t> Working Group on GEOGLAM</a:t>
            </a:r>
            <a:endParaRPr lang="en-GB" sz="2000" dirty="0"/>
          </a:p>
          <a:p>
            <a:endParaRPr lang="en-GB" sz="2000" dirty="0"/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371600"/>
            <a:ext cx="7315200" cy="4114800"/>
          </a:xfrm>
          <a:prstGeom prst="rect">
            <a:avLst/>
          </a:prstGeom>
          <a:ln w="38100">
            <a:solidFill>
              <a:schemeClr val="tx2"/>
            </a:solidFill>
          </a:ln>
        </p:spPr>
      </p:pic>
      <p:sp>
        <p:nvSpPr>
          <p:cNvPr id="6" name="Rounded Rectangle 5"/>
          <p:cNvSpPr/>
          <p:nvPr/>
        </p:nvSpPr>
        <p:spPr>
          <a:xfrm>
            <a:off x="685800" y="2819400"/>
            <a:ext cx="6781800" cy="1066800"/>
          </a:xfrm>
          <a:prstGeom prst="roundRect">
            <a:avLst/>
          </a:prstGeom>
          <a:noFill/>
          <a:ln w="381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0"/>
          </p:nvPr>
        </p:nvSpPr>
        <p:spPr>
          <a:xfrm>
            <a:off x="304800" y="5715000"/>
            <a:ext cx="8153400" cy="609600"/>
          </a:xfrm>
        </p:spPr>
        <p:txBody>
          <a:bodyPr/>
          <a:lstStyle/>
          <a:p>
            <a:r>
              <a:rPr lang="en-GB" b="1" dirty="0" smtClean="0"/>
              <a:t>Decision for Plenary: </a:t>
            </a:r>
            <a:r>
              <a:rPr lang="en-GB" dirty="0" smtClean="0"/>
              <a:t> Renew AHT mandate for SDCG for GFOI and GEOGLAM Ad-Hoc group for 1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07122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/>
              <a:t>Sustainable Development </a:t>
            </a:r>
            <a:r>
              <a:rPr lang="en-AU" dirty="0" smtClean="0"/>
              <a:t>Goals</a:t>
            </a:r>
          </a:p>
          <a:p>
            <a:r>
              <a:rPr lang="en-AU" dirty="0"/>
              <a:t>Ad Hoc Team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47800"/>
            <a:ext cx="6239999" cy="4680000"/>
          </a:xfrm>
          <a:prstGeom prst="rect">
            <a:avLst/>
          </a:prstGeom>
          <a:ln w="38100">
            <a:solidFill>
              <a:schemeClr val="tx2"/>
            </a:solidFill>
          </a:ln>
        </p:spPr>
      </p:pic>
      <p:sp>
        <p:nvSpPr>
          <p:cNvPr id="8" name="Rounded Rectangle 7"/>
          <p:cNvSpPr/>
          <p:nvPr/>
        </p:nvSpPr>
        <p:spPr>
          <a:xfrm>
            <a:off x="228600" y="5257800"/>
            <a:ext cx="6781800" cy="762000"/>
          </a:xfrm>
          <a:prstGeom prst="roundRect">
            <a:avLst/>
          </a:prstGeom>
          <a:noFill/>
          <a:ln w="508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8628587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47800"/>
            <a:ext cx="6239999" cy="4680000"/>
          </a:xfrm>
          <a:prstGeom prst="rect">
            <a:avLst/>
          </a:prstGeom>
          <a:ln w="38100">
            <a:solidFill>
              <a:schemeClr val="tx2"/>
            </a:solidFill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/>
              <a:t>Future Data </a:t>
            </a:r>
            <a:r>
              <a:rPr lang="en-AU" dirty="0" smtClean="0"/>
              <a:t>Architectures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4267200"/>
            <a:ext cx="6781800" cy="762000"/>
          </a:xfrm>
          <a:prstGeom prst="roundRect">
            <a:avLst/>
          </a:prstGeom>
          <a:noFill/>
          <a:ln w="508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5903883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Ad hoc Team Continuity Discussions and Decisions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Steven Hosford</cp:lastModifiedBy>
  <cp:revision>145</cp:revision>
  <dcterms:modified xsi:type="dcterms:W3CDTF">2018-10-18T11:57:54Z</dcterms:modified>
</cp:coreProperties>
</file>