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4801" r:id="rId3"/>
    <p:sldId id="4802" r:id="rId4"/>
    <p:sldId id="4804" r:id="rId5"/>
    <p:sldId id="365" r:id="rId6"/>
    <p:sldId id="279" r:id="rId7"/>
    <p:sldId id="294" r:id="rId8"/>
    <p:sldId id="350" r:id="rId9"/>
    <p:sldId id="354" r:id="rId10"/>
    <p:sldId id="328" r:id="rId11"/>
    <p:sldId id="360" r:id="rId12"/>
    <p:sldId id="4805" r:id="rId13"/>
    <p:sldId id="4806"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997DCAC-1378-4C66-90F7-088CDEBE61D6}">
          <p14:sldIdLst>
            <p14:sldId id="256"/>
          </p14:sldIdLst>
        </p14:section>
        <p14:section name="Joint Meeting" id="{3D872395-5C5E-403F-B9E5-BD961C8DF42A}">
          <p14:sldIdLst>
            <p14:sldId id="4801"/>
            <p14:sldId id="4802"/>
            <p14:sldId id="4804"/>
          </p14:sldIdLst>
        </p14:section>
        <p14:section name="CARD4L" id="{054EA7FA-3822-4136-ACA1-ADBF88310EEA}">
          <p14:sldIdLst>
            <p14:sldId id="365"/>
            <p14:sldId id="279"/>
            <p14:sldId id="294"/>
            <p14:sldId id="350"/>
            <p14:sldId id="354"/>
            <p14:sldId id="328"/>
            <p14:sldId id="360"/>
          </p14:sldIdLst>
        </p14:section>
        <p14:section name="Deliverables" id="{8624649A-57BF-4DF1-B3E4-21171E2EB372}">
          <p14:sldIdLst>
            <p14:sldId id="4805"/>
            <p14:sldId id="48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5343" autoAdjust="0"/>
  </p:normalViewPr>
  <p:slideViewPr>
    <p:cSldViewPr snapToGrid="0" snapToObjects="1" showGuides="1">
      <p:cViewPr varScale="1">
        <p:scale>
          <a:sx n="136" d="100"/>
          <a:sy n="136" d="100"/>
        </p:scale>
        <p:origin x="39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ahn, Steven T" userId="74f78959-93e5-47c8-af52-50aa49d29fae" providerId="ADAL" clId="{ABFCCC09-DD39-4A32-8939-41B178D9888B}"/>
    <pc:docChg chg="custSel addSld modSld">
      <pc:chgData name="Labahn, Steven T" userId="74f78959-93e5-47c8-af52-50aa49d29fae" providerId="ADAL" clId="{ABFCCC09-DD39-4A32-8939-41B178D9888B}" dt="2018-10-07T10:15:02.187" v="39" actId="20577"/>
      <pc:docMkLst>
        <pc:docMk/>
      </pc:docMkLst>
    </pc:docChg>
  </pc:docChgLst>
  <pc:docChgLst>
    <pc:chgData name="Labahn, Steven T" userId="74f78959-93e5-47c8-af52-50aa49d29fae" providerId="ADAL" clId="{5FFBFD11-806D-4188-B1D9-DA18A2EC3C9F}"/>
    <pc:docChg chg="undo redo custSel addSld delSld modSld sldOrd modSection">
      <pc:chgData name="Labahn, Steven T" userId="74f78959-93e5-47c8-af52-50aa49d29fae" providerId="ADAL" clId="{5FFBFD11-806D-4188-B1D9-DA18A2EC3C9F}" dt="2018-10-08T21:35:59.876" v="864" actId="1076"/>
      <pc:docMkLst>
        <pc:docMk/>
      </pc:docMkLst>
      <pc:sldChg chg="modSp">
        <pc:chgData name="Labahn, Steven T" userId="74f78959-93e5-47c8-af52-50aa49d29fae" providerId="ADAL" clId="{5FFBFD11-806D-4188-B1D9-DA18A2EC3C9F}" dt="2018-10-08T20:52:01.039" v="588" actId="2711"/>
        <pc:sldMkLst>
          <pc:docMk/>
          <pc:sldMk cId="1161938494" sldId="256"/>
        </pc:sldMkLst>
        <pc:spChg chg="mod">
          <ac:chgData name="Labahn, Steven T" userId="74f78959-93e5-47c8-af52-50aa49d29fae" providerId="ADAL" clId="{5FFBFD11-806D-4188-B1D9-DA18A2EC3C9F}" dt="2018-10-08T20:52:01.039" v="588" actId="2711"/>
          <ac:spMkLst>
            <pc:docMk/>
            <pc:sldMk cId="1161938494" sldId="256"/>
            <ac:spMk id="3" creationId="{00000000-0000-0000-0000-000000000000}"/>
          </ac:spMkLst>
        </pc:spChg>
      </pc:sldChg>
      <pc:sldChg chg="addSp delSp modSp add modTransition modAnim">
        <pc:chgData name="Labahn, Steven T" userId="74f78959-93e5-47c8-af52-50aa49d29fae" providerId="ADAL" clId="{5FFBFD11-806D-4188-B1D9-DA18A2EC3C9F}" dt="2018-10-08T21:04:36.818" v="795" actId="255"/>
        <pc:sldMkLst>
          <pc:docMk/>
          <pc:sldMk cId="3291193262" sldId="279"/>
        </pc:sldMkLst>
        <pc:spChg chg="add mod">
          <ac:chgData name="Labahn, Steven T" userId="74f78959-93e5-47c8-af52-50aa49d29fae" providerId="ADAL" clId="{5FFBFD11-806D-4188-B1D9-DA18A2EC3C9F}" dt="2018-10-08T20:44:45.124" v="429" actId="14100"/>
          <ac:spMkLst>
            <pc:docMk/>
            <pc:sldMk cId="3291193262" sldId="279"/>
            <ac:spMk id="2" creationId="{6BE3597E-D52E-45EB-A6AC-D052DB07DDD7}"/>
          </ac:spMkLst>
        </pc:spChg>
        <pc:spChg chg="mod">
          <ac:chgData name="Labahn, Steven T" userId="74f78959-93e5-47c8-af52-50aa49d29fae" providerId="ADAL" clId="{5FFBFD11-806D-4188-B1D9-DA18A2EC3C9F}" dt="2018-10-08T21:04:36.818" v="795" actId="255"/>
          <ac:spMkLst>
            <pc:docMk/>
            <pc:sldMk cId="3291193262" sldId="279"/>
            <ac:spMk id="5" creationId="{00000000-0000-0000-0000-000000000000}"/>
          </ac:spMkLst>
        </pc:spChg>
        <pc:spChg chg="del mod">
          <ac:chgData name="Labahn, Steven T" userId="74f78959-93e5-47c8-af52-50aa49d29fae" providerId="ADAL" clId="{5FFBFD11-806D-4188-B1D9-DA18A2EC3C9F}" dt="2018-10-08T20:42:27.741" v="363" actId="478"/>
          <ac:spMkLst>
            <pc:docMk/>
            <pc:sldMk cId="3291193262" sldId="279"/>
            <ac:spMk id="6" creationId="{0D232AEC-D726-2146-8422-8CC3540A4D09}"/>
          </ac:spMkLst>
        </pc:spChg>
        <pc:spChg chg="add mod">
          <ac:chgData name="Labahn, Steven T" userId="74f78959-93e5-47c8-af52-50aa49d29fae" providerId="ADAL" clId="{5FFBFD11-806D-4188-B1D9-DA18A2EC3C9F}" dt="2018-10-08T20:57:08.782" v="660" actId="1076"/>
          <ac:spMkLst>
            <pc:docMk/>
            <pc:sldMk cId="3291193262" sldId="279"/>
            <ac:spMk id="8" creationId="{7557C007-90BF-4D56-9233-E77CE4E93B74}"/>
          </ac:spMkLst>
        </pc:spChg>
        <pc:picChg chg="mod">
          <ac:chgData name="Labahn, Steven T" userId="74f78959-93e5-47c8-af52-50aa49d29fae" providerId="ADAL" clId="{5FFBFD11-806D-4188-B1D9-DA18A2EC3C9F}" dt="2018-10-08T20:57:16.734" v="696" actId="1038"/>
          <ac:picMkLst>
            <pc:docMk/>
            <pc:sldMk cId="3291193262" sldId="279"/>
            <ac:picMk id="3" creationId="{00000000-0000-0000-0000-000000000000}"/>
          </ac:picMkLst>
        </pc:picChg>
        <pc:picChg chg="mod">
          <ac:chgData name="Labahn, Steven T" userId="74f78959-93e5-47c8-af52-50aa49d29fae" providerId="ADAL" clId="{5FFBFD11-806D-4188-B1D9-DA18A2EC3C9F}" dt="2018-10-08T20:57:16.734" v="696" actId="1038"/>
          <ac:picMkLst>
            <pc:docMk/>
            <pc:sldMk cId="3291193262" sldId="279"/>
            <ac:picMk id="7" creationId="{9DCDA7D5-F5EF-3840-A3FE-27CA7E982213}"/>
          </ac:picMkLst>
        </pc:picChg>
      </pc:sldChg>
      <pc:sldChg chg="addSp delSp modSp add modTransition">
        <pc:chgData name="Labahn, Steven T" userId="74f78959-93e5-47c8-af52-50aa49d29fae" providerId="ADAL" clId="{5FFBFD11-806D-4188-B1D9-DA18A2EC3C9F}" dt="2018-10-08T20:58:56.173" v="736" actId="1076"/>
        <pc:sldMkLst>
          <pc:docMk/>
          <pc:sldMk cId="2858054146" sldId="294"/>
        </pc:sldMkLst>
        <pc:spChg chg="mod">
          <ac:chgData name="Labahn, Steven T" userId="74f78959-93e5-47c8-af52-50aa49d29fae" providerId="ADAL" clId="{5FFBFD11-806D-4188-B1D9-DA18A2EC3C9F}" dt="2018-10-08T20:47:57.421" v="510" actId="14100"/>
          <ac:spMkLst>
            <pc:docMk/>
            <pc:sldMk cId="2858054146" sldId="294"/>
            <ac:spMk id="2" creationId="{00000000-0000-0000-0000-000000000000}"/>
          </ac:spMkLst>
        </pc:spChg>
        <pc:spChg chg="add del mod">
          <ac:chgData name="Labahn, Steven T" userId="74f78959-93e5-47c8-af52-50aa49d29fae" providerId="ADAL" clId="{5FFBFD11-806D-4188-B1D9-DA18A2EC3C9F}" dt="2018-10-08T20:44:53.437" v="430" actId="478"/>
          <ac:spMkLst>
            <pc:docMk/>
            <pc:sldMk cId="2858054146" sldId="294"/>
            <ac:spMk id="3" creationId="{42A93372-A7AD-409D-9BD5-50FBF3386670}"/>
          </ac:spMkLst>
        </pc:spChg>
        <pc:spChg chg="mod">
          <ac:chgData name="Labahn, Steven T" userId="74f78959-93e5-47c8-af52-50aa49d29fae" providerId="ADAL" clId="{5FFBFD11-806D-4188-B1D9-DA18A2EC3C9F}" dt="2018-10-08T20:47:40.147" v="508" actId="207"/>
          <ac:spMkLst>
            <pc:docMk/>
            <pc:sldMk cId="2858054146" sldId="294"/>
            <ac:spMk id="5"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6"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7"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8" creationId="{00000000-0000-0000-0000-000000000000}"/>
          </ac:spMkLst>
        </pc:spChg>
        <pc:spChg chg="add">
          <ac:chgData name="Labahn, Steven T" userId="74f78959-93e5-47c8-af52-50aa49d29fae" providerId="ADAL" clId="{5FFBFD11-806D-4188-B1D9-DA18A2EC3C9F}" dt="2018-10-08T20:44:53.575" v="431" actId="1076"/>
          <ac:spMkLst>
            <pc:docMk/>
            <pc:sldMk cId="2858054146" sldId="294"/>
            <ac:spMk id="20" creationId="{FCFB3DD5-1B1A-46EF-8097-D1BFAB1BA27B}"/>
          </ac:spMkLst>
        </pc:spChg>
        <pc:spChg chg="add mod">
          <ac:chgData name="Labahn, Steven T" userId="74f78959-93e5-47c8-af52-50aa49d29fae" providerId="ADAL" clId="{5FFBFD11-806D-4188-B1D9-DA18A2EC3C9F}" dt="2018-10-08T20:58:56.173" v="736" actId="1076"/>
          <ac:spMkLst>
            <pc:docMk/>
            <pc:sldMk cId="2858054146" sldId="294"/>
            <ac:spMk id="22" creationId="{5B3FDFF7-0200-4629-A90B-870B07F0466C}"/>
          </ac:spMkLst>
        </pc:spChg>
        <pc:spChg chg="mod">
          <ac:chgData name="Labahn, Steven T" userId="74f78959-93e5-47c8-af52-50aa49d29fae" providerId="ADAL" clId="{5FFBFD11-806D-4188-B1D9-DA18A2EC3C9F}" dt="2018-10-08T20:47:40.147" v="508" actId="207"/>
          <ac:spMkLst>
            <pc:docMk/>
            <pc:sldMk cId="2858054146" sldId="294"/>
            <ac:spMk id="24"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27"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30" creationId="{00000000-0000-0000-0000-000000000000}"/>
          </ac:spMkLst>
        </pc:spChg>
        <pc:picChg chg="mod">
          <ac:chgData name="Labahn, Steven T" userId="74f78959-93e5-47c8-af52-50aa49d29fae" providerId="ADAL" clId="{5FFBFD11-806D-4188-B1D9-DA18A2EC3C9F}" dt="2018-10-08T20:45:07.102" v="460" actId="1036"/>
          <ac:picMkLst>
            <pc:docMk/>
            <pc:sldMk cId="2858054146" sldId="294"/>
            <ac:picMk id="4" creationId="{00000000-0000-0000-0000-000000000000}"/>
          </ac:picMkLst>
        </pc:picChg>
        <pc:cxnChg chg="mod">
          <ac:chgData name="Labahn, Steven T" userId="74f78959-93e5-47c8-af52-50aa49d29fae" providerId="ADAL" clId="{5FFBFD11-806D-4188-B1D9-DA18A2EC3C9F}" dt="2018-10-08T20:47:40.147" v="508" actId="207"/>
          <ac:cxnSpMkLst>
            <pc:docMk/>
            <pc:sldMk cId="2858054146" sldId="294"/>
            <ac:cxnSpMk id="12"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13"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17"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19"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21"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26"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29"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33" creationId="{00000000-0000-0000-0000-000000000000}"/>
          </ac:cxnSpMkLst>
        </pc:cxnChg>
      </pc:sldChg>
      <pc:sldChg chg="addSp delSp modSp add modTransition">
        <pc:chgData name="Labahn, Steven T" userId="74f78959-93e5-47c8-af52-50aa49d29fae" providerId="ADAL" clId="{5FFBFD11-806D-4188-B1D9-DA18A2EC3C9F}" dt="2018-10-08T21:34:10.212" v="843" actId="20577"/>
        <pc:sldMkLst>
          <pc:docMk/>
          <pc:sldMk cId="1810713613" sldId="328"/>
        </pc:sldMkLst>
        <pc:spChg chg="mod">
          <ac:chgData name="Labahn, Steven T" userId="74f78959-93e5-47c8-af52-50aa49d29fae" providerId="ADAL" clId="{5FFBFD11-806D-4188-B1D9-DA18A2EC3C9F}" dt="2018-10-08T21:34:10.212" v="843" actId="20577"/>
          <ac:spMkLst>
            <pc:docMk/>
            <pc:sldMk cId="1810713613" sldId="328"/>
            <ac:spMk id="2" creationId="{00000000-0000-0000-0000-000000000000}"/>
          </ac:spMkLst>
        </pc:spChg>
        <pc:spChg chg="add mod">
          <ac:chgData name="Labahn, Steven T" userId="74f78959-93e5-47c8-af52-50aa49d29fae" providerId="ADAL" clId="{5FFBFD11-806D-4188-B1D9-DA18A2EC3C9F}" dt="2018-10-08T21:34:04.612" v="840" actId="20577"/>
          <ac:spMkLst>
            <pc:docMk/>
            <pc:sldMk cId="1810713613" sldId="328"/>
            <ac:spMk id="3" creationId="{EE951741-F70D-4F8D-978F-386C2A8745AC}"/>
          </ac:spMkLst>
        </pc:spChg>
        <pc:spChg chg="del mod">
          <ac:chgData name="Labahn, Steven T" userId="74f78959-93e5-47c8-af52-50aa49d29fae" providerId="ADAL" clId="{5FFBFD11-806D-4188-B1D9-DA18A2EC3C9F}" dt="2018-10-08T21:00:07.983" v="741" actId="478"/>
          <ac:spMkLst>
            <pc:docMk/>
            <pc:sldMk cId="1810713613" sldId="328"/>
            <ac:spMk id="6" creationId="{E39A8341-86A3-4E37-9A5F-29F2056D9D15}"/>
          </ac:spMkLst>
        </pc:spChg>
        <pc:spChg chg="add">
          <ac:chgData name="Labahn, Steven T" userId="74f78959-93e5-47c8-af52-50aa49d29fae" providerId="ADAL" clId="{5FFBFD11-806D-4188-B1D9-DA18A2EC3C9F}" dt="2018-10-08T21:00:44.188" v="755" actId="20577"/>
          <ac:spMkLst>
            <pc:docMk/>
            <pc:sldMk cId="1810713613" sldId="328"/>
            <ac:spMk id="7" creationId="{252668A6-2103-47B3-A560-3604B5F34572}"/>
          </ac:spMkLst>
        </pc:spChg>
        <pc:picChg chg="mod">
          <ac:chgData name="Labahn, Steven T" userId="74f78959-93e5-47c8-af52-50aa49d29fae" providerId="ADAL" clId="{5FFBFD11-806D-4188-B1D9-DA18A2EC3C9F}" dt="2018-10-08T21:00:58.606" v="778" actId="1036"/>
          <ac:picMkLst>
            <pc:docMk/>
            <pc:sldMk cId="1810713613" sldId="328"/>
            <ac:picMk id="4" creationId="{00000000-0000-0000-0000-000000000000}"/>
          </ac:picMkLst>
        </pc:picChg>
      </pc:sldChg>
      <pc:sldChg chg="addSp delSp modSp add ord modTransition">
        <pc:chgData name="Labahn, Steven T" userId="74f78959-93e5-47c8-af52-50aa49d29fae" providerId="ADAL" clId="{5FFBFD11-806D-4188-B1D9-DA18A2EC3C9F}" dt="2018-10-08T20:59:23.285" v="737" actId="1076"/>
        <pc:sldMkLst>
          <pc:docMk/>
          <pc:sldMk cId="743948613" sldId="350"/>
        </pc:sldMkLst>
        <pc:spChg chg="mod">
          <ac:chgData name="Labahn, Steven T" userId="74f78959-93e5-47c8-af52-50aa49d29fae" providerId="ADAL" clId="{5FFBFD11-806D-4188-B1D9-DA18A2EC3C9F}" dt="2018-10-08T20:59:23.285" v="737" actId="1076"/>
          <ac:spMkLst>
            <pc:docMk/>
            <pc:sldMk cId="743948613" sldId="350"/>
            <ac:spMk id="2" creationId="{00000000-0000-0000-0000-000000000000}"/>
          </ac:spMkLst>
        </pc:spChg>
        <pc:spChg chg="add mod">
          <ac:chgData name="Labahn, Steven T" userId="74f78959-93e5-47c8-af52-50aa49d29fae" providerId="ADAL" clId="{5FFBFD11-806D-4188-B1D9-DA18A2EC3C9F}" dt="2018-10-08T20:38:57.924" v="351" actId="14100"/>
          <ac:spMkLst>
            <pc:docMk/>
            <pc:sldMk cId="743948613" sldId="350"/>
            <ac:spMk id="3" creationId="{0698A396-FEA4-443C-9C92-DCAD0E474358}"/>
          </ac:spMkLst>
        </pc:spChg>
        <pc:spChg chg="del mod">
          <ac:chgData name="Labahn, Steven T" userId="74f78959-93e5-47c8-af52-50aa49d29fae" providerId="ADAL" clId="{5FFBFD11-806D-4188-B1D9-DA18A2EC3C9F}" dt="2018-10-08T20:38:44.812" v="346" actId="478"/>
          <ac:spMkLst>
            <pc:docMk/>
            <pc:sldMk cId="743948613" sldId="350"/>
            <ac:spMk id="4" creationId="{00000000-0000-0000-0000-000000000000}"/>
          </ac:spMkLst>
        </pc:spChg>
        <pc:graphicFrameChg chg="mod">
          <ac:chgData name="Labahn, Steven T" userId="74f78959-93e5-47c8-af52-50aa49d29fae" providerId="ADAL" clId="{5FFBFD11-806D-4188-B1D9-DA18A2EC3C9F}" dt="2018-10-08T20:39:24.493" v="353" actId="404"/>
          <ac:graphicFrameMkLst>
            <pc:docMk/>
            <pc:sldMk cId="743948613" sldId="350"/>
            <ac:graphicFrameMk id="10" creationId="{00000000-0000-0000-0000-000000000000}"/>
          </ac:graphicFrameMkLst>
        </pc:graphicFrameChg>
      </pc:sldChg>
      <pc:sldChg chg="addSp delSp modSp add modTransition">
        <pc:chgData name="Labahn, Steven T" userId="74f78959-93e5-47c8-af52-50aa49d29fae" providerId="ADAL" clId="{5FFBFD11-806D-4188-B1D9-DA18A2EC3C9F}" dt="2018-10-08T20:59:33.958" v="738" actId="1076"/>
        <pc:sldMkLst>
          <pc:docMk/>
          <pc:sldMk cId="1690246143" sldId="354"/>
        </pc:sldMkLst>
        <pc:spChg chg="mod">
          <ac:chgData name="Labahn, Steven T" userId="74f78959-93e5-47c8-af52-50aa49d29fae" providerId="ADAL" clId="{5FFBFD11-806D-4188-B1D9-DA18A2EC3C9F}" dt="2018-10-08T20:59:33.958" v="738" actId="1076"/>
          <ac:spMkLst>
            <pc:docMk/>
            <pc:sldMk cId="1690246143" sldId="354"/>
            <ac:spMk id="2" creationId="{A29F250C-159B-4898-B99A-946D6AAEBD79}"/>
          </ac:spMkLst>
        </pc:spChg>
        <pc:spChg chg="mod">
          <ac:chgData name="Labahn, Steven T" userId="74f78959-93e5-47c8-af52-50aa49d29fae" providerId="ADAL" clId="{5FFBFD11-806D-4188-B1D9-DA18A2EC3C9F}" dt="2018-10-08T20:49:35.568" v="583" actId="27636"/>
          <ac:spMkLst>
            <pc:docMk/>
            <pc:sldMk cId="1690246143" sldId="354"/>
            <ac:spMk id="3" creationId="{0E5140FC-F31C-406D-A24F-AF628E05CFB9}"/>
          </ac:spMkLst>
        </pc:spChg>
        <pc:spChg chg="del mod">
          <ac:chgData name="Labahn, Steven T" userId="74f78959-93e5-47c8-af52-50aa49d29fae" providerId="ADAL" clId="{5FFBFD11-806D-4188-B1D9-DA18A2EC3C9F}" dt="2018-10-08T20:48:46.030" v="527" actId="478"/>
          <ac:spMkLst>
            <pc:docMk/>
            <pc:sldMk cId="1690246143" sldId="354"/>
            <ac:spMk id="4" creationId="{B63262D2-1D46-47A3-9560-E775A6014B59}"/>
          </ac:spMkLst>
        </pc:spChg>
        <pc:spChg chg="add mod">
          <ac:chgData name="Labahn, Steven T" userId="74f78959-93e5-47c8-af52-50aa49d29fae" providerId="ADAL" clId="{5FFBFD11-806D-4188-B1D9-DA18A2EC3C9F}" dt="2018-10-08T20:48:49.059" v="528" actId="113"/>
          <ac:spMkLst>
            <pc:docMk/>
            <pc:sldMk cId="1690246143" sldId="354"/>
            <ac:spMk id="6" creationId="{0D8494EB-F131-4A92-9489-DAFE82A02835}"/>
          </ac:spMkLst>
        </pc:spChg>
        <pc:picChg chg="mod ord">
          <ac:chgData name="Labahn, Steven T" userId="74f78959-93e5-47c8-af52-50aa49d29fae" providerId="ADAL" clId="{5FFBFD11-806D-4188-B1D9-DA18A2EC3C9F}" dt="2018-10-08T20:49:02.598" v="530" actId="167"/>
          <ac:picMkLst>
            <pc:docMk/>
            <pc:sldMk cId="1690246143" sldId="354"/>
            <ac:picMk id="5" creationId="{008501AC-84CD-4250-9581-31E7638B12C8}"/>
          </ac:picMkLst>
        </pc:picChg>
      </pc:sldChg>
      <pc:sldChg chg="addSp delSp modSp add modTransition">
        <pc:chgData name="Labahn, Steven T" userId="74f78959-93e5-47c8-af52-50aa49d29fae" providerId="ADAL" clId="{5FFBFD11-806D-4188-B1D9-DA18A2EC3C9F}" dt="2018-10-08T21:35:59.876" v="864" actId="1076"/>
        <pc:sldMkLst>
          <pc:docMk/>
          <pc:sldMk cId="825527482" sldId="360"/>
        </pc:sldMkLst>
        <pc:spChg chg="mod">
          <ac:chgData name="Labahn, Steven T" userId="74f78959-93e5-47c8-af52-50aa49d29fae" providerId="ADAL" clId="{5FFBFD11-806D-4188-B1D9-DA18A2EC3C9F}" dt="2018-10-08T21:35:59.876" v="864" actId="1076"/>
          <ac:spMkLst>
            <pc:docMk/>
            <pc:sldMk cId="825527482" sldId="360"/>
            <ac:spMk id="2" creationId="{00000000-0000-0000-0000-000000000000}"/>
          </ac:spMkLst>
        </pc:spChg>
        <pc:spChg chg="add mod">
          <ac:chgData name="Labahn, Steven T" userId="74f78959-93e5-47c8-af52-50aa49d29fae" providerId="ADAL" clId="{5FFBFD11-806D-4188-B1D9-DA18A2EC3C9F}" dt="2018-10-08T21:33:14.869" v="833" actId="113"/>
          <ac:spMkLst>
            <pc:docMk/>
            <pc:sldMk cId="825527482" sldId="360"/>
            <ac:spMk id="3" creationId="{45EBB877-5A99-423D-A8BC-19FDA461CB7A}"/>
          </ac:spMkLst>
        </pc:spChg>
        <pc:spChg chg="del mod">
          <ac:chgData name="Labahn, Steven T" userId="74f78959-93e5-47c8-af52-50aa49d29fae" providerId="ADAL" clId="{5FFBFD11-806D-4188-B1D9-DA18A2EC3C9F}" dt="2018-10-08T21:33:40.629" v="836" actId="478"/>
          <ac:spMkLst>
            <pc:docMk/>
            <pc:sldMk cId="825527482" sldId="360"/>
            <ac:spMk id="4" creationId="{00000000-0000-0000-0000-000000000000}"/>
          </ac:spMkLst>
        </pc:spChg>
        <pc:spChg chg="mod">
          <ac:chgData name="Labahn, Steven T" userId="74f78959-93e5-47c8-af52-50aa49d29fae" providerId="ADAL" clId="{5FFBFD11-806D-4188-B1D9-DA18A2EC3C9F}" dt="2018-10-08T21:33:25.346" v="834" actId="2711"/>
          <ac:spMkLst>
            <pc:docMk/>
            <pc:sldMk cId="825527482" sldId="360"/>
            <ac:spMk id="9" creationId="{00000000-0000-0000-0000-000000000000}"/>
          </ac:spMkLst>
        </pc:spChg>
        <pc:spChg chg="add del mod">
          <ac:chgData name="Labahn, Steven T" userId="74f78959-93e5-47c8-af52-50aa49d29fae" providerId="ADAL" clId="{5FFBFD11-806D-4188-B1D9-DA18A2EC3C9F}" dt="2018-10-08T21:33:44.131" v="837" actId="478"/>
          <ac:spMkLst>
            <pc:docMk/>
            <pc:sldMk cId="825527482" sldId="360"/>
            <ac:spMk id="10" creationId="{AA9CCF88-DF7A-413C-9FA9-B9BAAB36A467}"/>
          </ac:spMkLst>
        </pc:spChg>
      </pc:sldChg>
      <pc:sldChg chg="addSp delSp modSp add modTransition delAnim modAnim">
        <pc:chgData name="Labahn, Steven T" userId="74f78959-93e5-47c8-af52-50aa49d29fae" providerId="ADAL" clId="{5FFBFD11-806D-4188-B1D9-DA18A2EC3C9F}" dt="2018-10-08T20:57:54.669" v="731" actId="14100"/>
        <pc:sldMkLst>
          <pc:docMk/>
          <pc:sldMk cId="3757218059" sldId="365"/>
        </pc:sldMkLst>
        <pc:spChg chg="del mod">
          <ac:chgData name="Labahn, Steven T" userId="74f78959-93e5-47c8-af52-50aa49d29fae" providerId="ADAL" clId="{5FFBFD11-806D-4188-B1D9-DA18A2EC3C9F}" dt="2018-10-08T20:27:04.121" v="216" actId="478"/>
          <ac:spMkLst>
            <pc:docMk/>
            <pc:sldMk cId="3757218059" sldId="365"/>
            <ac:spMk id="3" creationId="{00000000-0000-0000-0000-000000000000}"/>
          </ac:spMkLst>
        </pc:spChg>
        <pc:spChg chg="del">
          <ac:chgData name="Labahn, Steven T" userId="74f78959-93e5-47c8-af52-50aa49d29fae" providerId="ADAL" clId="{5FFBFD11-806D-4188-B1D9-DA18A2EC3C9F}" dt="2018-10-08T20:27:38.670" v="223" actId="478"/>
          <ac:spMkLst>
            <pc:docMk/>
            <pc:sldMk cId="3757218059" sldId="365"/>
            <ac:spMk id="4" creationId="{00000000-0000-0000-0000-000000000000}"/>
          </ac:spMkLst>
        </pc:spChg>
        <pc:spChg chg="add del mod">
          <ac:chgData name="Labahn, Steven T" userId="74f78959-93e5-47c8-af52-50aa49d29fae" providerId="ADAL" clId="{5FFBFD11-806D-4188-B1D9-DA18A2EC3C9F}" dt="2018-10-08T20:27:06.827" v="218" actId="478"/>
          <ac:spMkLst>
            <pc:docMk/>
            <pc:sldMk cId="3757218059" sldId="365"/>
            <ac:spMk id="5" creationId="{765DB440-1AB3-4E6F-8FD6-E732C87C6352}"/>
          </ac:spMkLst>
        </pc:spChg>
        <pc:spChg chg="add del mod">
          <ac:chgData name="Labahn, Steven T" userId="74f78959-93e5-47c8-af52-50aa49d29fae" providerId="ADAL" clId="{5FFBFD11-806D-4188-B1D9-DA18A2EC3C9F}" dt="2018-10-08T20:27:15.787" v="220" actId="478"/>
          <ac:spMkLst>
            <pc:docMk/>
            <pc:sldMk cId="3757218059" sldId="365"/>
            <ac:spMk id="8" creationId="{694B9886-986B-4384-AAA3-8D84A8A20CAE}"/>
          </ac:spMkLst>
        </pc:spChg>
        <pc:spChg chg="add del mod">
          <ac:chgData name="Labahn, Steven T" userId="74f78959-93e5-47c8-af52-50aa49d29fae" providerId="ADAL" clId="{5FFBFD11-806D-4188-B1D9-DA18A2EC3C9F}" dt="2018-10-08T20:27:42.091" v="224" actId="478"/>
          <ac:spMkLst>
            <pc:docMk/>
            <pc:sldMk cId="3757218059" sldId="365"/>
            <ac:spMk id="10" creationId="{4BF9D5CF-AE1B-4C74-8702-34F5EFBCD49E}"/>
          </ac:spMkLst>
        </pc:spChg>
        <pc:spChg chg="del">
          <ac:chgData name="Labahn, Steven T" userId="74f78959-93e5-47c8-af52-50aa49d29fae" providerId="ADAL" clId="{5FFBFD11-806D-4188-B1D9-DA18A2EC3C9F}" dt="2018-10-08T20:27:35.656" v="222" actId="478"/>
          <ac:spMkLst>
            <pc:docMk/>
            <pc:sldMk cId="3757218059" sldId="365"/>
            <ac:spMk id="13" creationId="{00000000-0000-0000-0000-000000000000}"/>
          </ac:spMkLst>
        </pc:spChg>
        <pc:spChg chg="add">
          <ac:chgData name="Labahn, Steven T" userId="74f78959-93e5-47c8-af52-50aa49d29fae" providerId="ADAL" clId="{5FFBFD11-806D-4188-B1D9-DA18A2EC3C9F}" dt="2018-10-08T20:27:16.146" v="221" actId="14100"/>
          <ac:spMkLst>
            <pc:docMk/>
            <pc:sldMk cId="3757218059" sldId="365"/>
            <ac:spMk id="16" creationId="{2E609761-2FA7-442B-A3B5-47C45F3CE475}"/>
          </ac:spMkLst>
        </pc:spChg>
        <pc:spChg chg="add del">
          <ac:chgData name="Labahn, Steven T" userId="74f78959-93e5-47c8-af52-50aa49d29fae" providerId="ADAL" clId="{5FFBFD11-806D-4188-B1D9-DA18A2EC3C9F}" dt="2018-10-08T20:28:00.395" v="226" actId="478"/>
          <ac:spMkLst>
            <pc:docMk/>
            <pc:sldMk cId="3757218059" sldId="365"/>
            <ac:spMk id="17" creationId="{1AE94C29-1214-4496-86D1-BD6BA0EE11B2}"/>
          </ac:spMkLst>
        </pc:spChg>
        <pc:spChg chg="add del mod">
          <ac:chgData name="Labahn, Steven T" userId="74f78959-93e5-47c8-af52-50aa49d29fae" providerId="ADAL" clId="{5FFBFD11-806D-4188-B1D9-DA18A2EC3C9F}" dt="2018-10-08T20:30:32.475" v="234" actId="478"/>
          <ac:spMkLst>
            <pc:docMk/>
            <pc:sldMk cId="3757218059" sldId="365"/>
            <ac:spMk id="18" creationId="{1AEF22EA-5A6D-4AEF-A2CD-4C4E4E37B148}"/>
          </ac:spMkLst>
        </pc:spChg>
        <pc:spChg chg="add mod ord">
          <ac:chgData name="Labahn, Steven T" userId="74f78959-93e5-47c8-af52-50aa49d29fae" providerId="ADAL" clId="{5FFBFD11-806D-4188-B1D9-DA18A2EC3C9F}" dt="2018-10-08T20:55:40.564" v="610" actId="2711"/>
          <ac:spMkLst>
            <pc:docMk/>
            <pc:sldMk cId="3757218059" sldId="365"/>
            <ac:spMk id="20" creationId="{576D679F-2EAF-47C2-BB60-16F1048B5585}"/>
          </ac:spMkLst>
        </pc:spChg>
        <pc:spChg chg="add del">
          <ac:chgData name="Labahn, Steven T" userId="74f78959-93e5-47c8-af52-50aa49d29fae" providerId="ADAL" clId="{5FFBFD11-806D-4188-B1D9-DA18A2EC3C9F}" dt="2018-10-08T20:45:49.743" v="464" actId="14100"/>
          <ac:spMkLst>
            <pc:docMk/>
            <pc:sldMk cId="3757218059" sldId="365"/>
            <ac:spMk id="32" creationId="{2DD7ADF3-FDCB-41D3-A486-9462111AAC65}"/>
          </ac:spMkLst>
        </pc:spChg>
        <pc:spChg chg="add mod">
          <ac:chgData name="Labahn, Steven T" userId="74f78959-93e5-47c8-af52-50aa49d29fae" providerId="ADAL" clId="{5FFBFD11-806D-4188-B1D9-DA18A2EC3C9F}" dt="2018-10-08T20:57:36.509" v="698" actId="1076"/>
          <ac:spMkLst>
            <pc:docMk/>
            <pc:sldMk cId="3757218059" sldId="365"/>
            <ac:spMk id="33" creationId="{D016FA0B-8395-449D-8D22-EB5233BA8CF9}"/>
          </ac:spMkLst>
        </pc:spChg>
        <pc:grpChg chg="mod">
          <ac:chgData name="Labahn, Steven T" userId="74f78959-93e5-47c8-af52-50aa49d29fae" providerId="ADAL" clId="{5FFBFD11-806D-4188-B1D9-DA18A2EC3C9F}" dt="2018-10-08T20:57:47.326" v="729" actId="1037"/>
          <ac:grpSpMkLst>
            <pc:docMk/>
            <pc:sldMk cId="3757218059" sldId="365"/>
            <ac:grpSpMk id="15" creationId="{00000000-0000-0000-0000-000000000000}"/>
          </ac:grpSpMkLst>
        </pc:grpChg>
        <pc:picChg chg="mod">
          <ac:chgData name="Labahn, Steven T" userId="74f78959-93e5-47c8-af52-50aa49d29fae" providerId="ADAL" clId="{5FFBFD11-806D-4188-B1D9-DA18A2EC3C9F}" dt="2018-10-08T20:32:25.627" v="245" actId="1076"/>
          <ac:picMkLst>
            <pc:docMk/>
            <pc:sldMk cId="3757218059" sldId="365"/>
            <ac:picMk id="12" creationId="{00000000-0000-0000-0000-000000000000}"/>
          </ac:picMkLst>
        </pc:picChg>
        <pc:picChg chg="mod ord">
          <ac:chgData name="Labahn, Steven T" userId="74f78959-93e5-47c8-af52-50aa49d29fae" providerId="ADAL" clId="{5FFBFD11-806D-4188-B1D9-DA18A2EC3C9F}" dt="2018-10-08T20:57:47.326" v="729" actId="1037"/>
          <ac:picMkLst>
            <pc:docMk/>
            <pc:sldMk cId="3757218059" sldId="365"/>
            <ac:picMk id="14" creationId="{05E73C07-EADD-407E-A924-1A96C9E6A082}"/>
          </ac:picMkLst>
        </pc:picChg>
        <pc:cxnChg chg="del">
          <ac:chgData name="Labahn, Steven T" userId="74f78959-93e5-47c8-af52-50aa49d29fae" providerId="ADAL" clId="{5FFBFD11-806D-4188-B1D9-DA18A2EC3C9F}" dt="2018-10-08T20:30:32.475" v="234" actId="478"/>
          <ac:cxnSpMkLst>
            <pc:docMk/>
            <pc:sldMk cId="3757218059" sldId="365"/>
            <ac:cxnSpMk id="6" creationId="{00000000-0000-0000-0000-000000000000}"/>
          </ac:cxnSpMkLst>
        </pc:cxnChg>
        <pc:cxnChg chg="mod">
          <ac:chgData name="Labahn, Steven T" userId="74f78959-93e5-47c8-af52-50aa49d29fae" providerId="ADAL" clId="{5FFBFD11-806D-4188-B1D9-DA18A2EC3C9F}" dt="2018-10-08T20:57:52.093" v="730" actId="14100"/>
          <ac:cxnSpMkLst>
            <pc:docMk/>
            <pc:sldMk cId="3757218059" sldId="365"/>
            <ac:cxnSpMk id="7" creationId="{00000000-0000-0000-0000-000000000000}"/>
          </ac:cxnSpMkLst>
        </pc:cxnChg>
        <pc:cxnChg chg="add del">
          <ac:chgData name="Labahn, Steven T" userId="74f78959-93e5-47c8-af52-50aa49d29fae" providerId="ADAL" clId="{5FFBFD11-806D-4188-B1D9-DA18A2EC3C9F}" dt="2018-10-08T20:30:32.475" v="234" actId="478"/>
          <ac:cxnSpMkLst>
            <pc:docMk/>
            <pc:sldMk cId="3757218059" sldId="365"/>
            <ac:cxnSpMk id="19" creationId="{9F252CD8-05AC-46A2-B8B1-4C00D927AD68}"/>
          </ac:cxnSpMkLst>
        </pc:cxnChg>
        <pc:cxnChg chg="add mod">
          <ac:chgData name="Labahn, Steven T" userId="74f78959-93e5-47c8-af52-50aa49d29fae" providerId="ADAL" clId="{5FFBFD11-806D-4188-B1D9-DA18A2EC3C9F}" dt="2018-10-08T20:57:54.669" v="731" actId="14100"/>
          <ac:cxnSpMkLst>
            <pc:docMk/>
            <pc:sldMk cId="3757218059" sldId="365"/>
            <ac:cxnSpMk id="21" creationId="{05A7ABB7-ADEA-4292-83B4-BC32089102F4}"/>
          </ac:cxnSpMkLst>
        </pc:cxnChg>
      </pc:sldChg>
      <pc:sldChg chg="modSp del">
        <pc:chgData name="Labahn, Steven T" userId="74f78959-93e5-47c8-af52-50aa49d29fae" providerId="ADAL" clId="{5FFBFD11-806D-4188-B1D9-DA18A2EC3C9F}" dt="2018-10-08T21:05:36.580" v="796" actId="2696"/>
        <pc:sldMkLst>
          <pc:docMk/>
          <pc:sldMk cId="3844869021" sldId="4800"/>
        </pc:sldMkLst>
        <pc:spChg chg="mod">
          <ac:chgData name="Labahn, Steven T" userId="74f78959-93e5-47c8-af52-50aa49d29fae" providerId="ADAL" clId="{5FFBFD11-806D-4188-B1D9-DA18A2EC3C9F}" dt="2018-10-08T20:51:50.510" v="587" actId="2711"/>
          <ac:spMkLst>
            <pc:docMk/>
            <pc:sldMk cId="3844869021" sldId="4800"/>
            <ac:spMk id="2" creationId="{1EE3AD8B-E9CD-4BE5-B36F-E395451C74C1}"/>
          </ac:spMkLst>
        </pc:spChg>
        <pc:spChg chg="mod">
          <ac:chgData name="Labahn, Steven T" userId="74f78959-93e5-47c8-af52-50aa49d29fae" providerId="ADAL" clId="{5FFBFD11-806D-4188-B1D9-DA18A2EC3C9F}" dt="2018-10-08T20:51:50.510" v="587" actId="2711"/>
          <ac:spMkLst>
            <pc:docMk/>
            <pc:sldMk cId="3844869021" sldId="4800"/>
            <ac:spMk id="4" creationId="{A3EE0856-22D0-4B1B-ADE5-B5FA84B6635D}"/>
          </ac:spMkLst>
        </pc:spChg>
        <pc:spChg chg="mod">
          <ac:chgData name="Labahn, Steven T" userId="74f78959-93e5-47c8-af52-50aa49d29fae" providerId="ADAL" clId="{5FFBFD11-806D-4188-B1D9-DA18A2EC3C9F}" dt="2018-10-08T20:58:25.541" v="735" actId="1076"/>
          <ac:spMkLst>
            <pc:docMk/>
            <pc:sldMk cId="3844869021" sldId="4800"/>
            <ac:spMk id="5" creationId="{73217706-1979-4084-B53A-38D47AA2A916}"/>
          </ac:spMkLst>
        </pc:spChg>
      </pc:sldChg>
      <pc:sldChg chg="modSp">
        <pc:chgData name="Labahn, Steven T" userId="74f78959-93e5-47c8-af52-50aa49d29fae" providerId="ADAL" clId="{5FFBFD11-806D-4188-B1D9-DA18A2EC3C9F}" dt="2018-10-08T20:58:16.277" v="734" actId="1076"/>
        <pc:sldMkLst>
          <pc:docMk/>
          <pc:sldMk cId="103819833" sldId="4801"/>
        </pc:sldMkLst>
        <pc:spChg chg="mod">
          <ac:chgData name="Labahn, Steven T" userId="74f78959-93e5-47c8-af52-50aa49d29fae" providerId="ADAL" clId="{5FFBFD11-806D-4188-B1D9-DA18A2EC3C9F}" dt="2018-10-08T20:52:31.884" v="589" actId="2711"/>
          <ac:spMkLst>
            <pc:docMk/>
            <pc:sldMk cId="103819833" sldId="4801"/>
            <ac:spMk id="2" creationId="{1EE3AD8B-E9CD-4BE5-B36F-E395451C74C1}"/>
          </ac:spMkLst>
        </pc:spChg>
        <pc:spChg chg="mod">
          <ac:chgData name="Labahn, Steven T" userId="74f78959-93e5-47c8-af52-50aa49d29fae" providerId="ADAL" clId="{5FFBFD11-806D-4188-B1D9-DA18A2EC3C9F}" dt="2018-10-08T20:58:16.277" v="734" actId="1076"/>
          <ac:spMkLst>
            <pc:docMk/>
            <pc:sldMk cId="103819833" sldId="4801"/>
            <ac:spMk id="5" creationId="{73217706-1979-4084-B53A-38D47AA2A916}"/>
          </ac:spMkLst>
        </pc:spChg>
      </pc:sldChg>
      <pc:sldChg chg="modSp">
        <pc:chgData name="Labahn, Steven T" userId="74f78959-93e5-47c8-af52-50aa49d29fae" providerId="ADAL" clId="{5FFBFD11-806D-4188-B1D9-DA18A2EC3C9F}" dt="2018-10-08T21:29:13.504" v="826" actId="255"/>
        <pc:sldMkLst>
          <pc:docMk/>
          <pc:sldMk cId="2042578185" sldId="4802"/>
        </pc:sldMkLst>
        <pc:spChg chg="mod">
          <ac:chgData name="Labahn, Steven T" userId="74f78959-93e5-47c8-af52-50aa49d29fae" providerId="ADAL" clId="{5FFBFD11-806D-4188-B1D9-DA18A2EC3C9F}" dt="2018-10-08T21:29:13.504" v="826" actId="255"/>
          <ac:spMkLst>
            <pc:docMk/>
            <pc:sldMk cId="2042578185" sldId="4802"/>
            <ac:spMk id="3" creationId="{8B9AE8E6-114C-4998-ADFC-AC6F7A9770D1}"/>
          </ac:spMkLst>
        </pc:spChg>
        <pc:spChg chg="mod">
          <ac:chgData name="Labahn, Steven T" userId="74f78959-93e5-47c8-af52-50aa49d29fae" providerId="ADAL" clId="{5FFBFD11-806D-4188-B1D9-DA18A2EC3C9F}" dt="2018-10-08T20:58:10.078" v="733" actId="1076"/>
          <ac:spMkLst>
            <pc:docMk/>
            <pc:sldMk cId="2042578185" sldId="4802"/>
            <ac:spMk id="4" creationId="{E9666682-B48F-466A-B0AD-7E92B6857E12}"/>
          </ac:spMkLst>
        </pc:spChg>
        <pc:spChg chg="mod">
          <ac:chgData name="Labahn, Steven T" userId="74f78959-93e5-47c8-af52-50aa49d29fae" providerId="ADAL" clId="{5FFBFD11-806D-4188-B1D9-DA18A2EC3C9F}" dt="2018-10-08T20:52:37.255" v="590" actId="2711"/>
          <ac:spMkLst>
            <pc:docMk/>
            <pc:sldMk cId="2042578185" sldId="4802"/>
            <ac:spMk id="5" creationId="{732D6DB2-BD6D-4B5A-A808-8C98465CDF87}"/>
          </ac:spMkLst>
        </pc:spChg>
      </pc:sldChg>
      <pc:sldChg chg="addSp delSp modSp">
        <pc:chgData name="Labahn, Steven T" userId="74f78959-93e5-47c8-af52-50aa49d29fae" providerId="ADAL" clId="{5FFBFD11-806D-4188-B1D9-DA18A2EC3C9F}" dt="2018-10-08T21:28:35.241" v="824" actId="12788"/>
        <pc:sldMkLst>
          <pc:docMk/>
          <pc:sldMk cId="2494014510" sldId="4803"/>
        </pc:sldMkLst>
        <pc:spChg chg="del">
          <ac:chgData name="Labahn, Steven T" userId="74f78959-93e5-47c8-af52-50aa49d29fae" providerId="ADAL" clId="{5FFBFD11-806D-4188-B1D9-DA18A2EC3C9F}" dt="2018-10-08T21:28:01.157" v="797" actId="478"/>
          <ac:spMkLst>
            <pc:docMk/>
            <pc:sldMk cId="2494014510" sldId="4803"/>
            <ac:spMk id="3" creationId="{8B9AE8E6-114C-4998-ADFC-AC6F7A9770D1}"/>
          </ac:spMkLst>
        </pc:spChg>
        <pc:spChg chg="mod">
          <ac:chgData name="Labahn, Steven T" userId="74f78959-93e5-47c8-af52-50aa49d29fae" providerId="ADAL" clId="{5FFBFD11-806D-4188-B1D9-DA18A2EC3C9F}" dt="2018-10-08T21:28:10.011" v="800" actId="1076"/>
          <ac:spMkLst>
            <pc:docMk/>
            <pc:sldMk cId="2494014510" sldId="4803"/>
            <ac:spMk id="4" creationId="{E9666682-B48F-466A-B0AD-7E92B6857E12}"/>
          </ac:spMkLst>
        </pc:spChg>
        <pc:spChg chg="add del mod">
          <ac:chgData name="Labahn, Steven T" userId="74f78959-93e5-47c8-af52-50aa49d29fae" providerId="ADAL" clId="{5FFBFD11-806D-4188-B1D9-DA18A2EC3C9F}" dt="2018-10-08T21:28:05.446" v="798" actId="478"/>
          <ac:spMkLst>
            <pc:docMk/>
            <pc:sldMk cId="2494014510" sldId="4803"/>
            <ac:spMk id="6" creationId="{6F0AE688-32A3-41BE-9AD6-BF2792EE9D14}"/>
          </ac:spMkLst>
        </pc:spChg>
        <pc:picChg chg="add mod">
          <ac:chgData name="Labahn, Steven T" userId="74f78959-93e5-47c8-af52-50aa49d29fae" providerId="ADAL" clId="{5FFBFD11-806D-4188-B1D9-DA18A2EC3C9F}" dt="2018-10-08T21:28:35.241" v="824" actId="12788"/>
          <ac:picMkLst>
            <pc:docMk/>
            <pc:sldMk cId="2494014510" sldId="4803"/>
            <ac:picMk id="7" creationId="{079FE4BB-9534-4D8A-B328-3F7949091EFC}"/>
          </ac:picMkLst>
        </pc:picChg>
      </pc:sldChg>
      <pc:sldChg chg="modSp add ord">
        <pc:chgData name="Labahn, Steven T" userId="74f78959-93e5-47c8-af52-50aa49d29fae" providerId="ADAL" clId="{5FFBFD11-806D-4188-B1D9-DA18A2EC3C9F}" dt="2018-10-08T21:35:18.152" v="863" actId="20577"/>
        <pc:sldMkLst>
          <pc:docMk/>
          <pc:sldMk cId="3432154277" sldId="4804"/>
        </pc:sldMkLst>
        <pc:spChg chg="mod">
          <ac:chgData name="Labahn, Steven T" userId="74f78959-93e5-47c8-af52-50aa49d29fae" providerId="ADAL" clId="{5FFBFD11-806D-4188-B1D9-DA18A2EC3C9F}" dt="2018-10-08T21:02:43.811" v="791" actId="20577"/>
          <ac:spMkLst>
            <pc:docMk/>
            <pc:sldMk cId="3432154277" sldId="4804"/>
            <ac:spMk id="3" creationId="{8B9AE8E6-114C-4998-ADFC-AC6F7A9770D1}"/>
          </ac:spMkLst>
        </pc:spChg>
        <pc:spChg chg="mod">
          <ac:chgData name="Labahn, Steven T" userId="74f78959-93e5-47c8-af52-50aa49d29fae" providerId="ADAL" clId="{5FFBFD11-806D-4188-B1D9-DA18A2EC3C9F}" dt="2018-10-08T20:58:03.645" v="732" actId="1076"/>
          <ac:spMkLst>
            <pc:docMk/>
            <pc:sldMk cId="3432154277" sldId="4804"/>
            <ac:spMk id="4" creationId="{E9666682-B48F-466A-B0AD-7E92B6857E12}"/>
          </ac:spMkLst>
        </pc:spChg>
        <pc:spChg chg="mod">
          <ac:chgData name="Labahn, Steven T" userId="74f78959-93e5-47c8-af52-50aa49d29fae" providerId="ADAL" clId="{5FFBFD11-806D-4188-B1D9-DA18A2EC3C9F}" dt="2018-10-08T21:35:18.152" v="863" actId="20577"/>
          <ac:spMkLst>
            <pc:docMk/>
            <pc:sldMk cId="3432154277" sldId="4804"/>
            <ac:spMk id="5" creationId="{732D6DB2-BD6D-4B5A-A808-8C98465CDF87}"/>
          </ac:spMkLst>
        </pc:spChg>
      </pc:sldChg>
      <pc:sldChg chg="addSp delSp modSp add del modAnim">
        <pc:chgData name="Labahn, Steven T" userId="74f78959-93e5-47c8-af52-50aa49d29fae" providerId="ADAL" clId="{5FFBFD11-806D-4188-B1D9-DA18A2EC3C9F}" dt="2018-10-08T20:39:55.141" v="354" actId="2696"/>
        <pc:sldMkLst>
          <pc:docMk/>
          <pc:sldMk cId="2604028730" sldId="4805"/>
        </pc:sldMkLst>
        <pc:spChg chg="mod">
          <ac:chgData name="Labahn, Steven T" userId="74f78959-93e5-47c8-af52-50aa49d29fae" providerId="ADAL" clId="{5FFBFD11-806D-4188-B1D9-DA18A2EC3C9F}" dt="2018-10-08T20:25:09.101" v="211" actId="113"/>
          <ac:spMkLst>
            <pc:docMk/>
            <pc:sldMk cId="2604028730" sldId="4805"/>
            <ac:spMk id="5" creationId="{732D6DB2-BD6D-4B5A-A808-8C98465CDF87}"/>
          </ac:spMkLst>
        </pc:spChg>
        <pc:grpChg chg="add del">
          <ac:chgData name="Labahn, Steven T" userId="74f78959-93e5-47c8-af52-50aa49d29fae" providerId="ADAL" clId="{5FFBFD11-806D-4188-B1D9-DA18A2EC3C9F}" dt="2018-10-08T20:26:44.140" v="213" actId="2696"/>
          <ac:grpSpMkLst>
            <pc:docMk/>
            <pc:sldMk cId="2604028730" sldId="4805"/>
            <ac:grpSpMk id="6" creationId="{5886624B-044A-4BB8-BA0E-8E358A92D4EB}"/>
          </ac:grpSpMkLst>
        </pc:grpChg>
      </pc:sldChg>
    </pc:docChg>
  </pc:docChgLst>
  <pc:docChgLst>
    <pc:chgData name="Labahn, Steven T" userId="74f78959-93e5-47c8-af52-50aa49d29fae" providerId="ADAL" clId="{2FEA3E99-2C35-4427-94A0-FA75B31F7FC9}"/>
    <pc:docChg chg="undo custSel addSld delSld modSld modSection">
      <pc:chgData name="Labahn, Steven T" userId="74f78959-93e5-47c8-af52-50aa49d29fae" providerId="ADAL" clId="{2FEA3E99-2C35-4427-94A0-FA75B31F7FC9}" dt="2018-09-10T11:19:54.165" v="510" actId="478"/>
      <pc:docMkLst>
        <pc:docMk/>
      </pc:docMkLst>
      <pc:sldChg chg="modSp">
        <pc:chgData name="Labahn, Steven T" userId="74f78959-93e5-47c8-af52-50aa49d29fae" providerId="ADAL" clId="{2FEA3E99-2C35-4427-94A0-FA75B31F7FC9}" dt="2018-09-10T11:15:37.471" v="483" actId="113"/>
        <pc:sldMkLst>
          <pc:docMk/>
          <pc:sldMk cId="1161938494" sldId="256"/>
        </pc:sldMkLst>
        <pc:spChg chg="mod">
          <ac:chgData name="Labahn, Steven T" userId="74f78959-93e5-47c8-af52-50aa49d29fae" providerId="ADAL" clId="{2FEA3E99-2C35-4427-94A0-FA75B31F7FC9}" dt="2018-09-10T11:15:37.471" v="483" actId="113"/>
          <ac:spMkLst>
            <pc:docMk/>
            <pc:sldMk cId="1161938494" sldId="256"/>
            <ac:spMk id="2" creationId="{00000000-0000-0000-0000-000000000000}"/>
          </ac:spMkLst>
        </pc:spChg>
        <pc:spChg chg="mod">
          <ac:chgData name="Labahn, Steven T" userId="74f78959-93e5-47c8-af52-50aa49d29fae" providerId="ADAL" clId="{2FEA3E99-2C35-4427-94A0-FA75B31F7FC9}" dt="2018-09-10T08:39:10.888" v="76" actId="20577"/>
          <ac:spMkLst>
            <pc:docMk/>
            <pc:sldMk cId="1161938494" sldId="256"/>
            <ac:spMk id="3" creationId="{00000000-0000-0000-0000-000000000000}"/>
          </ac:spMkLst>
        </pc:spChg>
      </pc:sldChg>
    </pc:docChg>
  </pc:docChgLst>
  <pc:docChgLst>
    <pc:chgData name="Labahn, Steven T" userId="74f78959-93e5-47c8-af52-50aa49d29fae" providerId="ADAL" clId="{C0C1F4B4-F45B-41F7-ADCD-DCDC651662C6}"/>
    <pc:docChg chg="undo custSel addSld delSld modSld delSection modSection">
      <pc:chgData name="Labahn, Steven T" userId="74f78959-93e5-47c8-af52-50aa49d29fae" providerId="ADAL" clId="{C0C1F4B4-F45B-41F7-ADCD-DCDC651662C6}" dt="2018-10-06T16:39:20.889" v="881" actId="113"/>
      <pc:docMkLst>
        <pc:docMk/>
      </pc:docMkLst>
      <pc:sldChg chg="modSp">
        <pc:chgData name="Labahn, Steven T" userId="74f78959-93e5-47c8-af52-50aa49d29fae" providerId="ADAL" clId="{C0C1F4B4-F45B-41F7-ADCD-DCDC651662C6}" dt="2018-10-06T15:52:24.799" v="285" actId="404"/>
        <pc:sldMkLst>
          <pc:docMk/>
          <pc:sldMk cId="1161938494" sldId="256"/>
        </pc:sldMkLst>
        <pc:spChg chg="mod">
          <ac:chgData name="Labahn, Steven T" userId="74f78959-93e5-47c8-af52-50aa49d29fae" providerId="ADAL" clId="{C0C1F4B4-F45B-41F7-ADCD-DCDC651662C6}" dt="2018-10-06T15:52:24.799" v="285" actId="404"/>
          <ac:spMkLst>
            <pc:docMk/>
            <pc:sldMk cId="1161938494" sldId="256"/>
            <ac:spMk id="2" creationId="{00000000-0000-0000-0000-000000000000}"/>
          </ac:spMkLst>
        </pc:spChg>
        <pc:spChg chg="mod">
          <ac:chgData name="Labahn, Steven T" userId="74f78959-93e5-47c8-af52-50aa49d29fae" providerId="ADAL" clId="{C0C1F4B4-F45B-41F7-ADCD-DCDC651662C6}" dt="2018-10-06T15:44:16.004" v="192" actId="20577"/>
          <ac:spMkLst>
            <pc:docMk/>
            <pc:sldMk cId="1161938494" sldId="256"/>
            <ac:spMk id="3" creationId="{00000000-0000-0000-0000-000000000000}"/>
          </ac:spMkLst>
        </pc:spChg>
      </pc:sldChg>
      <pc:sldChg chg="addSp delSp modSp add">
        <pc:chgData name="Labahn, Steven T" userId="74f78959-93e5-47c8-af52-50aa49d29fae" providerId="ADAL" clId="{C0C1F4B4-F45B-41F7-ADCD-DCDC651662C6}" dt="2018-10-06T15:51:55.694" v="283" actId="12788"/>
        <pc:sldMkLst>
          <pc:docMk/>
          <pc:sldMk cId="103819833" sldId="4801"/>
        </pc:sldMkLst>
        <pc:spChg chg="mod">
          <ac:chgData name="Labahn, Steven T" userId="74f78959-93e5-47c8-af52-50aa49d29fae" providerId="ADAL" clId="{C0C1F4B4-F45B-41F7-ADCD-DCDC651662C6}" dt="2018-10-06T15:51:05.575" v="277" actId="14100"/>
          <ac:spMkLst>
            <pc:docMk/>
            <pc:sldMk cId="103819833" sldId="4801"/>
            <ac:spMk id="2" creationId="{1EE3AD8B-E9CD-4BE5-B36F-E395451C74C1}"/>
          </ac:spMkLst>
        </pc:spChg>
        <pc:spChg chg="del">
          <ac:chgData name="Labahn, Steven T" userId="74f78959-93e5-47c8-af52-50aa49d29fae" providerId="ADAL" clId="{C0C1F4B4-F45B-41F7-ADCD-DCDC651662C6}" dt="2018-10-06T15:51:13.594" v="278" actId="478"/>
          <ac:spMkLst>
            <pc:docMk/>
            <pc:sldMk cId="103819833" sldId="4801"/>
            <ac:spMk id="4" creationId="{A3EE0856-22D0-4B1B-ADE5-B5FA84B6635D}"/>
          </ac:spMkLst>
        </pc:spChg>
        <pc:picChg chg="add mod">
          <ac:chgData name="Labahn, Steven T" userId="74f78959-93e5-47c8-af52-50aa49d29fae" providerId="ADAL" clId="{C0C1F4B4-F45B-41F7-ADCD-DCDC651662C6}" dt="2018-10-06T15:51:55.694" v="283" actId="12788"/>
          <ac:picMkLst>
            <pc:docMk/>
            <pc:sldMk cId="103819833" sldId="4801"/>
            <ac:picMk id="6" creationId="{F187E7A4-0501-47A2-9082-CE9515461D76}"/>
          </ac:picMkLst>
        </pc:picChg>
      </pc:sldChg>
      <pc:sldChg chg="addSp delSp modSp add">
        <pc:chgData name="Labahn, Steven T" userId="74f78959-93e5-47c8-af52-50aa49d29fae" providerId="ADAL" clId="{C0C1F4B4-F45B-41F7-ADCD-DCDC651662C6}" dt="2018-10-06T16:39:20.889" v="881" actId="113"/>
        <pc:sldMkLst>
          <pc:docMk/>
          <pc:sldMk cId="2042578185" sldId="4802"/>
        </pc:sldMkLst>
        <pc:spChg chg="del">
          <ac:chgData name="Labahn, Steven T" userId="74f78959-93e5-47c8-af52-50aa49d29fae" providerId="ADAL" clId="{C0C1F4B4-F45B-41F7-ADCD-DCDC651662C6}" dt="2018-10-06T15:56:10.633" v="312" actId="478"/>
          <ac:spMkLst>
            <pc:docMk/>
            <pc:sldMk cId="2042578185" sldId="4802"/>
            <ac:spMk id="2" creationId="{9C431BE0-99DC-4286-A864-B82585F48892}"/>
          </ac:spMkLst>
        </pc:spChg>
        <pc:spChg chg="mod">
          <ac:chgData name="Labahn, Steven T" userId="74f78959-93e5-47c8-af52-50aa49d29fae" providerId="ADAL" clId="{C0C1F4B4-F45B-41F7-ADCD-DCDC651662C6}" dt="2018-10-06T16:39:20.889" v="881" actId="113"/>
          <ac:spMkLst>
            <pc:docMk/>
            <pc:sldMk cId="2042578185" sldId="4802"/>
            <ac:spMk id="3" creationId="{8B9AE8E6-114C-4998-ADFC-AC6F7A9770D1}"/>
          </ac:spMkLst>
        </pc:spChg>
        <pc:spChg chg="add">
          <ac:chgData name="Labahn, Steven T" userId="74f78959-93e5-47c8-af52-50aa49d29fae" providerId="ADAL" clId="{C0C1F4B4-F45B-41F7-ADCD-DCDC651662C6}" dt="2018-10-06T15:56:10.799" v="313" actId="113"/>
          <ac:spMkLst>
            <pc:docMk/>
            <pc:sldMk cId="2042578185" sldId="4802"/>
            <ac:spMk id="5" creationId="{732D6DB2-BD6D-4B5A-A808-8C98465CDF87}"/>
          </ac:spMkLst>
        </pc:spChg>
      </pc:sldChg>
      <pc:sldMasterChg chg="delSldLayout">
        <pc:chgData name="Labahn, Steven T" userId="74f78959-93e5-47c8-af52-50aa49d29fae" providerId="ADAL" clId="{C0C1F4B4-F45B-41F7-ADCD-DCDC651662C6}" dt="2018-10-06T15:47:27.316" v="241" actId="2696"/>
        <pc:sldMasterMkLst>
          <pc:docMk/>
          <pc:sldMasterMk cId="2839687880" sldId="2147483648"/>
        </pc:sldMasterMkLst>
      </pc:sldMasterChg>
    </pc:docChg>
  </pc:docChgLst>
  <pc:docChgLst>
    <pc:chgData name="Labahn, Steven T" userId="74f78959-93e5-47c8-af52-50aa49d29fae" providerId="ADAL" clId="{4E7A3EA6-222D-4061-AC7A-B5EA290FBE90}"/>
    <pc:docChg chg="custSel addSld delSld modSld modSection">
      <pc:chgData name="Labahn, Steven T" userId="74f78959-93e5-47c8-af52-50aa49d29fae" providerId="ADAL" clId="{4E7A3EA6-222D-4061-AC7A-B5EA290FBE90}" dt="2018-10-09T11:47:13.447" v="442" actId="20577"/>
      <pc:docMkLst>
        <pc:docMk/>
      </pc:docMkLst>
      <pc:sldChg chg="modSp">
        <pc:chgData name="Labahn, Steven T" userId="74f78959-93e5-47c8-af52-50aa49d29fae" providerId="ADAL" clId="{4E7A3EA6-222D-4061-AC7A-B5EA290FBE90}" dt="2018-10-09T11:47:13.447" v="442" actId="20577"/>
        <pc:sldMkLst>
          <pc:docMk/>
          <pc:sldMk cId="2042578185" sldId="4802"/>
        </pc:sldMkLst>
        <pc:spChg chg="mod">
          <ac:chgData name="Labahn, Steven T" userId="74f78959-93e5-47c8-af52-50aa49d29fae" providerId="ADAL" clId="{4E7A3EA6-222D-4061-AC7A-B5EA290FBE90}" dt="2018-10-09T11:47:13.447" v="442" actId="20577"/>
          <ac:spMkLst>
            <pc:docMk/>
            <pc:sldMk cId="2042578185" sldId="4802"/>
            <ac:spMk id="3" creationId="{8B9AE8E6-114C-4998-ADFC-AC6F7A9770D1}"/>
          </ac:spMkLst>
        </pc:spChg>
      </pc:sldChg>
      <pc:sldChg chg="del">
        <pc:chgData name="Labahn, Steven T" userId="74f78959-93e5-47c8-af52-50aa49d29fae" providerId="ADAL" clId="{4E7A3EA6-222D-4061-AC7A-B5EA290FBE90}" dt="2018-10-09T11:27:06.880" v="420" actId="2696"/>
        <pc:sldMkLst>
          <pc:docMk/>
          <pc:sldMk cId="2494014510" sldId="4803"/>
        </pc:sldMkLst>
      </pc:sldChg>
      <pc:sldChg chg="addSp delSp modSp add">
        <pc:chgData name="Labahn, Steven T" userId="74f78959-93e5-47c8-af52-50aa49d29fae" providerId="ADAL" clId="{4E7A3EA6-222D-4061-AC7A-B5EA290FBE90}" dt="2018-10-09T11:22:21.053" v="382" actId="1035"/>
        <pc:sldMkLst>
          <pc:docMk/>
          <pc:sldMk cId="823263044" sldId="4805"/>
        </pc:sldMkLst>
        <pc:spChg chg="add del mod">
          <ac:chgData name="Labahn, Steven T" userId="74f78959-93e5-47c8-af52-50aa49d29fae" providerId="ADAL" clId="{4E7A3EA6-222D-4061-AC7A-B5EA290FBE90}" dt="2018-10-09T10:48:52.116" v="85" actId="478"/>
          <ac:spMkLst>
            <pc:docMk/>
            <pc:sldMk cId="823263044" sldId="4805"/>
            <ac:spMk id="2" creationId="{8167C917-6F08-4DE4-A9DE-F8E86EEE5E04}"/>
          </ac:spMkLst>
        </pc:spChg>
        <pc:spChg chg="del">
          <ac:chgData name="Labahn, Steven T" userId="74f78959-93e5-47c8-af52-50aa49d29fae" providerId="ADAL" clId="{4E7A3EA6-222D-4061-AC7A-B5EA290FBE90}" dt="2018-10-09T10:48:42.639" v="82" actId="478"/>
          <ac:spMkLst>
            <pc:docMk/>
            <pc:sldMk cId="823263044" sldId="4805"/>
            <ac:spMk id="5" creationId="{732D6DB2-BD6D-4B5A-A808-8C98465CDF87}"/>
          </ac:spMkLst>
        </pc:spChg>
        <pc:spChg chg="add del mod">
          <ac:chgData name="Labahn, Steven T" userId="74f78959-93e5-47c8-af52-50aa49d29fae" providerId="ADAL" clId="{4E7A3EA6-222D-4061-AC7A-B5EA290FBE90}" dt="2018-10-09T10:48:47.716" v="83" actId="478"/>
          <ac:spMkLst>
            <pc:docMk/>
            <pc:sldMk cId="823263044" sldId="4805"/>
            <ac:spMk id="6" creationId="{9AACCFC7-07DB-4277-8D3B-21B1FA66B691}"/>
          </ac:spMkLst>
        </pc:spChg>
        <pc:spChg chg="add">
          <ac:chgData name="Labahn, Steven T" userId="74f78959-93e5-47c8-af52-50aa49d29fae" providerId="ADAL" clId="{4E7A3EA6-222D-4061-AC7A-B5EA290FBE90}" dt="2018-10-09T10:48:48.476" v="84" actId="1035"/>
          <ac:spMkLst>
            <pc:docMk/>
            <pc:sldMk cId="823263044" sldId="4805"/>
            <ac:spMk id="8" creationId="{7FE93383-FD0F-4072-B767-E3EE5CAC7C18}"/>
          </ac:spMkLst>
        </pc:spChg>
        <pc:graphicFrameChg chg="add mod modGraphic">
          <ac:chgData name="Labahn, Steven T" userId="74f78959-93e5-47c8-af52-50aa49d29fae" providerId="ADAL" clId="{4E7A3EA6-222D-4061-AC7A-B5EA290FBE90}" dt="2018-10-09T11:22:21.053" v="382" actId="1035"/>
          <ac:graphicFrameMkLst>
            <pc:docMk/>
            <pc:sldMk cId="823263044" sldId="4805"/>
            <ac:graphicFrameMk id="9" creationId="{37876ACF-A0AA-4615-9921-FF33A126024B}"/>
          </ac:graphicFrameMkLst>
        </pc:graphicFrameChg>
        <pc:picChg chg="del">
          <ac:chgData name="Labahn, Steven T" userId="74f78959-93e5-47c8-af52-50aa49d29fae" providerId="ADAL" clId="{4E7A3EA6-222D-4061-AC7A-B5EA290FBE90}" dt="2018-10-09T10:48:23.450" v="80" actId="478"/>
          <ac:picMkLst>
            <pc:docMk/>
            <pc:sldMk cId="823263044" sldId="4805"/>
            <ac:picMk id="7" creationId="{079FE4BB-9534-4D8A-B328-3F7949091EFC}"/>
          </ac:picMkLst>
        </pc:picChg>
      </pc:sldChg>
      <pc:sldChg chg="modSp add">
        <pc:chgData name="Labahn, Steven T" userId="74f78959-93e5-47c8-af52-50aa49d29fae" providerId="ADAL" clId="{4E7A3EA6-222D-4061-AC7A-B5EA290FBE90}" dt="2018-10-09T11:26:50.974" v="419" actId="113"/>
        <pc:sldMkLst>
          <pc:docMk/>
          <pc:sldMk cId="914327973" sldId="4806"/>
        </pc:sldMkLst>
        <pc:graphicFrameChg chg="mod modGraphic">
          <ac:chgData name="Labahn, Steven T" userId="74f78959-93e5-47c8-af52-50aa49d29fae" providerId="ADAL" clId="{4E7A3EA6-222D-4061-AC7A-B5EA290FBE90}" dt="2018-10-09T11:26:50.974" v="419" actId="113"/>
          <ac:graphicFrameMkLst>
            <pc:docMk/>
            <pc:sldMk cId="914327973" sldId="4806"/>
            <ac:graphicFrameMk id="9" creationId="{37876ACF-A0AA-4615-9921-FF33A126024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86C4F-4FE5-4821-82C8-8BBD929812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FD7EBC2-44C7-42A6-B1B5-A80DB6D46B9C}">
      <dgm:prSet phldrT="[Text]"/>
      <dgm:spPr/>
      <dgm:t>
        <a:bodyPr/>
        <a:lstStyle/>
        <a:p>
          <a:r>
            <a:rPr lang="en-US" dirty="0"/>
            <a:t>PFSs/Month</a:t>
          </a:r>
        </a:p>
      </dgm:t>
    </dgm:pt>
    <dgm:pt modelId="{A978E994-F886-456D-A32C-211E4FD5EBA7}" type="parTrans" cxnId="{347FC22B-F2E2-4096-8B35-13AC1D0B10C9}">
      <dgm:prSet/>
      <dgm:spPr/>
      <dgm:t>
        <a:bodyPr/>
        <a:lstStyle/>
        <a:p>
          <a:endParaRPr lang="en-US"/>
        </a:p>
      </dgm:t>
    </dgm:pt>
    <dgm:pt modelId="{5CE1FEF1-8D02-4358-BBDB-3839D96C3EBD}" type="sibTrans" cxnId="{347FC22B-F2E2-4096-8B35-13AC1D0B10C9}">
      <dgm:prSet/>
      <dgm:spPr/>
      <dgm:t>
        <a:bodyPr/>
        <a:lstStyle/>
        <a:p>
          <a:endParaRPr lang="en-US"/>
        </a:p>
      </dgm:t>
    </dgm:pt>
    <dgm:pt modelId="{916F2AC9-DBE5-40DD-B5C2-C44FAAAF75B7}">
      <dgm:prSet phldrT="[Text]" custT="1"/>
      <dgm:spPr/>
      <dgm:t>
        <a:bodyPr/>
        <a:lstStyle/>
        <a:p>
          <a:r>
            <a:rPr lang="en-US" sz="1700" b="1" dirty="0">
              <a:solidFill>
                <a:schemeClr val="accent1">
                  <a:lumMod val="75000"/>
                </a:schemeClr>
              </a:solidFill>
            </a:rPr>
            <a:t>Sep 2018</a:t>
          </a:r>
        </a:p>
      </dgm:t>
    </dgm:pt>
    <dgm:pt modelId="{BADA145D-F9C3-481A-9CDE-EB04AF2039CC}" type="parTrans" cxnId="{0A17396E-6E14-43BB-99EC-82BBFFE8FB87}">
      <dgm:prSet/>
      <dgm:spPr/>
      <dgm:t>
        <a:bodyPr/>
        <a:lstStyle/>
        <a:p>
          <a:endParaRPr lang="en-US"/>
        </a:p>
      </dgm:t>
    </dgm:pt>
    <dgm:pt modelId="{172F4ED0-ACA0-44EA-A193-F1FF0E751F80}" type="sibTrans" cxnId="{0A17396E-6E14-43BB-99EC-82BBFFE8FB87}">
      <dgm:prSet/>
      <dgm:spPr/>
      <dgm:t>
        <a:bodyPr/>
        <a:lstStyle/>
        <a:p>
          <a:endParaRPr lang="en-US"/>
        </a:p>
      </dgm:t>
    </dgm:pt>
    <dgm:pt modelId="{BA055F2A-7F64-451E-8D08-E4A3258E2C09}">
      <dgm:prSet phldrT="[Text]" custT="1"/>
      <dgm:spPr/>
      <dgm:t>
        <a:bodyPr/>
        <a:lstStyle/>
        <a:p>
          <a:r>
            <a:rPr lang="en-US" sz="1800" b="1" dirty="0">
              <a:solidFill>
                <a:schemeClr val="accent1">
                  <a:lumMod val="75000"/>
                </a:schemeClr>
              </a:solidFill>
            </a:rPr>
            <a:t>Oct 2018</a:t>
          </a:r>
        </a:p>
      </dgm:t>
    </dgm:pt>
    <dgm:pt modelId="{0B0E2100-458E-4A50-BEDA-0E7C958006FA}" type="parTrans" cxnId="{6AA9E30B-4333-4648-BFE7-CF77E14E1EFB}">
      <dgm:prSet/>
      <dgm:spPr/>
      <dgm:t>
        <a:bodyPr/>
        <a:lstStyle/>
        <a:p>
          <a:endParaRPr lang="en-US"/>
        </a:p>
      </dgm:t>
    </dgm:pt>
    <dgm:pt modelId="{2F1DF277-E736-41E7-B7ED-B8474D7E0D14}" type="sibTrans" cxnId="{6AA9E30B-4333-4648-BFE7-CF77E14E1EFB}">
      <dgm:prSet/>
      <dgm:spPr/>
      <dgm:t>
        <a:bodyPr/>
        <a:lstStyle/>
        <a:p>
          <a:endParaRPr lang="en-US"/>
        </a:p>
      </dgm:t>
    </dgm:pt>
    <dgm:pt modelId="{272E6E03-E2CA-42A2-B2E3-B6D8CDD42366}">
      <dgm:prSet phldrT="[Text]" custT="1"/>
      <dgm:spPr/>
      <dgm:t>
        <a:bodyPr/>
        <a:lstStyle/>
        <a:p>
          <a:r>
            <a:rPr lang="en-US" sz="1700" b="1" dirty="0">
              <a:solidFill>
                <a:schemeClr val="accent1">
                  <a:lumMod val="75000"/>
                </a:schemeClr>
              </a:solidFill>
            </a:rPr>
            <a:t>Dec 2018</a:t>
          </a:r>
        </a:p>
      </dgm:t>
    </dgm:pt>
    <dgm:pt modelId="{93B68114-077C-4D35-A158-24F198ED4855}" type="parTrans" cxnId="{531DF2E2-3ACE-41DB-AC9E-F684ADDF01C5}">
      <dgm:prSet/>
      <dgm:spPr/>
      <dgm:t>
        <a:bodyPr/>
        <a:lstStyle/>
        <a:p>
          <a:endParaRPr lang="en-US"/>
        </a:p>
      </dgm:t>
    </dgm:pt>
    <dgm:pt modelId="{EA671BBA-A63B-42DE-B763-811E74C6DEAA}" type="sibTrans" cxnId="{531DF2E2-3ACE-41DB-AC9E-F684ADDF01C5}">
      <dgm:prSet/>
      <dgm:spPr/>
      <dgm:t>
        <a:bodyPr/>
        <a:lstStyle/>
        <a:p>
          <a:endParaRPr lang="en-US"/>
        </a:p>
      </dgm:t>
    </dgm:pt>
    <dgm:pt modelId="{75D813B2-AFD3-4C10-922F-7DD9FD33EBE1}">
      <dgm:prSet phldrT="[Text]" custT="1"/>
      <dgm:spPr/>
      <dgm:t>
        <a:bodyPr/>
        <a:lstStyle/>
        <a:p>
          <a:r>
            <a:rPr lang="en-US" sz="1700" b="1" dirty="0">
              <a:solidFill>
                <a:schemeClr val="accent1">
                  <a:lumMod val="75000"/>
                </a:schemeClr>
              </a:solidFill>
            </a:rPr>
            <a:t>Jan 2019</a:t>
          </a:r>
        </a:p>
      </dgm:t>
    </dgm:pt>
    <dgm:pt modelId="{9571E8A2-D5A8-49E3-8C32-F3D9C034C1CF}" type="parTrans" cxnId="{4BFF35AE-8A01-4FDE-AC89-BF6CD70FC1A3}">
      <dgm:prSet/>
      <dgm:spPr/>
      <dgm:t>
        <a:bodyPr/>
        <a:lstStyle/>
        <a:p>
          <a:endParaRPr lang="en-US"/>
        </a:p>
      </dgm:t>
    </dgm:pt>
    <dgm:pt modelId="{1CCCE5FD-E908-4E9D-88F7-C8D8AEAEFD4B}" type="sibTrans" cxnId="{4BFF35AE-8A01-4FDE-AC89-BF6CD70FC1A3}">
      <dgm:prSet/>
      <dgm:spPr/>
      <dgm:t>
        <a:bodyPr/>
        <a:lstStyle/>
        <a:p>
          <a:endParaRPr lang="en-US"/>
        </a:p>
      </dgm:t>
    </dgm:pt>
    <dgm:pt modelId="{0E148901-44C1-4AD0-A7B1-47919A5B1B86}">
      <dgm:prSet phldrT="[Text]" custT="1"/>
      <dgm:spPr/>
      <dgm:t>
        <a:bodyPr/>
        <a:lstStyle/>
        <a:p>
          <a:r>
            <a:rPr lang="en-US" sz="1700" b="1" dirty="0">
              <a:solidFill>
                <a:schemeClr val="accent1">
                  <a:lumMod val="75000"/>
                </a:schemeClr>
              </a:solidFill>
            </a:rPr>
            <a:t>Feb 2019</a:t>
          </a:r>
        </a:p>
      </dgm:t>
    </dgm:pt>
    <dgm:pt modelId="{9C1E4F5D-6106-40F9-801B-897F8DD9A167}" type="parTrans" cxnId="{EE85EA61-1D76-4CDA-B75C-A828AE54343E}">
      <dgm:prSet/>
      <dgm:spPr/>
      <dgm:t>
        <a:bodyPr/>
        <a:lstStyle/>
        <a:p>
          <a:endParaRPr lang="en-US"/>
        </a:p>
      </dgm:t>
    </dgm:pt>
    <dgm:pt modelId="{6F2DC3A5-4BAB-4273-AD26-8B29A96EB5F0}" type="sibTrans" cxnId="{EE85EA61-1D76-4CDA-B75C-A828AE54343E}">
      <dgm:prSet/>
      <dgm:spPr/>
      <dgm:t>
        <a:bodyPr/>
        <a:lstStyle/>
        <a:p>
          <a:endParaRPr lang="en-US"/>
        </a:p>
      </dgm:t>
    </dgm:pt>
    <dgm:pt modelId="{5C70D565-2A48-410D-90EC-2F5D02B473D4}">
      <dgm:prSet phldrT="[Text]" custT="1"/>
      <dgm:spPr/>
      <dgm:t>
        <a:bodyPr/>
        <a:lstStyle/>
        <a:p>
          <a:r>
            <a:rPr lang="en-US" sz="1700" b="1" dirty="0">
              <a:solidFill>
                <a:schemeClr val="accent1">
                  <a:lumMod val="75000"/>
                </a:schemeClr>
              </a:solidFill>
            </a:rPr>
            <a:t>Onwards</a:t>
          </a:r>
        </a:p>
      </dgm:t>
    </dgm:pt>
    <dgm:pt modelId="{5259C8D0-2A08-4C88-A898-88EEA694FF4D}" type="parTrans" cxnId="{C502538B-6C12-420A-A4EE-4B1BBFA5DD99}">
      <dgm:prSet/>
      <dgm:spPr/>
      <dgm:t>
        <a:bodyPr/>
        <a:lstStyle/>
        <a:p>
          <a:endParaRPr lang="en-US"/>
        </a:p>
      </dgm:t>
    </dgm:pt>
    <dgm:pt modelId="{F5459EB6-33A1-4A59-8AE8-4EB64C949845}" type="sibTrans" cxnId="{C502538B-6C12-420A-A4EE-4B1BBFA5DD99}">
      <dgm:prSet/>
      <dgm:spPr/>
      <dgm:t>
        <a:bodyPr/>
        <a:lstStyle/>
        <a:p>
          <a:endParaRPr lang="en-US"/>
        </a:p>
      </dgm:t>
    </dgm:pt>
    <dgm:pt modelId="{D5BB7BF9-1F37-46F6-B7BC-75749DCF1CC2}">
      <dgm:prSet phldrT="[Text]"/>
      <dgm:spPr/>
      <dgm:t>
        <a:bodyPr/>
        <a:lstStyle/>
        <a:p>
          <a:r>
            <a:rPr lang="en-US" dirty="0"/>
            <a:t>Surface Reflectance</a:t>
          </a:r>
        </a:p>
      </dgm:t>
    </dgm:pt>
    <dgm:pt modelId="{F5B3325B-8AC5-468D-89D7-852C6F3D4163}" type="parTrans" cxnId="{6198B647-466B-4A1F-9D69-3008183AB549}">
      <dgm:prSet/>
      <dgm:spPr/>
      <dgm:t>
        <a:bodyPr/>
        <a:lstStyle/>
        <a:p>
          <a:endParaRPr lang="en-US"/>
        </a:p>
      </dgm:t>
    </dgm:pt>
    <dgm:pt modelId="{07163373-801A-499D-8457-37E014B09BA8}" type="sibTrans" cxnId="{6198B647-466B-4A1F-9D69-3008183AB549}">
      <dgm:prSet/>
      <dgm:spPr/>
      <dgm:t>
        <a:bodyPr/>
        <a:lstStyle/>
        <a:p>
          <a:endParaRPr lang="en-US"/>
        </a:p>
      </dgm:t>
    </dgm:pt>
    <dgm:pt modelId="{29550212-2C6B-41CB-8952-2992900A20B1}">
      <dgm:prSet phldrT="[Text]" custT="1"/>
      <dgm:spPr/>
      <dgm:t>
        <a:bodyPr/>
        <a:lstStyle/>
        <a:p>
          <a:r>
            <a:rPr lang="en-GB" sz="1000" dirty="0"/>
            <a:t>Self-assessment process/ESA (S2)/USGS (Landsat)</a:t>
          </a:r>
          <a:endParaRPr lang="en-US" sz="1000" dirty="0"/>
        </a:p>
      </dgm:t>
    </dgm:pt>
    <dgm:pt modelId="{2E0CB728-BD48-4561-8674-33121DBAC634}" type="parTrans" cxnId="{F1792455-1C6E-4E01-BD27-5A80B37F9B70}">
      <dgm:prSet/>
      <dgm:spPr/>
      <dgm:t>
        <a:bodyPr/>
        <a:lstStyle/>
        <a:p>
          <a:endParaRPr lang="en-US"/>
        </a:p>
      </dgm:t>
    </dgm:pt>
    <dgm:pt modelId="{1FC2B902-5469-4230-8A53-9881641D9D06}" type="sibTrans" cxnId="{F1792455-1C6E-4E01-BD27-5A80B37F9B70}">
      <dgm:prSet/>
      <dgm:spPr/>
      <dgm:t>
        <a:bodyPr/>
        <a:lstStyle/>
        <a:p>
          <a:endParaRPr lang="en-US"/>
        </a:p>
      </dgm:t>
    </dgm:pt>
    <dgm:pt modelId="{0B824958-8DE9-4A8E-B98F-3CA3B3FE14E3}">
      <dgm:prSet phldrT="[Text]"/>
      <dgm:spPr/>
      <dgm:t>
        <a:bodyPr/>
        <a:lstStyle/>
        <a:p>
          <a:r>
            <a:rPr lang="en-US" dirty="0"/>
            <a:t>Surface Temperature</a:t>
          </a:r>
        </a:p>
      </dgm:t>
    </dgm:pt>
    <dgm:pt modelId="{79763003-74DB-45B4-AD21-94EA75301412}" type="parTrans" cxnId="{077A86B8-22F9-4D44-A464-B9C7FD33B806}">
      <dgm:prSet/>
      <dgm:spPr/>
      <dgm:t>
        <a:bodyPr/>
        <a:lstStyle/>
        <a:p>
          <a:endParaRPr lang="en-US"/>
        </a:p>
      </dgm:t>
    </dgm:pt>
    <dgm:pt modelId="{64393D38-BA2A-4BDD-8037-94FD8BC5F4D6}" type="sibTrans" cxnId="{077A86B8-22F9-4D44-A464-B9C7FD33B806}">
      <dgm:prSet/>
      <dgm:spPr/>
      <dgm:t>
        <a:bodyPr/>
        <a:lstStyle/>
        <a:p>
          <a:endParaRPr lang="en-US"/>
        </a:p>
      </dgm:t>
    </dgm:pt>
    <dgm:pt modelId="{AB829F7A-1D46-4605-AC53-8B9B4AC09E7C}">
      <dgm:prSet phldrT="[Text]" custT="1"/>
      <dgm:spPr/>
      <dgm:t>
        <a:bodyPr/>
        <a:lstStyle/>
        <a:p>
          <a:r>
            <a:rPr lang="en-US" sz="1000" dirty="0"/>
            <a:t>Discuss updates/LSIVC6</a:t>
          </a:r>
        </a:p>
      </dgm:t>
    </dgm:pt>
    <dgm:pt modelId="{9E8FF327-1F95-4217-B46D-3F7B0330B0AD}" type="parTrans" cxnId="{2BB48618-4EF1-4D06-872F-E709B85A711E}">
      <dgm:prSet/>
      <dgm:spPr/>
      <dgm:t>
        <a:bodyPr/>
        <a:lstStyle/>
        <a:p>
          <a:endParaRPr lang="en-US"/>
        </a:p>
      </dgm:t>
    </dgm:pt>
    <dgm:pt modelId="{2DE3C949-BDFD-450F-B0AA-166232599DEA}" type="sibTrans" cxnId="{2BB48618-4EF1-4D06-872F-E709B85A711E}">
      <dgm:prSet/>
      <dgm:spPr/>
      <dgm:t>
        <a:bodyPr/>
        <a:lstStyle/>
        <a:p>
          <a:endParaRPr lang="en-US"/>
        </a:p>
      </dgm:t>
    </dgm:pt>
    <dgm:pt modelId="{A9086CF4-AA14-410C-9207-2E0EAC58F6F9}">
      <dgm:prSet custT="1"/>
      <dgm:spPr/>
      <dgm:t>
        <a:bodyPr/>
        <a:lstStyle/>
        <a:p>
          <a:endParaRPr lang="en-US" sz="1000" dirty="0"/>
        </a:p>
      </dgm:t>
    </dgm:pt>
    <dgm:pt modelId="{76230464-6288-4B5E-B260-D32DFBB9C7B2}" type="parTrans" cxnId="{B17EBFE2-AD47-4228-9293-B96EE66AFAE5}">
      <dgm:prSet/>
      <dgm:spPr/>
      <dgm:t>
        <a:bodyPr/>
        <a:lstStyle/>
        <a:p>
          <a:endParaRPr lang="en-US"/>
        </a:p>
      </dgm:t>
    </dgm:pt>
    <dgm:pt modelId="{699207B8-1533-40BA-9A73-474F71504C77}" type="sibTrans" cxnId="{B17EBFE2-AD47-4228-9293-B96EE66AFAE5}">
      <dgm:prSet/>
      <dgm:spPr/>
      <dgm:t>
        <a:bodyPr/>
        <a:lstStyle/>
        <a:p>
          <a:endParaRPr lang="en-US"/>
        </a:p>
      </dgm:t>
    </dgm:pt>
    <dgm:pt modelId="{BD85B2DA-84A2-4FB8-AD36-BE417D30F248}">
      <dgm:prSet/>
      <dgm:spPr/>
      <dgm:t>
        <a:bodyPr/>
        <a:lstStyle/>
        <a:p>
          <a:r>
            <a:rPr lang="en-US" dirty="0"/>
            <a:t>Radar Backscatter</a:t>
          </a:r>
        </a:p>
      </dgm:t>
    </dgm:pt>
    <dgm:pt modelId="{37FC6BE6-A63F-49A7-A8D7-4804D250AB55}" type="parTrans" cxnId="{09BA8EFF-DC2E-4D8B-ABB7-F67812C32A0B}">
      <dgm:prSet/>
      <dgm:spPr/>
      <dgm:t>
        <a:bodyPr/>
        <a:lstStyle/>
        <a:p>
          <a:endParaRPr lang="en-US"/>
        </a:p>
      </dgm:t>
    </dgm:pt>
    <dgm:pt modelId="{7CBBA9D4-CAF1-4103-B073-8AA3AA7CEC1F}" type="sibTrans" cxnId="{09BA8EFF-DC2E-4D8B-ABB7-F67812C32A0B}">
      <dgm:prSet/>
      <dgm:spPr/>
      <dgm:t>
        <a:bodyPr/>
        <a:lstStyle/>
        <a:p>
          <a:endParaRPr lang="en-US"/>
        </a:p>
      </dgm:t>
    </dgm:pt>
    <dgm:pt modelId="{8BFAF47E-836A-4908-B654-9A08785AFCCB}">
      <dgm:prSet custT="1"/>
      <dgm:spPr/>
      <dgm:t>
        <a:bodyPr/>
        <a:lstStyle/>
        <a:p>
          <a:r>
            <a:rPr lang="en-GB" sz="1000" dirty="0"/>
            <a:t>Present latest version at LSIVC6</a:t>
          </a:r>
          <a:endParaRPr lang="en-US" sz="1000" dirty="0"/>
        </a:p>
      </dgm:t>
    </dgm:pt>
    <dgm:pt modelId="{369A4C90-3A0A-4847-B1A4-5F302077017A}" type="parTrans" cxnId="{29AE611C-B4E8-4903-8784-ADD05DB68099}">
      <dgm:prSet/>
      <dgm:spPr/>
      <dgm:t>
        <a:bodyPr/>
        <a:lstStyle/>
        <a:p>
          <a:endParaRPr lang="en-US"/>
        </a:p>
      </dgm:t>
    </dgm:pt>
    <dgm:pt modelId="{26D3B1BB-83ED-4614-A47B-29C00B8035FC}" type="sibTrans" cxnId="{29AE611C-B4E8-4903-8784-ADD05DB68099}">
      <dgm:prSet/>
      <dgm:spPr/>
      <dgm:t>
        <a:bodyPr/>
        <a:lstStyle/>
        <a:p>
          <a:endParaRPr lang="en-US"/>
        </a:p>
      </dgm:t>
    </dgm:pt>
    <dgm:pt modelId="{59DA2020-A1FA-4E92-A5BF-0BC1F4436589}">
      <dgm:prSet custT="1"/>
      <dgm:spPr/>
      <dgm:t>
        <a:bodyPr/>
        <a:lstStyle/>
        <a:p>
          <a:r>
            <a:rPr lang="en-US" sz="1000" dirty="0"/>
            <a:t>Self-assessment process (JAXA)</a:t>
          </a:r>
        </a:p>
      </dgm:t>
    </dgm:pt>
    <dgm:pt modelId="{1644C81C-A414-49FC-B162-A6D9E28B3521}" type="parTrans" cxnId="{5C4BF152-5333-4832-BB4E-29C74C313C32}">
      <dgm:prSet/>
      <dgm:spPr/>
      <dgm:t>
        <a:bodyPr/>
        <a:lstStyle/>
        <a:p>
          <a:endParaRPr lang="en-US"/>
        </a:p>
      </dgm:t>
    </dgm:pt>
    <dgm:pt modelId="{553E1BEB-7F1B-447A-9B15-A0AFF0A1A3CD}" type="sibTrans" cxnId="{5C4BF152-5333-4832-BB4E-29C74C313C32}">
      <dgm:prSet/>
      <dgm:spPr/>
      <dgm:t>
        <a:bodyPr/>
        <a:lstStyle/>
        <a:p>
          <a:endParaRPr lang="en-US"/>
        </a:p>
      </dgm:t>
    </dgm:pt>
    <dgm:pt modelId="{D8957674-A640-43B5-B16E-6C9CA57DFFF7}">
      <dgm:prSet custT="1"/>
      <dgm:spPr/>
      <dgm:t>
        <a:bodyPr/>
        <a:lstStyle/>
        <a:p>
          <a:endParaRPr lang="en-US" sz="850" dirty="0"/>
        </a:p>
      </dgm:t>
    </dgm:pt>
    <dgm:pt modelId="{2347EC3C-C186-4663-87E9-D17406E92D26}" type="parTrans" cxnId="{49EAF7D2-CB50-4286-AEDF-7ECA68DA48B1}">
      <dgm:prSet/>
      <dgm:spPr/>
      <dgm:t>
        <a:bodyPr/>
        <a:lstStyle/>
        <a:p>
          <a:endParaRPr lang="en-US"/>
        </a:p>
      </dgm:t>
    </dgm:pt>
    <dgm:pt modelId="{29CBE7C2-A77E-4312-8C83-57171BA55B1A}" type="sibTrans" cxnId="{49EAF7D2-CB50-4286-AEDF-7ECA68DA48B1}">
      <dgm:prSet/>
      <dgm:spPr/>
      <dgm:t>
        <a:bodyPr/>
        <a:lstStyle/>
        <a:p>
          <a:endParaRPr lang="en-US"/>
        </a:p>
      </dgm:t>
    </dgm:pt>
    <dgm:pt modelId="{2AF08B87-BE94-457A-B4F7-BCF9FAA4B1E9}">
      <dgm:prSet custT="1"/>
      <dgm:spPr/>
      <dgm:t>
        <a:bodyPr/>
        <a:lstStyle/>
        <a:p>
          <a:r>
            <a:rPr lang="en-US" sz="1200" dirty="0"/>
            <a:t>Additional Radar PFS</a:t>
          </a:r>
        </a:p>
      </dgm:t>
    </dgm:pt>
    <dgm:pt modelId="{C0CA0A10-9913-4B6B-A9FF-2BE8D9825927}" type="parTrans" cxnId="{ACECEDE0-9F60-4FD0-B655-B1B1B011BD1B}">
      <dgm:prSet/>
      <dgm:spPr/>
      <dgm:t>
        <a:bodyPr/>
        <a:lstStyle/>
        <a:p>
          <a:endParaRPr lang="en-US"/>
        </a:p>
      </dgm:t>
    </dgm:pt>
    <dgm:pt modelId="{AD31EDBF-D871-4DFB-A300-415261F7BD5D}" type="sibTrans" cxnId="{ACECEDE0-9F60-4FD0-B655-B1B1B011BD1B}">
      <dgm:prSet/>
      <dgm:spPr/>
      <dgm:t>
        <a:bodyPr/>
        <a:lstStyle/>
        <a:p>
          <a:endParaRPr lang="en-US"/>
        </a:p>
      </dgm:t>
    </dgm:pt>
    <dgm:pt modelId="{30CE3BC2-0DF2-446C-BAE0-3A5CAD5D421D}">
      <dgm:prSet/>
      <dgm:spPr/>
      <dgm:t>
        <a:bodyPr/>
        <a:lstStyle/>
        <a:p>
          <a:endParaRPr lang="en-US" dirty="0"/>
        </a:p>
      </dgm:t>
    </dgm:pt>
    <dgm:pt modelId="{E9ABDA7A-90B7-4DA3-AD2A-FB8F94046799}" type="parTrans" cxnId="{D6F96700-79BA-4A43-A195-CA43E7D01AEF}">
      <dgm:prSet/>
      <dgm:spPr/>
      <dgm:t>
        <a:bodyPr/>
        <a:lstStyle/>
        <a:p>
          <a:endParaRPr lang="en-US"/>
        </a:p>
      </dgm:t>
    </dgm:pt>
    <dgm:pt modelId="{7A4B32AC-7F0F-4AE6-868F-DA6CFBBDC843}" type="sibTrans" cxnId="{D6F96700-79BA-4A43-A195-CA43E7D01AEF}">
      <dgm:prSet/>
      <dgm:spPr/>
      <dgm:t>
        <a:bodyPr/>
        <a:lstStyle/>
        <a:p>
          <a:endParaRPr lang="en-US"/>
        </a:p>
      </dgm:t>
    </dgm:pt>
    <dgm:pt modelId="{CB476FA5-C062-4885-A15B-472097412A9C}">
      <dgm:prSet phldrT="[Text]" custT="1"/>
      <dgm:spPr/>
      <dgm:t>
        <a:bodyPr/>
        <a:lstStyle/>
        <a:p>
          <a:endParaRPr lang="en-US" sz="1000" dirty="0"/>
        </a:p>
      </dgm:t>
    </dgm:pt>
    <dgm:pt modelId="{7A11B281-11CD-4158-A1D0-DF97D25CA0E1}" type="parTrans" cxnId="{7FC01A49-646F-4B36-981E-5CF71DE1E605}">
      <dgm:prSet/>
      <dgm:spPr/>
      <dgm:t>
        <a:bodyPr/>
        <a:lstStyle/>
        <a:p>
          <a:endParaRPr lang="en-US"/>
        </a:p>
      </dgm:t>
    </dgm:pt>
    <dgm:pt modelId="{6C525BFF-2924-4371-A765-2AAAFB23899F}" type="sibTrans" cxnId="{7FC01A49-646F-4B36-981E-5CF71DE1E605}">
      <dgm:prSet/>
      <dgm:spPr/>
      <dgm:t>
        <a:bodyPr/>
        <a:lstStyle/>
        <a:p>
          <a:endParaRPr lang="en-US"/>
        </a:p>
      </dgm:t>
    </dgm:pt>
    <dgm:pt modelId="{D241FB0A-5C19-4D8F-9230-47D644FA7702}">
      <dgm:prSet phldrT="[Text]"/>
      <dgm:spPr/>
      <dgm:t>
        <a:bodyPr/>
        <a:lstStyle/>
        <a:p>
          <a:endParaRPr lang="en-US" dirty="0"/>
        </a:p>
      </dgm:t>
    </dgm:pt>
    <dgm:pt modelId="{2D495268-1C1A-4D2A-97CB-378FB3FD3404}" type="parTrans" cxnId="{2BA3E5F3-A7DE-4144-9565-CD2F005311BE}">
      <dgm:prSet/>
      <dgm:spPr/>
      <dgm:t>
        <a:bodyPr/>
        <a:lstStyle/>
        <a:p>
          <a:endParaRPr lang="en-US"/>
        </a:p>
      </dgm:t>
    </dgm:pt>
    <dgm:pt modelId="{752370C1-4E63-4A22-8C91-FA6C56BC63CF}" type="sibTrans" cxnId="{2BA3E5F3-A7DE-4144-9565-CD2F005311BE}">
      <dgm:prSet/>
      <dgm:spPr/>
      <dgm:t>
        <a:bodyPr/>
        <a:lstStyle/>
        <a:p>
          <a:endParaRPr lang="en-US"/>
        </a:p>
      </dgm:t>
    </dgm:pt>
    <dgm:pt modelId="{1280F003-A1C8-434E-B353-D9030107A2F3}">
      <dgm:prSet custT="1"/>
      <dgm:spPr/>
      <dgm:t>
        <a:bodyPr/>
        <a:lstStyle/>
        <a:p>
          <a:endParaRPr lang="en-US" sz="1000" dirty="0"/>
        </a:p>
      </dgm:t>
    </dgm:pt>
    <dgm:pt modelId="{7C22CD9E-109E-45F8-8A54-6D5B206115B1}" type="parTrans" cxnId="{96C89B74-6A96-498B-9FFC-ECBDDB4002A9}">
      <dgm:prSet/>
      <dgm:spPr/>
      <dgm:t>
        <a:bodyPr/>
        <a:lstStyle/>
        <a:p>
          <a:endParaRPr lang="en-US"/>
        </a:p>
      </dgm:t>
    </dgm:pt>
    <dgm:pt modelId="{D3FACDDB-AE40-4BDB-94CB-0982C3ABB204}" type="sibTrans" cxnId="{96C89B74-6A96-498B-9FFC-ECBDDB4002A9}">
      <dgm:prSet/>
      <dgm:spPr/>
      <dgm:t>
        <a:bodyPr/>
        <a:lstStyle/>
        <a:p>
          <a:endParaRPr lang="en-US"/>
        </a:p>
      </dgm:t>
    </dgm:pt>
    <dgm:pt modelId="{26588710-01DB-4B53-927C-CC9A183E8E78}">
      <dgm:prSet/>
      <dgm:spPr/>
      <dgm:t>
        <a:bodyPr/>
        <a:lstStyle/>
        <a:p>
          <a:endParaRPr lang="en-US" dirty="0"/>
        </a:p>
      </dgm:t>
    </dgm:pt>
    <dgm:pt modelId="{A64125F7-8107-42CB-8709-B911604A4F9A}" type="parTrans" cxnId="{2BB3D9EE-C0EC-4DCD-9874-4F5DCD78513F}">
      <dgm:prSet/>
      <dgm:spPr/>
      <dgm:t>
        <a:bodyPr/>
        <a:lstStyle/>
        <a:p>
          <a:endParaRPr lang="en-US"/>
        </a:p>
      </dgm:t>
    </dgm:pt>
    <dgm:pt modelId="{DA1C01C0-645B-4784-AAA4-CFEBB0C503D3}" type="sibTrans" cxnId="{2BB3D9EE-C0EC-4DCD-9874-4F5DCD78513F}">
      <dgm:prSet/>
      <dgm:spPr/>
      <dgm:t>
        <a:bodyPr/>
        <a:lstStyle/>
        <a:p>
          <a:endParaRPr lang="en-US"/>
        </a:p>
      </dgm:t>
    </dgm:pt>
    <dgm:pt modelId="{1E26C3FE-1969-4034-A2B1-278A1941B4C6}">
      <dgm:prSet/>
      <dgm:spPr/>
      <dgm:t>
        <a:bodyPr/>
        <a:lstStyle/>
        <a:p>
          <a:endParaRPr lang="en-US" dirty="0"/>
        </a:p>
      </dgm:t>
    </dgm:pt>
    <dgm:pt modelId="{A4A68B5A-707C-4ED3-B960-A043477ACC6A}" type="parTrans" cxnId="{28544D11-52EA-41CD-BEAF-82CF08077A02}">
      <dgm:prSet/>
      <dgm:spPr/>
      <dgm:t>
        <a:bodyPr/>
        <a:lstStyle/>
        <a:p>
          <a:endParaRPr lang="en-US"/>
        </a:p>
      </dgm:t>
    </dgm:pt>
    <dgm:pt modelId="{60C4071B-9151-4112-98C6-9EDC1B5EA520}" type="sibTrans" cxnId="{28544D11-52EA-41CD-BEAF-82CF08077A02}">
      <dgm:prSet/>
      <dgm:spPr/>
      <dgm:t>
        <a:bodyPr/>
        <a:lstStyle/>
        <a:p>
          <a:endParaRPr lang="en-US"/>
        </a:p>
      </dgm:t>
    </dgm:pt>
    <dgm:pt modelId="{2B1055A2-5D3F-4D7C-B5A7-C8372C8EC118}">
      <dgm:prSet/>
      <dgm:spPr/>
      <dgm:t>
        <a:bodyPr/>
        <a:lstStyle/>
        <a:p>
          <a:endParaRPr lang="en-US" dirty="0"/>
        </a:p>
      </dgm:t>
    </dgm:pt>
    <dgm:pt modelId="{3093D051-26F6-4C05-891D-1BEB767697D3}" type="parTrans" cxnId="{8F643696-EBC9-4210-A7B3-AA918ACB727E}">
      <dgm:prSet/>
      <dgm:spPr/>
      <dgm:t>
        <a:bodyPr/>
        <a:lstStyle/>
        <a:p>
          <a:endParaRPr lang="en-US"/>
        </a:p>
      </dgm:t>
    </dgm:pt>
    <dgm:pt modelId="{2A59FDEC-3090-4006-99FC-9E5F4B9F8186}" type="sibTrans" cxnId="{8F643696-EBC9-4210-A7B3-AA918ACB727E}">
      <dgm:prSet/>
      <dgm:spPr/>
      <dgm:t>
        <a:bodyPr/>
        <a:lstStyle/>
        <a:p>
          <a:endParaRPr lang="en-US"/>
        </a:p>
      </dgm:t>
    </dgm:pt>
    <dgm:pt modelId="{AA446062-75CC-45EB-AB48-13E3A6162037}">
      <dgm:prSet phldrT="[Text]"/>
      <dgm:spPr/>
      <dgm:t>
        <a:bodyPr/>
        <a:lstStyle/>
        <a:p>
          <a:endParaRPr lang="en-US" dirty="0"/>
        </a:p>
      </dgm:t>
    </dgm:pt>
    <dgm:pt modelId="{6E5D95FF-EA1B-4869-B0E5-69878C446DF8}" type="parTrans" cxnId="{3F067366-1088-45C9-BCEF-E93A9BB14D15}">
      <dgm:prSet/>
      <dgm:spPr/>
      <dgm:t>
        <a:bodyPr/>
        <a:lstStyle/>
        <a:p>
          <a:endParaRPr lang="en-US"/>
        </a:p>
      </dgm:t>
    </dgm:pt>
    <dgm:pt modelId="{FD4E23DF-A993-45B6-B94E-6C30FF1C6B80}" type="sibTrans" cxnId="{3F067366-1088-45C9-BCEF-E93A9BB14D15}">
      <dgm:prSet/>
      <dgm:spPr/>
      <dgm:t>
        <a:bodyPr/>
        <a:lstStyle/>
        <a:p>
          <a:endParaRPr lang="en-US"/>
        </a:p>
      </dgm:t>
    </dgm:pt>
    <dgm:pt modelId="{F1409F02-DD3A-4BA9-8BBF-79E5BF91515A}">
      <dgm:prSet custT="1"/>
      <dgm:spPr/>
      <dgm:t>
        <a:bodyPr/>
        <a:lstStyle/>
        <a:p>
          <a:endParaRPr lang="en-US" sz="1000" dirty="0"/>
        </a:p>
      </dgm:t>
    </dgm:pt>
    <dgm:pt modelId="{B1CB5D58-F4D4-4766-8552-AAA86FF687F4}" type="parTrans" cxnId="{274EF89D-F033-4585-90BE-CF5BDC15235D}">
      <dgm:prSet/>
      <dgm:spPr/>
      <dgm:t>
        <a:bodyPr/>
        <a:lstStyle/>
        <a:p>
          <a:endParaRPr lang="en-US"/>
        </a:p>
      </dgm:t>
    </dgm:pt>
    <dgm:pt modelId="{44198921-B8DC-42D4-9FD8-7E6C99FF71B1}" type="sibTrans" cxnId="{274EF89D-F033-4585-90BE-CF5BDC15235D}">
      <dgm:prSet/>
      <dgm:spPr/>
      <dgm:t>
        <a:bodyPr/>
        <a:lstStyle/>
        <a:p>
          <a:endParaRPr lang="en-US"/>
        </a:p>
      </dgm:t>
    </dgm:pt>
    <dgm:pt modelId="{12B519EC-15A0-4D33-BEB6-B9D9150BD451}">
      <dgm:prSet custT="1"/>
      <dgm:spPr/>
      <dgm:t>
        <a:bodyPr/>
        <a:lstStyle/>
        <a:p>
          <a:endParaRPr lang="en-US" sz="1000" dirty="0"/>
        </a:p>
      </dgm:t>
    </dgm:pt>
    <dgm:pt modelId="{F59750C3-81A3-420E-ADF9-0F08FA789762}" type="parTrans" cxnId="{5BCED735-102B-47F6-9829-3383EC428687}">
      <dgm:prSet/>
      <dgm:spPr/>
      <dgm:t>
        <a:bodyPr/>
        <a:lstStyle/>
        <a:p>
          <a:endParaRPr lang="en-US"/>
        </a:p>
      </dgm:t>
    </dgm:pt>
    <dgm:pt modelId="{35A45E42-01FB-42FB-8C18-CF94C0AE94F2}" type="sibTrans" cxnId="{5BCED735-102B-47F6-9829-3383EC428687}">
      <dgm:prSet/>
      <dgm:spPr/>
      <dgm:t>
        <a:bodyPr/>
        <a:lstStyle/>
        <a:p>
          <a:endParaRPr lang="en-US"/>
        </a:p>
      </dgm:t>
    </dgm:pt>
    <dgm:pt modelId="{AB6B2831-8B95-4630-82ED-4020178CA978}">
      <dgm:prSet custT="1"/>
      <dgm:spPr/>
      <dgm:t>
        <a:bodyPr/>
        <a:lstStyle/>
        <a:p>
          <a:r>
            <a:rPr lang="en-US" sz="1000" dirty="0"/>
            <a:t>Drafts presented at LSIVC6</a:t>
          </a:r>
        </a:p>
      </dgm:t>
    </dgm:pt>
    <dgm:pt modelId="{4DB64103-E0C5-4F21-9956-315A34C6260F}" type="parTrans" cxnId="{CCF1672E-E166-4357-8EDF-217986B89878}">
      <dgm:prSet/>
      <dgm:spPr/>
      <dgm:t>
        <a:bodyPr/>
        <a:lstStyle/>
        <a:p>
          <a:endParaRPr lang="en-US"/>
        </a:p>
      </dgm:t>
    </dgm:pt>
    <dgm:pt modelId="{2C8679F0-3E84-4239-A688-BFE232D9B48A}" type="sibTrans" cxnId="{CCF1672E-E166-4357-8EDF-217986B89878}">
      <dgm:prSet/>
      <dgm:spPr/>
      <dgm:t>
        <a:bodyPr/>
        <a:lstStyle/>
        <a:p>
          <a:endParaRPr lang="en-US"/>
        </a:p>
      </dgm:t>
    </dgm:pt>
    <dgm:pt modelId="{8F7152E5-9204-4334-9292-290479472C31}">
      <dgm:prSet custT="1"/>
      <dgm:spPr/>
      <dgm:t>
        <a:bodyPr/>
        <a:lstStyle/>
        <a:p>
          <a:r>
            <a:rPr lang="en-US" sz="1000" dirty="0"/>
            <a:t>Drafts open for review</a:t>
          </a:r>
        </a:p>
      </dgm:t>
    </dgm:pt>
    <dgm:pt modelId="{38A8D02A-815C-485A-999D-250280F4632E}" type="parTrans" cxnId="{3B21FFC7-B1FB-4CFB-9E99-5834972CBC90}">
      <dgm:prSet/>
      <dgm:spPr/>
      <dgm:t>
        <a:bodyPr/>
        <a:lstStyle/>
        <a:p>
          <a:endParaRPr lang="en-US"/>
        </a:p>
      </dgm:t>
    </dgm:pt>
    <dgm:pt modelId="{A901D683-04A7-4B4C-A45E-14A569D6C88D}" type="sibTrans" cxnId="{3B21FFC7-B1FB-4CFB-9E99-5834972CBC90}">
      <dgm:prSet/>
      <dgm:spPr/>
      <dgm:t>
        <a:bodyPr/>
        <a:lstStyle/>
        <a:p>
          <a:endParaRPr lang="en-US"/>
        </a:p>
      </dgm:t>
    </dgm:pt>
    <dgm:pt modelId="{60B420FA-2E8D-43FE-8A75-2BBA7F16D99A}">
      <dgm:prSet custT="1"/>
      <dgm:spPr/>
      <dgm:t>
        <a:bodyPr/>
        <a:lstStyle/>
        <a:p>
          <a:r>
            <a:rPr lang="en-US" sz="1000" dirty="0"/>
            <a:t>First versions finalized</a:t>
          </a:r>
        </a:p>
      </dgm:t>
    </dgm:pt>
    <dgm:pt modelId="{969435F9-46F5-4562-8F17-5C91E754564A}" type="parTrans" cxnId="{5994678E-5830-47BA-A1C8-B4E62656DB77}">
      <dgm:prSet/>
      <dgm:spPr/>
      <dgm:t>
        <a:bodyPr/>
        <a:lstStyle/>
        <a:p>
          <a:endParaRPr lang="en-US"/>
        </a:p>
      </dgm:t>
    </dgm:pt>
    <dgm:pt modelId="{5A228C14-70F7-4B98-8970-58F95BA58D39}" type="sibTrans" cxnId="{5994678E-5830-47BA-A1C8-B4E62656DB77}">
      <dgm:prSet/>
      <dgm:spPr/>
      <dgm:t>
        <a:bodyPr/>
        <a:lstStyle/>
        <a:p>
          <a:endParaRPr lang="en-US"/>
        </a:p>
      </dgm:t>
    </dgm:pt>
    <dgm:pt modelId="{FC9DCFC3-7B24-4607-91BD-3765C65254F6}">
      <dgm:prSet custT="1"/>
      <dgm:spPr/>
      <dgm:t>
        <a:bodyPr/>
        <a:lstStyle/>
        <a:p>
          <a:r>
            <a:rPr lang="en-US" sz="1000" dirty="0"/>
            <a:t>SAR ARD definition Team disbanded</a:t>
          </a:r>
        </a:p>
      </dgm:t>
    </dgm:pt>
    <dgm:pt modelId="{2EFFA5DD-1623-4EEB-A177-6D99D73CC3B5}" type="parTrans" cxnId="{257D2FBB-E907-43E6-A0FB-116B094F04FB}">
      <dgm:prSet/>
      <dgm:spPr/>
      <dgm:t>
        <a:bodyPr/>
        <a:lstStyle/>
        <a:p>
          <a:endParaRPr lang="en-US"/>
        </a:p>
      </dgm:t>
    </dgm:pt>
    <dgm:pt modelId="{83C2D79C-62EE-4068-9425-84C0DB51F42D}" type="sibTrans" cxnId="{257D2FBB-E907-43E6-A0FB-116B094F04FB}">
      <dgm:prSet/>
      <dgm:spPr/>
      <dgm:t>
        <a:bodyPr/>
        <a:lstStyle/>
        <a:p>
          <a:endParaRPr lang="en-US"/>
        </a:p>
      </dgm:t>
    </dgm:pt>
    <dgm:pt modelId="{B0CD6D38-6051-42C2-9EB9-C80739B8FFCC}">
      <dgm:prSet custT="1"/>
      <dgm:spPr/>
      <dgm:t>
        <a:bodyPr/>
        <a:lstStyle/>
        <a:p>
          <a:endParaRPr lang="en-US" sz="1000" dirty="0"/>
        </a:p>
      </dgm:t>
    </dgm:pt>
    <dgm:pt modelId="{117C1E2E-DD67-4BD3-8583-67CABD7E74AD}" type="parTrans" cxnId="{87754E65-FA45-4B84-9018-536298A5F61C}">
      <dgm:prSet/>
      <dgm:spPr/>
      <dgm:t>
        <a:bodyPr/>
        <a:lstStyle/>
        <a:p>
          <a:endParaRPr lang="en-US"/>
        </a:p>
      </dgm:t>
    </dgm:pt>
    <dgm:pt modelId="{5F653D04-8323-40F1-9C54-1BBA2F4D97CB}" type="sibTrans" cxnId="{87754E65-FA45-4B84-9018-536298A5F61C}">
      <dgm:prSet/>
      <dgm:spPr/>
      <dgm:t>
        <a:bodyPr/>
        <a:lstStyle/>
        <a:p>
          <a:endParaRPr lang="en-US"/>
        </a:p>
      </dgm:t>
    </dgm:pt>
    <dgm:pt modelId="{2096EFEC-E43E-42F4-9329-4C9EC21CF735}">
      <dgm:prSet phldrT="[Text]" custT="1"/>
      <dgm:spPr/>
      <dgm:t>
        <a:bodyPr/>
        <a:lstStyle/>
        <a:p>
          <a:r>
            <a:rPr lang="en-US" sz="1700" b="1" dirty="0">
              <a:solidFill>
                <a:schemeClr val="accent1">
                  <a:lumMod val="75000"/>
                </a:schemeClr>
              </a:solidFill>
            </a:rPr>
            <a:t>Nov 2018</a:t>
          </a:r>
        </a:p>
      </dgm:t>
    </dgm:pt>
    <dgm:pt modelId="{C14925E5-755F-4AFF-A9EE-A9734BB22FF4}" type="parTrans" cxnId="{FF24FF72-22F4-4D85-AFC2-74B884485B7C}">
      <dgm:prSet/>
      <dgm:spPr/>
      <dgm:t>
        <a:bodyPr/>
        <a:lstStyle/>
        <a:p>
          <a:endParaRPr lang="en-US"/>
        </a:p>
      </dgm:t>
    </dgm:pt>
    <dgm:pt modelId="{86793EC5-6D73-4FBB-BB22-AC215A501535}" type="sibTrans" cxnId="{FF24FF72-22F4-4D85-AFC2-74B884485B7C}">
      <dgm:prSet/>
      <dgm:spPr/>
      <dgm:t>
        <a:bodyPr/>
        <a:lstStyle/>
        <a:p>
          <a:endParaRPr lang="en-US"/>
        </a:p>
      </dgm:t>
    </dgm:pt>
    <dgm:pt modelId="{B3CC61CA-14CB-4B84-B0EC-01A247EF9798}">
      <dgm:prSet phldrT="[Text]"/>
      <dgm:spPr/>
      <dgm:t>
        <a:bodyPr/>
        <a:lstStyle/>
        <a:p>
          <a:endParaRPr lang="en-US" dirty="0"/>
        </a:p>
      </dgm:t>
    </dgm:pt>
    <dgm:pt modelId="{E93CA9A7-F65E-47BA-931A-DC9AD984D234}" type="parTrans" cxnId="{DCF1E085-6AB6-4A8E-9665-8CBD9F843A78}">
      <dgm:prSet/>
      <dgm:spPr/>
      <dgm:t>
        <a:bodyPr/>
        <a:lstStyle/>
        <a:p>
          <a:endParaRPr lang="en-US"/>
        </a:p>
      </dgm:t>
    </dgm:pt>
    <dgm:pt modelId="{6C90825F-652A-479E-9E72-CE457D33E9AF}" type="sibTrans" cxnId="{DCF1E085-6AB6-4A8E-9665-8CBD9F843A78}">
      <dgm:prSet/>
      <dgm:spPr/>
      <dgm:t>
        <a:bodyPr/>
        <a:lstStyle/>
        <a:p>
          <a:endParaRPr lang="en-US"/>
        </a:p>
      </dgm:t>
    </dgm:pt>
    <dgm:pt modelId="{A07420F1-EBA8-4CCE-AE9A-2BC493BC4E9A}">
      <dgm:prSet phldrT="[Text]"/>
      <dgm:spPr/>
      <dgm:t>
        <a:bodyPr/>
        <a:lstStyle/>
        <a:p>
          <a:endParaRPr lang="en-US" dirty="0"/>
        </a:p>
      </dgm:t>
    </dgm:pt>
    <dgm:pt modelId="{3FF2B4CC-91A8-47E2-93E1-7227DEF7687F}" type="parTrans" cxnId="{BDB0971D-37A9-4D7E-8271-22EC2B2ADCE8}">
      <dgm:prSet/>
      <dgm:spPr/>
      <dgm:t>
        <a:bodyPr/>
        <a:lstStyle/>
        <a:p>
          <a:endParaRPr lang="en-US"/>
        </a:p>
      </dgm:t>
    </dgm:pt>
    <dgm:pt modelId="{930C1311-66CC-4598-A6BD-1A423ABC881F}" type="sibTrans" cxnId="{BDB0971D-37A9-4D7E-8271-22EC2B2ADCE8}">
      <dgm:prSet/>
      <dgm:spPr/>
      <dgm:t>
        <a:bodyPr/>
        <a:lstStyle/>
        <a:p>
          <a:endParaRPr lang="en-US"/>
        </a:p>
      </dgm:t>
    </dgm:pt>
    <dgm:pt modelId="{39E645B1-8809-40CD-8B20-F7F074FE69D5}">
      <dgm:prSet custT="1"/>
      <dgm:spPr/>
      <dgm:t>
        <a:bodyPr/>
        <a:lstStyle/>
        <a:p>
          <a:endParaRPr lang="en-US" sz="1000" dirty="0"/>
        </a:p>
      </dgm:t>
    </dgm:pt>
    <dgm:pt modelId="{AF6177D0-40FC-4BC8-98F5-CA21F5883DB1}" type="parTrans" cxnId="{61A51E52-1B8E-467B-A3A2-DA47F74C2C59}">
      <dgm:prSet/>
      <dgm:spPr/>
      <dgm:t>
        <a:bodyPr/>
        <a:lstStyle/>
        <a:p>
          <a:endParaRPr lang="en-US"/>
        </a:p>
      </dgm:t>
    </dgm:pt>
    <dgm:pt modelId="{DDE37564-FA25-4341-A89F-21579B658238}" type="sibTrans" cxnId="{61A51E52-1B8E-467B-A3A2-DA47F74C2C59}">
      <dgm:prSet/>
      <dgm:spPr/>
      <dgm:t>
        <a:bodyPr/>
        <a:lstStyle/>
        <a:p>
          <a:endParaRPr lang="en-US"/>
        </a:p>
      </dgm:t>
    </dgm:pt>
    <dgm:pt modelId="{F7586BFB-973A-4B1A-8E33-7D46BD1557FC}">
      <dgm:prSet custT="1"/>
      <dgm:spPr/>
      <dgm:t>
        <a:bodyPr/>
        <a:lstStyle/>
        <a:p>
          <a:r>
            <a:rPr lang="en-US" sz="1000" dirty="0"/>
            <a:t>Self-assessment process (USGS)</a:t>
          </a:r>
        </a:p>
      </dgm:t>
    </dgm:pt>
    <dgm:pt modelId="{07B93DCE-03CF-4AB6-8940-46020A2C5343}" type="parTrans" cxnId="{D565B33C-2035-486C-9E1E-B79CAFDB332E}">
      <dgm:prSet/>
      <dgm:spPr/>
      <dgm:t>
        <a:bodyPr/>
        <a:lstStyle/>
        <a:p>
          <a:endParaRPr lang="en-US"/>
        </a:p>
      </dgm:t>
    </dgm:pt>
    <dgm:pt modelId="{00FD4365-61C2-43AA-9A55-9A778AE70FA5}" type="sibTrans" cxnId="{D565B33C-2035-486C-9E1E-B79CAFDB332E}">
      <dgm:prSet/>
      <dgm:spPr/>
      <dgm:t>
        <a:bodyPr/>
        <a:lstStyle/>
        <a:p>
          <a:endParaRPr lang="en-US"/>
        </a:p>
      </dgm:t>
    </dgm:pt>
    <dgm:pt modelId="{D069F9ED-FE64-48CC-AF57-E69EB8FF7427}">
      <dgm:prSet/>
      <dgm:spPr/>
      <dgm:t>
        <a:bodyPr/>
        <a:lstStyle/>
        <a:p>
          <a:endParaRPr lang="en-US" dirty="0"/>
        </a:p>
      </dgm:t>
    </dgm:pt>
    <dgm:pt modelId="{B71D1B5D-E71E-409A-96E9-CBBB543A3120}" type="parTrans" cxnId="{810B5A30-86BD-4615-95B4-8CF072C57E7F}">
      <dgm:prSet/>
      <dgm:spPr/>
      <dgm:t>
        <a:bodyPr/>
        <a:lstStyle/>
        <a:p>
          <a:endParaRPr lang="en-US"/>
        </a:p>
      </dgm:t>
    </dgm:pt>
    <dgm:pt modelId="{95B70D46-FA2E-47C2-AA2D-8FC4DBFF89C4}" type="sibTrans" cxnId="{810B5A30-86BD-4615-95B4-8CF072C57E7F}">
      <dgm:prSet/>
      <dgm:spPr/>
      <dgm:t>
        <a:bodyPr/>
        <a:lstStyle/>
        <a:p>
          <a:endParaRPr lang="en-US"/>
        </a:p>
      </dgm:t>
    </dgm:pt>
    <dgm:pt modelId="{F007266F-7ABB-4E11-8CD7-FDD4610D3022}" type="pres">
      <dgm:prSet presAssocID="{49286C4F-4FE5-4821-82C8-8BBD92981297}" presName="Name0" presStyleCnt="0">
        <dgm:presLayoutVars>
          <dgm:chPref val="3"/>
          <dgm:dir/>
          <dgm:animLvl val="lvl"/>
          <dgm:resizeHandles/>
        </dgm:presLayoutVars>
      </dgm:prSet>
      <dgm:spPr/>
    </dgm:pt>
    <dgm:pt modelId="{8FF089CF-67C1-4E8E-9060-5F48854EF2E3}" type="pres">
      <dgm:prSet presAssocID="{DFD7EBC2-44C7-42A6-B1B5-A80DB6D46B9C}" presName="horFlow" presStyleCnt="0"/>
      <dgm:spPr/>
    </dgm:pt>
    <dgm:pt modelId="{4E983162-57DB-4E98-852C-DB115782D958}" type="pres">
      <dgm:prSet presAssocID="{DFD7EBC2-44C7-42A6-B1B5-A80DB6D46B9C}" presName="bigChev" presStyleLbl="node1" presStyleIdx="0" presStyleCnt="5"/>
      <dgm:spPr/>
    </dgm:pt>
    <dgm:pt modelId="{0B78F0A0-A7D1-4517-BF32-82E815E7C7F1}" type="pres">
      <dgm:prSet presAssocID="{BADA145D-F9C3-481A-9CDE-EB04AF2039CC}" presName="parTrans" presStyleCnt="0"/>
      <dgm:spPr/>
    </dgm:pt>
    <dgm:pt modelId="{008AFEF3-0012-4459-9C45-B26AA88E8D9B}" type="pres">
      <dgm:prSet presAssocID="{916F2AC9-DBE5-40DD-B5C2-C44FAAAF75B7}" presName="node" presStyleLbl="alignAccFollowNode1" presStyleIdx="0" presStyleCnt="33">
        <dgm:presLayoutVars>
          <dgm:bulletEnabled val="1"/>
        </dgm:presLayoutVars>
      </dgm:prSet>
      <dgm:spPr/>
    </dgm:pt>
    <dgm:pt modelId="{4966D801-A962-4148-9BB1-97B2ACB9EAA5}" type="pres">
      <dgm:prSet presAssocID="{172F4ED0-ACA0-44EA-A193-F1FF0E751F80}" presName="sibTrans" presStyleCnt="0"/>
      <dgm:spPr/>
    </dgm:pt>
    <dgm:pt modelId="{602DD197-4FB0-4204-9216-D07352D8CEFF}" type="pres">
      <dgm:prSet presAssocID="{BA055F2A-7F64-451E-8D08-E4A3258E2C09}" presName="node" presStyleLbl="alignAccFollowNode1" presStyleIdx="1" presStyleCnt="33">
        <dgm:presLayoutVars>
          <dgm:bulletEnabled val="1"/>
        </dgm:presLayoutVars>
      </dgm:prSet>
      <dgm:spPr/>
    </dgm:pt>
    <dgm:pt modelId="{DF110764-0E2F-4DCC-B55F-F4F0ED0C3029}" type="pres">
      <dgm:prSet presAssocID="{2F1DF277-E736-41E7-B7ED-B8474D7E0D14}" presName="sibTrans" presStyleCnt="0"/>
      <dgm:spPr/>
    </dgm:pt>
    <dgm:pt modelId="{EC790BBB-74EE-4B71-833F-E7EE3EE65714}" type="pres">
      <dgm:prSet presAssocID="{2096EFEC-E43E-42F4-9329-4C9EC21CF735}" presName="node" presStyleLbl="alignAccFollowNode1" presStyleIdx="2" presStyleCnt="33">
        <dgm:presLayoutVars>
          <dgm:bulletEnabled val="1"/>
        </dgm:presLayoutVars>
      </dgm:prSet>
      <dgm:spPr/>
    </dgm:pt>
    <dgm:pt modelId="{63B66D06-B0CC-4A42-8FE6-14367740442B}" type="pres">
      <dgm:prSet presAssocID="{86793EC5-6D73-4FBB-BB22-AC215A501535}" presName="sibTrans" presStyleCnt="0"/>
      <dgm:spPr/>
    </dgm:pt>
    <dgm:pt modelId="{2B8CEEC4-5550-4C9C-ADA5-B49778988825}" type="pres">
      <dgm:prSet presAssocID="{272E6E03-E2CA-42A2-B2E3-B6D8CDD42366}" presName="node" presStyleLbl="alignAccFollowNode1" presStyleIdx="3" presStyleCnt="33">
        <dgm:presLayoutVars>
          <dgm:bulletEnabled val="1"/>
        </dgm:presLayoutVars>
      </dgm:prSet>
      <dgm:spPr/>
    </dgm:pt>
    <dgm:pt modelId="{855C629D-EBBC-4CA0-B1D1-1BA30BB5A5D1}" type="pres">
      <dgm:prSet presAssocID="{EA671BBA-A63B-42DE-B763-811E74C6DEAA}" presName="sibTrans" presStyleCnt="0"/>
      <dgm:spPr/>
    </dgm:pt>
    <dgm:pt modelId="{EC460670-BAE3-4126-BB88-DB2C503B350B}" type="pres">
      <dgm:prSet presAssocID="{75D813B2-AFD3-4C10-922F-7DD9FD33EBE1}" presName="node" presStyleLbl="alignAccFollowNode1" presStyleIdx="4" presStyleCnt="33">
        <dgm:presLayoutVars>
          <dgm:bulletEnabled val="1"/>
        </dgm:presLayoutVars>
      </dgm:prSet>
      <dgm:spPr/>
    </dgm:pt>
    <dgm:pt modelId="{25544A32-C6B2-4AF6-B746-FA2F4DB71C99}" type="pres">
      <dgm:prSet presAssocID="{1CCCE5FD-E908-4E9D-88F7-C8D8AEAEFD4B}" presName="sibTrans" presStyleCnt="0"/>
      <dgm:spPr/>
    </dgm:pt>
    <dgm:pt modelId="{78C5CE94-AD8B-4103-9113-66870D7C917A}" type="pres">
      <dgm:prSet presAssocID="{0E148901-44C1-4AD0-A7B1-47919A5B1B86}" presName="node" presStyleLbl="alignAccFollowNode1" presStyleIdx="5" presStyleCnt="33">
        <dgm:presLayoutVars>
          <dgm:bulletEnabled val="1"/>
        </dgm:presLayoutVars>
      </dgm:prSet>
      <dgm:spPr/>
    </dgm:pt>
    <dgm:pt modelId="{42055B66-0281-4051-A54D-453B3126D194}" type="pres">
      <dgm:prSet presAssocID="{6F2DC3A5-4BAB-4273-AD26-8B29A96EB5F0}" presName="sibTrans" presStyleCnt="0"/>
      <dgm:spPr/>
    </dgm:pt>
    <dgm:pt modelId="{F3E64AA6-7651-4653-AFAF-B1C7CF8F0E8F}" type="pres">
      <dgm:prSet presAssocID="{5C70D565-2A48-410D-90EC-2F5D02B473D4}" presName="node" presStyleLbl="alignAccFollowNode1" presStyleIdx="6" presStyleCnt="33">
        <dgm:presLayoutVars>
          <dgm:bulletEnabled val="1"/>
        </dgm:presLayoutVars>
      </dgm:prSet>
      <dgm:spPr/>
    </dgm:pt>
    <dgm:pt modelId="{ACA537B3-F98C-4C4F-805C-AFC552521392}" type="pres">
      <dgm:prSet presAssocID="{DFD7EBC2-44C7-42A6-B1B5-A80DB6D46B9C}" presName="vSp" presStyleCnt="0"/>
      <dgm:spPr/>
    </dgm:pt>
    <dgm:pt modelId="{EA5CB3FA-B908-4561-B2D1-7CC747102ACF}" type="pres">
      <dgm:prSet presAssocID="{D5BB7BF9-1F37-46F6-B7BC-75749DCF1CC2}" presName="horFlow" presStyleCnt="0"/>
      <dgm:spPr/>
    </dgm:pt>
    <dgm:pt modelId="{8F97C99F-B096-4E91-BCB6-E37951F3CF24}" type="pres">
      <dgm:prSet presAssocID="{D5BB7BF9-1F37-46F6-B7BC-75749DCF1CC2}" presName="bigChev" presStyleLbl="node1" presStyleIdx="1" presStyleCnt="5"/>
      <dgm:spPr/>
    </dgm:pt>
    <dgm:pt modelId="{88E8751E-0B7E-4E64-B755-B07A0152ECA4}" type="pres">
      <dgm:prSet presAssocID="{2E0CB728-BD48-4561-8674-33121DBAC634}" presName="parTrans" presStyleCnt="0"/>
      <dgm:spPr/>
    </dgm:pt>
    <dgm:pt modelId="{BD17D5ED-6170-4447-A6FE-C41F2E394055}" type="pres">
      <dgm:prSet presAssocID="{29550212-2C6B-41CB-8952-2992900A20B1}" presName="node" presStyleLbl="alignAccFollowNode1" presStyleIdx="7" presStyleCnt="33" custScaleX="186913">
        <dgm:presLayoutVars>
          <dgm:bulletEnabled val="1"/>
        </dgm:presLayoutVars>
      </dgm:prSet>
      <dgm:spPr/>
    </dgm:pt>
    <dgm:pt modelId="{CF6BA85A-1863-45AF-879A-5D878E613093}" type="pres">
      <dgm:prSet presAssocID="{1FC2B902-5469-4230-8A53-9881641D9D06}" presName="sibTrans" presStyleCnt="0"/>
      <dgm:spPr/>
    </dgm:pt>
    <dgm:pt modelId="{699CF3E7-068E-455B-A33E-950C56613ADE}" type="pres">
      <dgm:prSet presAssocID="{B3CC61CA-14CB-4B84-B0EC-01A247EF9798}" presName="node" presStyleLbl="alignAccFollowNode1" presStyleIdx="8" presStyleCnt="33">
        <dgm:presLayoutVars>
          <dgm:bulletEnabled val="1"/>
        </dgm:presLayoutVars>
      </dgm:prSet>
      <dgm:spPr/>
    </dgm:pt>
    <dgm:pt modelId="{92A0CC7E-8D62-4FF0-AE27-6D73FB3CB310}" type="pres">
      <dgm:prSet presAssocID="{6C90825F-652A-479E-9E72-CE457D33E9AF}" presName="sibTrans" presStyleCnt="0"/>
      <dgm:spPr/>
    </dgm:pt>
    <dgm:pt modelId="{3AB778BB-8D2C-40A3-A578-B23715A30E6C}" type="pres">
      <dgm:prSet presAssocID="{AA446062-75CC-45EB-AB48-13E3A6162037}" presName="node" presStyleLbl="alignAccFollowNode1" presStyleIdx="9" presStyleCnt="33">
        <dgm:presLayoutVars>
          <dgm:bulletEnabled val="1"/>
        </dgm:presLayoutVars>
      </dgm:prSet>
      <dgm:spPr/>
    </dgm:pt>
    <dgm:pt modelId="{59272251-737E-4A9B-A5BA-3ABBCAA0D193}" type="pres">
      <dgm:prSet presAssocID="{FD4E23DF-A993-45B6-B94E-6C30FF1C6B80}" presName="sibTrans" presStyleCnt="0"/>
      <dgm:spPr/>
    </dgm:pt>
    <dgm:pt modelId="{70FE5ED4-1AEA-460C-89CE-DFB75FECF6E4}" type="pres">
      <dgm:prSet presAssocID="{A07420F1-EBA8-4CCE-AE9A-2BC493BC4E9A}" presName="node" presStyleLbl="alignAccFollowNode1" presStyleIdx="10" presStyleCnt="33">
        <dgm:presLayoutVars>
          <dgm:bulletEnabled val="1"/>
        </dgm:presLayoutVars>
      </dgm:prSet>
      <dgm:spPr/>
    </dgm:pt>
    <dgm:pt modelId="{DED2D51E-F596-4EC7-9D4E-548AA5AE9418}" type="pres">
      <dgm:prSet presAssocID="{930C1311-66CC-4598-A6BD-1A423ABC881F}" presName="sibTrans" presStyleCnt="0"/>
      <dgm:spPr/>
    </dgm:pt>
    <dgm:pt modelId="{EC6B609F-93D1-4822-BBBE-7E99901FAD46}" type="pres">
      <dgm:prSet presAssocID="{D241FB0A-5C19-4D8F-9230-47D644FA7702}" presName="node" presStyleLbl="alignAccFollowNode1" presStyleIdx="11" presStyleCnt="33">
        <dgm:presLayoutVars>
          <dgm:bulletEnabled val="1"/>
        </dgm:presLayoutVars>
      </dgm:prSet>
      <dgm:spPr>
        <a:prstGeom prst="chevron">
          <a:avLst/>
        </a:prstGeom>
      </dgm:spPr>
    </dgm:pt>
    <dgm:pt modelId="{6A672184-9ED1-4CAB-9D68-DFAE24CE9B3B}" type="pres">
      <dgm:prSet presAssocID="{752370C1-4E63-4A22-8C91-FA6C56BC63CF}" presName="sibTrans" presStyleCnt="0"/>
      <dgm:spPr/>
    </dgm:pt>
    <dgm:pt modelId="{71E18D98-9C79-46FC-A903-E765A47F0625}" type="pres">
      <dgm:prSet presAssocID="{CB476FA5-C062-4885-A15B-472097412A9C}" presName="node" presStyleLbl="alignAccFollowNode1" presStyleIdx="12" presStyleCnt="33">
        <dgm:presLayoutVars>
          <dgm:bulletEnabled val="1"/>
        </dgm:presLayoutVars>
      </dgm:prSet>
      <dgm:spPr/>
    </dgm:pt>
    <dgm:pt modelId="{C1B49C77-023E-4C7F-A103-4E8AD5B9AFF3}" type="pres">
      <dgm:prSet presAssocID="{D5BB7BF9-1F37-46F6-B7BC-75749DCF1CC2}" presName="vSp" presStyleCnt="0"/>
      <dgm:spPr/>
    </dgm:pt>
    <dgm:pt modelId="{0F99757E-9FF8-40F5-B8EA-1CF30ECB31BF}" type="pres">
      <dgm:prSet presAssocID="{0B824958-8DE9-4A8E-B98F-3CA3B3FE14E3}" presName="horFlow" presStyleCnt="0"/>
      <dgm:spPr/>
    </dgm:pt>
    <dgm:pt modelId="{3BA15710-570B-49C4-BE89-0769E6236651}" type="pres">
      <dgm:prSet presAssocID="{0B824958-8DE9-4A8E-B98F-3CA3B3FE14E3}" presName="bigChev" presStyleLbl="node1" presStyleIdx="2" presStyleCnt="5"/>
      <dgm:spPr/>
    </dgm:pt>
    <dgm:pt modelId="{112E9D4C-7ADB-4E9D-9EA7-31F5B0B802A9}" type="pres">
      <dgm:prSet presAssocID="{9E8FF327-1F95-4217-B46D-3F7B0330B0AD}" presName="parTrans" presStyleCnt="0"/>
      <dgm:spPr/>
    </dgm:pt>
    <dgm:pt modelId="{5ED9AEC5-7D57-4F34-898D-1FDA586ED1AC}" type="pres">
      <dgm:prSet presAssocID="{AB829F7A-1D46-4605-AC53-8B9B4AC09E7C}" presName="node" presStyleLbl="alignAccFollowNode1" presStyleIdx="13" presStyleCnt="33">
        <dgm:presLayoutVars>
          <dgm:bulletEnabled val="1"/>
        </dgm:presLayoutVars>
      </dgm:prSet>
      <dgm:spPr/>
    </dgm:pt>
    <dgm:pt modelId="{37AFAE9B-0A63-4907-931E-3486EF9FD2D3}" type="pres">
      <dgm:prSet presAssocID="{2DE3C949-BDFD-450F-B0AA-166232599DEA}" presName="sibTrans" presStyleCnt="0"/>
      <dgm:spPr/>
    </dgm:pt>
    <dgm:pt modelId="{D98EF12F-8FDD-42AD-81DB-73DD67C832D6}" type="pres">
      <dgm:prSet presAssocID="{F7586BFB-973A-4B1A-8E33-7D46BD1557FC}" presName="node" presStyleLbl="alignAccFollowNode1" presStyleIdx="14" presStyleCnt="33">
        <dgm:presLayoutVars>
          <dgm:bulletEnabled val="1"/>
        </dgm:presLayoutVars>
      </dgm:prSet>
      <dgm:spPr/>
    </dgm:pt>
    <dgm:pt modelId="{DE77CA80-B966-4CC6-BA1C-BC4359305743}" type="pres">
      <dgm:prSet presAssocID="{00FD4365-61C2-43AA-9A55-9A778AE70FA5}" presName="sibTrans" presStyleCnt="0"/>
      <dgm:spPr/>
    </dgm:pt>
    <dgm:pt modelId="{A0E562F3-742B-4003-8277-C284F13F5908}" type="pres">
      <dgm:prSet presAssocID="{A9086CF4-AA14-410C-9207-2E0EAC58F6F9}" presName="node" presStyleLbl="alignAccFollowNode1" presStyleIdx="15" presStyleCnt="33">
        <dgm:presLayoutVars>
          <dgm:bulletEnabled val="1"/>
        </dgm:presLayoutVars>
      </dgm:prSet>
      <dgm:spPr/>
    </dgm:pt>
    <dgm:pt modelId="{220C346F-9D9B-4B77-8F3A-05B7F03D1B67}" type="pres">
      <dgm:prSet presAssocID="{699207B8-1533-40BA-9A73-474F71504C77}" presName="sibTrans" presStyleCnt="0"/>
      <dgm:spPr/>
    </dgm:pt>
    <dgm:pt modelId="{64AE8553-F907-49B5-B902-ABA8B87DB8F6}" type="pres">
      <dgm:prSet presAssocID="{2B1055A2-5D3F-4D7C-B5A7-C8372C8EC118}" presName="node" presStyleLbl="alignAccFollowNode1" presStyleIdx="16" presStyleCnt="33" custLinFactNeighborY="-1857">
        <dgm:presLayoutVars>
          <dgm:bulletEnabled val="1"/>
        </dgm:presLayoutVars>
      </dgm:prSet>
      <dgm:spPr/>
    </dgm:pt>
    <dgm:pt modelId="{48A65BD6-AF92-466E-AFCB-5DEC47FE8344}" type="pres">
      <dgm:prSet presAssocID="{2A59FDEC-3090-4006-99FC-9E5F4B9F8186}" presName="sibTrans" presStyleCnt="0"/>
      <dgm:spPr/>
    </dgm:pt>
    <dgm:pt modelId="{AAF70ABF-57F3-46E0-9FD2-0AED7F8431DE}" type="pres">
      <dgm:prSet presAssocID="{D069F9ED-FE64-48CC-AF57-E69EB8FF7427}" presName="node" presStyleLbl="alignAccFollowNode1" presStyleIdx="17" presStyleCnt="33">
        <dgm:presLayoutVars>
          <dgm:bulletEnabled val="1"/>
        </dgm:presLayoutVars>
      </dgm:prSet>
      <dgm:spPr/>
    </dgm:pt>
    <dgm:pt modelId="{AE43501F-DF83-4FF3-8811-DB29B11CB723}" type="pres">
      <dgm:prSet presAssocID="{95B70D46-FA2E-47C2-AA2D-8FC4DBFF89C4}" presName="sibTrans" presStyleCnt="0"/>
      <dgm:spPr/>
    </dgm:pt>
    <dgm:pt modelId="{DD920E1D-6010-402A-A6BE-18EE9E08A272}" type="pres">
      <dgm:prSet presAssocID="{26588710-01DB-4B53-927C-CC9A183E8E78}" presName="node" presStyleLbl="alignAccFollowNode1" presStyleIdx="18" presStyleCnt="33">
        <dgm:presLayoutVars>
          <dgm:bulletEnabled val="1"/>
        </dgm:presLayoutVars>
      </dgm:prSet>
      <dgm:spPr/>
    </dgm:pt>
    <dgm:pt modelId="{A6C407BA-7F39-43E1-BB6C-310456F8EF5E}" type="pres">
      <dgm:prSet presAssocID="{DA1C01C0-645B-4784-AAA4-CFEBB0C503D3}" presName="sibTrans" presStyleCnt="0"/>
      <dgm:spPr/>
    </dgm:pt>
    <dgm:pt modelId="{D8732877-E57F-4F26-AB0E-C928D6BCA539}" type="pres">
      <dgm:prSet presAssocID="{1280F003-A1C8-434E-B353-D9030107A2F3}" presName="node" presStyleLbl="alignAccFollowNode1" presStyleIdx="19" presStyleCnt="33">
        <dgm:presLayoutVars>
          <dgm:bulletEnabled val="1"/>
        </dgm:presLayoutVars>
      </dgm:prSet>
      <dgm:spPr/>
    </dgm:pt>
    <dgm:pt modelId="{EF0A7EAA-13EE-4296-AFB5-B9D5B70000DB}" type="pres">
      <dgm:prSet presAssocID="{0B824958-8DE9-4A8E-B98F-3CA3B3FE14E3}" presName="vSp" presStyleCnt="0"/>
      <dgm:spPr/>
    </dgm:pt>
    <dgm:pt modelId="{BA2375FB-367E-4C7D-9D3A-87CA6524B7ED}" type="pres">
      <dgm:prSet presAssocID="{BD85B2DA-84A2-4FB8-AD36-BE417D30F248}" presName="horFlow" presStyleCnt="0"/>
      <dgm:spPr/>
    </dgm:pt>
    <dgm:pt modelId="{D19D0A9B-4457-4F92-A97D-921C5750E293}" type="pres">
      <dgm:prSet presAssocID="{BD85B2DA-84A2-4FB8-AD36-BE417D30F248}" presName="bigChev" presStyleLbl="node1" presStyleIdx="3" presStyleCnt="5"/>
      <dgm:spPr/>
    </dgm:pt>
    <dgm:pt modelId="{0FB35A8C-D447-4711-BD1D-EB5D5E8183C7}" type="pres">
      <dgm:prSet presAssocID="{369A4C90-3A0A-4847-B1A4-5F302077017A}" presName="parTrans" presStyleCnt="0"/>
      <dgm:spPr/>
    </dgm:pt>
    <dgm:pt modelId="{CDD6CDF6-9849-4E75-95AE-924C32D0F00A}" type="pres">
      <dgm:prSet presAssocID="{8BFAF47E-836A-4908-B654-9A08785AFCCB}" presName="node" presStyleLbl="alignAccFollowNode1" presStyleIdx="20" presStyleCnt="33">
        <dgm:presLayoutVars>
          <dgm:bulletEnabled val="1"/>
        </dgm:presLayoutVars>
      </dgm:prSet>
      <dgm:spPr/>
    </dgm:pt>
    <dgm:pt modelId="{74B47021-9CFB-4363-B674-163089096BA9}" type="pres">
      <dgm:prSet presAssocID="{26D3B1BB-83ED-4614-A47B-29C00B8035FC}" presName="sibTrans" presStyleCnt="0"/>
      <dgm:spPr/>
    </dgm:pt>
    <dgm:pt modelId="{9D3A5551-1B7F-464B-8291-7AE62A6823FF}" type="pres">
      <dgm:prSet presAssocID="{59DA2020-A1FA-4E92-A5BF-0BC1F4436589}" presName="node" presStyleLbl="alignAccFollowNode1" presStyleIdx="21" presStyleCnt="33">
        <dgm:presLayoutVars>
          <dgm:bulletEnabled val="1"/>
        </dgm:presLayoutVars>
      </dgm:prSet>
      <dgm:spPr/>
    </dgm:pt>
    <dgm:pt modelId="{4FE20606-3AF4-4EDB-8EAD-B7D50F23FCFA}" type="pres">
      <dgm:prSet presAssocID="{553E1BEB-7F1B-447A-9B15-A0AFF0A1A3CD}" presName="sibTrans" presStyleCnt="0"/>
      <dgm:spPr/>
    </dgm:pt>
    <dgm:pt modelId="{F134DA8D-A98D-4518-AB40-0A5DF25DA317}" type="pres">
      <dgm:prSet presAssocID="{39E645B1-8809-40CD-8B20-F7F074FE69D5}" presName="node" presStyleLbl="alignAccFollowNode1" presStyleIdx="22" presStyleCnt="33">
        <dgm:presLayoutVars>
          <dgm:bulletEnabled val="1"/>
        </dgm:presLayoutVars>
      </dgm:prSet>
      <dgm:spPr/>
    </dgm:pt>
    <dgm:pt modelId="{D3E2AAF3-0733-4A99-92D1-AE41DF1CC250}" type="pres">
      <dgm:prSet presAssocID="{DDE37564-FA25-4341-A89F-21579B658238}" presName="sibTrans" presStyleCnt="0"/>
      <dgm:spPr/>
    </dgm:pt>
    <dgm:pt modelId="{26A88321-C7EF-4B3F-9C06-64BCF7AA57CF}" type="pres">
      <dgm:prSet presAssocID="{D8957674-A640-43B5-B16E-6C9CA57DFFF7}" presName="node" presStyleLbl="alignAccFollowNode1" presStyleIdx="23" presStyleCnt="33">
        <dgm:presLayoutVars>
          <dgm:bulletEnabled val="1"/>
        </dgm:presLayoutVars>
      </dgm:prSet>
      <dgm:spPr/>
    </dgm:pt>
    <dgm:pt modelId="{AC096E67-7D09-40A1-9135-16A03107C498}" type="pres">
      <dgm:prSet presAssocID="{29CBE7C2-A77E-4312-8C83-57171BA55B1A}" presName="sibTrans" presStyleCnt="0"/>
      <dgm:spPr/>
    </dgm:pt>
    <dgm:pt modelId="{EAD09077-6A09-47AD-840F-BD06B59A1C7D}" type="pres">
      <dgm:prSet presAssocID="{1E26C3FE-1969-4034-A2B1-278A1941B4C6}" presName="node" presStyleLbl="alignAccFollowNode1" presStyleIdx="24" presStyleCnt="33">
        <dgm:presLayoutVars>
          <dgm:bulletEnabled val="1"/>
        </dgm:presLayoutVars>
      </dgm:prSet>
      <dgm:spPr/>
    </dgm:pt>
    <dgm:pt modelId="{EC4EF637-923F-4F9B-9E77-9D80A738D6B4}" type="pres">
      <dgm:prSet presAssocID="{60C4071B-9151-4112-98C6-9EDC1B5EA520}" presName="sibTrans" presStyleCnt="0"/>
      <dgm:spPr/>
    </dgm:pt>
    <dgm:pt modelId="{28F46B10-1DDD-47F5-9327-8DB968DC0A87}" type="pres">
      <dgm:prSet presAssocID="{30CE3BC2-0DF2-446C-BAE0-3A5CAD5D421D}" presName="node" presStyleLbl="alignAccFollowNode1" presStyleIdx="25" presStyleCnt="33">
        <dgm:presLayoutVars>
          <dgm:bulletEnabled val="1"/>
        </dgm:presLayoutVars>
      </dgm:prSet>
      <dgm:spPr/>
    </dgm:pt>
    <dgm:pt modelId="{01CED440-AFAB-40D6-9FCA-24B6113BF35A}" type="pres">
      <dgm:prSet presAssocID="{7A4B32AC-7F0F-4AE6-868F-DA6CFBBDC843}" presName="sibTrans" presStyleCnt="0"/>
      <dgm:spPr/>
    </dgm:pt>
    <dgm:pt modelId="{C905BCDE-B6E8-43BA-9D46-0D6D29CF1FF1}" type="pres">
      <dgm:prSet presAssocID="{F1409F02-DD3A-4BA9-8BBF-79E5BF91515A}" presName="node" presStyleLbl="alignAccFollowNode1" presStyleIdx="26" presStyleCnt="33">
        <dgm:presLayoutVars>
          <dgm:bulletEnabled val="1"/>
        </dgm:presLayoutVars>
      </dgm:prSet>
      <dgm:spPr/>
    </dgm:pt>
    <dgm:pt modelId="{A10CF16F-7F91-4917-9C59-76299C940867}" type="pres">
      <dgm:prSet presAssocID="{BD85B2DA-84A2-4FB8-AD36-BE417D30F248}" presName="vSp" presStyleCnt="0"/>
      <dgm:spPr/>
    </dgm:pt>
    <dgm:pt modelId="{23A4385D-D09E-49F1-B42A-16FB5300DCA2}" type="pres">
      <dgm:prSet presAssocID="{2AF08B87-BE94-457A-B4F7-BCF9FAA4B1E9}" presName="horFlow" presStyleCnt="0"/>
      <dgm:spPr/>
    </dgm:pt>
    <dgm:pt modelId="{02185859-5B33-4EB2-A559-CFEAC6C1476C}" type="pres">
      <dgm:prSet presAssocID="{2AF08B87-BE94-457A-B4F7-BCF9FAA4B1E9}" presName="bigChev" presStyleLbl="node1" presStyleIdx="4" presStyleCnt="5"/>
      <dgm:spPr/>
    </dgm:pt>
    <dgm:pt modelId="{7DDC2CE7-FA3E-4734-BD2B-F14297B6D1E9}" type="pres">
      <dgm:prSet presAssocID="{4DB64103-E0C5-4F21-9956-315A34C6260F}" presName="parTrans" presStyleCnt="0"/>
      <dgm:spPr/>
    </dgm:pt>
    <dgm:pt modelId="{FBE78E93-B730-4683-B7A7-FF8F759BA595}" type="pres">
      <dgm:prSet presAssocID="{AB6B2831-8B95-4630-82ED-4020178CA978}" presName="node" presStyleLbl="alignAccFollowNode1" presStyleIdx="27" presStyleCnt="33">
        <dgm:presLayoutVars>
          <dgm:bulletEnabled val="1"/>
        </dgm:presLayoutVars>
      </dgm:prSet>
      <dgm:spPr/>
    </dgm:pt>
    <dgm:pt modelId="{837078F0-656B-421B-B13F-A096B37BF043}" type="pres">
      <dgm:prSet presAssocID="{2C8679F0-3E84-4239-A688-BFE232D9B48A}" presName="sibTrans" presStyleCnt="0"/>
      <dgm:spPr/>
    </dgm:pt>
    <dgm:pt modelId="{98A9427A-F4DB-4399-9CB1-7ED1A1BA2E29}" type="pres">
      <dgm:prSet presAssocID="{8F7152E5-9204-4334-9292-290479472C31}" presName="node" presStyleLbl="alignAccFollowNode1" presStyleIdx="28" presStyleCnt="33" custScaleX="192334">
        <dgm:presLayoutVars>
          <dgm:bulletEnabled val="1"/>
        </dgm:presLayoutVars>
      </dgm:prSet>
      <dgm:spPr/>
    </dgm:pt>
    <dgm:pt modelId="{B142E156-6BBE-469D-83F1-6A9C503F89AB}" type="pres">
      <dgm:prSet presAssocID="{A901D683-04A7-4B4C-A45E-14A569D6C88D}" presName="sibTrans" presStyleCnt="0"/>
      <dgm:spPr/>
    </dgm:pt>
    <dgm:pt modelId="{2019BDD6-E647-43D3-B17E-AE82B907242A}" type="pres">
      <dgm:prSet presAssocID="{60B420FA-2E8D-43FE-8A75-2BBA7F16D99A}" presName="node" presStyleLbl="alignAccFollowNode1" presStyleIdx="29" presStyleCnt="33">
        <dgm:presLayoutVars>
          <dgm:bulletEnabled val="1"/>
        </dgm:presLayoutVars>
      </dgm:prSet>
      <dgm:spPr/>
    </dgm:pt>
    <dgm:pt modelId="{83567320-3843-48C1-840D-63578C2584A0}" type="pres">
      <dgm:prSet presAssocID="{5A228C14-70F7-4B98-8970-58F95BA58D39}" presName="sibTrans" presStyleCnt="0"/>
      <dgm:spPr/>
    </dgm:pt>
    <dgm:pt modelId="{306C7873-847E-498A-B3F0-4C0BD224E305}" type="pres">
      <dgm:prSet presAssocID="{FC9DCFC3-7B24-4607-91BD-3765C65254F6}" presName="node" presStyleLbl="alignAccFollowNode1" presStyleIdx="30" presStyleCnt="33">
        <dgm:presLayoutVars>
          <dgm:bulletEnabled val="1"/>
        </dgm:presLayoutVars>
      </dgm:prSet>
      <dgm:spPr/>
    </dgm:pt>
    <dgm:pt modelId="{C26AC877-D27A-419D-99DB-5C8A8E22A1DC}" type="pres">
      <dgm:prSet presAssocID="{83C2D79C-62EE-4068-9425-84C0DB51F42D}" presName="sibTrans" presStyleCnt="0"/>
      <dgm:spPr/>
    </dgm:pt>
    <dgm:pt modelId="{C95852D9-D9BE-40F8-9B55-33038749A4E6}" type="pres">
      <dgm:prSet presAssocID="{B0CD6D38-6051-42C2-9EB9-C80739B8FFCC}" presName="node" presStyleLbl="alignAccFollowNode1" presStyleIdx="31" presStyleCnt="33">
        <dgm:presLayoutVars>
          <dgm:bulletEnabled val="1"/>
        </dgm:presLayoutVars>
      </dgm:prSet>
      <dgm:spPr/>
    </dgm:pt>
    <dgm:pt modelId="{23314356-8612-43D1-A3CA-37B6534BC09C}" type="pres">
      <dgm:prSet presAssocID="{5F653D04-8323-40F1-9C54-1BBA2F4D97CB}" presName="sibTrans" presStyleCnt="0"/>
      <dgm:spPr/>
    </dgm:pt>
    <dgm:pt modelId="{9852D3C9-ADC8-4997-BCAC-07066AB85BD5}" type="pres">
      <dgm:prSet presAssocID="{12B519EC-15A0-4D33-BEB6-B9D9150BD451}" presName="node" presStyleLbl="alignAccFollowNode1" presStyleIdx="32" presStyleCnt="33">
        <dgm:presLayoutVars>
          <dgm:bulletEnabled val="1"/>
        </dgm:presLayoutVars>
      </dgm:prSet>
      <dgm:spPr/>
    </dgm:pt>
  </dgm:ptLst>
  <dgm:cxnLst>
    <dgm:cxn modelId="{D6F96700-79BA-4A43-A195-CA43E7D01AEF}" srcId="{BD85B2DA-84A2-4FB8-AD36-BE417D30F248}" destId="{30CE3BC2-0DF2-446C-BAE0-3A5CAD5D421D}" srcOrd="5" destOrd="0" parTransId="{E9ABDA7A-90B7-4DA3-AD2A-FB8F94046799}" sibTransId="{7A4B32AC-7F0F-4AE6-868F-DA6CFBBDC843}"/>
    <dgm:cxn modelId="{E797B000-E3DE-4616-9E26-4F642E52766F}" type="presOf" srcId="{D8957674-A640-43B5-B16E-6C9CA57DFFF7}" destId="{26A88321-C7EF-4B3F-9C06-64BCF7AA57CF}" srcOrd="0" destOrd="0" presId="urn:microsoft.com/office/officeart/2005/8/layout/lProcess3"/>
    <dgm:cxn modelId="{2244E501-74C0-4F48-9054-16B22433BCCF}" type="presOf" srcId="{D241FB0A-5C19-4D8F-9230-47D644FA7702}" destId="{EC6B609F-93D1-4822-BBBE-7E99901FAD46}" srcOrd="0" destOrd="0" presId="urn:microsoft.com/office/officeart/2005/8/layout/lProcess3"/>
    <dgm:cxn modelId="{6AA9E30B-4333-4648-BFE7-CF77E14E1EFB}" srcId="{DFD7EBC2-44C7-42A6-B1B5-A80DB6D46B9C}" destId="{BA055F2A-7F64-451E-8D08-E4A3258E2C09}" srcOrd="1" destOrd="0" parTransId="{0B0E2100-458E-4A50-BEDA-0E7C958006FA}" sibTransId="{2F1DF277-E736-41E7-B7ED-B8474D7E0D14}"/>
    <dgm:cxn modelId="{3317850D-01E9-4D5F-9445-278566BA5F2C}" type="presOf" srcId="{26588710-01DB-4B53-927C-CC9A183E8E78}" destId="{DD920E1D-6010-402A-A6BE-18EE9E08A272}" srcOrd="0" destOrd="0" presId="urn:microsoft.com/office/officeart/2005/8/layout/lProcess3"/>
    <dgm:cxn modelId="{28544D11-52EA-41CD-BEAF-82CF08077A02}" srcId="{BD85B2DA-84A2-4FB8-AD36-BE417D30F248}" destId="{1E26C3FE-1969-4034-A2B1-278A1941B4C6}" srcOrd="4" destOrd="0" parTransId="{A4A68B5A-707C-4ED3-B960-A043477ACC6A}" sibTransId="{60C4071B-9151-4112-98C6-9EDC1B5EA520}"/>
    <dgm:cxn modelId="{2BB48618-4EF1-4D06-872F-E709B85A711E}" srcId="{0B824958-8DE9-4A8E-B98F-3CA3B3FE14E3}" destId="{AB829F7A-1D46-4605-AC53-8B9B4AC09E7C}" srcOrd="0" destOrd="0" parTransId="{9E8FF327-1F95-4217-B46D-3F7B0330B0AD}" sibTransId="{2DE3C949-BDFD-450F-B0AA-166232599DEA}"/>
    <dgm:cxn modelId="{29AE611C-B4E8-4903-8784-ADD05DB68099}" srcId="{BD85B2DA-84A2-4FB8-AD36-BE417D30F248}" destId="{8BFAF47E-836A-4908-B654-9A08785AFCCB}" srcOrd="0" destOrd="0" parTransId="{369A4C90-3A0A-4847-B1A4-5F302077017A}" sibTransId="{26D3B1BB-83ED-4614-A47B-29C00B8035FC}"/>
    <dgm:cxn modelId="{BDB0971D-37A9-4D7E-8271-22EC2B2ADCE8}" srcId="{D5BB7BF9-1F37-46F6-B7BC-75749DCF1CC2}" destId="{A07420F1-EBA8-4CCE-AE9A-2BC493BC4E9A}" srcOrd="3" destOrd="0" parTransId="{3FF2B4CC-91A8-47E2-93E1-7227DEF7687F}" sibTransId="{930C1311-66CC-4598-A6BD-1A423ABC881F}"/>
    <dgm:cxn modelId="{AFABA428-4F7D-4739-9A4C-C1D654B5C906}" type="presOf" srcId="{916F2AC9-DBE5-40DD-B5C2-C44FAAAF75B7}" destId="{008AFEF3-0012-4459-9C45-B26AA88E8D9B}" srcOrd="0" destOrd="0" presId="urn:microsoft.com/office/officeart/2005/8/layout/lProcess3"/>
    <dgm:cxn modelId="{C359D52A-D356-47D6-89BD-CBBA0EC76265}" type="presOf" srcId="{39E645B1-8809-40CD-8B20-F7F074FE69D5}" destId="{F134DA8D-A98D-4518-AB40-0A5DF25DA317}" srcOrd="0" destOrd="0" presId="urn:microsoft.com/office/officeart/2005/8/layout/lProcess3"/>
    <dgm:cxn modelId="{347FC22B-F2E2-4096-8B35-13AC1D0B10C9}" srcId="{49286C4F-4FE5-4821-82C8-8BBD92981297}" destId="{DFD7EBC2-44C7-42A6-B1B5-A80DB6D46B9C}" srcOrd="0" destOrd="0" parTransId="{A978E994-F886-456D-A32C-211E4FD5EBA7}" sibTransId="{5CE1FEF1-8D02-4358-BBDB-3839D96C3EBD}"/>
    <dgm:cxn modelId="{CCF1672E-E166-4357-8EDF-217986B89878}" srcId="{2AF08B87-BE94-457A-B4F7-BCF9FAA4B1E9}" destId="{AB6B2831-8B95-4630-82ED-4020178CA978}" srcOrd="0" destOrd="0" parTransId="{4DB64103-E0C5-4F21-9956-315A34C6260F}" sibTransId="{2C8679F0-3E84-4239-A688-BFE232D9B48A}"/>
    <dgm:cxn modelId="{810B5A30-86BD-4615-95B4-8CF072C57E7F}" srcId="{0B824958-8DE9-4A8E-B98F-3CA3B3FE14E3}" destId="{D069F9ED-FE64-48CC-AF57-E69EB8FF7427}" srcOrd="4" destOrd="0" parTransId="{B71D1B5D-E71E-409A-96E9-CBBB543A3120}" sibTransId="{95B70D46-FA2E-47C2-AA2D-8FC4DBFF89C4}"/>
    <dgm:cxn modelId="{5BCED735-102B-47F6-9829-3383EC428687}" srcId="{2AF08B87-BE94-457A-B4F7-BCF9FAA4B1E9}" destId="{12B519EC-15A0-4D33-BEB6-B9D9150BD451}" srcOrd="5" destOrd="0" parTransId="{F59750C3-81A3-420E-ADF9-0F08FA789762}" sibTransId="{35A45E42-01FB-42FB-8C18-CF94C0AE94F2}"/>
    <dgm:cxn modelId="{32AC623B-F9C9-4BDC-B496-253E69F774DA}" type="presOf" srcId="{BD85B2DA-84A2-4FB8-AD36-BE417D30F248}" destId="{D19D0A9B-4457-4F92-A97D-921C5750E293}" srcOrd="0" destOrd="0" presId="urn:microsoft.com/office/officeart/2005/8/layout/lProcess3"/>
    <dgm:cxn modelId="{D565B33C-2035-486C-9E1E-B79CAFDB332E}" srcId="{0B824958-8DE9-4A8E-B98F-3CA3B3FE14E3}" destId="{F7586BFB-973A-4B1A-8E33-7D46BD1557FC}" srcOrd="1" destOrd="0" parTransId="{07B93DCE-03CF-4AB6-8940-46020A2C5343}" sibTransId="{00FD4365-61C2-43AA-9A55-9A778AE70FA5}"/>
    <dgm:cxn modelId="{4A8EC340-023C-4C63-85E1-3B0082532422}" type="presOf" srcId="{A07420F1-EBA8-4CCE-AE9A-2BC493BC4E9A}" destId="{70FE5ED4-1AEA-460C-89CE-DFB75FECF6E4}" srcOrd="0" destOrd="0" presId="urn:microsoft.com/office/officeart/2005/8/layout/lProcess3"/>
    <dgm:cxn modelId="{8740C841-E9FF-4CC2-A4D7-A448CACA1BEF}" type="presOf" srcId="{30CE3BC2-0DF2-446C-BAE0-3A5CAD5D421D}" destId="{28F46B10-1DDD-47F5-9327-8DB968DC0A87}" srcOrd="0" destOrd="0" presId="urn:microsoft.com/office/officeart/2005/8/layout/lProcess3"/>
    <dgm:cxn modelId="{EE85EA61-1D76-4CDA-B75C-A828AE54343E}" srcId="{DFD7EBC2-44C7-42A6-B1B5-A80DB6D46B9C}" destId="{0E148901-44C1-4AD0-A7B1-47919A5B1B86}" srcOrd="5" destOrd="0" parTransId="{9C1E4F5D-6106-40F9-801B-897F8DD9A167}" sibTransId="{6F2DC3A5-4BAB-4273-AD26-8B29A96EB5F0}"/>
    <dgm:cxn modelId="{FB09D244-2F7C-4C0F-8139-DB5A7315B2BB}" type="presOf" srcId="{1E26C3FE-1969-4034-A2B1-278A1941B4C6}" destId="{EAD09077-6A09-47AD-840F-BD06B59A1C7D}" srcOrd="0" destOrd="0" presId="urn:microsoft.com/office/officeart/2005/8/layout/lProcess3"/>
    <dgm:cxn modelId="{87754E65-FA45-4B84-9018-536298A5F61C}" srcId="{2AF08B87-BE94-457A-B4F7-BCF9FAA4B1E9}" destId="{B0CD6D38-6051-42C2-9EB9-C80739B8FFCC}" srcOrd="4" destOrd="0" parTransId="{117C1E2E-DD67-4BD3-8583-67CABD7E74AD}" sibTransId="{5F653D04-8323-40F1-9C54-1BBA2F4D97CB}"/>
    <dgm:cxn modelId="{B978FF65-6BFE-497D-A093-05D0CBC12C80}" type="presOf" srcId="{FC9DCFC3-7B24-4607-91BD-3765C65254F6}" destId="{306C7873-847E-498A-B3F0-4C0BD224E305}" srcOrd="0" destOrd="0" presId="urn:microsoft.com/office/officeart/2005/8/layout/lProcess3"/>
    <dgm:cxn modelId="{3F067366-1088-45C9-BCEF-E93A9BB14D15}" srcId="{D5BB7BF9-1F37-46F6-B7BC-75749DCF1CC2}" destId="{AA446062-75CC-45EB-AB48-13E3A6162037}" srcOrd="2" destOrd="0" parTransId="{6E5D95FF-EA1B-4869-B0E5-69878C446DF8}" sibTransId="{FD4E23DF-A993-45B6-B94E-6C30FF1C6B80}"/>
    <dgm:cxn modelId="{45CFDB66-3398-4020-8016-C3FAACB4468F}" type="presOf" srcId="{12B519EC-15A0-4D33-BEB6-B9D9150BD451}" destId="{9852D3C9-ADC8-4997-BCAC-07066AB85BD5}" srcOrd="0" destOrd="0" presId="urn:microsoft.com/office/officeart/2005/8/layout/lProcess3"/>
    <dgm:cxn modelId="{6198B647-466B-4A1F-9D69-3008183AB549}" srcId="{49286C4F-4FE5-4821-82C8-8BBD92981297}" destId="{D5BB7BF9-1F37-46F6-B7BC-75749DCF1CC2}" srcOrd="1" destOrd="0" parTransId="{F5B3325B-8AC5-468D-89D7-852C6F3D4163}" sibTransId="{07163373-801A-499D-8457-37E014B09BA8}"/>
    <dgm:cxn modelId="{C8D6DD48-12FA-4C28-800D-FA435A8D676F}" type="presOf" srcId="{5C70D565-2A48-410D-90EC-2F5D02B473D4}" destId="{F3E64AA6-7651-4653-AFAF-B1C7CF8F0E8F}" srcOrd="0" destOrd="0" presId="urn:microsoft.com/office/officeart/2005/8/layout/lProcess3"/>
    <dgm:cxn modelId="{7FC01A49-646F-4B36-981E-5CF71DE1E605}" srcId="{D5BB7BF9-1F37-46F6-B7BC-75749DCF1CC2}" destId="{CB476FA5-C062-4885-A15B-472097412A9C}" srcOrd="5" destOrd="0" parTransId="{7A11B281-11CD-4158-A1D0-DF97D25CA0E1}" sibTransId="{6C525BFF-2924-4371-A765-2AAAFB23899F}"/>
    <dgm:cxn modelId="{4D19DC4A-92B1-40EA-B65A-C7868413F0EC}" type="presOf" srcId="{F1409F02-DD3A-4BA9-8BBF-79E5BF91515A}" destId="{C905BCDE-B6E8-43BA-9D46-0D6D29CF1FF1}" srcOrd="0" destOrd="0" presId="urn:microsoft.com/office/officeart/2005/8/layout/lProcess3"/>
    <dgm:cxn modelId="{0A8D0C6C-7828-4AD3-B407-F4DC4B94B7A3}" type="presOf" srcId="{BA055F2A-7F64-451E-8D08-E4A3258E2C09}" destId="{602DD197-4FB0-4204-9216-D07352D8CEFF}" srcOrd="0" destOrd="0" presId="urn:microsoft.com/office/officeart/2005/8/layout/lProcess3"/>
    <dgm:cxn modelId="{0A17396E-6E14-43BB-99EC-82BBFFE8FB87}" srcId="{DFD7EBC2-44C7-42A6-B1B5-A80DB6D46B9C}" destId="{916F2AC9-DBE5-40DD-B5C2-C44FAAAF75B7}" srcOrd="0" destOrd="0" parTransId="{BADA145D-F9C3-481A-9CDE-EB04AF2039CC}" sibTransId="{172F4ED0-ACA0-44EA-A193-F1FF0E751F80}"/>
    <dgm:cxn modelId="{389C866E-7F4B-4C51-8013-781C6F671CBA}" type="presOf" srcId="{AB6B2831-8B95-4630-82ED-4020178CA978}" destId="{FBE78E93-B730-4683-B7A7-FF8F759BA595}" srcOrd="0" destOrd="0" presId="urn:microsoft.com/office/officeart/2005/8/layout/lProcess3"/>
    <dgm:cxn modelId="{FE4AAB4E-8C7F-4336-919B-1565B4326205}" type="presOf" srcId="{DFD7EBC2-44C7-42A6-B1B5-A80DB6D46B9C}" destId="{4E983162-57DB-4E98-852C-DB115782D958}" srcOrd="0" destOrd="0" presId="urn:microsoft.com/office/officeart/2005/8/layout/lProcess3"/>
    <dgm:cxn modelId="{61A51E52-1B8E-467B-A3A2-DA47F74C2C59}" srcId="{BD85B2DA-84A2-4FB8-AD36-BE417D30F248}" destId="{39E645B1-8809-40CD-8B20-F7F074FE69D5}" srcOrd="2" destOrd="0" parTransId="{AF6177D0-40FC-4BC8-98F5-CA21F5883DB1}" sibTransId="{DDE37564-FA25-4341-A89F-21579B658238}"/>
    <dgm:cxn modelId="{5C4BF152-5333-4832-BB4E-29C74C313C32}" srcId="{BD85B2DA-84A2-4FB8-AD36-BE417D30F248}" destId="{59DA2020-A1FA-4E92-A5BF-0BC1F4436589}" srcOrd="1" destOrd="0" parTransId="{1644C81C-A414-49FC-B162-A6D9E28B3521}" sibTransId="{553E1BEB-7F1B-447A-9B15-A0AFF0A1A3CD}"/>
    <dgm:cxn modelId="{FF24FF72-22F4-4D85-AFC2-74B884485B7C}" srcId="{DFD7EBC2-44C7-42A6-B1B5-A80DB6D46B9C}" destId="{2096EFEC-E43E-42F4-9329-4C9EC21CF735}" srcOrd="2" destOrd="0" parTransId="{C14925E5-755F-4AFF-A9EE-A9734BB22FF4}" sibTransId="{86793EC5-6D73-4FBB-BB22-AC215A501535}"/>
    <dgm:cxn modelId="{06C95A73-B73E-429D-93FA-3F8CCE9E2951}" type="presOf" srcId="{2B1055A2-5D3F-4D7C-B5A7-C8372C8EC118}" destId="{64AE8553-F907-49B5-B902-ABA8B87DB8F6}" srcOrd="0" destOrd="0" presId="urn:microsoft.com/office/officeart/2005/8/layout/lProcess3"/>
    <dgm:cxn modelId="{3B609C53-BA0E-4515-94A0-4DA724C847D5}" type="presOf" srcId="{2096EFEC-E43E-42F4-9329-4C9EC21CF735}" destId="{EC790BBB-74EE-4B71-833F-E7EE3EE65714}" srcOrd="0" destOrd="0" presId="urn:microsoft.com/office/officeart/2005/8/layout/lProcess3"/>
    <dgm:cxn modelId="{96C89B74-6A96-498B-9FFC-ECBDDB4002A9}" srcId="{0B824958-8DE9-4A8E-B98F-3CA3B3FE14E3}" destId="{1280F003-A1C8-434E-B353-D9030107A2F3}" srcOrd="6" destOrd="0" parTransId="{7C22CD9E-109E-45F8-8A54-6D5B206115B1}" sibTransId="{D3FACDDB-AE40-4BDB-94CB-0982C3ABB204}"/>
    <dgm:cxn modelId="{F1792455-1C6E-4E01-BD27-5A80B37F9B70}" srcId="{D5BB7BF9-1F37-46F6-B7BC-75749DCF1CC2}" destId="{29550212-2C6B-41CB-8952-2992900A20B1}" srcOrd="0" destOrd="0" parTransId="{2E0CB728-BD48-4561-8674-33121DBAC634}" sibTransId="{1FC2B902-5469-4230-8A53-9881641D9D06}"/>
    <dgm:cxn modelId="{F822C47B-BCE8-402E-AFA9-0EC3FE7CB3AD}" type="presOf" srcId="{59DA2020-A1FA-4E92-A5BF-0BC1F4436589}" destId="{9D3A5551-1B7F-464B-8291-7AE62A6823FF}" srcOrd="0" destOrd="0" presId="urn:microsoft.com/office/officeart/2005/8/layout/lProcess3"/>
    <dgm:cxn modelId="{D998E183-2A1A-4725-9A72-466410921FE6}" type="presOf" srcId="{B0CD6D38-6051-42C2-9EB9-C80739B8FFCC}" destId="{C95852D9-D9BE-40F8-9B55-33038749A4E6}" srcOrd="0" destOrd="0" presId="urn:microsoft.com/office/officeart/2005/8/layout/lProcess3"/>
    <dgm:cxn modelId="{DCF1E085-6AB6-4A8E-9665-8CBD9F843A78}" srcId="{D5BB7BF9-1F37-46F6-B7BC-75749DCF1CC2}" destId="{B3CC61CA-14CB-4B84-B0EC-01A247EF9798}" srcOrd="1" destOrd="0" parTransId="{E93CA9A7-F65E-47BA-931A-DC9AD984D234}" sibTransId="{6C90825F-652A-479E-9E72-CE457D33E9AF}"/>
    <dgm:cxn modelId="{DEF7D686-97BA-4B3D-9D21-F7709C30DCAD}" type="presOf" srcId="{49286C4F-4FE5-4821-82C8-8BBD92981297}" destId="{F007266F-7ABB-4E11-8CD7-FDD4610D3022}" srcOrd="0" destOrd="0" presId="urn:microsoft.com/office/officeart/2005/8/layout/lProcess3"/>
    <dgm:cxn modelId="{88076287-2808-40F1-B0A8-3FFE261DC1D7}" type="presOf" srcId="{AB829F7A-1D46-4605-AC53-8B9B4AC09E7C}" destId="{5ED9AEC5-7D57-4F34-898D-1FDA586ED1AC}" srcOrd="0" destOrd="0" presId="urn:microsoft.com/office/officeart/2005/8/layout/lProcess3"/>
    <dgm:cxn modelId="{B00E9387-B805-44A3-A0F1-4FD1A1C62B73}" type="presOf" srcId="{0B824958-8DE9-4A8E-B98F-3CA3B3FE14E3}" destId="{3BA15710-570B-49C4-BE89-0769E6236651}" srcOrd="0" destOrd="0" presId="urn:microsoft.com/office/officeart/2005/8/layout/lProcess3"/>
    <dgm:cxn modelId="{C502538B-6C12-420A-A4EE-4B1BBFA5DD99}" srcId="{DFD7EBC2-44C7-42A6-B1B5-A80DB6D46B9C}" destId="{5C70D565-2A48-410D-90EC-2F5D02B473D4}" srcOrd="6" destOrd="0" parTransId="{5259C8D0-2A08-4C88-A898-88EEA694FF4D}" sibTransId="{F5459EB6-33A1-4A59-8AE8-4EB64C949845}"/>
    <dgm:cxn modelId="{5994678E-5830-47BA-A1C8-B4E62656DB77}" srcId="{2AF08B87-BE94-457A-B4F7-BCF9FAA4B1E9}" destId="{60B420FA-2E8D-43FE-8A75-2BBA7F16D99A}" srcOrd="2" destOrd="0" parTransId="{969435F9-46F5-4562-8F17-5C91E754564A}" sibTransId="{5A228C14-70F7-4B98-8970-58F95BA58D39}"/>
    <dgm:cxn modelId="{8F643696-EBC9-4210-A7B3-AA918ACB727E}" srcId="{0B824958-8DE9-4A8E-B98F-3CA3B3FE14E3}" destId="{2B1055A2-5D3F-4D7C-B5A7-C8372C8EC118}" srcOrd="3" destOrd="0" parTransId="{3093D051-26F6-4C05-891D-1BEB767697D3}" sibTransId="{2A59FDEC-3090-4006-99FC-9E5F4B9F8186}"/>
    <dgm:cxn modelId="{274EF89D-F033-4585-90BE-CF5BDC15235D}" srcId="{BD85B2DA-84A2-4FB8-AD36-BE417D30F248}" destId="{F1409F02-DD3A-4BA9-8BBF-79E5BF91515A}" srcOrd="6" destOrd="0" parTransId="{B1CB5D58-F4D4-4766-8552-AAA86FF687F4}" sibTransId="{44198921-B8DC-42D4-9FD8-7E6C99FF71B1}"/>
    <dgm:cxn modelId="{D5DBDDA1-1412-4ABA-A4EF-98DEDE19286A}" type="presOf" srcId="{1280F003-A1C8-434E-B353-D9030107A2F3}" destId="{D8732877-E57F-4F26-AB0E-C928D6BCA539}" srcOrd="0" destOrd="0" presId="urn:microsoft.com/office/officeart/2005/8/layout/lProcess3"/>
    <dgm:cxn modelId="{4BFF35AE-8A01-4FDE-AC89-BF6CD70FC1A3}" srcId="{DFD7EBC2-44C7-42A6-B1B5-A80DB6D46B9C}" destId="{75D813B2-AFD3-4C10-922F-7DD9FD33EBE1}" srcOrd="4" destOrd="0" parTransId="{9571E8A2-D5A8-49E3-8C32-F3D9C034C1CF}" sibTransId="{1CCCE5FD-E908-4E9D-88F7-C8D8AEAEFD4B}"/>
    <dgm:cxn modelId="{440865B8-1D8F-4722-905B-7BD42B27A843}" type="presOf" srcId="{29550212-2C6B-41CB-8952-2992900A20B1}" destId="{BD17D5ED-6170-4447-A6FE-C41F2E394055}" srcOrd="0" destOrd="0" presId="urn:microsoft.com/office/officeart/2005/8/layout/lProcess3"/>
    <dgm:cxn modelId="{077A86B8-22F9-4D44-A464-B9C7FD33B806}" srcId="{49286C4F-4FE5-4821-82C8-8BBD92981297}" destId="{0B824958-8DE9-4A8E-B98F-3CA3B3FE14E3}" srcOrd="2" destOrd="0" parTransId="{79763003-74DB-45B4-AD21-94EA75301412}" sibTransId="{64393D38-BA2A-4BDD-8037-94FD8BC5F4D6}"/>
    <dgm:cxn modelId="{257D2FBB-E907-43E6-A0FB-116B094F04FB}" srcId="{2AF08B87-BE94-457A-B4F7-BCF9FAA4B1E9}" destId="{FC9DCFC3-7B24-4607-91BD-3765C65254F6}" srcOrd="3" destOrd="0" parTransId="{2EFFA5DD-1623-4EEB-A177-6D99D73CC3B5}" sibTransId="{83C2D79C-62EE-4068-9425-84C0DB51F42D}"/>
    <dgm:cxn modelId="{3B21FFC7-B1FB-4CFB-9E99-5834972CBC90}" srcId="{2AF08B87-BE94-457A-B4F7-BCF9FAA4B1E9}" destId="{8F7152E5-9204-4334-9292-290479472C31}" srcOrd="1" destOrd="0" parTransId="{38A8D02A-815C-485A-999D-250280F4632E}" sibTransId="{A901D683-04A7-4B4C-A45E-14A569D6C88D}"/>
    <dgm:cxn modelId="{4CCC28C8-CA95-47D3-991E-835EFF618A1C}" type="presOf" srcId="{2AF08B87-BE94-457A-B4F7-BCF9FAA4B1E9}" destId="{02185859-5B33-4EB2-A559-CFEAC6C1476C}" srcOrd="0" destOrd="0" presId="urn:microsoft.com/office/officeart/2005/8/layout/lProcess3"/>
    <dgm:cxn modelId="{D94785CC-8C88-402E-857E-2E35CE8C6CB1}" type="presOf" srcId="{0E148901-44C1-4AD0-A7B1-47919A5B1B86}" destId="{78C5CE94-AD8B-4103-9113-66870D7C917A}" srcOrd="0" destOrd="0" presId="urn:microsoft.com/office/officeart/2005/8/layout/lProcess3"/>
    <dgm:cxn modelId="{74E9A7CF-D8F0-489F-B8AF-DFAC3D91DDE7}" type="presOf" srcId="{CB476FA5-C062-4885-A15B-472097412A9C}" destId="{71E18D98-9C79-46FC-A903-E765A47F0625}" srcOrd="0" destOrd="0" presId="urn:microsoft.com/office/officeart/2005/8/layout/lProcess3"/>
    <dgm:cxn modelId="{49EAF7D2-CB50-4286-AEDF-7ECA68DA48B1}" srcId="{BD85B2DA-84A2-4FB8-AD36-BE417D30F248}" destId="{D8957674-A640-43B5-B16E-6C9CA57DFFF7}" srcOrd="3" destOrd="0" parTransId="{2347EC3C-C186-4663-87E9-D17406E92D26}" sibTransId="{29CBE7C2-A77E-4312-8C83-57171BA55B1A}"/>
    <dgm:cxn modelId="{2ED12BDE-CA78-4D70-A4E8-247AE15C2307}" type="presOf" srcId="{A9086CF4-AA14-410C-9207-2E0EAC58F6F9}" destId="{A0E562F3-742B-4003-8277-C284F13F5908}" srcOrd="0" destOrd="0" presId="urn:microsoft.com/office/officeart/2005/8/layout/lProcess3"/>
    <dgm:cxn modelId="{1419CDDE-03F7-4FDC-940D-0D778286AA15}" type="presOf" srcId="{8F7152E5-9204-4334-9292-290479472C31}" destId="{98A9427A-F4DB-4399-9CB1-7ED1A1BA2E29}" srcOrd="0" destOrd="0" presId="urn:microsoft.com/office/officeart/2005/8/layout/lProcess3"/>
    <dgm:cxn modelId="{ACECEDE0-9F60-4FD0-B655-B1B1B011BD1B}" srcId="{49286C4F-4FE5-4821-82C8-8BBD92981297}" destId="{2AF08B87-BE94-457A-B4F7-BCF9FAA4B1E9}" srcOrd="4" destOrd="0" parTransId="{C0CA0A10-9913-4B6B-A9FF-2BE8D9825927}" sibTransId="{AD31EDBF-D871-4DFB-A300-415261F7BD5D}"/>
    <dgm:cxn modelId="{B17EBFE2-AD47-4228-9293-B96EE66AFAE5}" srcId="{0B824958-8DE9-4A8E-B98F-3CA3B3FE14E3}" destId="{A9086CF4-AA14-410C-9207-2E0EAC58F6F9}" srcOrd="2" destOrd="0" parTransId="{76230464-6288-4B5E-B260-D32DFBB9C7B2}" sibTransId="{699207B8-1533-40BA-9A73-474F71504C77}"/>
    <dgm:cxn modelId="{531DF2E2-3ACE-41DB-AC9E-F684ADDF01C5}" srcId="{DFD7EBC2-44C7-42A6-B1B5-A80DB6D46B9C}" destId="{272E6E03-E2CA-42A2-B2E3-B6D8CDD42366}" srcOrd="3" destOrd="0" parTransId="{93B68114-077C-4D35-A158-24F198ED4855}" sibTransId="{EA671BBA-A63B-42DE-B763-811E74C6DEAA}"/>
    <dgm:cxn modelId="{F750B5E4-E7EC-4372-AC4B-AA476C89DEA4}" type="presOf" srcId="{F7586BFB-973A-4B1A-8E33-7D46BD1557FC}" destId="{D98EF12F-8FDD-42AD-81DB-73DD67C832D6}" srcOrd="0" destOrd="0" presId="urn:microsoft.com/office/officeart/2005/8/layout/lProcess3"/>
    <dgm:cxn modelId="{AC3112ED-C8A2-44AA-9BD9-F5C1B57FF4A9}" type="presOf" srcId="{AA446062-75CC-45EB-AB48-13E3A6162037}" destId="{3AB778BB-8D2C-40A3-A578-B23715A30E6C}" srcOrd="0" destOrd="0" presId="urn:microsoft.com/office/officeart/2005/8/layout/lProcess3"/>
    <dgm:cxn modelId="{A2AA1DEE-5ABE-4A5C-B430-0FB4118A0F43}" type="presOf" srcId="{60B420FA-2E8D-43FE-8A75-2BBA7F16D99A}" destId="{2019BDD6-E647-43D3-B17E-AE82B907242A}" srcOrd="0" destOrd="0" presId="urn:microsoft.com/office/officeart/2005/8/layout/lProcess3"/>
    <dgm:cxn modelId="{AA9F7EEE-BA07-429A-9B7C-547AED632AE0}" type="presOf" srcId="{D5BB7BF9-1F37-46F6-B7BC-75749DCF1CC2}" destId="{8F97C99F-B096-4E91-BCB6-E37951F3CF24}" srcOrd="0" destOrd="0" presId="urn:microsoft.com/office/officeart/2005/8/layout/lProcess3"/>
    <dgm:cxn modelId="{2BB3D9EE-C0EC-4DCD-9874-4F5DCD78513F}" srcId="{0B824958-8DE9-4A8E-B98F-3CA3B3FE14E3}" destId="{26588710-01DB-4B53-927C-CC9A183E8E78}" srcOrd="5" destOrd="0" parTransId="{A64125F7-8107-42CB-8709-B911604A4F9A}" sibTransId="{DA1C01C0-645B-4784-AAA4-CFEBB0C503D3}"/>
    <dgm:cxn modelId="{9EC963F0-E937-4234-BBD2-A2E6ADE22EB3}" type="presOf" srcId="{D069F9ED-FE64-48CC-AF57-E69EB8FF7427}" destId="{AAF70ABF-57F3-46E0-9FD2-0AED7F8431DE}" srcOrd="0" destOrd="0" presId="urn:microsoft.com/office/officeart/2005/8/layout/lProcess3"/>
    <dgm:cxn modelId="{2BA3E5F3-A7DE-4144-9565-CD2F005311BE}" srcId="{D5BB7BF9-1F37-46F6-B7BC-75749DCF1CC2}" destId="{D241FB0A-5C19-4D8F-9230-47D644FA7702}" srcOrd="4" destOrd="0" parTransId="{2D495268-1C1A-4D2A-97CB-378FB3FD3404}" sibTransId="{752370C1-4E63-4A22-8C91-FA6C56BC63CF}"/>
    <dgm:cxn modelId="{0AFF4AF5-24C6-4210-91DC-44D720B5A08D}" type="presOf" srcId="{75D813B2-AFD3-4C10-922F-7DD9FD33EBE1}" destId="{EC460670-BAE3-4126-BB88-DB2C503B350B}" srcOrd="0" destOrd="0" presId="urn:microsoft.com/office/officeart/2005/8/layout/lProcess3"/>
    <dgm:cxn modelId="{2B8137FC-36D9-45CD-91B1-41ECE2C5AF17}" type="presOf" srcId="{B3CC61CA-14CB-4B84-B0EC-01A247EF9798}" destId="{699CF3E7-068E-455B-A33E-950C56613ADE}" srcOrd="0" destOrd="0" presId="urn:microsoft.com/office/officeart/2005/8/layout/lProcess3"/>
    <dgm:cxn modelId="{35FF34FE-B211-4563-A841-E5AA05CCE6AF}" type="presOf" srcId="{272E6E03-E2CA-42A2-B2E3-B6D8CDD42366}" destId="{2B8CEEC4-5550-4C9C-ADA5-B49778988825}" srcOrd="0" destOrd="0" presId="urn:microsoft.com/office/officeart/2005/8/layout/lProcess3"/>
    <dgm:cxn modelId="{4D5561FE-B4CC-47AD-8F25-3DA358781E73}" type="presOf" srcId="{8BFAF47E-836A-4908-B654-9A08785AFCCB}" destId="{CDD6CDF6-9849-4E75-95AE-924C32D0F00A}" srcOrd="0" destOrd="0" presId="urn:microsoft.com/office/officeart/2005/8/layout/lProcess3"/>
    <dgm:cxn modelId="{09BA8EFF-DC2E-4D8B-ABB7-F67812C32A0B}" srcId="{49286C4F-4FE5-4821-82C8-8BBD92981297}" destId="{BD85B2DA-84A2-4FB8-AD36-BE417D30F248}" srcOrd="3" destOrd="0" parTransId="{37FC6BE6-A63F-49A7-A8D7-4804D250AB55}" sibTransId="{7CBBA9D4-CAF1-4103-B073-8AA3AA7CEC1F}"/>
    <dgm:cxn modelId="{69AD27F9-8002-4CA1-B534-D17556E0C0D4}" type="presParOf" srcId="{F007266F-7ABB-4E11-8CD7-FDD4610D3022}" destId="{8FF089CF-67C1-4E8E-9060-5F48854EF2E3}" srcOrd="0" destOrd="0" presId="urn:microsoft.com/office/officeart/2005/8/layout/lProcess3"/>
    <dgm:cxn modelId="{6B8D4CAC-3744-431A-81CF-0D67358B1339}" type="presParOf" srcId="{8FF089CF-67C1-4E8E-9060-5F48854EF2E3}" destId="{4E983162-57DB-4E98-852C-DB115782D958}" srcOrd="0" destOrd="0" presId="urn:microsoft.com/office/officeart/2005/8/layout/lProcess3"/>
    <dgm:cxn modelId="{8FCEAEB8-9E7A-4AF4-8738-088095A31871}" type="presParOf" srcId="{8FF089CF-67C1-4E8E-9060-5F48854EF2E3}" destId="{0B78F0A0-A7D1-4517-BF32-82E815E7C7F1}" srcOrd="1" destOrd="0" presId="urn:microsoft.com/office/officeart/2005/8/layout/lProcess3"/>
    <dgm:cxn modelId="{B2DE214D-3FBA-49EB-974E-C9452578290B}" type="presParOf" srcId="{8FF089CF-67C1-4E8E-9060-5F48854EF2E3}" destId="{008AFEF3-0012-4459-9C45-B26AA88E8D9B}" srcOrd="2" destOrd="0" presId="urn:microsoft.com/office/officeart/2005/8/layout/lProcess3"/>
    <dgm:cxn modelId="{C7822D54-4724-400A-9E80-D0D29D4DD488}" type="presParOf" srcId="{8FF089CF-67C1-4E8E-9060-5F48854EF2E3}" destId="{4966D801-A962-4148-9BB1-97B2ACB9EAA5}" srcOrd="3" destOrd="0" presId="urn:microsoft.com/office/officeart/2005/8/layout/lProcess3"/>
    <dgm:cxn modelId="{2123A047-0213-49D6-8FFE-61587B409F9E}" type="presParOf" srcId="{8FF089CF-67C1-4E8E-9060-5F48854EF2E3}" destId="{602DD197-4FB0-4204-9216-D07352D8CEFF}" srcOrd="4" destOrd="0" presId="urn:microsoft.com/office/officeart/2005/8/layout/lProcess3"/>
    <dgm:cxn modelId="{DA19D6AE-2429-4DFF-87A3-C872F23C1FB9}" type="presParOf" srcId="{8FF089CF-67C1-4E8E-9060-5F48854EF2E3}" destId="{DF110764-0E2F-4DCC-B55F-F4F0ED0C3029}" srcOrd="5" destOrd="0" presId="urn:microsoft.com/office/officeart/2005/8/layout/lProcess3"/>
    <dgm:cxn modelId="{C943F249-D9DE-4BD8-B18E-6FA820FE0F01}" type="presParOf" srcId="{8FF089CF-67C1-4E8E-9060-5F48854EF2E3}" destId="{EC790BBB-74EE-4B71-833F-E7EE3EE65714}" srcOrd="6" destOrd="0" presId="urn:microsoft.com/office/officeart/2005/8/layout/lProcess3"/>
    <dgm:cxn modelId="{29E420FE-8726-4AC3-BBEB-C4223519ED80}" type="presParOf" srcId="{8FF089CF-67C1-4E8E-9060-5F48854EF2E3}" destId="{63B66D06-B0CC-4A42-8FE6-14367740442B}" srcOrd="7" destOrd="0" presId="urn:microsoft.com/office/officeart/2005/8/layout/lProcess3"/>
    <dgm:cxn modelId="{751121AB-1E28-409D-BAF2-0DA43AC0583A}" type="presParOf" srcId="{8FF089CF-67C1-4E8E-9060-5F48854EF2E3}" destId="{2B8CEEC4-5550-4C9C-ADA5-B49778988825}" srcOrd="8" destOrd="0" presId="urn:microsoft.com/office/officeart/2005/8/layout/lProcess3"/>
    <dgm:cxn modelId="{676DFE37-B4E3-481B-BAE7-BCC74A3F05DE}" type="presParOf" srcId="{8FF089CF-67C1-4E8E-9060-5F48854EF2E3}" destId="{855C629D-EBBC-4CA0-B1D1-1BA30BB5A5D1}" srcOrd="9" destOrd="0" presId="urn:microsoft.com/office/officeart/2005/8/layout/lProcess3"/>
    <dgm:cxn modelId="{FDDDB028-50D8-46A6-BCD3-436B7A9ED81F}" type="presParOf" srcId="{8FF089CF-67C1-4E8E-9060-5F48854EF2E3}" destId="{EC460670-BAE3-4126-BB88-DB2C503B350B}" srcOrd="10" destOrd="0" presId="urn:microsoft.com/office/officeart/2005/8/layout/lProcess3"/>
    <dgm:cxn modelId="{89391AF5-A471-4D3F-BAF3-A302484BF35A}" type="presParOf" srcId="{8FF089CF-67C1-4E8E-9060-5F48854EF2E3}" destId="{25544A32-C6B2-4AF6-B746-FA2F4DB71C99}" srcOrd="11" destOrd="0" presId="urn:microsoft.com/office/officeart/2005/8/layout/lProcess3"/>
    <dgm:cxn modelId="{0FE99B1D-822F-4646-80F9-E556995EFF75}" type="presParOf" srcId="{8FF089CF-67C1-4E8E-9060-5F48854EF2E3}" destId="{78C5CE94-AD8B-4103-9113-66870D7C917A}" srcOrd="12" destOrd="0" presId="urn:microsoft.com/office/officeart/2005/8/layout/lProcess3"/>
    <dgm:cxn modelId="{3DF96317-528F-4E5A-86EA-74C939BE377B}" type="presParOf" srcId="{8FF089CF-67C1-4E8E-9060-5F48854EF2E3}" destId="{42055B66-0281-4051-A54D-453B3126D194}" srcOrd="13" destOrd="0" presId="urn:microsoft.com/office/officeart/2005/8/layout/lProcess3"/>
    <dgm:cxn modelId="{2898CDB9-7568-49D5-A53D-D38A440B2A10}" type="presParOf" srcId="{8FF089CF-67C1-4E8E-9060-5F48854EF2E3}" destId="{F3E64AA6-7651-4653-AFAF-B1C7CF8F0E8F}" srcOrd="14" destOrd="0" presId="urn:microsoft.com/office/officeart/2005/8/layout/lProcess3"/>
    <dgm:cxn modelId="{B4E233E0-EFA1-4CC8-AF15-AA9989F76E73}" type="presParOf" srcId="{F007266F-7ABB-4E11-8CD7-FDD4610D3022}" destId="{ACA537B3-F98C-4C4F-805C-AFC552521392}" srcOrd="1" destOrd="0" presId="urn:microsoft.com/office/officeart/2005/8/layout/lProcess3"/>
    <dgm:cxn modelId="{66A89912-C64D-426B-BA61-8E9A8D133419}" type="presParOf" srcId="{F007266F-7ABB-4E11-8CD7-FDD4610D3022}" destId="{EA5CB3FA-B908-4561-B2D1-7CC747102ACF}" srcOrd="2" destOrd="0" presId="urn:microsoft.com/office/officeart/2005/8/layout/lProcess3"/>
    <dgm:cxn modelId="{E9287A03-C851-4AC9-B02E-E33A5AC3AC11}" type="presParOf" srcId="{EA5CB3FA-B908-4561-B2D1-7CC747102ACF}" destId="{8F97C99F-B096-4E91-BCB6-E37951F3CF24}" srcOrd="0" destOrd="0" presId="urn:microsoft.com/office/officeart/2005/8/layout/lProcess3"/>
    <dgm:cxn modelId="{15A6E92E-248C-4288-B2F9-15DF3C570F23}" type="presParOf" srcId="{EA5CB3FA-B908-4561-B2D1-7CC747102ACF}" destId="{88E8751E-0B7E-4E64-B755-B07A0152ECA4}" srcOrd="1" destOrd="0" presId="urn:microsoft.com/office/officeart/2005/8/layout/lProcess3"/>
    <dgm:cxn modelId="{32BCC961-924A-4AE3-AC74-7B1DD461A24F}" type="presParOf" srcId="{EA5CB3FA-B908-4561-B2D1-7CC747102ACF}" destId="{BD17D5ED-6170-4447-A6FE-C41F2E394055}" srcOrd="2" destOrd="0" presId="urn:microsoft.com/office/officeart/2005/8/layout/lProcess3"/>
    <dgm:cxn modelId="{9151EB8E-C82B-4511-A441-73165CE102F7}" type="presParOf" srcId="{EA5CB3FA-B908-4561-B2D1-7CC747102ACF}" destId="{CF6BA85A-1863-45AF-879A-5D878E613093}" srcOrd="3" destOrd="0" presId="urn:microsoft.com/office/officeart/2005/8/layout/lProcess3"/>
    <dgm:cxn modelId="{8AAFBC83-C8F1-4909-88C8-192FFAEBA5AE}" type="presParOf" srcId="{EA5CB3FA-B908-4561-B2D1-7CC747102ACF}" destId="{699CF3E7-068E-455B-A33E-950C56613ADE}" srcOrd="4" destOrd="0" presId="urn:microsoft.com/office/officeart/2005/8/layout/lProcess3"/>
    <dgm:cxn modelId="{E19BE2C1-174F-4D1F-ACB3-4E01C9BBD9AA}" type="presParOf" srcId="{EA5CB3FA-B908-4561-B2D1-7CC747102ACF}" destId="{92A0CC7E-8D62-4FF0-AE27-6D73FB3CB310}" srcOrd="5" destOrd="0" presId="urn:microsoft.com/office/officeart/2005/8/layout/lProcess3"/>
    <dgm:cxn modelId="{02562B41-B965-40C8-B0A0-4B3446D0BECB}" type="presParOf" srcId="{EA5CB3FA-B908-4561-B2D1-7CC747102ACF}" destId="{3AB778BB-8D2C-40A3-A578-B23715A30E6C}" srcOrd="6" destOrd="0" presId="urn:microsoft.com/office/officeart/2005/8/layout/lProcess3"/>
    <dgm:cxn modelId="{05F42F78-7ED8-4D3A-B355-16BA1BE74362}" type="presParOf" srcId="{EA5CB3FA-B908-4561-B2D1-7CC747102ACF}" destId="{59272251-737E-4A9B-A5BA-3ABBCAA0D193}" srcOrd="7" destOrd="0" presId="urn:microsoft.com/office/officeart/2005/8/layout/lProcess3"/>
    <dgm:cxn modelId="{1F048E73-366E-4214-98B9-06B7471A4542}" type="presParOf" srcId="{EA5CB3FA-B908-4561-B2D1-7CC747102ACF}" destId="{70FE5ED4-1AEA-460C-89CE-DFB75FECF6E4}" srcOrd="8" destOrd="0" presId="urn:microsoft.com/office/officeart/2005/8/layout/lProcess3"/>
    <dgm:cxn modelId="{8E7D03C3-5D33-4DF3-857F-CD2739E85443}" type="presParOf" srcId="{EA5CB3FA-B908-4561-B2D1-7CC747102ACF}" destId="{DED2D51E-F596-4EC7-9D4E-548AA5AE9418}" srcOrd="9" destOrd="0" presId="urn:microsoft.com/office/officeart/2005/8/layout/lProcess3"/>
    <dgm:cxn modelId="{13D4298F-D747-4F81-929D-429EE7A5B279}" type="presParOf" srcId="{EA5CB3FA-B908-4561-B2D1-7CC747102ACF}" destId="{EC6B609F-93D1-4822-BBBE-7E99901FAD46}" srcOrd="10" destOrd="0" presId="urn:microsoft.com/office/officeart/2005/8/layout/lProcess3"/>
    <dgm:cxn modelId="{A2DA52F8-20B6-4D66-BFE6-1CA2E05B647E}" type="presParOf" srcId="{EA5CB3FA-B908-4561-B2D1-7CC747102ACF}" destId="{6A672184-9ED1-4CAB-9D68-DFAE24CE9B3B}" srcOrd="11" destOrd="0" presId="urn:microsoft.com/office/officeart/2005/8/layout/lProcess3"/>
    <dgm:cxn modelId="{12FB5F4B-7DF1-4D21-A5FF-9FB2A06DE165}" type="presParOf" srcId="{EA5CB3FA-B908-4561-B2D1-7CC747102ACF}" destId="{71E18D98-9C79-46FC-A903-E765A47F0625}" srcOrd="12" destOrd="0" presId="urn:microsoft.com/office/officeart/2005/8/layout/lProcess3"/>
    <dgm:cxn modelId="{D6B2B2A8-F625-4711-B7F9-47DA8B363302}" type="presParOf" srcId="{F007266F-7ABB-4E11-8CD7-FDD4610D3022}" destId="{C1B49C77-023E-4C7F-A103-4E8AD5B9AFF3}" srcOrd="3" destOrd="0" presId="urn:microsoft.com/office/officeart/2005/8/layout/lProcess3"/>
    <dgm:cxn modelId="{E0F04288-2498-41E7-AD2C-10855016FE9D}" type="presParOf" srcId="{F007266F-7ABB-4E11-8CD7-FDD4610D3022}" destId="{0F99757E-9FF8-40F5-B8EA-1CF30ECB31BF}" srcOrd="4" destOrd="0" presId="urn:microsoft.com/office/officeart/2005/8/layout/lProcess3"/>
    <dgm:cxn modelId="{5274CED2-6D06-4A35-BE1C-EA1CB432467B}" type="presParOf" srcId="{0F99757E-9FF8-40F5-B8EA-1CF30ECB31BF}" destId="{3BA15710-570B-49C4-BE89-0769E6236651}" srcOrd="0" destOrd="0" presId="urn:microsoft.com/office/officeart/2005/8/layout/lProcess3"/>
    <dgm:cxn modelId="{033BCF18-3347-4971-A1F1-26051AA8981E}" type="presParOf" srcId="{0F99757E-9FF8-40F5-B8EA-1CF30ECB31BF}" destId="{112E9D4C-7ADB-4E9D-9EA7-31F5B0B802A9}" srcOrd="1" destOrd="0" presId="urn:microsoft.com/office/officeart/2005/8/layout/lProcess3"/>
    <dgm:cxn modelId="{839A365E-7E4C-4A5E-B739-593CAAEC03C0}" type="presParOf" srcId="{0F99757E-9FF8-40F5-B8EA-1CF30ECB31BF}" destId="{5ED9AEC5-7D57-4F34-898D-1FDA586ED1AC}" srcOrd="2" destOrd="0" presId="urn:microsoft.com/office/officeart/2005/8/layout/lProcess3"/>
    <dgm:cxn modelId="{B6F42A3E-277D-4B59-9A22-E2D598D98286}" type="presParOf" srcId="{0F99757E-9FF8-40F5-B8EA-1CF30ECB31BF}" destId="{37AFAE9B-0A63-4907-931E-3486EF9FD2D3}" srcOrd="3" destOrd="0" presId="urn:microsoft.com/office/officeart/2005/8/layout/lProcess3"/>
    <dgm:cxn modelId="{190A37BA-1070-45F7-9144-DC40D57D70E3}" type="presParOf" srcId="{0F99757E-9FF8-40F5-B8EA-1CF30ECB31BF}" destId="{D98EF12F-8FDD-42AD-81DB-73DD67C832D6}" srcOrd="4" destOrd="0" presId="urn:microsoft.com/office/officeart/2005/8/layout/lProcess3"/>
    <dgm:cxn modelId="{51E601AA-5527-44D0-A113-A7E90FC4C528}" type="presParOf" srcId="{0F99757E-9FF8-40F5-B8EA-1CF30ECB31BF}" destId="{DE77CA80-B966-4CC6-BA1C-BC4359305743}" srcOrd="5" destOrd="0" presId="urn:microsoft.com/office/officeart/2005/8/layout/lProcess3"/>
    <dgm:cxn modelId="{3D8D3075-6C94-4FBE-A979-5B49AE0B5ACE}" type="presParOf" srcId="{0F99757E-9FF8-40F5-B8EA-1CF30ECB31BF}" destId="{A0E562F3-742B-4003-8277-C284F13F5908}" srcOrd="6" destOrd="0" presId="urn:microsoft.com/office/officeart/2005/8/layout/lProcess3"/>
    <dgm:cxn modelId="{2C01DADC-95EA-43A8-84FA-67CE88DB4CA2}" type="presParOf" srcId="{0F99757E-9FF8-40F5-B8EA-1CF30ECB31BF}" destId="{220C346F-9D9B-4B77-8F3A-05B7F03D1B67}" srcOrd="7" destOrd="0" presId="urn:microsoft.com/office/officeart/2005/8/layout/lProcess3"/>
    <dgm:cxn modelId="{9CA9CE9B-615F-4284-A3C5-AA00493A3BD3}" type="presParOf" srcId="{0F99757E-9FF8-40F5-B8EA-1CF30ECB31BF}" destId="{64AE8553-F907-49B5-B902-ABA8B87DB8F6}" srcOrd="8" destOrd="0" presId="urn:microsoft.com/office/officeart/2005/8/layout/lProcess3"/>
    <dgm:cxn modelId="{332F2D80-3B89-4C77-AA7C-BDDB74351A58}" type="presParOf" srcId="{0F99757E-9FF8-40F5-B8EA-1CF30ECB31BF}" destId="{48A65BD6-AF92-466E-AFCB-5DEC47FE8344}" srcOrd="9" destOrd="0" presId="urn:microsoft.com/office/officeart/2005/8/layout/lProcess3"/>
    <dgm:cxn modelId="{67827689-32CF-4CD5-87E3-EFC3AEE4028E}" type="presParOf" srcId="{0F99757E-9FF8-40F5-B8EA-1CF30ECB31BF}" destId="{AAF70ABF-57F3-46E0-9FD2-0AED7F8431DE}" srcOrd="10" destOrd="0" presId="urn:microsoft.com/office/officeart/2005/8/layout/lProcess3"/>
    <dgm:cxn modelId="{0268033A-41A2-418B-BBB0-DA2AF4429999}" type="presParOf" srcId="{0F99757E-9FF8-40F5-B8EA-1CF30ECB31BF}" destId="{AE43501F-DF83-4FF3-8811-DB29B11CB723}" srcOrd="11" destOrd="0" presId="urn:microsoft.com/office/officeart/2005/8/layout/lProcess3"/>
    <dgm:cxn modelId="{79212B2E-EB70-40A1-B76F-76566DAAA178}" type="presParOf" srcId="{0F99757E-9FF8-40F5-B8EA-1CF30ECB31BF}" destId="{DD920E1D-6010-402A-A6BE-18EE9E08A272}" srcOrd="12" destOrd="0" presId="urn:microsoft.com/office/officeart/2005/8/layout/lProcess3"/>
    <dgm:cxn modelId="{53D0ECA9-5CD2-4EB8-BEF8-84C01133D04E}" type="presParOf" srcId="{0F99757E-9FF8-40F5-B8EA-1CF30ECB31BF}" destId="{A6C407BA-7F39-43E1-BB6C-310456F8EF5E}" srcOrd="13" destOrd="0" presId="urn:microsoft.com/office/officeart/2005/8/layout/lProcess3"/>
    <dgm:cxn modelId="{A426CD6D-F2BC-4158-A179-7A0A7C5796A2}" type="presParOf" srcId="{0F99757E-9FF8-40F5-B8EA-1CF30ECB31BF}" destId="{D8732877-E57F-4F26-AB0E-C928D6BCA539}" srcOrd="14" destOrd="0" presId="urn:microsoft.com/office/officeart/2005/8/layout/lProcess3"/>
    <dgm:cxn modelId="{37768680-12FA-40B2-AE47-5E68AA1E0673}" type="presParOf" srcId="{F007266F-7ABB-4E11-8CD7-FDD4610D3022}" destId="{EF0A7EAA-13EE-4296-AFB5-B9D5B70000DB}" srcOrd="5" destOrd="0" presId="urn:microsoft.com/office/officeart/2005/8/layout/lProcess3"/>
    <dgm:cxn modelId="{36D951DC-3492-4483-AA91-BC5D092A20D4}" type="presParOf" srcId="{F007266F-7ABB-4E11-8CD7-FDD4610D3022}" destId="{BA2375FB-367E-4C7D-9D3A-87CA6524B7ED}" srcOrd="6" destOrd="0" presId="urn:microsoft.com/office/officeart/2005/8/layout/lProcess3"/>
    <dgm:cxn modelId="{572A7C0D-CFB5-441C-AEB3-3C91CB6FC41F}" type="presParOf" srcId="{BA2375FB-367E-4C7D-9D3A-87CA6524B7ED}" destId="{D19D0A9B-4457-4F92-A97D-921C5750E293}" srcOrd="0" destOrd="0" presId="urn:microsoft.com/office/officeart/2005/8/layout/lProcess3"/>
    <dgm:cxn modelId="{BF617EB5-DC4B-4FB5-9CE5-91FD4FECC565}" type="presParOf" srcId="{BA2375FB-367E-4C7D-9D3A-87CA6524B7ED}" destId="{0FB35A8C-D447-4711-BD1D-EB5D5E8183C7}" srcOrd="1" destOrd="0" presId="urn:microsoft.com/office/officeart/2005/8/layout/lProcess3"/>
    <dgm:cxn modelId="{390C61A7-CF33-44C8-9C40-FDBE4B6A0421}" type="presParOf" srcId="{BA2375FB-367E-4C7D-9D3A-87CA6524B7ED}" destId="{CDD6CDF6-9849-4E75-95AE-924C32D0F00A}" srcOrd="2" destOrd="0" presId="urn:microsoft.com/office/officeart/2005/8/layout/lProcess3"/>
    <dgm:cxn modelId="{DE5D1733-4808-4D6C-AAD7-0BADD1857814}" type="presParOf" srcId="{BA2375FB-367E-4C7D-9D3A-87CA6524B7ED}" destId="{74B47021-9CFB-4363-B674-163089096BA9}" srcOrd="3" destOrd="0" presId="urn:microsoft.com/office/officeart/2005/8/layout/lProcess3"/>
    <dgm:cxn modelId="{067C9868-CCB1-4674-95D6-CFF2A0C27741}" type="presParOf" srcId="{BA2375FB-367E-4C7D-9D3A-87CA6524B7ED}" destId="{9D3A5551-1B7F-464B-8291-7AE62A6823FF}" srcOrd="4" destOrd="0" presId="urn:microsoft.com/office/officeart/2005/8/layout/lProcess3"/>
    <dgm:cxn modelId="{2C9091A3-45EB-496C-A942-D22A2EA58962}" type="presParOf" srcId="{BA2375FB-367E-4C7D-9D3A-87CA6524B7ED}" destId="{4FE20606-3AF4-4EDB-8EAD-B7D50F23FCFA}" srcOrd="5" destOrd="0" presId="urn:microsoft.com/office/officeart/2005/8/layout/lProcess3"/>
    <dgm:cxn modelId="{29687E78-58AD-438B-8511-79F31682948F}" type="presParOf" srcId="{BA2375FB-367E-4C7D-9D3A-87CA6524B7ED}" destId="{F134DA8D-A98D-4518-AB40-0A5DF25DA317}" srcOrd="6" destOrd="0" presId="urn:microsoft.com/office/officeart/2005/8/layout/lProcess3"/>
    <dgm:cxn modelId="{A7F446DB-A853-4C87-9F7F-490066EEA983}" type="presParOf" srcId="{BA2375FB-367E-4C7D-9D3A-87CA6524B7ED}" destId="{D3E2AAF3-0733-4A99-92D1-AE41DF1CC250}" srcOrd="7" destOrd="0" presId="urn:microsoft.com/office/officeart/2005/8/layout/lProcess3"/>
    <dgm:cxn modelId="{4CCBF7A0-1A28-42D8-B547-846BEBA3DEE4}" type="presParOf" srcId="{BA2375FB-367E-4C7D-9D3A-87CA6524B7ED}" destId="{26A88321-C7EF-4B3F-9C06-64BCF7AA57CF}" srcOrd="8" destOrd="0" presId="urn:microsoft.com/office/officeart/2005/8/layout/lProcess3"/>
    <dgm:cxn modelId="{8EB576C7-6593-45AF-B0A3-76340C371EF8}" type="presParOf" srcId="{BA2375FB-367E-4C7D-9D3A-87CA6524B7ED}" destId="{AC096E67-7D09-40A1-9135-16A03107C498}" srcOrd="9" destOrd="0" presId="urn:microsoft.com/office/officeart/2005/8/layout/lProcess3"/>
    <dgm:cxn modelId="{4E9B57B5-3C0A-41BE-BD43-9E38570D2706}" type="presParOf" srcId="{BA2375FB-367E-4C7D-9D3A-87CA6524B7ED}" destId="{EAD09077-6A09-47AD-840F-BD06B59A1C7D}" srcOrd="10" destOrd="0" presId="urn:microsoft.com/office/officeart/2005/8/layout/lProcess3"/>
    <dgm:cxn modelId="{13DA79FC-5116-4C57-9AE0-73BF88BE35A6}" type="presParOf" srcId="{BA2375FB-367E-4C7D-9D3A-87CA6524B7ED}" destId="{EC4EF637-923F-4F9B-9E77-9D80A738D6B4}" srcOrd="11" destOrd="0" presId="urn:microsoft.com/office/officeart/2005/8/layout/lProcess3"/>
    <dgm:cxn modelId="{0309A507-1EDA-46AA-B171-5D0FDD1BA67F}" type="presParOf" srcId="{BA2375FB-367E-4C7D-9D3A-87CA6524B7ED}" destId="{28F46B10-1DDD-47F5-9327-8DB968DC0A87}" srcOrd="12" destOrd="0" presId="urn:microsoft.com/office/officeart/2005/8/layout/lProcess3"/>
    <dgm:cxn modelId="{97EFED27-C3F8-47CB-86E3-5DC8F6942B50}" type="presParOf" srcId="{BA2375FB-367E-4C7D-9D3A-87CA6524B7ED}" destId="{01CED440-AFAB-40D6-9FCA-24B6113BF35A}" srcOrd="13" destOrd="0" presId="urn:microsoft.com/office/officeart/2005/8/layout/lProcess3"/>
    <dgm:cxn modelId="{68BC8B9D-E865-43FF-B9F6-67A10F3A26B6}" type="presParOf" srcId="{BA2375FB-367E-4C7D-9D3A-87CA6524B7ED}" destId="{C905BCDE-B6E8-43BA-9D46-0D6D29CF1FF1}" srcOrd="14" destOrd="0" presId="urn:microsoft.com/office/officeart/2005/8/layout/lProcess3"/>
    <dgm:cxn modelId="{6D933E43-C5D3-491F-95B3-37BA6623B7B7}" type="presParOf" srcId="{F007266F-7ABB-4E11-8CD7-FDD4610D3022}" destId="{A10CF16F-7F91-4917-9C59-76299C940867}" srcOrd="7" destOrd="0" presId="urn:microsoft.com/office/officeart/2005/8/layout/lProcess3"/>
    <dgm:cxn modelId="{14FA2B36-7EE7-4DA3-9968-53443965610D}" type="presParOf" srcId="{F007266F-7ABB-4E11-8CD7-FDD4610D3022}" destId="{23A4385D-D09E-49F1-B42A-16FB5300DCA2}" srcOrd="8" destOrd="0" presId="urn:microsoft.com/office/officeart/2005/8/layout/lProcess3"/>
    <dgm:cxn modelId="{620101F7-9CDF-4604-8053-FDF8DA7F6422}" type="presParOf" srcId="{23A4385D-D09E-49F1-B42A-16FB5300DCA2}" destId="{02185859-5B33-4EB2-A559-CFEAC6C1476C}" srcOrd="0" destOrd="0" presId="urn:microsoft.com/office/officeart/2005/8/layout/lProcess3"/>
    <dgm:cxn modelId="{1FDD597F-FF52-4A9C-B021-EF31AE0803D0}" type="presParOf" srcId="{23A4385D-D09E-49F1-B42A-16FB5300DCA2}" destId="{7DDC2CE7-FA3E-4734-BD2B-F14297B6D1E9}" srcOrd="1" destOrd="0" presId="urn:microsoft.com/office/officeart/2005/8/layout/lProcess3"/>
    <dgm:cxn modelId="{E4E2F270-F389-4B03-8C2A-98F8DD50FABE}" type="presParOf" srcId="{23A4385D-D09E-49F1-B42A-16FB5300DCA2}" destId="{FBE78E93-B730-4683-B7A7-FF8F759BA595}" srcOrd="2" destOrd="0" presId="urn:microsoft.com/office/officeart/2005/8/layout/lProcess3"/>
    <dgm:cxn modelId="{5F9A83E2-B79E-48F1-886B-FD0D6F6D90AC}" type="presParOf" srcId="{23A4385D-D09E-49F1-B42A-16FB5300DCA2}" destId="{837078F0-656B-421B-B13F-A096B37BF043}" srcOrd="3" destOrd="0" presId="urn:microsoft.com/office/officeart/2005/8/layout/lProcess3"/>
    <dgm:cxn modelId="{8B54EEDA-FE43-4D22-B6AF-938BD835C2DB}" type="presParOf" srcId="{23A4385D-D09E-49F1-B42A-16FB5300DCA2}" destId="{98A9427A-F4DB-4399-9CB1-7ED1A1BA2E29}" srcOrd="4" destOrd="0" presId="urn:microsoft.com/office/officeart/2005/8/layout/lProcess3"/>
    <dgm:cxn modelId="{FAA3311C-150F-4799-8A05-E2FD565DDA9D}" type="presParOf" srcId="{23A4385D-D09E-49F1-B42A-16FB5300DCA2}" destId="{B142E156-6BBE-469D-83F1-6A9C503F89AB}" srcOrd="5" destOrd="0" presId="urn:microsoft.com/office/officeart/2005/8/layout/lProcess3"/>
    <dgm:cxn modelId="{A4C799CF-8916-4AF8-9634-EF7133D0CFBF}" type="presParOf" srcId="{23A4385D-D09E-49F1-B42A-16FB5300DCA2}" destId="{2019BDD6-E647-43D3-B17E-AE82B907242A}" srcOrd="6" destOrd="0" presId="urn:microsoft.com/office/officeart/2005/8/layout/lProcess3"/>
    <dgm:cxn modelId="{133791A4-2897-400F-8275-863BAB98797A}" type="presParOf" srcId="{23A4385D-D09E-49F1-B42A-16FB5300DCA2}" destId="{83567320-3843-48C1-840D-63578C2584A0}" srcOrd="7" destOrd="0" presId="urn:microsoft.com/office/officeart/2005/8/layout/lProcess3"/>
    <dgm:cxn modelId="{65E4444C-60FC-4BAC-9FA1-3A55B011093B}" type="presParOf" srcId="{23A4385D-D09E-49F1-B42A-16FB5300DCA2}" destId="{306C7873-847E-498A-B3F0-4C0BD224E305}" srcOrd="8" destOrd="0" presId="urn:microsoft.com/office/officeart/2005/8/layout/lProcess3"/>
    <dgm:cxn modelId="{53722A68-3B25-47E3-82B2-BEEF2BA2146F}" type="presParOf" srcId="{23A4385D-D09E-49F1-B42A-16FB5300DCA2}" destId="{C26AC877-D27A-419D-99DB-5C8A8E22A1DC}" srcOrd="9" destOrd="0" presId="urn:microsoft.com/office/officeart/2005/8/layout/lProcess3"/>
    <dgm:cxn modelId="{7621BC69-F354-4179-BBA3-67ED3C730067}" type="presParOf" srcId="{23A4385D-D09E-49F1-B42A-16FB5300DCA2}" destId="{C95852D9-D9BE-40F8-9B55-33038749A4E6}" srcOrd="10" destOrd="0" presId="urn:microsoft.com/office/officeart/2005/8/layout/lProcess3"/>
    <dgm:cxn modelId="{516D527E-DDBE-4E2D-9A9C-B6690F1383A3}" type="presParOf" srcId="{23A4385D-D09E-49F1-B42A-16FB5300DCA2}" destId="{23314356-8612-43D1-A3CA-37B6534BC09C}" srcOrd="11" destOrd="0" presId="urn:microsoft.com/office/officeart/2005/8/layout/lProcess3"/>
    <dgm:cxn modelId="{E732D58F-3682-4BEE-AB10-E84789518CC2}" type="presParOf" srcId="{23A4385D-D09E-49F1-B42A-16FB5300DCA2}" destId="{9852D3C9-ADC8-4997-BCAC-07066AB85BD5}" srcOrd="1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3162-57DB-4E98-852C-DB115782D958}">
      <dsp:nvSpPr>
        <dsp:cNvPr id="0" name=""/>
        <dsp:cNvSpPr/>
      </dsp:nvSpPr>
      <dsp:spPr>
        <a:xfrm>
          <a:off x="4036" y="182244"/>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PFSs/Month</a:t>
          </a:r>
        </a:p>
      </dsp:txBody>
      <dsp:txXfrm>
        <a:off x="276481" y="182244"/>
        <a:ext cx="817334" cy="544889"/>
      </dsp:txXfrm>
    </dsp:sp>
    <dsp:sp modelId="{008AFEF3-0012-4459-9C45-B26AA88E8D9B}">
      <dsp:nvSpPr>
        <dsp:cNvPr id="0" name=""/>
        <dsp:cNvSpPr/>
      </dsp:nvSpPr>
      <dsp:spPr>
        <a:xfrm>
          <a:off x="1189170"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Sep 2018</a:t>
          </a:r>
        </a:p>
      </dsp:txBody>
      <dsp:txXfrm>
        <a:off x="1415299" y="228560"/>
        <a:ext cx="678387" cy="452258"/>
      </dsp:txXfrm>
    </dsp:sp>
    <dsp:sp modelId="{602DD197-4FB0-4204-9216-D07352D8CEFF}">
      <dsp:nvSpPr>
        <dsp:cNvPr id="0" name=""/>
        <dsp:cNvSpPr/>
      </dsp:nvSpPr>
      <dsp:spPr>
        <a:xfrm>
          <a:off x="2161526"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75000"/>
                </a:schemeClr>
              </a:solidFill>
            </a:rPr>
            <a:t>Oct 2018</a:t>
          </a:r>
        </a:p>
      </dsp:txBody>
      <dsp:txXfrm>
        <a:off x="2387655" y="228560"/>
        <a:ext cx="678387" cy="452258"/>
      </dsp:txXfrm>
    </dsp:sp>
    <dsp:sp modelId="{EC790BBB-74EE-4B71-833F-E7EE3EE65714}">
      <dsp:nvSpPr>
        <dsp:cNvPr id="0" name=""/>
        <dsp:cNvSpPr/>
      </dsp:nvSpPr>
      <dsp:spPr>
        <a:xfrm>
          <a:off x="3133881"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Nov 2018</a:t>
          </a:r>
        </a:p>
      </dsp:txBody>
      <dsp:txXfrm>
        <a:off x="3360010" y="228560"/>
        <a:ext cx="678387" cy="452258"/>
      </dsp:txXfrm>
    </dsp:sp>
    <dsp:sp modelId="{2B8CEEC4-5550-4C9C-ADA5-B49778988825}">
      <dsp:nvSpPr>
        <dsp:cNvPr id="0" name=""/>
        <dsp:cNvSpPr/>
      </dsp:nvSpPr>
      <dsp:spPr>
        <a:xfrm>
          <a:off x="4106236"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Dec 2018</a:t>
          </a:r>
        </a:p>
      </dsp:txBody>
      <dsp:txXfrm>
        <a:off x="4332365" y="228560"/>
        <a:ext cx="678387" cy="452258"/>
      </dsp:txXfrm>
    </dsp:sp>
    <dsp:sp modelId="{EC460670-BAE3-4126-BB88-DB2C503B350B}">
      <dsp:nvSpPr>
        <dsp:cNvPr id="0" name=""/>
        <dsp:cNvSpPr/>
      </dsp:nvSpPr>
      <dsp:spPr>
        <a:xfrm>
          <a:off x="5078592"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Jan 2019</a:t>
          </a:r>
        </a:p>
      </dsp:txBody>
      <dsp:txXfrm>
        <a:off x="5304721" y="228560"/>
        <a:ext cx="678387" cy="452258"/>
      </dsp:txXfrm>
    </dsp:sp>
    <dsp:sp modelId="{78C5CE94-AD8B-4103-9113-66870D7C917A}">
      <dsp:nvSpPr>
        <dsp:cNvPr id="0" name=""/>
        <dsp:cNvSpPr/>
      </dsp:nvSpPr>
      <dsp:spPr>
        <a:xfrm>
          <a:off x="6050947"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Feb 2019</a:t>
          </a:r>
        </a:p>
      </dsp:txBody>
      <dsp:txXfrm>
        <a:off x="6277076" y="228560"/>
        <a:ext cx="678387" cy="452258"/>
      </dsp:txXfrm>
    </dsp:sp>
    <dsp:sp modelId="{F3E64AA6-7651-4653-AFAF-B1C7CF8F0E8F}">
      <dsp:nvSpPr>
        <dsp:cNvPr id="0" name=""/>
        <dsp:cNvSpPr/>
      </dsp:nvSpPr>
      <dsp:spPr>
        <a:xfrm>
          <a:off x="7023303"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Onwards</a:t>
          </a:r>
        </a:p>
      </dsp:txBody>
      <dsp:txXfrm>
        <a:off x="7249432" y="228560"/>
        <a:ext cx="678387" cy="452258"/>
      </dsp:txXfrm>
    </dsp:sp>
    <dsp:sp modelId="{8F97C99F-B096-4E91-BCB6-E37951F3CF24}">
      <dsp:nvSpPr>
        <dsp:cNvPr id="0" name=""/>
        <dsp:cNvSpPr/>
      </dsp:nvSpPr>
      <dsp:spPr>
        <a:xfrm>
          <a:off x="4036" y="803418"/>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Surface Reflectance</a:t>
          </a:r>
        </a:p>
      </dsp:txBody>
      <dsp:txXfrm>
        <a:off x="276481" y="803418"/>
        <a:ext cx="817334" cy="544889"/>
      </dsp:txXfrm>
    </dsp:sp>
    <dsp:sp modelId="{BD17D5ED-6170-4447-A6FE-C41F2E394055}">
      <dsp:nvSpPr>
        <dsp:cNvPr id="0" name=""/>
        <dsp:cNvSpPr/>
      </dsp:nvSpPr>
      <dsp:spPr>
        <a:xfrm>
          <a:off x="1189170" y="849734"/>
          <a:ext cx="2113323"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dirty="0"/>
            <a:t>Self-assessment process/ESA (S2)/USGS (Landsat)</a:t>
          </a:r>
          <a:endParaRPr lang="en-US" sz="1000" kern="1200" dirty="0"/>
        </a:p>
      </dsp:txBody>
      <dsp:txXfrm>
        <a:off x="1415299" y="849734"/>
        <a:ext cx="1661065" cy="452258"/>
      </dsp:txXfrm>
    </dsp:sp>
    <dsp:sp modelId="{699CF3E7-068E-455B-A33E-950C56613ADE}">
      <dsp:nvSpPr>
        <dsp:cNvPr id="0" name=""/>
        <dsp:cNvSpPr/>
      </dsp:nvSpPr>
      <dsp:spPr>
        <a:xfrm>
          <a:off x="3144204"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3370333" y="849734"/>
        <a:ext cx="678387" cy="452258"/>
      </dsp:txXfrm>
    </dsp:sp>
    <dsp:sp modelId="{3AB778BB-8D2C-40A3-A578-B23715A30E6C}">
      <dsp:nvSpPr>
        <dsp:cNvPr id="0" name=""/>
        <dsp:cNvSpPr/>
      </dsp:nvSpPr>
      <dsp:spPr>
        <a:xfrm>
          <a:off x="4116559"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4342688" y="849734"/>
        <a:ext cx="678387" cy="452258"/>
      </dsp:txXfrm>
    </dsp:sp>
    <dsp:sp modelId="{70FE5ED4-1AEA-460C-89CE-DFB75FECF6E4}">
      <dsp:nvSpPr>
        <dsp:cNvPr id="0" name=""/>
        <dsp:cNvSpPr/>
      </dsp:nvSpPr>
      <dsp:spPr>
        <a:xfrm>
          <a:off x="5088915"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315044" y="849734"/>
        <a:ext cx="678387" cy="452258"/>
      </dsp:txXfrm>
    </dsp:sp>
    <dsp:sp modelId="{EC6B609F-93D1-4822-BBBE-7E99901FAD46}">
      <dsp:nvSpPr>
        <dsp:cNvPr id="0" name=""/>
        <dsp:cNvSpPr/>
      </dsp:nvSpPr>
      <dsp:spPr>
        <a:xfrm>
          <a:off x="6061270"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287399" y="849734"/>
        <a:ext cx="678387" cy="452258"/>
      </dsp:txXfrm>
    </dsp:sp>
    <dsp:sp modelId="{71E18D98-9C79-46FC-A903-E765A47F0625}">
      <dsp:nvSpPr>
        <dsp:cNvPr id="0" name=""/>
        <dsp:cNvSpPr/>
      </dsp:nvSpPr>
      <dsp:spPr>
        <a:xfrm>
          <a:off x="7033625"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259754" y="849734"/>
        <a:ext cx="678387" cy="452258"/>
      </dsp:txXfrm>
    </dsp:sp>
    <dsp:sp modelId="{3BA15710-570B-49C4-BE89-0769E6236651}">
      <dsp:nvSpPr>
        <dsp:cNvPr id="0" name=""/>
        <dsp:cNvSpPr/>
      </dsp:nvSpPr>
      <dsp:spPr>
        <a:xfrm>
          <a:off x="4036" y="1424592"/>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Surface Temperature</a:t>
          </a:r>
        </a:p>
      </dsp:txBody>
      <dsp:txXfrm>
        <a:off x="276481" y="1424592"/>
        <a:ext cx="817334" cy="544889"/>
      </dsp:txXfrm>
    </dsp:sp>
    <dsp:sp modelId="{5ED9AEC5-7D57-4F34-898D-1FDA586ED1AC}">
      <dsp:nvSpPr>
        <dsp:cNvPr id="0" name=""/>
        <dsp:cNvSpPr/>
      </dsp:nvSpPr>
      <dsp:spPr>
        <a:xfrm>
          <a:off x="1189170"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Discuss updates/LSIVC6</a:t>
          </a:r>
        </a:p>
      </dsp:txBody>
      <dsp:txXfrm>
        <a:off x="1415299" y="1470908"/>
        <a:ext cx="678387" cy="452258"/>
      </dsp:txXfrm>
    </dsp:sp>
    <dsp:sp modelId="{D98EF12F-8FDD-42AD-81DB-73DD67C832D6}">
      <dsp:nvSpPr>
        <dsp:cNvPr id="0" name=""/>
        <dsp:cNvSpPr/>
      </dsp:nvSpPr>
      <dsp:spPr>
        <a:xfrm>
          <a:off x="2161526"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Self-assessment process (USGS)</a:t>
          </a:r>
        </a:p>
      </dsp:txBody>
      <dsp:txXfrm>
        <a:off x="2387655" y="1470908"/>
        <a:ext cx="678387" cy="452258"/>
      </dsp:txXfrm>
    </dsp:sp>
    <dsp:sp modelId="{A0E562F3-742B-4003-8277-C284F13F5908}">
      <dsp:nvSpPr>
        <dsp:cNvPr id="0" name=""/>
        <dsp:cNvSpPr/>
      </dsp:nvSpPr>
      <dsp:spPr>
        <a:xfrm>
          <a:off x="3133881"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360010" y="1470908"/>
        <a:ext cx="678387" cy="452258"/>
      </dsp:txXfrm>
    </dsp:sp>
    <dsp:sp modelId="{64AE8553-F907-49B5-B902-ABA8B87DB8F6}">
      <dsp:nvSpPr>
        <dsp:cNvPr id="0" name=""/>
        <dsp:cNvSpPr/>
      </dsp:nvSpPr>
      <dsp:spPr>
        <a:xfrm>
          <a:off x="4106236" y="1462509"/>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4332365" y="1462509"/>
        <a:ext cx="678387" cy="452258"/>
      </dsp:txXfrm>
    </dsp:sp>
    <dsp:sp modelId="{AAF70ABF-57F3-46E0-9FD2-0AED7F8431DE}">
      <dsp:nvSpPr>
        <dsp:cNvPr id="0" name=""/>
        <dsp:cNvSpPr/>
      </dsp:nvSpPr>
      <dsp:spPr>
        <a:xfrm>
          <a:off x="5078592"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304721" y="1470908"/>
        <a:ext cx="678387" cy="452258"/>
      </dsp:txXfrm>
    </dsp:sp>
    <dsp:sp modelId="{DD920E1D-6010-402A-A6BE-18EE9E08A272}">
      <dsp:nvSpPr>
        <dsp:cNvPr id="0" name=""/>
        <dsp:cNvSpPr/>
      </dsp:nvSpPr>
      <dsp:spPr>
        <a:xfrm>
          <a:off x="6050947"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277076" y="1470908"/>
        <a:ext cx="678387" cy="452258"/>
      </dsp:txXfrm>
    </dsp:sp>
    <dsp:sp modelId="{D8732877-E57F-4F26-AB0E-C928D6BCA539}">
      <dsp:nvSpPr>
        <dsp:cNvPr id="0" name=""/>
        <dsp:cNvSpPr/>
      </dsp:nvSpPr>
      <dsp:spPr>
        <a:xfrm>
          <a:off x="7023303"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249432" y="1470908"/>
        <a:ext cx="678387" cy="452258"/>
      </dsp:txXfrm>
    </dsp:sp>
    <dsp:sp modelId="{D19D0A9B-4457-4F92-A97D-921C5750E293}">
      <dsp:nvSpPr>
        <dsp:cNvPr id="0" name=""/>
        <dsp:cNvSpPr/>
      </dsp:nvSpPr>
      <dsp:spPr>
        <a:xfrm>
          <a:off x="4036" y="2045766"/>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Radar Backscatter</a:t>
          </a:r>
        </a:p>
      </dsp:txBody>
      <dsp:txXfrm>
        <a:off x="276481" y="2045766"/>
        <a:ext cx="817334" cy="544889"/>
      </dsp:txXfrm>
    </dsp:sp>
    <dsp:sp modelId="{CDD6CDF6-9849-4E75-95AE-924C32D0F00A}">
      <dsp:nvSpPr>
        <dsp:cNvPr id="0" name=""/>
        <dsp:cNvSpPr/>
      </dsp:nvSpPr>
      <dsp:spPr>
        <a:xfrm>
          <a:off x="1189170"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dirty="0"/>
            <a:t>Present latest version at LSIVC6</a:t>
          </a:r>
          <a:endParaRPr lang="en-US" sz="1000" kern="1200" dirty="0"/>
        </a:p>
      </dsp:txBody>
      <dsp:txXfrm>
        <a:off x="1415299" y="2092082"/>
        <a:ext cx="678387" cy="452258"/>
      </dsp:txXfrm>
    </dsp:sp>
    <dsp:sp modelId="{9D3A5551-1B7F-464B-8291-7AE62A6823FF}">
      <dsp:nvSpPr>
        <dsp:cNvPr id="0" name=""/>
        <dsp:cNvSpPr/>
      </dsp:nvSpPr>
      <dsp:spPr>
        <a:xfrm>
          <a:off x="2161526"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Self-assessment process (JAXA)</a:t>
          </a:r>
        </a:p>
      </dsp:txBody>
      <dsp:txXfrm>
        <a:off x="2387655" y="2092082"/>
        <a:ext cx="678387" cy="452258"/>
      </dsp:txXfrm>
    </dsp:sp>
    <dsp:sp modelId="{F134DA8D-A98D-4518-AB40-0A5DF25DA317}">
      <dsp:nvSpPr>
        <dsp:cNvPr id="0" name=""/>
        <dsp:cNvSpPr/>
      </dsp:nvSpPr>
      <dsp:spPr>
        <a:xfrm>
          <a:off x="3133881"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360010" y="2092082"/>
        <a:ext cx="678387" cy="452258"/>
      </dsp:txXfrm>
    </dsp:sp>
    <dsp:sp modelId="{26A88321-C7EF-4B3F-9C06-64BCF7AA57CF}">
      <dsp:nvSpPr>
        <dsp:cNvPr id="0" name=""/>
        <dsp:cNvSpPr/>
      </dsp:nvSpPr>
      <dsp:spPr>
        <a:xfrm>
          <a:off x="4106236"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377825">
            <a:lnSpc>
              <a:spcPct val="90000"/>
            </a:lnSpc>
            <a:spcBef>
              <a:spcPct val="0"/>
            </a:spcBef>
            <a:spcAft>
              <a:spcPct val="35000"/>
            </a:spcAft>
            <a:buNone/>
          </a:pPr>
          <a:endParaRPr lang="en-US" sz="850" kern="1200" dirty="0"/>
        </a:p>
      </dsp:txBody>
      <dsp:txXfrm>
        <a:off x="4332365" y="2092082"/>
        <a:ext cx="678387" cy="452258"/>
      </dsp:txXfrm>
    </dsp:sp>
    <dsp:sp modelId="{EAD09077-6A09-47AD-840F-BD06B59A1C7D}">
      <dsp:nvSpPr>
        <dsp:cNvPr id="0" name=""/>
        <dsp:cNvSpPr/>
      </dsp:nvSpPr>
      <dsp:spPr>
        <a:xfrm>
          <a:off x="5078592"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304721" y="2092082"/>
        <a:ext cx="678387" cy="452258"/>
      </dsp:txXfrm>
    </dsp:sp>
    <dsp:sp modelId="{28F46B10-1DDD-47F5-9327-8DB968DC0A87}">
      <dsp:nvSpPr>
        <dsp:cNvPr id="0" name=""/>
        <dsp:cNvSpPr/>
      </dsp:nvSpPr>
      <dsp:spPr>
        <a:xfrm>
          <a:off x="6050947"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277076" y="2092082"/>
        <a:ext cx="678387" cy="452258"/>
      </dsp:txXfrm>
    </dsp:sp>
    <dsp:sp modelId="{C905BCDE-B6E8-43BA-9D46-0D6D29CF1FF1}">
      <dsp:nvSpPr>
        <dsp:cNvPr id="0" name=""/>
        <dsp:cNvSpPr/>
      </dsp:nvSpPr>
      <dsp:spPr>
        <a:xfrm>
          <a:off x="7023303"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249432" y="2092082"/>
        <a:ext cx="678387" cy="452258"/>
      </dsp:txXfrm>
    </dsp:sp>
    <dsp:sp modelId="{02185859-5B33-4EB2-A559-CFEAC6C1476C}">
      <dsp:nvSpPr>
        <dsp:cNvPr id="0" name=""/>
        <dsp:cNvSpPr/>
      </dsp:nvSpPr>
      <dsp:spPr>
        <a:xfrm>
          <a:off x="4036" y="2666940"/>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Additional Radar PFS</a:t>
          </a:r>
        </a:p>
      </dsp:txBody>
      <dsp:txXfrm>
        <a:off x="276481" y="2666940"/>
        <a:ext cx="817334" cy="544889"/>
      </dsp:txXfrm>
    </dsp:sp>
    <dsp:sp modelId="{FBE78E93-B730-4683-B7A7-FF8F759BA595}">
      <dsp:nvSpPr>
        <dsp:cNvPr id="0" name=""/>
        <dsp:cNvSpPr/>
      </dsp:nvSpPr>
      <dsp:spPr>
        <a:xfrm>
          <a:off x="1189170"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Drafts presented at LSIVC6</a:t>
          </a:r>
        </a:p>
      </dsp:txBody>
      <dsp:txXfrm>
        <a:off x="1415299" y="2713256"/>
        <a:ext cx="678387" cy="452258"/>
      </dsp:txXfrm>
    </dsp:sp>
    <dsp:sp modelId="{98A9427A-F4DB-4399-9CB1-7ED1A1BA2E29}">
      <dsp:nvSpPr>
        <dsp:cNvPr id="0" name=""/>
        <dsp:cNvSpPr/>
      </dsp:nvSpPr>
      <dsp:spPr>
        <a:xfrm>
          <a:off x="2161526" y="2713256"/>
          <a:ext cx="2174616"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Drafts open for review</a:t>
          </a:r>
        </a:p>
      </dsp:txBody>
      <dsp:txXfrm>
        <a:off x="2387655" y="2713256"/>
        <a:ext cx="1722358" cy="452258"/>
      </dsp:txXfrm>
    </dsp:sp>
    <dsp:sp modelId="{2019BDD6-E647-43D3-B17E-AE82B907242A}">
      <dsp:nvSpPr>
        <dsp:cNvPr id="0" name=""/>
        <dsp:cNvSpPr/>
      </dsp:nvSpPr>
      <dsp:spPr>
        <a:xfrm>
          <a:off x="4177852"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First versions finalized</a:t>
          </a:r>
        </a:p>
      </dsp:txBody>
      <dsp:txXfrm>
        <a:off x="4403981" y="2713256"/>
        <a:ext cx="678387" cy="452258"/>
      </dsp:txXfrm>
    </dsp:sp>
    <dsp:sp modelId="{306C7873-847E-498A-B3F0-4C0BD224E305}">
      <dsp:nvSpPr>
        <dsp:cNvPr id="0" name=""/>
        <dsp:cNvSpPr/>
      </dsp:nvSpPr>
      <dsp:spPr>
        <a:xfrm>
          <a:off x="5150207"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SAR ARD definition Team disbanded</a:t>
          </a:r>
        </a:p>
      </dsp:txBody>
      <dsp:txXfrm>
        <a:off x="5376336" y="2713256"/>
        <a:ext cx="678387" cy="452258"/>
      </dsp:txXfrm>
    </dsp:sp>
    <dsp:sp modelId="{C95852D9-D9BE-40F8-9B55-33038749A4E6}">
      <dsp:nvSpPr>
        <dsp:cNvPr id="0" name=""/>
        <dsp:cNvSpPr/>
      </dsp:nvSpPr>
      <dsp:spPr>
        <a:xfrm>
          <a:off x="6122562"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6348691" y="2713256"/>
        <a:ext cx="678387" cy="452258"/>
      </dsp:txXfrm>
    </dsp:sp>
    <dsp:sp modelId="{9852D3C9-ADC8-4997-BCAC-07066AB85BD5}">
      <dsp:nvSpPr>
        <dsp:cNvPr id="0" name=""/>
        <dsp:cNvSpPr/>
      </dsp:nvSpPr>
      <dsp:spPr>
        <a:xfrm>
          <a:off x="7094918"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321047" y="2713256"/>
        <a:ext cx="678387" cy="45225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10/9/2018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11BCD-6F5B-C84D-8005-0C8CF2D2BA52}" type="slidenum">
              <a:rPr lang="en-GB" smtClean="0"/>
              <a:t>1</a:t>
            </a:fld>
            <a:endParaRPr lang="en-GB"/>
          </a:p>
        </p:txBody>
      </p:sp>
    </p:spTree>
    <p:extLst>
      <p:ext uri="{BB962C8B-B14F-4D97-AF65-F5344CB8AC3E}">
        <p14:creationId xmlns:p14="http://schemas.microsoft.com/office/powerpoint/2010/main" val="32104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147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Establish a maintenance</a:t>
            </a:r>
            <a:r>
              <a:rPr lang="en-GB" baseline="0" dirty="0"/>
              <a:t> plan</a:t>
            </a:r>
            <a:endParaRPr lang="en-GB" dirty="0"/>
          </a:p>
        </p:txBody>
      </p:sp>
      <p:sp>
        <p:nvSpPr>
          <p:cNvPr id="4" name="Slide Number Placeholder 3"/>
          <p:cNvSpPr>
            <a:spLocks noGrp="1"/>
          </p:cNvSpPr>
          <p:nvPr>
            <p:ph type="sldNum" sz="quarter" idx="10"/>
          </p:nvPr>
        </p:nvSpPr>
        <p:spPr/>
        <p:txBody>
          <a:bodyPr/>
          <a:lstStyle/>
          <a:p>
            <a:fld id="{1123B58A-1030-4828-843B-EDC9B3DF892D}" type="slidenum">
              <a:rPr lang="en-GB" smtClean="0"/>
              <a:t>8</a:t>
            </a:fld>
            <a:endParaRPr lang="en-GB"/>
          </a:p>
        </p:txBody>
      </p:sp>
    </p:spTree>
    <p:extLst>
      <p:ext uri="{BB962C8B-B14F-4D97-AF65-F5344CB8AC3E}">
        <p14:creationId xmlns:p14="http://schemas.microsoft.com/office/powerpoint/2010/main" val="379593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70665"/>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a:srcRect r="70665"/>
          <a:stretch/>
        </p:blipFill>
        <p:spPr>
          <a:xfrm>
            <a:off x="0" y="0"/>
            <a:ext cx="2011743" cy="5143500"/>
          </a:xfrm>
          <a:prstGeom prst="rect">
            <a:avLst/>
          </a:prstGeom>
        </p:spPr>
      </p:pic>
      <p:pic>
        <p:nvPicPr>
          <p:cNvPr id="8" name="Picture 7"/>
          <p:cNvPicPr>
            <a:picLocks noChangeAspect="1"/>
          </p:cNvPicPr>
          <p:nvPr userDrawn="1"/>
        </p:nvPicPr>
        <p:blipFill>
          <a:blip r:embed="rId2"/>
          <a:stretch>
            <a:fillRect/>
          </a:stretch>
        </p:blipFill>
        <p:spPr>
          <a:xfrm>
            <a:off x="2299716" y="0"/>
            <a:ext cx="6858000" cy="5143500"/>
          </a:xfrm>
          <a:prstGeom prst="rect">
            <a:avLst/>
          </a:prstGeom>
        </p:spPr>
      </p:pic>
      <p:sp>
        <p:nvSpPr>
          <p:cNvPr id="2" name="Title 1"/>
          <p:cNvSpPr>
            <a:spLocks noGrp="1"/>
          </p:cNvSpPr>
          <p:nvPr>
            <p:ph type="ctrTitle"/>
          </p:nvPr>
        </p:nvSpPr>
        <p:spPr>
          <a:xfrm>
            <a:off x="493009" y="1601258"/>
            <a:ext cx="6060191" cy="845932"/>
          </a:xfrm>
          <a:ln>
            <a:noFill/>
          </a:ln>
        </p:spPr>
        <p:txBody>
          <a:bodyPr>
            <a:noAutofit/>
          </a:bodyPr>
          <a:lstStyle>
            <a:lvl1pPr algn="l">
              <a:defRPr sz="3600">
                <a:solidFill>
                  <a:schemeClr val="bg1"/>
                </a:solidFill>
                <a:latin typeface="Helvetica"/>
                <a:cs typeface="Helvetica"/>
              </a:defRPr>
            </a:lvl1pPr>
          </a:lstStyle>
          <a:p>
            <a:r>
              <a:rPr lang="en-GB" dirty="0"/>
              <a:t>Click to edit Master title style</a:t>
            </a:r>
          </a:p>
        </p:txBody>
      </p:sp>
      <p:sp>
        <p:nvSpPr>
          <p:cNvPr id="3" name="Subtitle 2"/>
          <p:cNvSpPr>
            <a:spLocks noGrp="1"/>
          </p:cNvSpPr>
          <p:nvPr>
            <p:ph type="subTitle" idx="1"/>
          </p:nvPr>
        </p:nvSpPr>
        <p:spPr>
          <a:xfrm>
            <a:off x="493009" y="2729257"/>
            <a:ext cx="5634665" cy="1859222"/>
          </a:xfrm>
          <a:ln>
            <a:noFill/>
          </a:ln>
        </p:spPr>
        <p:txBody>
          <a:bodyPr>
            <a:normAutofit/>
          </a:bodyPr>
          <a:lstStyle>
            <a:lvl1pPr marL="0" indent="0" algn="l">
              <a:buNone/>
              <a:defRPr lang="en-AU" sz="1400" dirty="0">
                <a:solidFill>
                  <a:srgbClr val="FFFFFF"/>
                </a:solidFill>
                <a:ea typeface="Arial Bold"/>
                <a:cs typeface="Arial Bold"/>
                <a:sym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defTabSz="914400">
              <a:lnSpc>
                <a:spcPct val="150000"/>
              </a:lnSpc>
              <a:defRPr>
                <a:solidFill>
                  <a:srgbClr val="000000"/>
                </a:solidFill>
              </a:defRPr>
            </a:pPr>
            <a:endParaRPr lang="en-AU" dirty="0">
              <a:solidFill>
                <a:srgbClr val="FFFFFF"/>
              </a:solidFill>
              <a:latin typeface="+mj-lt"/>
              <a:ea typeface="Arial Bold"/>
              <a:cs typeface="Arial Bold"/>
              <a:sym typeface="Arial Bold"/>
            </a:endParaRPr>
          </a:p>
        </p:txBody>
      </p:sp>
      <p:sp>
        <p:nvSpPr>
          <p:cNvPr id="4" name="Date Placeholder 3"/>
          <p:cNvSpPr>
            <a:spLocks noGrp="1"/>
          </p:cNvSpPr>
          <p:nvPr>
            <p:ph type="dt" sz="half" idx="10"/>
          </p:nvPr>
        </p:nvSpPr>
        <p:spPr>
          <a:ln>
            <a:noFill/>
          </a:ln>
        </p:spPr>
        <p:txBody>
          <a:bodyPr/>
          <a:lstStyle>
            <a:lvl1pPr>
              <a:defRPr>
                <a:solidFill>
                  <a:srgbClr val="FFFFFF"/>
                </a:solidFill>
              </a:defRPr>
            </a:lvl1pPr>
          </a:lstStyle>
          <a:p>
            <a:fld id="{D1C7AFB8-BFB9-4624-A05C-778C62E492F1}" type="datetime1">
              <a:rPr lang="en-US" smtClean="0"/>
              <a:t>10/9/2018</a:t>
            </a:fld>
            <a:endParaRPr lang="en-GB" dirty="0"/>
          </a:p>
        </p:txBody>
      </p:sp>
      <p:sp>
        <p:nvSpPr>
          <p:cNvPr id="5" name="Footer Placeholder 4"/>
          <p:cNvSpPr>
            <a:spLocks noGrp="1"/>
          </p:cNvSpPr>
          <p:nvPr>
            <p:ph type="ftr" sz="quarter" idx="11"/>
          </p:nvPr>
        </p:nvSpPr>
        <p:spPr>
          <a:ln>
            <a:noFill/>
          </a:ln>
        </p:spPr>
        <p:txBody>
          <a:bodyPr/>
          <a:lstStyle>
            <a:lvl1pPr>
              <a:defRPr>
                <a:solidFill>
                  <a:srgbClr val="FFFFFF"/>
                </a:solidFill>
              </a:defRPr>
            </a:lvl1pPr>
          </a:lstStyle>
          <a:p>
            <a:endParaRPr lang="en-GB" dirty="0"/>
          </a:p>
        </p:txBody>
      </p:sp>
      <p:pic>
        <p:nvPicPr>
          <p:cNvPr id="13" name="ceos_logo.png"/>
          <p:cNvPicPr/>
          <p:nvPr userDrawn="1"/>
        </p:nvPicPr>
        <p:blipFill>
          <a:blip r:embed="rId3">
            <a:extLst/>
          </a:blip>
          <a:stretch>
            <a:fillRect/>
          </a:stretch>
        </p:blipFill>
        <p:spPr>
          <a:xfrm>
            <a:off x="493009" y="234785"/>
            <a:ext cx="2507906" cy="993132"/>
          </a:xfrm>
          <a:prstGeom prst="rect">
            <a:avLst/>
          </a:prstGeom>
          <a:ln w="12700">
            <a:miter lim="400000"/>
          </a:ln>
        </p:spPr>
      </p:pic>
      <p:sp>
        <p:nvSpPr>
          <p:cNvPr id="14" name="Shape 10"/>
          <p:cNvSpPr txBox="1">
            <a:spLocks/>
          </p:cNvSpPr>
          <p:nvPr userDrawn="1"/>
        </p:nvSpPr>
        <p:spPr>
          <a:xfrm>
            <a:off x="493009" y="126401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47089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5655B09-09DB-480C-BB6B-FEF888E9F7EC}" type="datetime1">
              <a:rPr lang="en-US" smtClean="0"/>
              <a:t>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07765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805B61A-5CF3-43CF-8DC1-2FED92085D37}" type="datetime1">
              <a:rPr lang="en-US" smtClean="0"/>
              <a:t>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084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36467792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40339200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857250"/>
            <a:ext cx="8305800" cy="571500"/>
          </a:xfrm>
          <a:prstGeom prst="rect">
            <a:avLst/>
          </a:prstGeom>
        </p:spPr>
        <p:txBody>
          <a:bodyPr/>
          <a:lstStyle>
            <a:lvl1pPr algn="just">
              <a:buNone/>
              <a:defRPr sz="1650">
                <a:solidFill>
                  <a:schemeClr val="tx1"/>
                </a:solidFill>
              </a:defRPr>
            </a:lvl1pPr>
            <a:lvl2pPr>
              <a:buNone/>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5" name="Content Placeholder 3"/>
          <p:cNvSpPr>
            <a:spLocks noGrp="1"/>
          </p:cNvSpPr>
          <p:nvPr>
            <p:ph sz="half" idx="11"/>
          </p:nvPr>
        </p:nvSpPr>
        <p:spPr>
          <a:xfrm>
            <a:off x="0" y="1428750"/>
            <a:ext cx="8839200" cy="3429000"/>
          </a:xfrm>
          <a:prstGeom prst="rect">
            <a:avLst/>
          </a:prstGeom>
        </p:spPr>
        <p:txBody>
          <a:bodyPr/>
          <a:lstStyle>
            <a:lvl1pPr>
              <a:buSzPct val="90000"/>
              <a:defRPr sz="1500" baseline="0">
                <a:solidFill>
                  <a:schemeClr val="tx1"/>
                </a:solidFill>
                <a:latin typeface="Century Gothic" pitchFamily="34" charset="0"/>
              </a:defRPr>
            </a:lvl1pPr>
            <a:lvl2pPr marL="576695" indent="-233795">
              <a:buClr>
                <a:srgbClr val="005426"/>
              </a:buClr>
              <a:buSzPct val="80000"/>
              <a:buFont typeface="Wingdings" panose="05000000000000000000" pitchFamily="2" charset="2"/>
              <a:buChar char="§"/>
              <a:defRPr sz="1500" baseline="0">
                <a:solidFill>
                  <a:schemeClr val="tx1"/>
                </a:solidFill>
                <a:latin typeface="Century Gothic" pitchFamily="34" charset="0"/>
              </a:defRPr>
            </a:lvl2pPr>
            <a:lvl3pPr>
              <a:buSzPct val="60000"/>
              <a:defRPr sz="1500" baseline="0">
                <a:solidFill>
                  <a:schemeClr val="tx1"/>
                </a:solidFill>
                <a:latin typeface="Century Gothic" pitchFamily="34" charset="0"/>
              </a:defRPr>
            </a:lvl3pPr>
            <a:lvl4pPr>
              <a:defRPr sz="1800">
                <a:solidFill>
                  <a:srgbClr val="C00000"/>
                </a:solidFill>
              </a:defRPr>
            </a:lvl4pPr>
            <a:lvl5pPr>
              <a:defRPr sz="180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1981200" y="57151"/>
            <a:ext cx="3581400" cy="76174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defTabSz="685800" eaLnBrk="1" fontAlgn="auto" latinLnBrk="0" hangingPunct="1">
              <a:lnSpc>
                <a:spcPct val="100000"/>
              </a:lnSpc>
              <a:spcBef>
                <a:spcPts val="0"/>
              </a:spcBef>
              <a:spcAft>
                <a:spcPts val="0"/>
              </a:spcAft>
              <a:buClrTx/>
              <a:buSzTx/>
              <a:buFontTx/>
              <a:buNone/>
              <a:tabLst/>
              <a:defRPr>
                <a:solidFill>
                  <a:srgbClr val="000000"/>
                </a:solidFill>
              </a:defRPr>
            </a:pPr>
            <a:r>
              <a:rPr lang="en-US" sz="1650" dirty="0">
                <a:solidFill>
                  <a:srgbClr val="FFFFFF"/>
                </a:solidFill>
                <a:latin typeface="Proxima Nova Regular"/>
                <a:ea typeface="Proxima Nova Regular"/>
                <a:cs typeface="Proxima Nova Regular"/>
                <a:sym typeface="Proxima Nova Regular"/>
              </a:rPr>
              <a:t>Proposed WGCV CARD4L assessment process </a:t>
            </a:r>
          </a:p>
          <a:p>
            <a:pPr lvl="0" defTabSz="685800">
              <a:defRPr>
                <a:solidFill>
                  <a:srgbClr val="000000"/>
                </a:solidFill>
              </a:defRPr>
            </a:pPr>
            <a:r>
              <a:rPr lang="en-US" sz="1650" dirty="0">
                <a:solidFill>
                  <a:srgbClr val="FFFFFF"/>
                </a:solidFill>
                <a:latin typeface="Proxima Nova Regular"/>
                <a:ea typeface="Proxima Nova Regular"/>
                <a:cs typeface="Proxima Nova Regular"/>
                <a:sym typeface="Proxima Nova Regular"/>
              </a:rPr>
              <a:t>WGCV-44</a:t>
            </a:r>
          </a:p>
        </p:txBody>
      </p:sp>
    </p:spTree>
    <p:extLst>
      <p:ext uri="{BB962C8B-B14F-4D97-AF65-F5344CB8AC3E}">
        <p14:creationId xmlns:p14="http://schemas.microsoft.com/office/powerpoint/2010/main" val="22501189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224047034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25165837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19889608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9FA9E7F-9FEA-42CA-841A-D4F93C816EDF}" type="datetime1">
              <a:rPr lang="en-US" smtClean="0"/>
              <a:t>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dirty="0"/>
          </a:p>
        </p:txBody>
      </p:sp>
    </p:spTree>
    <p:extLst>
      <p:ext uri="{BB962C8B-B14F-4D97-AF65-F5344CB8AC3E}">
        <p14:creationId xmlns:p14="http://schemas.microsoft.com/office/powerpoint/2010/main" val="120652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C6D7012-B0F8-4552-A1D1-2BE7E7EAF153}" type="datetime1">
              <a:rPr lang="en-US" smtClean="0"/>
              <a:t>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97837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51FF13E2-1DCD-47DD-BCA4-0A5C3B02B07A}" type="datetime1">
              <a:rPr lang="en-US" smtClean="0"/>
              <a:t>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398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2C2CD935-6DA6-44F6-B43E-8954B3D8B7A4}" type="datetime1">
              <a:rPr lang="en-US" smtClean="0"/>
              <a:t>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9174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C5CC554A-D3DE-4E55-8F69-CAA8BFCBA09D}" type="datetime1">
              <a:rPr lang="en-US" smtClean="0"/>
              <a:t>10/9/2018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80337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C02D9-FC4C-4938-B9A6-C70F2895EE9D}" type="datetime1">
              <a:rPr lang="en-US" smtClean="0"/>
              <a:t>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9006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D5BC104-888C-45B8-8D83-E8293CB5A6A1}" type="datetime1">
              <a:rPr lang="en-US" smtClean="0"/>
              <a:t>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40482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6A998D-3CD4-47FE-B883-7AB7A1AA92EC}" type="datetime1">
              <a:rPr lang="en-US" smtClean="0"/>
              <a:t>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38269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9"/>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20"/>
          <a:stretch>
            <a:fillRect/>
          </a:stretch>
        </p:blipFill>
        <p:spPr>
          <a:xfrm>
            <a:off x="1" y="1"/>
            <a:ext cx="6155483" cy="1097089"/>
          </a:xfrm>
          <a:prstGeom prst="rect">
            <a:avLst/>
          </a:prstGeom>
        </p:spPr>
      </p:pic>
      <p:sp>
        <p:nvSpPr>
          <p:cNvPr id="2" name="Title Placeholder 1"/>
          <p:cNvSpPr>
            <a:spLocks noGrp="1"/>
          </p:cNvSpPr>
          <p:nvPr>
            <p:ph type="title"/>
          </p:nvPr>
        </p:nvSpPr>
        <p:spPr>
          <a:xfrm>
            <a:off x="2020932" y="122549"/>
            <a:ext cx="5098671" cy="85725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8DF3EE-E27B-426D-A771-1C84FB90F810}" type="datetime1">
              <a:rPr lang="en-US" smtClean="0"/>
              <a:t>10/9/2018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8C7F34-962E-5C46-A517-BC8DD47DCCA6}" type="slidenum">
              <a:rPr lang="en-GB" smtClean="0"/>
              <a:t>‹#›</a:t>
            </a:fld>
            <a:endParaRPr lang="en-GB" dirty="0"/>
          </a:p>
        </p:txBody>
      </p:sp>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defTabSz="457200" rtl="0" eaLnBrk="1" latinLnBrk="0" hangingPunct="1">
        <a:spcBef>
          <a:spcPct val="0"/>
        </a:spcBef>
        <a:buNone/>
        <a:defRPr sz="240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CARD4L%20Product%20Specification%20-%20Backscatter%20-%20v2.1.1.pdf"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ceos.org/ard/"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668" y="1720711"/>
            <a:ext cx="8632331" cy="1689514"/>
          </a:xfrm>
        </p:spPr>
        <p:txBody>
          <a:bodyPr anchor="ctr">
            <a:normAutofit/>
          </a:bodyPr>
          <a:lstStyle/>
          <a:p>
            <a:pPr lvl="0"/>
            <a:r>
              <a:rPr lang="en-US" sz="2800" b="1" dirty="0"/>
              <a:t>CEOS Analysis Ready Data for Land (CARD4L) Status Update</a:t>
            </a:r>
            <a:br>
              <a:rPr lang="en-US" b="1" dirty="0"/>
            </a:br>
            <a:r>
              <a:rPr lang="en-US" sz="1800" b="1" dirty="0"/>
              <a:t>(For Information)</a:t>
            </a:r>
            <a:endParaRPr lang="fr-FR" sz="2000" b="1" dirty="0"/>
          </a:p>
        </p:txBody>
      </p:sp>
      <p:sp>
        <p:nvSpPr>
          <p:cNvPr id="3" name="Subtitle 2"/>
          <p:cNvSpPr>
            <a:spLocks noGrp="1"/>
          </p:cNvSpPr>
          <p:nvPr>
            <p:ph type="subTitle" idx="1"/>
          </p:nvPr>
        </p:nvSpPr>
        <p:spPr>
          <a:xfrm>
            <a:off x="493009" y="3676490"/>
            <a:ext cx="5634665" cy="1249391"/>
          </a:xfrm>
        </p:spPr>
        <p:txBody>
          <a:bodyPr anchor="ctr">
            <a:normAutofit fontScale="92500" lnSpcReduction="20000"/>
          </a:bodyPr>
          <a:lstStyle/>
          <a:p>
            <a:r>
              <a:rPr lang="en-GB" dirty="0">
                <a:latin typeface="Helvetica" panose="020B0604020202020204" pitchFamily="34" charset="0"/>
                <a:cs typeface="Helvetica" panose="020B0604020202020204" pitchFamily="34" charset="0"/>
              </a:rPr>
              <a:t>Steve Labahn (USGS), LSI-VC Co-Lead</a:t>
            </a:r>
          </a:p>
          <a:p>
            <a:pPr>
              <a:tabLst>
                <a:tab pos="231775" algn="l"/>
              </a:tabLst>
            </a:pPr>
            <a:r>
              <a:rPr lang="en-GB" dirty="0">
                <a:latin typeface="Helvetica" panose="020B0604020202020204" pitchFamily="34" charset="0"/>
                <a:cs typeface="Helvetica" panose="020B0604020202020204" pitchFamily="34" charset="0"/>
              </a:rPr>
              <a:t>	LSI-VC Co-Leads: Susanne Mecklenburg (ESA) and Adam Lewis (GA)</a:t>
            </a:r>
          </a:p>
          <a:p>
            <a:r>
              <a:rPr lang="en-GB" dirty="0">
                <a:latin typeface="Helvetica" panose="020B0604020202020204" pitchFamily="34" charset="0"/>
                <a:cs typeface="Helvetica" panose="020B0604020202020204" pitchFamily="34" charset="0"/>
              </a:rPr>
              <a:t>2018 CEOS Plenary</a:t>
            </a:r>
          </a:p>
          <a:p>
            <a:r>
              <a:rPr lang="en-GB" dirty="0">
                <a:latin typeface="Helvetica" panose="020B0604020202020204" pitchFamily="34" charset="0"/>
                <a:cs typeface="Helvetica" panose="020B0604020202020204" pitchFamily="34" charset="0"/>
              </a:rPr>
              <a:t>Agenda Item 5.3</a:t>
            </a:r>
          </a:p>
          <a:p>
            <a:r>
              <a:rPr lang="en-GB" dirty="0">
                <a:latin typeface="Helvetica" panose="020B0604020202020204" pitchFamily="34" charset="0"/>
                <a:cs typeface="Helvetica" panose="020B0604020202020204" pitchFamily="34" charset="0"/>
              </a:rPr>
              <a:t>Brussels, Belgium</a:t>
            </a:r>
          </a:p>
          <a:p>
            <a:r>
              <a:rPr lang="en-GB" dirty="0">
                <a:latin typeface="Helvetica" panose="020B0604020202020204" pitchFamily="34" charset="0"/>
                <a:cs typeface="Helvetica" panose="020B0604020202020204" pitchFamily="34" charset="0"/>
              </a:rPr>
              <a:t>16-18 October 2018</a:t>
            </a:r>
          </a:p>
        </p:txBody>
      </p:sp>
    </p:spTree>
    <p:extLst>
      <p:ext uri="{BB962C8B-B14F-4D97-AF65-F5344CB8AC3E}">
        <p14:creationId xmlns:p14="http://schemas.microsoft.com/office/powerpoint/2010/main" val="116193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951741-F70D-4F8D-978F-386C2A8745AC}"/>
              </a:ext>
            </a:extLst>
          </p:cNvPr>
          <p:cNvSpPr>
            <a:spLocks noGrp="1"/>
          </p:cNvSpPr>
          <p:nvPr>
            <p:ph type="title"/>
          </p:nvPr>
        </p:nvSpPr>
        <p:spPr/>
        <p:txBody>
          <a:bodyPr/>
          <a:lstStyle/>
          <a:p>
            <a:r>
              <a:rPr lang="en-GB" b="1" dirty="0">
                <a:solidFill>
                  <a:schemeClr val="bg1"/>
                </a:solidFill>
              </a:rPr>
              <a:t>CARD4L Product Stocktake</a:t>
            </a:r>
            <a:endParaRPr lang="en-US" b="1" dirty="0"/>
          </a:p>
        </p:txBody>
      </p:sp>
      <p:sp>
        <p:nvSpPr>
          <p:cNvPr id="2" name="Content Placeholder 1"/>
          <p:cNvSpPr>
            <a:spLocks noGrp="1"/>
          </p:cNvSpPr>
          <p:nvPr>
            <p:ph idx="1"/>
          </p:nvPr>
        </p:nvSpPr>
        <p:spPr/>
        <p:txBody>
          <a:bodyPr>
            <a:normAutofit/>
          </a:bodyPr>
          <a:lstStyle/>
          <a:p>
            <a:r>
              <a:rPr lang="en-GB" sz="2000" dirty="0"/>
              <a:t>CARD4L product stocktake is underway</a:t>
            </a:r>
          </a:p>
          <a:p>
            <a:pPr marL="0" indent="0">
              <a:buNone/>
            </a:pPr>
            <a:r>
              <a:rPr lang="en-GB" sz="2000" i="1" dirty="0"/>
              <a:t>     for internal use until CARD4L products are achieved</a:t>
            </a:r>
            <a:endParaRPr lang="en-GB" sz="2000" dirty="0"/>
          </a:p>
        </p:txBody>
      </p:sp>
      <p:pic>
        <p:nvPicPr>
          <p:cNvPr id="4" name="Picture 3"/>
          <p:cNvPicPr>
            <a:picLocks noChangeAspect="1"/>
          </p:cNvPicPr>
          <p:nvPr/>
        </p:nvPicPr>
        <p:blipFill rotWithShape="1">
          <a:blip r:embed="rId2"/>
          <a:srcRect t="28808"/>
          <a:stretch/>
        </p:blipFill>
        <p:spPr>
          <a:xfrm>
            <a:off x="-1" y="2012565"/>
            <a:ext cx="9112715" cy="2842315"/>
          </a:xfrm>
          <a:prstGeom prst="rect">
            <a:avLst/>
          </a:prstGeom>
        </p:spPr>
      </p:pic>
      <p:sp>
        <p:nvSpPr>
          <p:cNvPr id="7" name="Slide Number Placeholder 1">
            <a:extLst>
              <a:ext uri="{FF2B5EF4-FFF2-40B4-BE49-F238E27FC236}">
                <a16:creationId xmlns:a16="http://schemas.microsoft.com/office/drawing/2014/main" id="{252668A6-2103-47B3-A560-3604B5F34572}"/>
              </a:ext>
            </a:extLst>
          </p:cNvPr>
          <p:cNvSpPr>
            <a:spLocks noGrp="1"/>
          </p:cNvSpPr>
          <p:nvPr>
            <p:ph type="sldNum" sz="quarter" idx="12"/>
          </p:nvPr>
        </p:nvSpPr>
        <p:spPr>
          <a:xfrm>
            <a:off x="7010400" y="4867971"/>
            <a:ext cx="2133600" cy="273844"/>
          </a:xfrm>
        </p:spPr>
        <p:txBody>
          <a:bodyPr/>
          <a:lstStyle/>
          <a:p>
            <a:pPr defTabSz="685800"/>
            <a:fld id="{86CB4B4D-7CA3-9044-876B-883B54F8677D}" type="slidenum">
              <a:rPr lang="uk-UA" smtClean="0"/>
              <a:pPr defTabSz="685800"/>
              <a:t>10</a:t>
            </a:fld>
            <a:endParaRPr lang="uk-UA" dirty="0"/>
          </a:p>
        </p:txBody>
      </p:sp>
    </p:spTree>
    <p:extLst>
      <p:ext uri="{BB962C8B-B14F-4D97-AF65-F5344CB8AC3E}">
        <p14:creationId xmlns:p14="http://schemas.microsoft.com/office/powerpoint/2010/main" val="181071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EBB877-5A99-423D-A8BC-19FDA461CB7A}"/>
              </a:ext>
            </a:extLst>
          </p:cNvPr>
          <p:cNvSpPr>
            <a:spLocks noGrp="1"/>
          </p:cNvSpPr>
          <p:nvPr>
            <p:ph type="title"/>
          </p:nvPr>
        </p:nvSpPr>
        <p:spPr/>
        <p:txBody>
          <a:bodyPr/>
          <a:lstStyle/>
          <a:p>
            <a:r>
              <a:rPr lang="en-AU" b="1" dirty="0"/>
              <a:t>CARD4L Information Notes</a:t>
            </a:r>
            <a:endParaRPr lang="en-US" b="1" dirty="0"/>
          </a:p>
        </p:txBody>
      </p:sp>
      <p:sp>
        <p:nvSpPr>
          <p:cNvPr id="2" name="Slide Number Placeholder 1"/>
          <p:cNvSpPr>
            <a:spLocks noGrp="1"/>
          </p:cNvSpPr>
          <p:nvPr>
            <p:ph type="sldNum" sz="quarter" idx="12"/>
          </p:nvPr>
        </p:nvSpPr>
        <p:spPr>
          <a:xfrm>
            <a:off x="7010400" y="4861922"/>
            <a:ext cx="2133600" cy="273844"/>
          </a:xfrm>
        </p:spPr>
        <p:txBody>
          <a:bodyPr/>
          <a:lstStyle/>
          <a:p>
            <a:pPr defTabSz="685800"/>
            <a:fld id="{86CB4B4D-7CA3-9044-876B-883B54F8677D}" type="slidenum">
              <a:rPr lang="uk-UA" smtClean="0"/>
              <a:pPr defTabSz="685800"/>
              <a:t>11</a:t>
            </a:fld>
            <a:endParaRPr lang="uk-UA"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3121" y="1169126"/>
            <a:ext cx="1986250" cy="280851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8879" y="1165107"/>
            <a:ext cx="1989092" cy="281253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7479" y="1165108"/>
            <a:ext cx="1990254" cy="281417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9" name="TextBox 8"/>
          <p:cNvSpPr txBox="1"/>
          <p:nvPr/>
        </p:nvSpPr>
        <p:spPr>
          <a:xfrm>
            <a:off x="2457450" y="4514098"/>
            <a:ext cx="4572000" cy="4847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latinLnBrk="1" hangingPunct="0"/>
            <a:r>
              <a:rPr lang="en-AU" sz="1350" dirty="0">
                <a:solidFill>
                  <a:srgbClr val="002569"/>
                </a:solidFill>
                <a:latin typeface="Helvetica" panose="020B0604020202020204" pitchFamily="34" charset="0"/>
                <a:cs typeface="Helvetica" panose="020B0604020202020204" pitchFamily="34" charset="0"/>
              </a:rPr>
              <a:t>Intended to inspire users and convince data providers and data hosts to adopt CARD4L.</a:t>
            </a:r>
          </a:p>
        </p:txBody>
      </p:sp>
    </p:spTree>
    <p:extLst>
      <p:ext uri="{BB962C8B-B14F-4D97-AF65-F5344CB8AC3E}">
        <p14:creationId xmlns:p14="http://schemas.microsoft.com/office/powerpoint/2010/main" val="82552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666682-B48F-466A-B0AD-7E92B6857E12}"/>
              </a:ext>
            </a:extLst>
          </p:cNvPr>
          <p:cNvSpPr>
            <a:spLocks noGrp="1"/>
          </p:cNvSpPr>
          <p:nvPr>
            <p:ph type="sldNum" sz="quarter" idx="12"/>
          </p:nvPr>
        </p:nvSpPr>
        <p:spPr/>
        <p:txBody>
          <a:bodyPr/>
          <a:lstStyle/>
          <a:p>
            <a:fld id="{7B8C7F34-962E-5C46-A517-BC8DD47DCCA6}" type="slidenum">
              <a:rPr lang="en-GB" smtClean="0"/>
              <a:t>12</a:t>
            </a:fld>
            <a:endParaRPr lang="en-GB" dirty="0"/>
          </a:p>
        </p:txBody>
      </p:sp>
      <p:sp>
        <p:nvSpPr>
          <p:cNvPr id="8" name="Title 1">
            <a:extLst>
              <a:ext uri="{FF2B5EF4-FFF2-40B4-BE49-F238E27FC236}">
                <a16:creationId xmlns:a16="http://schemas.microsoft.com/office/drawing/2014/main" id="{7FE93383-FD0F-4072-B767-E3EE5CAC7C18}"/>
              </a:ext>
            </a:extLst>
          </p:cNvPr>
          <p:cNvSpPr>
            <a:spLocks noGrp="1"/>
          </p:cNvSpPr>
          <p:nvPr>
            <p:ph type="title"/>
          </p:nvPr>
        </p:nvSpPr>
        <p:spPr>
          <a:xfrm>
            <a:off x="1779564" y="122549"/>
            <a:ext cx="5859194" cy="857250"/>
          </a:xfrm>
        </p:spPr>
        <p:txBody>
          <a:bodyPr/>
          <a:lstStyle/>
          <a:p>
            <a:r>
              <a:rPr lang="en-US" b="1" dirty="0"/>
              <a:t>Deliverables</a:t>
            </a:r>
          </a:p>
        </p:txBody>
      </p:sp>
      <p:graphicFrame>
        <p:nvGraphicFramePr>
          <p:cNvPr id="9" name="Table 8">
            <a:extLst>
              <a:ext uri="{FF2B5EF4-FFF2-40B4-BE49-F238E27FC236}">
                <a16:creationId xmlns:a16="http://schemas.microsoft.com/office/drawing/2014/main" id="{37876ACF-A0AA-4615-9921-FF33A126024B}"/>
              </a:ext>
            </a:extLst>
          </p:cNvPr>
          <p:cNvGraphicFramePr>
            <a:graphicFrameLocks noGrp="1"/>
          </p:cNvGraphicFramePr>
          <p:nvPr>
            <p:extLst>
              <p:ext uri="{D42A27DB-BD31-4B8C-83A1-F6EECF244321}">
                <p14:modId xmlns:p14="http://schemas.microsoft.com/office/powerpoint/2010/main" val="3265245163"/>
              </p:ext>
            </p:extLst>
          </p:nvPr>
        </p:nvGraphicFramePr>
        <p:xfrm>
          <a:off x="0" y="1098544"/>
          <a:ext cx="9144000" cy="3733800"/>
        </p:xfrm>
        <a:graphic>
          <a:graphicData uri="http://schemas.openxmlformats.org/drawingml/2006/table">
            <a:tbl>
              <a:tblPr firstRow="1" bandRow="1">
                <a:tableStyleId>{5C22544A-7EE6-4342-B048-85BDC9FD1C3A}</a:tableStyleId>
              </a:tblPr>
              <a:tblGrid>
                <a:gridCol w="741424">
                  <a:extLst>
                    <a:ext uri="{9D8B030D-6E8A-4147-A177-3AD203B41FA5}">
                      <a16:colId xmlns:a16="http://schemas.microsoft.com/office/drawing/2014/main" val="736171777"/>
                    </a:ext>
                  </a:extLst>
                </a:gridCol>
                <a:gridCol w="1890333">
                  <a:extLst>
                    <a:ext uri="{9D8B030D-6E8A-4147-A177-3AD203B41FA5}">
                      <a16:colId xmlns:a16="http://schemas.microsoft.com/office/drawing/2014/main" val="505340649"/>
                    </a:ext>
                  </a:extLst>
                </a:gridCol>
                <a:gridCol w="821769">
                  <a:extLst>
                    <a:ext uri="{9D8B030D-6E8A-4147-A177-3AD203B41FA5}">
                      <a16:colId xmlns:a16="http://schemas.microsoft.com/office/drawing/2014/main" val="2574441847"/>
                    </a:ext>
                  </a:extLst>
                </a:gridCol>
                <a:gridCol w="5690474">
                  <a:extLst>
                    <a:ext uri="{9D8B030D-6E8A-4147-A177-3AD203B41FA5}">
                      <a16:colId xmlns:a16="http://schemas.microsoft.com/office/drawing/2014/main" val="540254636"/>
                    </a:ext>
                  </a:extLst>
                </a:gridCol>
              </a:tblGrid>
              <a:tr h="0">
                <a:tc>
                  <a:txBody>
                    <a:bodyPr/>
                    <a:lstStyle/>
                    <a:p>
                      <a:r>
                        <a:rPr lang="en-US" sz="1000" dirty="0"/>
                        <a:t>Number</a:t>
                      </a:r>
                    </a:p>
                  </a:txBody>
                  <a:tcPr/>
                </a:tc>
                <a:tc>
                  <a:txBody>
                    <a:bodyPr/>
                    <a:lstStyle/>
                    <a:p>
                      <a:r>
                        <a:rPr lang="en-US" sz="1000" dirty="0"/>
                        <a:t>Title</a:t>
                      </a:r>
                    </a:p>
                  </a:txBody>
                  <a:tcPr/>
                </a:tc>
                <a:tc>
                  <a:txBody>
                    <a:bodyPr/>
                    <a:lstStyle/>
                    <a:p>
                      <a:r>
                        <a:rPr lang="en-US" sz="1000" dirty="0"/>
                        <a:t>Completion</a:t>
                      </a:r>
                    </a:p>
                    <a:p>
                      <a:r>
                        <a:rPr lang="en-US" sz="1000" dirty="0"/>
                        <a:t>Date</a:t>
                      </a:r>
                    </a:p>
                  </a:txBody>
                  <a:tcPr/>
                </a:tc>
                <a:tc>
                  <a:txBody>
                    <a:bodyPr/>
                    <a:lstStyle/>
                    <a:p>
                      <a:r>
                        <a:rPr lang="en-US" sz="1000" dirty="0"/>
                        <a:t>Progress Report</a:t>
                      </a:r>
                    </a:p>
                  </a:txBody>
                  <a:tcPr/>
                </a:tc>
                <a:extLst>
                  <a:ext uri="{0D108BD9-81ED-4DB2-BD59-A6C34878D82A}">
                    <a16:rowId xmlns:a16="http://schemas.microsoft.com/office/drawing/2014/main" val="1729934341"/>
                  </a:ext>
                </a:extLst>
              </a:tr>
              <a:tr h="370840">
                <a:tc>
                  <a:txBody>
                    <a:bodyPr/>
                    <a:lstStyle/>
                    <a:p>
                      <a:pPr algn="ctr"/>
                      <a:r>
                        <a:rPr lang="en-US" sz="900" dirty="0"/>
                        <a:t>FDA-07</a:t>
                      </a:r>
                    </a:p>
                  </a:txBody>
                  <a:tcPr/>
                </a:tc>
                <a:tc>
                  <a:txBody>
                    <a:bodyPr/>
                    <a:lstStyle/>
                    <a:p>
                      <a:r>
                        <a:rPr lang="en-US" sz="900" dirty="0"/>
                        <a:t>Product Specifications in accordance with the CARD4L Framework</a:t>
                      </a:r>
                    </a:p>
                  </a:txBody>
                  <a:tcPr/>
                </a:tc>
                <a:tc>
                  <a:txBody>
                    <a:bodyPr/>
                    <a:lstStyle/>
                    <a:p>
                      <a:pPr algn="ctr"/>
                      <a:r>
                        <a:rPr lang="en-US" sz="900" dirty="0"/>
                        <a:t>2018-Q1</a:t>
                      </a:r>
                    </a:p>
                  </a:txBody>
                  <a:tcPr/>
                </a:tc>
                <a:tc>
                  <a:txBody>
                    <a:bodyPr/>
                    <a:lstStyle/>
                    <a:p>
                      <a:r>
                        <a:rPr lang="en-US" sz="900" b="1" dirty="0"/>
                        <a:t>September 2018:</a:t>
                      </a:r>
                      <a:r>
                        <a:rPr lang="en-US" sz="900" dirty="0"/>
                        <a:t> All three initial Product Family Specifications (PFS) (surface reflectance, surface temperature, radar backscatter) have been completed and are now at the trial assessment stage. Up to five additional SAR PFS are currently under development: polarimetric covariance, polarimetric decomposition, interferometric line-of-sight, interferometric coherence, and geocoded SLC; however, these might be consolidated down to just three PFS.</a:t>
                      </a:r>
                    </a:p>
                    <a:p>
                      <a:r>
                        <a:rPr lang="en-US" sz="900" b="1" dirty="0"/>
                        <a:t>FDA-07 is now considered complete.</a:t>
                      </a:r>
                    </a:p>
                  </a:txBody>
                  <a:tcPr/>
                </a:tc>
                <a:extLst>
                  <a:ext uri="{0D108BD9-81ED-4DB2-BD59-A6C34878D82A}">
                    <a16:rowId xmlns:a16="http://schemas.microsoft.com/office/drawing/2014/main" val="3417007723"/>
                  </a:ext>
                </a:extLst>
              </a:tr>
              <a:tr h="370840">
                <a:tc>
                  <a:txBody>
                    <a:bodyPr/>
                    <a:lstStyle/>
                    <a:p>
                      <a:pPr algn="ctr"/>
                      <a:r>
                        <a:rPr lang="en-US" sz="900" dirty="0"/>
                        <a:t>VC-30</a:t>
                      </a:r>
                    </a:p>
                  </a:txBody>
                  <a:tcPr/>
                </a:tc>
                <a:tc>
                  <a:txBody>
                    <a:bodyPr/>
                    <a:lstStyle/>
                    <a:p>
                      <a:r>
                        <a:rPr lang="en-US" sz="900" dirty="0"/>
                        <a:t>Interoperability case study for Landsat and Sentinel-2</a:t>
                      </a:r>
                    </a:p>
                  </a:txBody>
                  <a:tcPr/>
                </a:tc>
                <a:tc>
                  <a:txBody>
                    <a:bodyPr/>
                    <a:lstStyle/>
                    <a:p>
                      <a:pPr algn="ctr"/>
                      <a:r>
                        <a:rPr lang="en-US" sz="900" dirty="0"/>
                        <a:t>2018-Q4</a:t>
                      </a:r>
                    </a:p>
                  </a:txBody>
                  <a:tcPr/>
                </a:tc>
                <a:tc>
                  <a:txBody>
                    <a:bodyPr/>
                    <a:lstStyle/>
                    <a:p>
                      <a:r>
                        <a:rPr lang="en-US" sz="900" b="1" dirty="0"/>
                        <a:t>September 2018:</a:t>
                      </a:r>
                      <a:r>
                        <a:rPr lang="en-US" sz="900" dirty="0"/>
                        <a:t> LSI-VC has had no MRI task lead since last year, and only bilateral activities are ongoing. There is a broad spectrum of definitions of "interoperable". An agreed and documented definition is needed. It was agreed that an action to </a:t>
                      </a:r>
                      <a:r>
                        <a:rPr lang="en-US" sz="900" dirty="0" err="1"/>
                        <a:t>formalise</a:t>
                      </a:r>
                      <a:r>
                        <a:rPr lang="en-US" sz="900" dirty="0"/>
                        <a:t> what we mean by "interoperable" is necessary before further work can be done on VC-30. A new task will be established in the 2019-2021 CEOS Work Plan to do this, and the </a:t>
                      </a:r>
                      <a:r>
                        <a:rPr lang="en-US" sz="900" b="1" dirty="0"/>
                        <a:t>due date for VC-30 will be changed to Q4 2019</a:t>
                      </a:r>
                      <a:r>
                        <a:rPr lang="en-US" sz="900" dirty="0"/>
                        <a:t>.</a:t>
                      </a:r>
                    </a:p>
                  </a:txBody>
                  <a:tcPr/>
                </a:tc>
                <a:extLst>
                  <a:ext uri="{0D108BD9-81ED-4DB2-BD59-A6C34878D82A}">
                    <a16:rowId xmlns:a16="http://schemas.microsoft.com/office/drawing/2014/main" val="2158195671"/>
                  </a:ext>
                </a:extLst>
              </a:tr>
              <a:tr h="370840">
                <a:tc>
                  <a:txBody>
                    <a:bodyPr/>
                    <a:lstStyle/>
                    <a:p>
                      <a:pPr algn="ctr"/>
                      <a:r>
                        <a:rPr lang="en-US" sz="900" dirty="0"/>
                        <a:t>VC-31</a:t>
                      </a:r>
                    </a:p>
                  </a:txBody>
                  <a:tcPr/>
                </a:tc>
                <a:tc>
                  <a:txBody>
                    <a:bodyPr/>
                    <a:lstStyle/>
                    <a:p>
                      <a:r>
                        <a:rPr lang="en-US" sz="900" dirty="0"/>
                        <a:t>Evaluate CARD4L among target user communities</a:t>
                      </a:r>
                    </a:p>
                  </a:txBody>
                  <a:tcPr/>
                </a:tc>
                <a:tc>
                  <a:txBody>
                    <a:bodyPr/>
                    <a:lstStyle/>
                    <a:p>
                      <a:pPr algn="ctr"/>
                      <a:r>
                        <a:rPr lang="en-US" sz="900" dirty="0"/>
                        <a:t>2018-Q4</a:t>
                      </a:r>
                    </a:p>
                  </a:txBody>
                  <a:tcPr/>
                </a:tc>
                <a:tc>
                  <a:txBody>
                    <a:bodyPr/>
                    <a:lstStyle/>
                    <a:p>
                      <a:r>
                        <a:rPr lang="en-US" sz="900" b="1" dirty="0"/>
                        <a:t>September 2018:</a:t>
                      </a:r>
                      <a:r>
                        <a:rPr lang="en-US" sz="900" dirty="0"/>
                        <a:t> LSI-VC engaged a range of stakeholders (including the GFOI, GEOGLAM, and Open Data Cube communities) via a survey to gather feedback on CARD4L. 22 responses were received, yielding substantial feedback for the annual updates of the PFS as well as on the CARD4L concept in general.</a:t>
                      </a:r>
                    </a:p>
                  </a:txBody>
                  <a:tcPr/>
                </a:tc>
                <a:extLst>
                  <a:ext uri="{0D108BD9-81ED-4DB2-BD59-A6C34878D82A}">
                    <a16:rowId xmlns:a16="http://schemas.microsoft.com/office/drawing/2014/main" val="1843203205"/>
                  </a:ext>
                </a:extLst>
              </a:tr>
              <a:tr h="370840">
                <a:tc>
                  <a:txBody>
                    <a:bodyPr/>
                    <a:lstStyle/>
                    <a:p>
                      <a:pPr algn="ctr"/>
                      <a:r>
                        <a:rPr lang="en-US" sz="900" dirty="0"/>
                        <a:t>VC-32</a:t>
                      </a:r>
                    </a:p>
                  </a:txBody>
                  <a:tcPr/>
                </a:tc>
                <a:tc>
                  <a:txBody>
                    <a:bodyPr/>
                    <a:lstStyle/>
                    <a:p>
                      <a:r>
                        <a:rPr lang="en-US" sz="900" dirty="0"/>
                        <a:t>CARD4L Product Assessment Framework</a:t>
                      </a:r>
                    </a:p>
                  </a:txBody>
                  <a:tcPr/>
                </a:tc>
                <a:tc>
                  <a:txBody>
                    <a:bodyPr/>
                    <a:lstStyle/>
                    <a:p>
                      <a:pPr algn="ctr"/>
                      <a:r>
                        <a:rPr lang="en-US" sz="900" dirty="0"/>
                        <a:t>2018-Q3</a:t>
                      </a:r>
                    </a:p>
                  </a:txBody>
                  <a:tcPr/>
                </a:tc>
                <a:tc>
                  <a:txBody>
                    <a:bodyPr/>
                    <a:lstStyle/>
                    <a:p>
                      <a:r>
                        <a:rPr lang="en-US" sz="900" b="1" dirty="0"/>
                        <a:t>September 2018:</a:t>
                      </a:r>
                      <a:r>
                        <a:rPr lang="en-US" sz="900" dirty="0"/>
                        <a:t> The general process for assessing a dataset as CARD4L (with peer review provided by WGCV) has been agreed, as well as the process for updating and maintaining the Product Family Specifications. Trial assessments are being undertaken by USGS and ESA (surface reflectance and land surface temperature) and JAXA (SAR backscatter) to test and refine the process. Steps are now being taken to better promote the CARD4L concept to potential users, data producers, and data hosts.</a:t>
                      </a:r>
                    </a:p>
                  </a:txBody>
                  <a:tcPr/>
                </a:tc>
                <a:extLst>
                  <a:ext uri="{0D108BD9-81ED-4DB2-BD59-A6C34878D82A}">
                    <a16:rowId xmlns:a16="http://schemas.microsoft.com/office/drawing/2014/main" val="277641597"/>
                  </a:ext>
                </a:extLst>
              </a:tr>
              <a:tr h="370840">
                <a:tc>
                  <a:txBody>
                    <a:bodyPr/>
                    <a:lstStyle/>
                    <a:p>
                      <a:pPr algn="ctr"/>
                      <a:r>
                        <a:rPr lang="en-US" sz="900" dirty="0"/>
                        <a:t>VC-33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Maintain the CARD4L Product Family Specifications (PFS)</a:t>
                      </a:r>
                    </a:p>
                  </a:txBody>
                  <a:tcPr/>
                </a:tc>
                <a:tc>
                  <a:txBody>
                    <a:bodyPr/>
                    <a:lstStyle/>
                    <a:p>
                      <a:pPr algn="ctr"/>
                      <a:r>
                        <a:rPr lang="en-US" sz="900" dirty="0"/>
                        <a:t>2018-Q4</a:t>
                      </a:r>
                    </a:p>
                  </a:txBody>
                  <a:tcPr/>
                </a:tc>
                <a:tc>
                  <a:txBody>
                    <a:bodyPr/>
                    <a:lstStyle/>
                    <a:p>
                      <a:r>
                        <a:rPr lang="en-US" sz="900" b="1" dirty="0"/>
                        <a:t>September 2018:</a:t>
                      </a:r>
                      <a:r>
                        <a:rPr lang="en-US" sz="900" dirty="0"/>
                        <a:t> The process for updating and maintaining the Product Family Specifications has been agreed. Additional SAR PFS are currently under development.</a:t>
                      </a:r>
                    </a:p>
                    <a:p>
                      <a:r>
                        <a:rPr lang="en-US" sz="900" b="1" dirty="0"/>
                        <a:t>VC-33 is a perpetual action that will likely remain open.</a:t>
                      </a:r>
                    </a:p>
                  </a:txBody>
                  <a:tcPr/>
                </a:tc>
                <a:extLst>
                  <a:ext uri="{0D108BD9-81ED-4DB2-BD59-A6C34878D82A}">
                    <a16:rowId xmlns:a16="http://schemas.microsoft.com/office/drawing/2014/main" val="3449064785"/>
                  </a:ext>
                </a:extLst>
              </a:tr>
            </a:tbl>
          </a:graphicData>
        </a:graphic>
      </p:graphicFrame>
    </p:spTree>
    <p:extLst>
      <p:ext uri="{BB962C8B-B14F-4D97-AF65-F5344CB8AC3E}">
        <p14:creationId xmlns:p14="http://schemas.microsoft.com/office/powerpoint/2010/main" val="82326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666682-B48F-466A-B0AD-7E92B6857E12}"/>
              </a:ext>
            </a:extLst>
          </p:cNvPr>
          <p:cNvSpPr>
            <a:spLocks noGrp="1"/>
          </p:cNvSpPr>
          <p:nvPr>
            <p:ph type="sldNum" sz="quarter" idx="12"/>
          </p:nvPr>
        </p:nvSpPr>
        <p:spPr/>
        <p:txBody>
          <a:bodyPr/>
          <a:lstStyle/>
          <a:p>
            <a:fld id="{7B8C7F34-962E-5C46-A517-BC8DD47DCCA6}" type="slidenum">
              <a:rPr lang="en-GB" smtClean="0"/>
              <a:t>13</a:t>
            </a:fld>
            <a:endParaRPr lang="en-GB" dirty="0"/>
          </a:p>
        </p:txBody>
      </p:sp>
      <p:sp>
        <p:nvSpPr>
          <p:cNvPr id="8" name="Title 1">
            <a:extLst>
              <a:ext uri="{FF2B5EF4-FFF2-40B4-BE49-F238E27FC236}">
                <a16:creationId xmlns:a16="http://schemas.microsoft.com/office/drawing/2014/main" id="{7FE93383-FD0F-4072-B767-E3EE5CAC7C18}"/>
              </a:ext>
            </a:extLst>
          </p:cNvPr>
          <p:cNvSpPr>
            <a:spLocks noGrp="1"/>
          </p:cNvSpPr>
          <p:nvPr>
            <p:ph type="title"/>
          </p:nvPr>
        </p:nvSpPr>
        <p:spPr>
          <a:xfrm>
            <a:off x="1779564" y="122549"/>
            <a:ext cx="5859194" cy="857250"/>
          </a:xfrm>
        </p:spPr>
        <p:txBody>
          <a:bodyPr/>
          <a:lstStyle/>
          <a:p>
            <a:r>
              <a:rPr lang="en-US" b="1" dirty="0"/>
              <a:t>Deliverables</a:t>
            </a:r>
          </a:p>
        </p:txBody>
      </p:sp>
      <p:graphicFrame>
        <p:nvGraphicFramePr>
          <p:cNvPr id="9" name="Table 8">
            <a:extLst>
              <a:ext uri="{FF2B5EF4-FFF2-40B4-BE49-F238E27FC236}">
                <a16:creationId xmlns:a16="http://schemas.microsoft.com/office/drawing/2014/main" id="{37876ACF-A0AA-4615-9921-FF33A126024B}"/>
              </a:ext>
            </a:extLst>
          </p:cNvPr>
          <p:cNvGraphicFramePr>
            <a:graphicFrameLocks noGrp="1"/>
          </p:cNvGraphicFramePr>
          <p:nvPr>
            <p:extLst>
              <p:ext uri="{D42A27DB-BD31-4B8C-83A1-F6EECF244321}">
                <p14:modId xmlns:p14="http://schemas.microsoft.com/office/powerpoint/2010/main" val="2711359617"/>
              </p:ext>
            </p:extLst>
          </p:nvPr>
        </p:nvGraphicFramePr>
        <p:xfrm>
          <a:off x="0" y="1098546"/>
          <a:ext cx="9144000" cy="4099560"/>
        </p:xfrm>
        <a:graphic>
          <a:graphicData uri="http://schemas.openxmlformats.org/drawingml/2006/table">
            <a:tbl>
              <a:tblPr firstRow="1" bandRow="1">
                <a:tableStyleId>{5C22544A-7EE6-4342-B048-85BDC9FD1C3A}</a:tableStyleId>
              </a:tblPr>
              <a:tblGrid>
                <a:gridCol w="741424">
                  <a:extLst>
                    <a:ext uri="{9D8B030D-6E8A-4147-A177-3AD203B41FA5}">
                      <a16:colId xmlns:a16="http://schemas.microsoft.com/office/drawing/2014/main" val="736171777"/>
                    </a:ext>
                  </a:extLst>
                </a:gridCol>
                <a:gridCol w="1890333">
                  <a:extLst>
                    <a:ext uri="{9D8B030D-6E8A-4147-A177-3AD203B41FA5}">
                      <a16:colId xmlns:a16="http://schemas.microsoft.com/office/drawing/2014/main" val="505340649"/>
                    </a:ext>
                  </a:extLst>
                </a:gridCol>
                <a:gridCol w="821769">
                  <a:extLst>
                    <a:ext uri="{9D8B030D-6E8A-4147-A177-3AD203B41FA5}">
                      <a16:colId xmlns:a16="http://schemas.microsoft.com/office/drawing/2014/main" val="2574441847"/>
                    </a:ext>
                  </a:extLst>
                </a:gridCol>
                <a:gridCol w="5690474">
                  <a:extLst>
                    <a:ext uri="{9D8B030D-6E8A-4147-A177-3AD203B41FA5}">
                      <a16:colId xmlns:a16="http://schemas.microsoft.com/office/drawing/2014/main" val="540254636"/>
                    </a:ext>
                  </a:extLst>
                </a:gridCol>
              </a:tblGrid>
              <a:tr h="0">
                <a:tc>
                  <a:txBody>
                    <a:bodyPr/>
                    <a:lstStyle/>
                    <a:p>
                      <a:r>
                        <a:rPr lang="en-US" sz="1000" dirty="0"/>
                        <a:t>Number</a:t>
                      </a:r>
                    </a:p>
                  </a:txBody>
                  <a:tcPr/>
                </a:tc>
                <a:tc>
                  <a:txBody>
                    <a:bodyPr/>
                    <a:lstStyle/>
                    <a:p>
                      <a:r>
                        <a:rPr lang="en-US" sz="1000" dirty="0"/>
                        <a:t>Title</a:t>
                      </a:r>
                    </a:p>
                  </a:txBody>
                  <a:tcPr/>
                </a:tc>
                <a:tc>
                  <a:txBody>
                    <a:bodyPr/>
                    <a:lstStyle/>
                    <a:p>
                      <a:r>
                        <a:rPr lang="en-US" sz="1000" dirty="0"/>
                        <a:t>Completion</a:t>
                      </a:r>
                    </a:p>
                    <a:p>
                      <a:r>
                        <a:rPr lang="en-US" sz="1000" dirty="0"/>
                        <a:t>Date</a:t>
                      </a:r>
                    </a:p>
                  </a:txBody>
                  <a:tcPr/>
                </a:tc>
                <a:tc>
                  <a:txBody>
                    <a:bodyPr/>
                    <a:lstStyle/>
                    <a:p>
                      <a:r>
                        <a:rPr lang="en-US" sz="1000" dirty="0"/>
                        <a:t>Progress Report</a:t>
                      </a:r>
                    </a:p>
                  </a:txBody>
                  <a:tcPr/>
                </a:tc>
                <a:extLst>
                  <a:ext uri="{0D108BD9-81ED-4DB2-BD59-A6C34878D82A}">
                    <a16:rowId xmlns:a16="http://schemas.microsoft.com/office/drawing/2014/main" val="1729934341"/>
                  </a:ext>
                </a:extLst>
              </a:tr>
              <a:tr h="370840">
                <a:tc>
                  <a:txBody>
                    <a:bodyPr/>
                    <a:lstStyle/>
                    <a:p>
                      <a:pPr algn="ctr"/>
                      <a:r>
                        <a:rPr lang="en-US" sz="900" dirty="0"/>
                        <a:t>VC-34</a:t>
                      </a:r>
                    </a:p>
                  </a:txBody>
                  <a:tcPr/>
                </a:tc>
                <a:tc>
                  <a:txBody>
                    <a:bodyPr/>
                    <a:lstStyle/>
                    <a:p>
                      <a:r>
                        <a:rPr lang="en-US" sz="900" dirty="0"/>
                        <a:t>CARD4L Engagement Strategy</a:t>
                      </a:r>
                    </a:p>
                  </a:txBody>
                  <a:tcPr/>
                </a:tc>
                <a:tc>
                  <a:txBody>
                    <a:bodyPr/>
                    <a:lstStyle/>
                    <a:p>
                      <a:pPr algn="ctr"/>
                      <a:r>
                        <a:rPr lang="en-US" sz="900" dirty="0"/>
                        <a:t>2018-Q3</a:t>
                      </a:r>
                    </a:p>
                  </a:txBody>
                  <a:tcPr/>
                </a:tc>
                <a:tc>
                  <a:txBody>
                    <a:bodyPr/>
                    <a:lstStyle/>
                    <a:p>
                      <a:r>
                        <a:rPr lang="en-US" sz="900" b="1" dirty="0"/>
                        <a:t>September 2018:</a:t>
                      </a:r>
                      <a:r>
                        <a:rPr lang="en-US" sz="900" dirty="0"/>
                        <a:t> In 2017-18, LSI-VC has promoted CARD4L through a number of forums, including by publishing in the proceedings of IGARSS and adding references to CARD4L in journal articles on the calibration and validation of Landsat and Sentinel data. LSI-VC has also engaged with industry in conferences (e.g., Pecora 2017), industry workshops (e.g., UK Catapult workshop, September 2017; and the Planet ARD workshop, August 2018).</a:t>
                      </a:r>
                    </a:p>
                    <a:p>
                      <a:r>
                        <a:rPr lang="en-US" sz="900" dirty="0"/>
                        <a:t>The following approach has been agreed for CEOS ARD promotion going forward:</a:t>
                      </a:r>
                    </a:p>
                    <a:p>
                      <a:pPr marL="228600" indent="-228600">
                        <a:buFont typeface="+mj-lt"/>
                        <a:buAutoNum type="arabicPeriod"/>
                      </a:pPr>
                      <a:r>
                        <a:rPr lang="en-US" sz="900" dirty="0"/>
                        <a:t>Develop an information pack capturing the key value of CARD4L, using the CARD4L information notes as a basis.</a:t>
                      </a:r>
                    </a:p>
                    <a:p>
                      <a:pPr marL="228600" indent="-228600">
                        <a:buFont typeface="+mj-lt"/>
                        <a:buAutoNum type="arabicPeriod"/>
                      </a:pPr>
                      <a:r>
                        <a:rPr lang="en-US" sz="900" dirty="0"/>
                        <a:t>Communicate actively with the commercial sector using the information pack and networks including UK Catapult, DIAS providers, and EARSC.</a:t>
                      </a:r>
                    </a:p>
                    <a:p>
                      <a:pPr marL="228600" indent="-228600">
                        <a:buFont typeface="+mj-lt"/>
                        <a:buAutoNum type="arabicPeriod"/>
                      </a:pPr>
                      <a:r>
                        <a:rPr lang="en-US" sz="900" dirty="0"/>
                        <a:t>Increase communication with remote sensing agencies, scientists, and commercial providers through the ESA Living Planet Symposium, IGARSS, the ESA Ground Segment Coordination Body (GSCB), and other forums such as the World Geospatial Forum.</a:t>
                      </a:r>
                    </a:p>
                    <a:p>
                      <a:pPr marL="228600" indent="-228600">
                        <a:buFont typeface="+mj-lt"/>
                        <a:buAutoNum type="arabicPeriod"/>
                      </a:pPr>
                      <a:r>
                        <a:rPr lang="en-US" sz="900" dirty="0"/>
                        <a:t>Act on the suggestions from the CARD4L survey.</a:t>
                      </a:r>
                    </a:p>
                    <a:p>
                      <a:pPr marL="228600" indent="-228600">
                        <a:buFont typeface="+mj-lt"/>
                        <a:buAutoNum type="arabicPeriod"/>
                      </a:pPr>
                      <a:r>
                        <a:rPr lang="en-US" sz="900" dirty="0"/>
                        <a:t>Promote datasets via the CEOS ARD website (i.e., the CARD4L stocktake) and also through the relevant WGISS systems (e.g., Connected Data Assets (CDA)).</a:t>
                      </a:r>
                    </a:p>
                    <a:p>
                      <a:r>
                        <a:rPr lang="en-US" sz="900" b="1" dirty="0"/>
                        <a:t>LSI-VC has agreed that the constituent tasks written in VC-34 are important, but no overarching strategy telling us how to go about these tasks is needed. There will be a 2019-2021 CEOS Work Plan task on "CEOS ARD Promotion", but there will be no mention of a "strategy document".</a:t>
                      </a:r>
                    </a:p>
                  </a:txBody>
                  <a:tcPr/>
                </a:tc>
                <a:extLst>
                  <a:ext uri="{0D108BD9-81ED-4DB2-BD59-A6C34878D82A}">
                    <a16:rowId xmlns:a16="http://schemas.microsoft.com/office/drawing/2014/main" val="178430353"/>
                  </a:ext>
                </a:extLst>
              </a:tr>
              <a:tr h="370840">
                <a:tc>
                  <a:txBody>
                    <a:bodyPr/>
                    <a:lstStyle/>
                    <a:p>
                      <a:pPr algn="ctr"/>
                      <a:r>
                        <a:rPr lang="en-US" sz="900" dirty="0"/>
                        <a:t>VC-36</a:t>
                      </a:r>
                    </a:p>
                  </a:txBody>
                  <a:tcPr/>
                </a:tc>
                <a:tc>
                  <a:txBody>
                    <a:bodyPr/>
                    <a:lstStyle/>
                    <a:p>
                      <a:r>
                        <a:rPr lang="en-US" sz="900" dirty="0"/>
                        <a:t>Monitoring MRI implementation examples</a:t>
                      </a:r>
                    </a:p>
                  </a:txBody>
                  <a:tcPr/>
                </a:tc>
                <a:tc>
                  <a:txBody>
                    <a:bodyPr/>
                    <a:lstStyle/>
                    <a:p>
                      <a:pPr algn="ctr"/>
                      <a:r>
                        <a:rPr lang="en-US" sz="900" dirty="0"/>
                        <a:t>2018-Q4</a:t>
                      </a:r>
                    </a:p>
                  </a:txBody>
                  <a:tcPr/>
                </a:tc>
                <a:tc>
                  <a:txBody>
                    <a:bodyPr/>
                    <a:lstStyle/>
                    <a:p>
                      <a:r>
                        <a:rPr lang="en-US" sz="900" b="1" dirty="0"/>
                        <a:t>September 2018:</a:t>
                      </a:r>
                      <a:r>
                        <a:rPr lang="en-US" sz="900" dirty="0"/>
                        <a:t> LSI-VC decided to close CEOS Work Plan task VC-36 and create a new task on preparing a discussion paper on the definition of "interoperability". It was agreed that an action to </a:t>
                      </a:r>
                      <a:r>
                        <a:rPr lang="en-US" sz="900" dirty="0" err="1"/>
                        <a:t>formalise</a:t>
                      </a:r>
                      <a:r>
                        <a:rPr lang="en-US" sz="900" dirty="0"/>
                        <a:t> what we mean by "interoperable" is necessary before further work can be done on VC-36 (and VC-30).</a:t>
                      </a:r>
                    </a:p>
                    <a:p>
                      <a:r>
                        <a:rPr lang="en-US" sz="900" b="1" dirty="0"/>
                        <a:t>VC-36 is now closed.</a:t>
                      </a:r>
                    </a:p>
                  </a:txBody>
                  <a:tcPr/>
                </a:tc>
                <a:extLst>
                  <a:ext uri="{0D108BD9-81ED-4DB2-BD59-A6C34878D82A}">
                    <a16:rowId xmlns:a16="http://schemas.microsoft.com/office/drawing/2014/main" val="4011418703"/>
                  </a:ext>
                </a:extLst>
              </a:tr>
              <a:tr h="370840">
                <a:tc>
                  <a:txBody>
                    <a:bodyPr/>
                    <a:lstStyle/>
                    <a:p>
                      <a:pPr algn="ctr"/>
                      <a:r>
                        <a:rPr lang="en-US" sz="900" dirty="0"/>
                        <a:t>VC-37</a:t>
                      </a:r>
                    </a:p>
                  </a:txBody>
                  <a:tcPr/>
                </a:tc>
                <a:tc>
                  <a:txBody>
                    <a:bodyPr/>
                    <a:lstStyle/>
                    <a:p>
                      <a:r>
                        <a:rPr lang="en-US" sz="900" dirty="0"/>
                        <a:t>CEOS Information Tool Improvements</a:t>
                      </a:r>
                    </a:p>
                  </a:txBody>
                  <a:tcPr/>
                </a:tc>
                <a:tc>
                  <a:txBody>
                    <a:bodyPr/>
                    <a:lstStyle/>
                    <a:p>
                      <a:pPr algn="ctr"/>
                      <a:r>
                        <a:rPr lang="en-US" sz="900" dirty="0"/>
                        <a:t>2018-Q4</a:t>
                      </a:r>
                    </a:p>
                  </a:txBody>
                  <a:tcPr/>
                </a:tc>
                <a:tc>
                  <a:txBody>
                    <a:bodyPr/>
                    <a:lstStyle/>
                    <a:p>
                      <a:r>
                        <a:rPr lang="en-US" sz="900" b="1" dirty="0"/>
                        <a:t>August 2018:</a:t>
                      </a:r>
                      <a:r>
                        <a:rPr lang="en-US" sz="900" dirty="0"/>
                        <a:t> The SEO has been working with ESA and Symbios to develop improvements to the CEOS MIM Database that will allow enhanced gap analyses. The new features will allow custom queries for current and future mission parameters and allow more detailed gap assessments. In the past, much of the MIM data was not in a database format (only in text fields) so queries were limited. This task should be complete by late 2018.</a:t>
                      </a:r>
                    </a:p>
                  </a:txBody>
                  <a:tcPr/>
                </a:tc>
                <a:extLst>
                  <a:ext uri="{0D108BD9-81ED-4DB2-BD59-A6C34878D82A}">
                    <a16:rowId xmlns:a16="http://schemas.microsoft.com/office/drawing/2014/main" val="2383143638"/>
                  </a:ext>
                </a:extLst>
              </a:tr>
            </a:tbl>
          </a:graphicData>
        </a:graphic>
      </p:graphicFrame>
    </p:spTree>
    <p:extLst>
      <p:ext uri="{BB962C8B-B14F-4D97-AF65-F5344CB8AC3E}">
        <p14:creationId xmlns:p14="http://schemas.microsoft.com/office/powerpoint/2010/main" val="91432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AD8B-E9CD-4BE5-B36F-E395451C74C1}"/>
              </a:ext>
            </a:extLst>
          </p:cNvPr>
          <p:cNvSpPr>
            <a:spLocks noGrp="1"/>
          </p:cNvSpPr>
          <p:nvPr>
            <p:ph type="title"/>
          </p:nvPr>
        </p:nvSpPr>
        <p:spPr>
          <a:xfrm>
            <a:off x="1779564" y="122549"/>
            <a:ext cx="5859194" cy="857250"/>
          </a:xfrm>
        </p:spPr>
        <p:txBody>
          <a:bodyPr/>
          <a:lstStyle/>
          <a:p>
            <a:r>
              <a:rPr lang="en-US" b="1" dirty="0">
                <a:latin typeface="Helvetica" panose="020B0604020202020204" pitchFamily="34" charset="0"/>
                <a:cs typeface="Helvetica" panose="020B0604020202020204" pitchFamily="34" charset="0"/>
              </a:rPr>
              <a:t>LSI-VC / SDCG for GFOI / GEOGLAM Joint Meeting</a:t>
            </a:r>
          </a:p>
        </p:txBody>
      </p:sp>
      <p:sp>
        <p:nvSpPr>
          <p:cNvPr id="5" name="Slide Number Placeholder 4">
            <a:extLst>
              <a:ext uri="{FF2B5EF4-FFF2-40B4-BE49-F238E27FC236}">
                <a16:creationId xmlns:a16="http://schemas.microsoft.com/office/drawing/2014/main" id="{73217706-1979-4084-B53A-38D47AA2A916}"/>
              </a:ext>
            </a:extLst>
          </p:cNvPr>
          <p:cNvSpPr>
            <a:spLocks noGrp="1"/>
          </p:cNvSpPr>
          <p:nvPr>
            <p:ph type="sldNum" sz="quarter" idx="12"/>
          </p:nvPr>
        </p:nvSpPr>
        <p:spPr>
          <a:xfrm>
            <a:off x="7010400" y="4865989"/>
            <a:ext cx="2133600" cy="273844"/>
          </a:xfrm>
        </p:spPr>
        <p:txBody>
          <a:bodyPr/>
          <a:lstStyle/>
          <a:p>
            <a:fld id="{7B8C7F34-962E-5C46-A517-BC8DD47DCCA6}" type="slidenum">
              <a:rPr lang="en-GB" smtClean="0">
                <a:latin typeface="Helvetica" panose="020B0604020202020204" pitchFamily="34" charset="0"/>
                <a:cs typeface="Helvetica" panose="020B0604020202020204" pitchFamily="34" charset="0"/>
              </a:rPr>
              <a:t>2</a:t>
            </a:fld>
            <a:endParaRPr lang="en-GB" dirty="0">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F187E7A4-0501-47A2-9082-CE9515461D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3976" y="1095716"/>
            <a:ext cx="7076049" cy="4044117"/>
          </a:xfrm>
          <a:prstGeom prst="rect">
            <a:avLst/>
          </a:prstGeom>
        </p:spPr>
      </p:pic>
    </p:spTree>
    <p:extLst>
      <p:ext uri="{BB962C8B-B14F-4D97-AF65-F5344CB8AC3E}">
        <p14:creationId xmlns:p14="http://schemas.microsoft.com/office/powerpoint/2010/main" val="10381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AE8E6-114C-4998-ADFC-AC6F7A9770D1}"/>
              </a:ext>
            </a:extLst>
          </p:cNvPr>
          <p:cNvSpPr>
            <a:spLocks noGrp="1"/>
          </p:cNvSpPr>
          <p:nvPr>
            <p:ph idx="1"/>
          </p:nvPr>
        </p:nvSpPr>
        <p:spPr>
          <a:xfrm>
            <a:off x="225082" y="1200151"/>
            <a:ext cx="8918917" cy="3567112"/>
          </a:xfrm>
        </p:spPr>
        <p:txBody>
          <a:bodyPr>
            <a:noAutofit/>
          </a:bodyPr>
          <a:lstStyle/>
          <a:p>
            <a:r>
              <a:rPr lang="en-US" sz="1400" b="1" dirty="0">
                <a:latin typeface="Helvetica" panose="020B0604020202020204" pitchFamily="34" charset="0"/>
                <a:cs typeface="Helvetica" panose="020B0604020202020204" pitchFamily="34" charset="0"/>
              </a:rPr>
              <a:t>CARD4L Specification / Assessment</a:t>
            </a:r>
          </a:p>
          <a:p>
            <a:pPr lvl="1"/>
            <a:r>
              <a:rPr lang="en-US" sz="1050" dirty="0">
                <a:latin typeface="Helvetica" panose="020B0604020202020204" pitchFamily="34" charset="0"/>
                <a:cs typeface="Helvetica" panose="020B0604020202020204" pitchFamily="34" charset="0"/>
              </a:rPr>
              <a:t>Agreed on near-term and annual process for updating CARD4L Product Family Specifications (PFS)</a:t>
            </a:r>
          </a:p>
          <a:p>
            <a:pPr lvl="1"/>
            <a:r>
              <a:rPr lang="en-US" sz="1050" dirty="0">
                <a:latin typeface="Helvetica" panose="020B0604020202020204" pitchFamily="34" charset="0"/>
                <a:cs typeface="Helvetica" panose="020B0604020202020204" pitchFamily="34" charset="0"/>
              </a:rPr>
              <a:t>Reviewed plan for further SAR PFSs: backscatter, polarimetric, and interferometric</a:t>
            </a:r>
          </a:p>
          <a:p>
            <a:pPr lvl="1"/>
            <a:r>
              <a:rPr lang="en-US" sz="1050" dirty="0">
                <a:latin typeface="Helvetica" panose="020B0604020202020204" pitchFamily="34" charset="0"/>
                <a:cs typeface="Helvetica" panose="020B0604020202020204" pitchFamily="34" charset="0"/>
              </a:rPr>
              <a:t>Agreed on WGCV peer review process for CARD4L product assessments</a:t>
            </a:r>
          </a:p>
          <a:p>
            <a:r>
              <a:rPr lang="en-US" sz="1400" b="1" dirty="0">
                <a:latin typeface="Helvetica" panose="020B0604020202020204" pitchFamily="34" charset="0"/>
                <a:cs typeface="Helvetica" panose="020B0604020202020204" pitchFamily="34" charset="0"/>
              </a:rPr>
              <a:t>Strategy </a:t>
            </a:r>
            <a:r>
              <a:rPr lang="en-US" sz="1400" b="1">
                <a:latin typeface="Helvetica" panose="020B0604020202020204" pitchFamily="34" charset="0"/>
                <a:cs typeface="Helvetica" panose="020B0604020202020204" pitchFamily="34" charset="0"/>
              </a:rPr>
              <a:t>/ Promotion</a:t>
            </a:r>
            <a:endParaRPr lang="en-US" sz="1400" b="1" dirty="0">
              <a:latin typeface="Helvetica" panose="020B0604020202020204" pitchFamily="34" charset="0"/>
              <a:cs typeface="Helvetica" panose="020B0604020202020204" pitchFamily="34" charset="0"/>
            </a:endParaRPr>
          </a:p>
          <a:p>
            <a:pPr lvl="1"/>
            <a:r>
              <a:rPr lang="en-US" sz="1050" dirty="0">
                <a:latin typeface="Helvetica" panose="020B0604020202020204" pitchFamily="34" charset="0"/>
                <a:cs typeface="Helvetica" panose="020B0604020202020204" pitchFamily="34" charset="0"/>
              </a:rPr>
              <a:t>Agreed that a broader CEOS ARD strategy increasingly appears to be needed; SIT Vice-Chair adopting this topic (agenda item #5.4)</a:t>
            </a:r>
          </a:p>
          <a:p>
            <a:pPr lvl="1"/>
            <a:r>
              <a:rPr lang="en-US" sz="1050" dirty="0">
                <a:latin typeface="Helvetica" panose="020B0604020202020204" pitchFamily="34" charset="0"/>
                <a:cs typeface="Helvetica" panose="020B0604020202020204" pitchFamily="34" charset="0"/>
              </a:rPr>
              <a:t>Refining CARD4L information notes and will prepare communication package</a:t>
            </a:r>
          </a:p>
          <a:p>
            <a:pPr lvl="1"/>
            <a:r>
              <a:rPr lang="en-US" sz="1050" dirty="0">
                <a:latin typeface="Helvetica" panose="020B0604020202020204" pitchFamily="34" charset="0"/>
                <a:cs typeface="Helvetica" panose="020B0604020202020204" pitchFamily="34" charset="0"/>
              </a:rPr>
              <a:t>Progressing the CARD4L stocktake and will publish this information online</a:t>
            </a:r>
          </a:p>
          <a:p>
            <a:r>
              <a:rPr lang="en-US" sz="1400" b="1" dirty="0">
                <a:latin typeface="Helvetica" panose="020B0604020202020204" pitchFamily="34" charset="0"/>
                <a:cs typeface="Helvetica" panose="020B0604020202020204" pitchFamily="34" charset="0"/>
              </a:rPr>
              <a:t>Interoperability</a:t>
            </a:r>
          </a:p>
          <a:p>
            <a:pPr lvl="1"/>
            <a:r>
              <a:rPr lang="en-US" sz="1050" dirty="0">
                <a:latin typeface="Helvetica" panose="020B0604020202020204" pitchFamily="34" charset="0"/>
                <a:cs typeface="Helvetica" panose="020B0604020202020204" pitchFamily="34" charset="0"/>
              </a:rPr>
              <a:t>Preparing definitions for terms supporting Moderate Resolution Sensor Interoperability (MRI)</a:t>
            </a:r>
          </a:p>
          <a:p>
            <a:pPr lvl="1"/>
            <a:r>
              <a:rPr lang="en-US" sz="1050" dirty="0">
                <a:latin typeface="Helvetica" panose="020B0604020202020204" pitchFamily="34" charset="0"/>
                <a:cs typeface="Helvetica" panose="020B0604020202020204" pitchFamily="34" charset="0"/>
              </a:rPr>
              <a:t>Reviewed lessons learned from Planet ARD workshop (August 2018)</a:t>
            </a:r>
          </a:p>
          <a:p>
            <a:pPr lvl="1"/>
            <a:r>
              <a:rPr lang="en-US" sz="1050" dirty="0">
                <a:latin typeface="Helvetica" panose="020B0604020202020204" pitchFamily="34" charset="0"/>
                <a:cs typeface="Helvetica" panose="020B0604020202020204" pitchFamily="34" charset="0"/>
              </a:rPr>
              <a:t>GEO-LEO case study progress was presented (agenda item #5.6)</a:t>
            </a:r>
          </a:p>
          <a:p>
            <a:r>
              <a:rPr lang="en-US" sz="1400" b="1" dirty="0">
                <a:latin typeface="Helvetica" panose="020B0604020202020204" pitchFamily="34" charset="0"/>
                <a:cs typeface="Helvetica" panose="020B0604020202020204" pitchFamily="34" charset="0"/>
              </a:rPr>
              <a:t>Organization</a:t>
            </a:r>
          </a:p>
          <a:p>
            <a:pPr lvl="1"/>
            <a:r>
              <a:rPr lang="en-US" sz="1050" dirty="0">
                <a:latin typeface="Helvetica" panose="020B0604020202020204" pitchFamily="34" charset="0"/>
                <a:cs typeface="Helvetica" panose="020B0604020202020204" pitchFamily="34" charset="0"/>
              </a:rPr>
              <a:t>Identified that key overlaps exist between SDCG for GFOI, GEOGLAM, and LSI-VC on CARD4L pilots and user community links</a:t>
            </a:r>
          </a:p>
          <a:p>
            <a:pPr lvl="1"/>
            <a:r>
              <a:rPr lang="en-US" sz="1050" dirty="0">
                <a:latin typeface="Helvetica" panose="020B0604020202020204" pitchFamily="34" charset="0"/>
                <a:cs typeface="Helvetica" panose="020B0604020202020204" pitchFamily="34" charset="0"/>
              </a:rPr>
              <a:t>Agreed on joint position for SDCG for GFOI and GEOGLAM continuity and relation to LSI-VC going forward (agenda item #6.8)</a:t>
            </a:r>
          </a:p>
          <a:p>
            <a:endParaRPr lang="en-US" sz="1000"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LSI-VC-7: 14-15 February 2019, Hanoi, Vietnam – Hosted by VNSC</a:t>
            </a:r>
          </a:p>
        </p:txBody>
      </p:sp>
      <p:sp>
        <p:nvSpPr>
          <p:cNvPr id="4" name="Slide Number Placeholder 3">
            <a:extLst>
              <a:ext uri="{FF2B5EF4-FFF2-40B4-BE49-F238E27FC236}">
                <a16:creationId xmlns:a16="http://schemas.microsoft.com/office/drawing/2014/main" id="{E9666682-B48F-466A-B0AD-7E92B6857E12}"/>
              </a:ext>
            </a:extLst>
          </p:cNvPr>
          <p:cNvSpPr>
            <a:spLocks noGrp="1"/>
          </p:cNvSpPr>
          <p:nvPr>
            <p:ph type="sldNum" sz="quarter" idx="12"/>
          </p:nvPr>
        </p:nvSpPr>
        <p:spPr>
          <a:xfrm>
            <a:off x="7010399" y="4860937"/>
            <a:ext cx="2133600" cy="273844"/>
          </a:xfrm>
        </p:spPr>
        <p:txBody>
          <a:bodyPr/>
          <a:lstStyle/>
          <a:p>
            <a:fld id="{7B8C7F34-962E-5C46-A517-BC8DD47DCCA6}" type="slidenum">
              <a:rPr lang="en-GB" smtClean="0">
                <a:latin typeface="Helvetica" panose="020B0604020202020204" pitchFamily="34" charset="0"/>
                <a:cs typeface="Helvetica" panose="020B0604020202020204" pitchFamily="34" charset="0"/>
              </a:rPr>
              <a:t>3</a:t>
            </a:fld>
            <a:endParaRPr lang="en-GB" dirty="0">
              <a:latin typeface="Helvetica" panose="020B060402020202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732D6DB2-BD6D-4B5A-A808-8C98465CDF87}"/>
              </a:ext>
            </a:extLst>
          </p:cNvPr>
          <p:cNvSpPr>
            <a:spLocks noGrp="1"/>
          </p:cNvSpPr>
          <p:nvPr>
            <p:ph type="title"/>
          </p:nvPr>
        </p:nvSpPr>
        <p:spPr>
          <a:xfrm>
            <a:off x="1779564" y="122549"/>
            <a:ext cx="5859194" cy="857250"/>
          </a:xfrm>
        </p:spPr>
        <p:txBody>
          <a:bodyPr/>
          <a:lstStyle/>
          <a:p>
            <a:r>
              <a:rPr lang="en-US" b="1" dirty="0">
                <a:latin typeface="Helvetica" panose="020B0604020202020204" pitchFamily="34" charset="0"/>
                <a:cs typeface="Helvetica" panose="020B0604020202020204" pitchFamily="34" charset="0"/>
              </a:rPr>
              <a:t>LSI-VC / SDCG for GFOI / GEOGLAM Joint Meeting – Key Outcomes</a:t>
            </a:r>
          </a:p>
        </p:txBody>
      </p:sp>
    </p:spTree>
    <p:extLst>
      <p:ext uri="{BB962C8B-B14F-4D97-AF65-F5344CB8AC3E}">
        <p14:creationId xmlns:p14="http://schemas.microsoft.com/office/powerpoint/2010/main" val="204257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AE8E6-114C-4998-ADFC-AC6F7A9770D1}"/>
              </a:ext>
            </a:extLst>
          </p:cNvPr>
          <p:cNvSpPr>
            <a:spLocks noGrp="1"/>
          </p:cNvSpPr>
          <p:nvPr>
            <p:ph idx="1"/>
          </p:nvPr>
        </p:nvSpPr>
        <p:spPr>
          <a:xfrm>
            <a:off x="457200" y="1200151"/>
            <a:ext cx="8686800" cy="3567112"/>
          </a:xfrm>
        </p:spPr>
        <p:txBody>
          <a:bodyPr>
            <a:noAutofit/>
          </a:bodyPr>
          <a:lstStyle/>
          <a:p>
            <a:r>
              <a:rPr lang="en-US" sz="1600" dirty="0">
                <a:latin typeface="Helvetica" panose="020B0604020202020204" pitchFamily="34" charset="0"/>
                <a:cs typeface="Helvetica" panose="020B0604020202020204" pitchFamily="34" charset="0"/>
              </a:rPr>
              <a:t>Analysis Ready Data (ARD) are no longer just a desire of global users, but is now becoming a </a:t>
            </a:r>
            <a:r>
              <a:rPr lang="en-US" sz="1600" b="1" dirty="0">
                <a:latin typeface="Helvetica" panose="020B0604020202020204" pitchFamily="34" charset="0"/>
                <a:cs typeface="Helvetica" panose="020B0604020202020204" pitchFamily="34" charset="0"/>
              </a:rPr>
              <a:t>requirement and an expectation</a:t>
            </a:r>
          </a:p>
          <a:p>
            <a:pPr lvl="1"/>
            <a:r>
              <a:rPr lang="en-US" sz="1400" dirty="0">
                <a:latin typeface="Helvetica" panose="020B0604020202020204" pitchFamily="34" charset="0"/>
                <a:cs typeface="Helvetica" panose="020B0604020202020204" pitchFamily="34" charset="0"/>
              </a:rPr>
              <a:t>Data Cube pilots are an ideal way to prove the benefits of ARD, as every pilot is using ARD</a:t>
            </a:r>
          </a:p>
          <a:p>
            <a:endParaRPr lang="en-US" sz="10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Most global users</a:t>
            </a:r>
            <a:r>
              <a:rPr lang="en-US" sz="1600" dirty="0">
                <a:latin typeface="Helvetica" panose="020B0604020202020204" pitchFamily="34" charset="0"/>
                <a:cs typeface="Helvetica" panose="020B0604020202020204" pitchFamily="34" charset="0"/>
              </a:rPr>
              <a:t> (not scientists or commercial groups) DO NOT desire, or feel comfortable, making their own ARD, but </a:t>
            </a:r>
            <a:r>
              <a:rPr lang="en-US" sz="1600" b="1" dirty="0">
                <a:latin typeface="Helvetica" panose="020B0604020202020204" pitchFamily="34" charset="0"/>
                <a:cs typeface="Helvetica" panose="020B0604020202020204" pitchFamily="34" charset="0"/>
              </a:rPr>
              <a:t>want it provided</a:t>
            </a:r>
          </a:p>
          <a:p>
            <a:endParaRPr lang="en-US" sz="10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Growing interest exists in radar data</a:t>
            </a:r>
            <a:r>
              <a:rPr lang="en-US" sz="1600" dirty="0">
                <a:latin typeface="Helvetica" panose="020B0604020202020204" pitchFamily="34" charset="0"/>
                <a:cs typeface="Helvetica" panose="020B0604020202020204" pitchFamily="34" charset="0"/>
              </a:rPr>
              <a:t>, but few users understand its benefits or know how to use this data</a:t>
            </a:r>
          </a:p>
          <a:p>
            <a:pPr lvl="1"/>
            <a:r>
              <a:rPr lang="en-US" sz="1400" dirty="0">
                <a:latin typeface="Helvetica" panose="020B0604020202020204" pitchFamily="34" charset="0"/>
                <a:cs typeface="Helvetica" panose="020B0604020202020204" pitchFamily="34" charset="0"/>
              </a:rPr>
              <a:t>Data Cube pilots are a great place to demonstrate open source radar algorithms on ARD </a:t>
            </a:r>
          </a:p>
          <a:p>
            <a:endParaRPr lang="en-US" sz="10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CEOS needs to make it easier for global users to get ARD</a:t>
            </a:r>
          </a:p>
        </p:txBody>
      </p:sp>
      <p:sp>
        <p:nvSpPr>
          <p:cNvPr id="4" name="Slide Number Placeholder 3">
            <a:extLst>
              <a:ext uri="{FF2B5EF4-FFF2-40B4-BE49-F238E27FC236}">
                <a16:creationId xmlns:a16="http://schemas.microsoft.com/office/drawing/2014/main" id="{E9666682-B48F-466A-B0AD-7E92B6857E12}"/>
              </a:ext>
            </a:extLst>
          </p:cNvPr>
          <p:cNvSpPr>
            <a:spLocks noGrp="1"/>
          </p:cNvSpPr>
          <p:nvPr>
            <p:ph type="sldNum" sz="quarter" idx="12"/>
          </p:nvPr>
        </p:nvSpPr>
        <p:spPr>
          <a:xfrm>
            <a:off x="7010400" y="4860937"/>
            <a:ext cx="2133600" cy="273844"/>
          </a:xfrm>
        </p:spPr>
        <p:txBody>
          <a:bodyPr/>
          <a:lstStyle/>
          <a:p>
            <a:fld id="{7B8C7F34-962E-5C46-A517-BC8DD47DCCA6}" type="slidenum">
              <a:rPr lang="en-GB" smtClean="0">
                <a:latin typeface="Helvetica" panose="020B0604020202020204" pitchFamily="34" charset="0"/>
                <a:cs typeface="Helvetica" panose="020B0604020202020204" pitchFamily="34" charset="0"/>
              </a:rPr>
              <a:t>4</a:t>
            </a:fld>
            <a:endParaRPr lang="en-GB" dirty="0">
              <a:latin typeface="Helvetica" panose="020B060402020202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732D6DB2-BD6D-4B5A-A808-8C98465CDF87}"/>
              </a:ext>
            </a:extLst>
          </p:cNvPr>
          <p:cNvSpPr>
            <a:spLocks noGrp="1"/>
          </p:cNvSpPr>
          <p:nvPr>
            <p:ph type="title"/>
          </p:nvPr>
        </p:nvSpPr>
        <p:spPr>
          <a:xfrm>
            <a:off x="1779564" y="122549"/>
            <a:ext cx="5859194" cy="857250"/>
          </a:xfrm>
        </p:spPr>
        <p:txBody>
          <a:bodyPr/>
          <a:lstStyle/>
          <a:p>
            <a:r>
              <a:rPr lang="en-US" b="1" dirty="0">
                <a:latin typeface="Helvetica" panose="020B0604020202020204" pitchFamily="34" charset="0"/>
                <a:cs typeface="Helvetica" panose="020B0604020202020204" pitchFamily="34" charset="0"/>
              </a:rPr>
              <a:t>ARD Key Take-aways</a:t>
            </a:r>
          </a:p>
        </p:txBody>
      </p:sp>
    </p:spTree>
    <p:extLst>
      <p:ext uri="{BB962C8B-B14F-4D97-AF65-F5344CB8AC3E}">
        <p14:creationId xmlns:p14="http://schemas.microsoft.com/office/powerpoint/2010/main" val="343215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05E73C07-EADD-407E-A924-1A96C9E6A0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555" y="921905"/>
            <a:ext cx="2801609" cy="4088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
            <a:extLst>
              <a:ext uri="{FF2B5EF4-FFF2-40B4-BE49-F238E27FC236}">
                <a16:creationId xmlns:a16="http://schemas.microsoft.com/office/drawing/2014/main" id="{576D679F-2EAF-47C2-BB60-16F1048B5585}"/>
              </a:ext>
            </a:extLst>
          </p:cNvPr>
          <p:cNvSpPr txBox="1">
            <a:spLocks/>
          </p:cNvSpPr>
          <p:nvPr/>
        </p:nvSpPr>
        <p:spPr>
          <a:xfrm>
            <a:off x="-1" y="1311812"/>
            <a:ext cx="5444197" cy="3831688"/>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GB" sz="1400" b="1" dirty="0">
                <a:latin typeface="Helvetica" panose="020B0604020202020204" pitchFamily="34" charset="0"/>
                <a:cs typeface="Helvetica" panose="020B0604020202020204" pitchFamily="34" charset="0"/>
              </a:rPr>
              <a:t>CARD4L Definition</a:t>
            </a:r>
          </a:p>
          <a:p>
            <a:endParaRPr lang="en-GB" sz="800" dirty="0">
              <a:latin typeface="Helvetica" panose="020B0604020202020204" pitchFamily="34" charset="0"/>
              <a:cs typeface="Helvetica" panose="020B0604020202020204" pitchFamily="34" charset="0"/>
            </a:endParaRPr>
          </a:p>
          <a:p>
            <a:pPr marL="0" indent="0">
              <a:buNone/>
            </a:pPr>
            <a:r>
              <a:rPr lang="en-GB" sz="1400" b="1" dirty="0">
                <a:latin typeface="Helvetica" panose="020B0604020202020204" pitchFamily="34" charset="0"/>
                <a:cs typeface="Helvetica" panose="020B0604020202020204" pitchFamily="34" charset="0"/>
              </a:rPr>
              <a:t>Product Family Specifications (PFS)</a:t>
            </a:r>
          </a:p>
          <a:p>
            <a:pPr defTabSz="914400"/>
            <a:endParaRPr lang="en-GB" sz="1200" dirty="0">
              <a:latin typeface="Helvetica" panose="020B0604020202020204" pitchFamily="34" charset="0"/>
              <a:cs typeface="Helvetica" panose="020B0604020202020204" pitchFamily="34" charset="0"/>
            </a:endParaRPr>
          </a:p>
          <a:p>
            <a:pPr defTabSz="914400"/>
            <a:r>
              <a:rPr lang="en-GB" sz="1200" dirty="0">
                <a:latin typeface="Helvetica" panose="020B0604020202020204" pitchFamily="34" charset="0"/>
                <a:cs typeface="Helvetica" panose="020B0604020202020204" pitchFamily="34" charset="0"/>
              </a:rPr>
              <a:t>First Product Family Specifications</a:t>
            </a:r>
          </a:p>
          <a:p>
            <a:pPr lvl="1" defTabSz="914400"/>
            <a:r>
              <a:rPr lang="en-GB" sz="1100" dirty="0">
                <a:latin typeface="Helvetica" panose="020B0604020202020204" pitchFamily="34" charset="0"/>
                <a:cs typeface="Helvetica" panose="020B0604020202020204" pitchFamily="34" charset="0"/>
              </a:rPr>
              <a:t>Optical Surface Reflectance CARD4L-OSR)</a:t>
            </a:r>
          </a:p>
          <a:p>
            <a:pPr lvl="1" defTabSz="914400"/>
            <a:r>
              <a:rPr lang="en-GB" sz="1100" dirty="0">
                <a:latin typeface="Helvetica" panose="020B0604020202020204" pitchFamily="34" charset="0"/>
                <a:cs typeface="Helvetica" panose="020B0604020202020204" pitchFamily="34" charset="0"/>
              </a:rPr>
              <a:t>Surface Temperature (CARD4L-ST)</a:t>
            </a:r>
          </a:p>
          <a:p>
            <a:pPr lvl="1" defTabSz="914400"/>
            <a:r>
              <a:rPr lang="en-GB" sz="1100" dirty="0">
                <a:latin typeface="Helvetica" panose="020B0604020202020204" pitchFamily="34" charset="0"/>
                <a:cs typeface="Helvetica" panose="020B0604020202020204" pitchFamily="34" charset="0"/>
              </a:rPr>
              <a:t>Normalized Radar Backscatter (CARD4L-NRB)</a:t>
            </a:r>
          </a:p>
          <a:p>
            <a:pPr defTabSz="914400"/>
            <a:r>
              <a:rPr lang="en-GB" sz="1200" dirty="0">
                <a:latin typeface="Helvetica" panose="020B0604020202020204" pitchFamily="34" charset="0"/>
                <a:cs typeface="Helvetica" panose="020B0604020202020204" pitchFamily="34" charset="0"/>
              </a:rPr>
              <a:t>Product Family Specifications are technical documents </a:t>
            </a:r>
          </a:p>
          <a:p>
            <a:pPr defTabSz="914400"/>
            <a:r>
              <a:rPr lang="en-GB" sz="1200" dirty="0">
                <a:latin typeface="Helvetica" panose="020B0604020202020204" pitchFamily="34" charset="0"/>
                <a:cs typeface="Helvetica" panose="020B0604020202020204" pitchFamily="34" charset="0"/>
              </a:rPr>
              <a:t>Further PFSs for Radar products are currently under discussion</a:t>
            </a:r>
          </a:p>
          <a:p>
            <a:pPr lvl="1" defTabSz="914400"/>
            <a:r>
              <a:rPr lang="en-GB" sz="1100" dirty="0">
                <a:latin typeface="Helvetica" panose="020B0604020202020204" pitchFamily="34" charset="0"/>
                <a:cs typeface="Helvetica" panose="020B0604020202020204" pitchFamily="34" charset="0"/>
              </a:rPr>
              <a:t>Polarimetric covariance</a:t>
            </a:r>
          </a:p>
          <a:p>
            <a:pPr lvl="1" defTabSz="914400"/>
            <a:r>
              <a:rPr lang="en-GB" sz="1100" dirty="0">
                <a:latin typeface="Helvetica" panose="020B0604020202020204" pitchFamily="34" charset="0"/>
                <a:cs typeface="Helvetica" panose="020B0604020202020204" pitchFamily="34" charset="0"/>
              </a:rPr>
              <a:t>Polarimetric decomposition</a:t>
            </a:r>
          </a:p>
          <a:p>
            <a:pPr lvl="1" defTabSz="914400"/>
            <a:r>
              <a:rPr lang="en-GB" sz="1100" dirty="0">
                <a:latin typeface="Helvetica" panose="020B0604020202020204" pitchFamily="34" charset="0"/>
                <a:cs typeface="Helvetica" panose="020B0604020202020204" pitchFamily="34" charset="0"/>
              </a:rPr>
              <a:t>INSAR LOS</a:t>
            </a:r>
          </a:p>
          <a:p>
            <a:pPr lvl="1" defTabSz="914400"/>
            <a:r>
              <a:rPr lang="en-GB" sz="1100" dirty="0">
                <a:latin typeface="Helvetica" panose="020B0604020202020204" pitchFamily="34" charset="0"/>
                <a:cs typeface="Helvetica" panose="020B0604020202020204" pitchFamily="34" charset="0"/>
              </a:rPr>
              <a:t>INSAR Coherence</a:t>
            </a:r>
          </a:p>
          <a:p>
            <a:pPr lvl="1" defTabSz="914400"/>
            <a:r>
              <a:rPr lang="en-GB" sz="1100" dirty="0">
                <a:latin typeface="Helvetica" panose="020B0604020202020204" pitchFamily="34" charset="0"/>
                <a:cs typeface="Helvetica" panose="020B0604020202020204" pitchFamily="34" charset="0"/>
              </a:rPr>
              <a:t>Geocoded SLC specs</a:t>
            </a:r>
          </a:p>
          <a:p>
            <a:pPr lvl="1" defTabSz="914400"/>
            <a:endParaRPr lang="en-GB" sz="1200" dirty="0">
              <a:latin typeface="Helvetica" panose="020B0604020202020204" pitchFamily="34" charset="0"/>
              <a:cs typeface="Helvetica" panose="020B0604020202020204" pitchFamily="34" charset="0"/>
            </a:endParaRPr>
          </a:p>
        </p:txBody>
      </p:sp>
      <p:cxnSp>
        <p:nvCxnSpPr>
          <p:cNvPr id="7" name="Straight Arrow Connector 6"/>
          <p:cNvCxnSpPr>
            <a:cxnSpLocks/>
          </p:cNvCxnSpPr>
          <p:nvPr/>
        </p:nvCxnSpPr>
        <p:spPr>
          <a:xfrm flipV="1">
            <a:off x="1779564" y="1311812"/>
            <a:ext cx="4909624" cy="13716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nvGrpSpPr>
          <p:cNvPr id="15" name="Group 14"/>
          <p:cNvGrpSpPr/>
          <p:nvPr/>
        </p:nvGrpSpPr>
        <p:grpSpPr>
          <a:xfrm>
            <a:off x="5379175" y="2571750"/>
            <a:ext cx="3297404" cy="2571750"/>
            <a:chOff x="4719761" y="3429000"/>
            <a:chExt cx="4396538" cy="3429000"/>
          </a:xfrm>
        </p:grpSpPr>
        <p:pic>
          <p:nvPicPr>
            <p:cNvPr id="11" name="Picture 10"/>
            <p:cNvPicPr>
              <a:picLocks noChangeAspect="1"/>
            </p:cNvPicPr>
            <p:nvPr/>
          </p:nvPicPr>
          <p:blipFill>
            <a:blip r:embed="rId4"/>
            <a:stretch>
              <a:fillRect/>
            </a:stretch>
          </p:blipFill>
          <p:spPr>
            <a:xfrm>
              <a:off x="4719761" y="3429000"/>
              <a:ext cx="3921481" cy="2333443"/>
            </a:xfrm>
            <a:prstGeom prst="rect">
              <a:avLst/>
            </a:prstGeom>
          </p:spPr>
        </p:pic>
        <p:pic>
          <p:nvPicPr>
            <p:cNvPr id="12" name="Picture 3">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754048"/>
              <a:ext cx="3934699" cy="2103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itle 1">
            <a:extLst>
              <a:ext uri="{FF2B5EF4-FFF2-40B4-BE49-F238E27FC236}">
                <a16:creationId xmlns:a16="http://schemas.microsoft.com/office/drawing/2014/main" id="{2E609761-2FA7-442B-A3B5-47C45F3CE475}"/>
              </a:ext>
            </a:extLst>
          </p:cNvPr>
          <p:cNvSpPr>
            <a:spLocks noGrp="1"/>
          </p:cNvSpPr>
          <p:nvPr>
            <p:ph type="title"/>
          </p:nvPr>
        </p:nvSpPr>
        <p:spPr>
          <a:xfrm>
            <a:off x="1779564" y="122549"/>
            <a:ext cx="5859194" cy="857250"/>
          </a:xfrm>
        </p:spPr>
        <p:txBody>
          <a:bodyPr/>
          <a:lstStyle/>
          <a:p>
            <a:r>
              <a:rPr lang="en-GB" b="1" dirty="0"/>
              <a:t>CARD4L Framework</a:t>
            </a:r>
            <a:endParaRPr lang="en-US" b="1" dirty="0"/>
          </a:p>
        </p:txBody>
      </p:sp>
      <p:cxnSp>
        <p:nvCxnSpPr>
          <p:cNvPr id="21" name="Straight Arrow Connector 20">
            <a:extLst>
              <a:ext uri="{FF2B5EF4-FFF2-40B4-BE49-F238E27FC236}">
                <a16:creationId xmlns:a16="http://schemas.microsoft.com/office/drawing/2014/main" id="{05A7ABB7-ADEA-4292-83B4-BC32089102F4}"/>
              </a:ext>
            </a:extLst>
          </p:cNvPr>
          <p:cNvCxnSpPr>
            <a:cxnSpLocks/>
          </p:cNvCxnSpPr>
          <p:nvPr/>
        </p:nvCxnSpPr>
        <p:spPr>
          <a:xfrm>
            <a:off x="3277772" y="1976511"/>
            <a:ext cx="2764302" cy="344658"/>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33" name="Slide Number Placeholder 1">
            <a:extLst>
              <a:ext uri="{FF2B5EF4-FFF2-40B4-BE49-F238E27FC236}">
                <a16:creationId xmlns:a16="http://schemas.microsoft.com/office/drawing/2014/main" id="{D016FA0B-8395-449D-8D22-EB5233BA8CF9}"/>
              </a:ext>
            </a:extLst>
          </p:cNvPr>
          <p:cNvSpPr>
            <a:spLocks noGrp="1"/>
          </p:cNvSpPr>
          <p:nvPr>
            <p:ph type="sldNum" sz="quarter" idx="12"/>
          </p:nvPr>
        </p:nvSpPr>
        <p:spPr>
          <a:xfrm>
            <a:off x="7010400" y="4867971"/>
            <a:ext cx="2133600" cy="273844"/>
          </a:xfrm>
        </p:spPr>
        <p:txBody>
          <a:bodyPr/>
          <a:lstStyle/>
          <a:p>
            <a:fld id="{86CB4B4D-7CA3-9044-876B-883B54F8677D}" type="slidenum">
              <a:rPr lang="en-GB" smtClean="0"/>
              <a:pPr/>
              <a:t>5</a:t>
            </a:fld>
            <a:endParaRPr lang="en-GB" dirty="0"/>
          </a:p>
        </p:txBody>
      </p:sp>
    </p:spTree>
    <p:extLst>
      <p:ext uri="{BB962C8B-B14F-4D97-AF65-F5344CB8AC3E}">
        <p14:creationId xmlns:p14="http://schemas.microsoft.com/office/powerpoint/2010/main" val="375721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9DCDA7D5-F5EF-3840-A3FE-27CA7E982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312" y="914400"/>
            <a:ext cx="2982571" cy="32004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l="2075" t="30743" r="2792" b="18796"/>
          <a:stretch/>
        </p:blipFill>
        <p:spPr>
          <a:xfrm>
            <a:off x="2107607" y="3790771"/>
            <a:ext cx="6642593" cy="1352729"/>
          </a:xfrm>
          <a:prstGeom prst="rect">
            <a:avLst/>
          </a:prstGeom>
        </p:spPr>
      </p:pic>
      <p:sp>
        <p:nvSpPr>
          <p:cNvPr id="2" name="Title 1">
            <a:extLst>
              <a:ext uri="{FF2B5EF4-FFF2-40B4-BE49-F238E27FC236}">
                <a16:creationId xmlns:a16="http://schemas.microsoft.com/office/drawing/2014/main" id="{6BE3597E-D52E-45EB-A6AC-D052DB07DDD7}"/>
              </a:ext>
            </a:extLst>
          </p:cNvPr>
          <p:cNvSpPr>
            <a:spLocks noGrp="1"/>
          </p:cNvSpPr>
          <p:nvPr>
            <p:ph type="title"/>
          </p:nvPr>
        </p:nvSpPr>
        <p:spPr>
          <a:xfrm>
            <a:off x="1786598" y="122549"/>
            <a:ext cx="5795888" cy="857250"/>
          </a:xfrm>
        </p:spPr>
        <p:txBody>
          <a:bodyPr/>
          <a:lstStyle/>
          <a:p>
            <a:r>
              <a:rPr lang="en-US" b="1" dirty="0"/>
              <a:t>Proposed WGCV CARD4L Assessment Process (WGCV-44)</a:t>
            </a:r>
          </a:p>
        </p:txBody>
      </p:sp>
      <p:sp>
        <p:nvSpPr>
          <p:cNvPr id="5" name="Content Placeholder 1"/>
          <p:cNvSpPr>
            <a:spLocks noGrp="1"/>
          </p:cNvSpPr>
          <p:nvPr>
            <p:ph idx="1"/>
          </p:nvPr>
        </p:nvSpPr>
        <p:spPr>
          <a:xfrm>
            <a:off x="0" y="1200151"/>
            <a:ext cx="5943600" cy="2590620"/>
          </a:xfrm>
        </p:spPr>
        <p:txBody>
          <a:bodyPr>
            <a:normAutofit/>
          </a:bodyPr>
          <a:lstStyle/>
          <a:p>
            <a:pPr marL="366280" algn="l">
              <a:spcBef>
                <a:spcPts val="375"/>
              </a:spcBef>
              <a:buSzPct val="100000"/>
            </a:pPr>
            <a:r>
              <a:rPr lang="en-GB" sz="1400" dirty="0">
                <a:latin typeface="Helvetica" panose="020B0604020202020204" pitchFamily="34" charset="0"/>
                <a:cs typeface="Helvetica" panose="020B0604020202020204" pitchFamily="34" charset="0"/>
              </a:rPr>
              <a:t>LSI-VC Product Alignment Assessment (PAA) includes an element where “WGCV provides a peer review”</a:t>
            </a:r>
          </a:p>
          <a:p>
            <a:endParaRPr lang="en-GB" sz="1000" dirty="0">
              <a:latin typeface="Helvetica" panose="020B0604020202020204" pitchFamily="34" charset="0"/>
              <a:cs typeface="Helvetica" panose="020B0604020202020204" pitchFamily="34" charset="0"/>
            </a:endParaRPr>
          </a:p>
          <a:p>
            <a:r>
              <a:rPr lang="en-GB" sz="1400" dirty="0">
                <a:latin typeface="Helvetica" panose="020B0604020202020204" pitchFamily="34" charset="0"/>
                <a:cs typeface="Helvetica" panose="020B0604020202020204" pitchFamily="34" charset="0"/>
              </a:rPr>
              <a:t>PFS POC interacts with Data Provider and WGCV to: </a:t>
            </a:r>
          </a:p>
          <a:p>
            <a:pPr marL="685800" lvl="1" indent="-342900">
              <a:buFont typeface="+mj-lt"/>
              <a:buAutoNum type="arabicPeriod"/>
            </a:pPr>
            <a:r>
              <a:rPr lang="en-GB" sz="1400" dirty="0">
                <a:latin typeface="Helvetica" panose="020B0604020202020204" pitchFamily="34" charset="0"/>
                <a:cs typeface="Helvetica" panose="020B0604020202020204" pitchFamily="34" charset="0"/>
              </a:rPr>
              <a:t>Verify Data Provider’s Product Self-Assessment</a:t>
            </a:r>
          </a:p>
          <a:p>
            <a:pPr marL="685800" lvl="1" indent="-342900">
              <a:buFont typeface="+mj-lt"/>
              <a:buAutoNum type="arabicPeriod"/>
            </a:pPr>
            <a:r>
              <a:rPr lang="en-GB" sz="1400" dirty="0">
                <a:latin typeface="Helvetica" panose="020B0604020202020204" pitchFamily="34" charset="0"/>
                <a:cs typeface="Helvetica" panose="020B0604020202020204" pitchFamily="34" charset="0"/>
              </a:rPr>
              <a:t>Obtain the feedback of WGCV on the Product’s Cal/Val process</a:t>
            </a:r>
          </a:p>
          <a:p>
            <a:pPr marL="366280"/>
            <a:endParaRPr lang="en-GB" sz="1000" dirty="0">
              <a:latin typeface="Helvetica" panose="020B0604020202020204" pitchFamily="34" charset="0"/>
              <a:cs typeface="Helvetica" panose="020B0604020202020204" pitchFamily="34" charset="0"/>
            </a:endParaRPr>
          </a:p>
          <a:p>
            <a:pPr marL="366280"/>
            <a:r>
              <a:rPr lang="en-GB" sz="1400" dirty="0">
                <a:latin typeface="Helvetica" panose="020B0604020202020204" pitchFamily="34" charset="0"/>
                <a:cs typeface="Helvetica" panose="020B0604020202020204" pitchFamily="34" charset="0"/>
              </a:rPr>
              <a:t>Describe here a proposed “peer review” feedback process</a:t>
            </a:r>
          </a:p>
        </p:txBody>
      </p:sp>
      <p:sp>
        <p:nvSpPr>
          <p:cNvPr id="8" name="Slide Number Placeholder 1">
            <a:extLst>
              <a:ext uri="{FF2B5EF4-FFF2-40B4-BE49-F238E27FC236}">
                <a16:creationId xmlns:a16="http://schemas.microsoft.com/office/drawing/2014/main" id="{7557C007-90BF-4D56-9233-E77CE4E93B74}"/>
              </a:ext>
            </a:extLst>
          </p:cNvPr>
          <p:cNvSpPr>
            <a:spLocks noGrp="1"/>
          </p:cNvSpPr>
          <p:nvPr>
            <p:ph type="sldNum" sz="quarter" idx="12"/>
          </p:nvPr>
        </p:nvSpPr>
        <p:spPr>
          <a:xfrm>
            <a:off x="7010400" y="4875005"/>
            <a:ext cx="2133600" cy="273844"/>
          </a:xfrm>
        </p:spPr>
        <p:txBody>
          <a:bodyPr/>
          <a:lstStyle/>
          <a:p>
            <a:fld id="{86CB4B4D-7CA3-9044-876B-883B54F8677D}" type="slidenum">
              <a:rPr lang="en-GB" smtClean="0"/>
              <a:pPr/>
              <a:t>6</a:t>
            </a:fld>
            <a:endParaRPr lang="en-GB" dirty="0"/>
          </a:p>
        </p:txBody>
      </p:sp>
    </p:spTree>
    <p:extLst>
      <p:ext uri="{BB962C8B-B14F-4D97-AF65-F5344CB8AC3E}">
        <p14:creationId xmlns:p14="http://schemas.microsoft.com/office/powerpoint/2010/main" val="329119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6598" y="1104315"/>
            <a:ext cx="6900202" cy="334992"/>
          </a:xfrm>
        </p:spPr>
        <p:txBody>
          <a:bodyPr>
            <a:normAutofit fontScale="55000" lnSpcReduction="20000"/>
          </a:bodyPr>
          <a:lstStyle/>
          <a:p>
            <a:pPr marL="0" indent="0">
              <a:buNone/>
            </a:pPr>
            <a:r>
              <a:rPr lang="en-US" b="1" dirty="0">
                <a:solidFill>
                  <a:schemeClr val="tx1"/>
                </a:solidFill>
              </a:rPr>
              <a:t>Proposed approach for CARD4L in flow chart form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2075" t="30743" r="2792" b="18796"/>
          <a:stretch/>
        </p:blipFill>
        <p:spPr>
          <a:xfrm>
            <a:off x="1828800" y="1439306"/>
            <a:ext cx="5385293" cy="1096687"/>
          </a:xfrm>
          <a:prstGeom prst="rect">
            <a:avLst/>
          </a:prstGeom>
        </p:spPr>
      </p:pic>
      <p:sp>
        <p:nvSpPr>
          <p:cNvPr id="5" name="TextBox 4"/>
          <p:cNvSpPr txBox="1"/>
          <p:nvPr/>
        </p:nvSpPr>
        <p:spPr>
          <a:xfrm>
            <a:off x="1428750" y="2639456"/>
            <a:ext cx="1657350" cy="628650"/>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ctr" defTabSz="342900" hangingPunct="0"/>
            <a:r>
              <a:rPr lang="en-US" sz="1200" dirty="0">
                <a:solidFill>
                  <a:srgbClr val="002569"/>
                </a:solidFill>
                <a:latin typeface="Calibri"/>
                <a:cs typeface="Calibri"/>
              </a:rPr>
              <a:t>Data provider expresses interest to LSI-VC  for product review</a:t>
            </a:r>
          </a:p>
        </p:txBody>
      </p:sp>
      <p:sp>
        <p:nvSpPr>
          <p:cNvPr id="6" name="TextBox 5"/>
          <p:cNvSpPr txBox="1"/>
          <p:nvPr/>
        </p:nvSpPr>
        <p:spPr>
          <a:xfrm>
            <a:off x="3657600" y="2639456"/>
            <a:ext cx="1415558" cy="628650"/>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ctr" defTabSz="342900" hangingPunct="0"/>
            <a:r>
              <a:rPr lang="en-US" sz="1200" dirty="0">
                <a:solidFill>
                  <a:srgbClr val="002569"/>
                </a:solidFill>
                <a:latin typeface="Calibri"/>
                <a:cs typeface="Calibri"/>
              </a:rPr>
              <a:t>LSI sends requests to </a:t>
            </a:r>
          </a:p>
          <a:p>
            <a:pPr algn="ctr" defTabSz="342900" hangingPunct="0"/>
            <a:r>
              <a:rPr lang="en-US" sz="1200" b="1" dirty="0">
                <a:solidFill>
                  <a:srgbClr val="002569"/>
                </a:solidFill>
                <a:latin typeface="Calibri"/>
                <a:cs typeface="Calibri"/>
              </a:rPr>
              <a:t>WGCV CARD4L Lead</a:t>
            </a:r>
          </a:p>
        </p:txBody>
      </p:sp>
      <p:sp>
        <p:nvSpPr>
          <p:cNvPr id="7" name="TextBox 6"/>
          <p:cNvSpPr txBox="1"/>
          <p:nvPr/>
        </p:nvSpPr>
        <p:spPr>
          <a:xfrm>
            <a:off x="5657850" y="2639456"/>
            <a:ext cx="1956293" cy="628650"/>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ctr" defTabSz="342900" hangingPunct="0"/>
            <a:r>
              <a:rPr lang="en-US" sz="1200" dirty="0">
                <a:solidFill>
                  <a:srgbClr val="002569"/>
                </a:solidFill>
                <a:latin typeface="Calibri"/>
                <a:cs typeface="Calibri"/>
              </a:rPr>
              <a:t>WGCV CARD4L puts Data Provider and LSI POC in contact with </a:t>
            </a:r>
            <a:r>
              <a:rPr lang="en-US" sz="1200" b="1" dirty="0">
                <a:solidFill>
                  <a:srgbClr val="002569"/>
                </a:solidFill>
                <a:latin typeface="Calibri"/>
                <a:cs typeface="Calibri"/>
              </a:rPr>
              <a:t>WGCV evaluator</a:t>
            </a:r>
          </a:p>
        </p:txBody>
      </p:sp>
      <p:sp>
        <p:nvSpPr>
          <p:cNvPr id="8" name="TextBox 7"/>
          <p:cNvSpPr txBox="1"/>
          <p:nvPr/>
        </p:nvSpPr>
        <p:spPr>
          <a:xfrm>
            <a:off x="3429000" y="3439556"/>
            <a:ext cx="1943100" cy="628650"/>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ctr" defTabSz="342900" hangingPunct="0"/>
            <a:r>
              <a:rPr lang="en-US" sz="1200" dirty="0">
                <a:solidFill>
                  <a:srgbClr val="002569"/>
                </a:solidFill>
                <a:latin typeface="Calibri"/>
                <a:cs typeface="Calibri"/>
              </a:rPr>
              <a:t>WGCV interacts with Data Provider and LSI POC on the documentation</a:t>
            </a:r>
          </a:p>
        </p:txBody>
      </p:sp>
      <p:cxnSp>
        <p:nvCxnSpPr>
          <p:cNvPr id="12" name="Straight Arrow Connector 11"/>
          <p:cNvCxnSpPr>
            <a:cxnSpLocks/>
            <a:stCxn id="5" idx="3"/>
            <a:endCxn id="6" idx="1"/>
          </p:cNvCxnSpPr>
          <p:nvPr/>
        </p:nvCxnSpPr>
        <p:spPr>
          <a:xfrm>
            <a:off x="3086100" y="2953781"/>
            <a:ext cx="571500" cy="0"/>
          </a:xfrm>
          <a:prstGeom prst="straightConnector1">
            <a:avLst/>
          </a:prstGeom>
          <a:noFill/>
          <a:ln w="25400" cap="flat">
            <a:solidFill>
              <a:schemeClr val="tx1">
                <a:lumMod val="50000"/>
              </a:schemeClr>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3" name="Straight Arrow Connector 12"/>
          <p:cNvCxnSpPr>
            <a:cxnSpLocks/>
            <a:stCxn id="6" idx="3"/>
            <a:endCxn id="7" idx="1"/>
          </p:cNvCxnSpPr>
          <p:nvPr/>
        </p:nvCxnSpPr>
        <p:spPr>
          <a:xfrm>
            <a:off x="5073157" y="2953781"/>
            <a:ext cx="584693" cy="0"/>
          </a:xfrm>
          <a:prstGeom prst="straightConnector1">
            <a:avLst/>
          </a:prstGeom>
          <a:noFill/>
          <a:ln w="25400" cap="flat">
            <a:solidFill>
              <a:schemeClr val="tx1">
                <a:lumMod val="50000"/>
              </a:schemeClr>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7" name="Straight Arrow Connector 16"/>
          <p:cNvCxnSpPr>
            <a:cxnSpLocks/>
            <a:stCxn id="7" idx="2"/>
            <a:endCxn id="8" idx="3"/>
          </p:cNvCxnSpPr>
          <p:nvPr/>
        </p:nvCxnSpPr>
        <p:spPr>
          <a:xfrm flipH="1">
            <a:off x="5372101" y="3268106"/>
            <a:ext cx="1263896" cy="485775"/>
          </a:xfrm>
          <a:prstGeom prst="straightConnector1">
            <a:avLst/>
          </a:prstGeom>
          <a:noFill/>
          <a:ln w="25400" cap="flat">
            <a:solidFill>
              <a:srgbClr val="001335"/>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9" name="Straight Arrow Connector 18"/>
          <p:cNvCxnSpPr>
            <a:cxnSpLocks/>
            <a:stCxn id="8" idx="1"/>
          </p:cNvCxnSpPr>
          <p:nvPr/>
        </p:nvCxnSpPr>
        <p:spPr>
          <a:xfrm flipH="1" flipV="1">
            <a:off x="2400300" y="3325256"/>
            <a:ext cx="1028700" cy="428625"/>
          </a:xfrm>
          <a:prstGeom prst="straightConnector1">
            <a:avLst/>
          </a:prstGeom>
          <a:noFill/>
          <a:ln w="25400" cap="flat">
            <a:solidFill>
              <a:srgbClr val="001335"/>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Arrow Connector 20"/>
          <p:cNvCxnSpPr>
            <a:cxnSpLocks/>
          </p:cNvCxnSpPr>
          <p:nvPr/>
        </p:nvCxnSpPr>
        <p:spPr>
          <a:xfrm>
            <a:off x="1943100" y="3268106"/>
            <a:ext cx="1485900" cy="628650"/>
          </a:xfrm>
          <a:prstGeom prst="straightConnector1">
            <a:avLst/>
          </a:prstGeom>
          <a:noFill/>
          <a:ln w="25400" cap="flat">
            <a:solidFill>
              <a:srgbClr val="001335"/>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4" name="TextBox 23"/>
          <p:cNvSpPr txBox="1"/>
          <p:nvPr/>
        </p:nvSpPr>
        <p:spPr>
          <a:xfrm>
            <a:off x="5657850" y="4182506"/>
            <a:ext cx="1828800" cy="800100"/>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ctr" defTabSz="342900" hangingPunct="0"/>
            <a:r>
              <a:rPr lang="en-US" sz="1200" dirty="0">
                <a:solidFill>
                  <a:srgbClr val="002569"/>
                </a:solidFill>
                <a:latin typeface="Calibri"/>
                <a:cs typeface="Calibri"/>
              </a:rPr>
              <a:t>Summary of Data Provider’s documentation provided to </a:t>
            </a:r>
            <a:r>
              <a:rPr lang="en-US" sz="1200" b="1" dirty="0">
                <a:solidFill>
                  <a:srgbClr val="002569"/>
                </a:solidFill>
                <a:latin typeface="Calibri"/>
                <a:cs typeface="Calibri"/>
              </a:rPr>
              <a:t>WGCV CARD4L Review Panel</a:t>
            </a:r>
          </a:p>
        </p:txBody>
      </p:sp>
      <p:cxnSp>
        <p:nvCxnSpPr>
          <p:cNvPr id="26" name="Straight Arrow Connector 25"/>
          <p:cNvCxnSpPr>
            <a:cxnSpLocks/>
            <a:stCxn id="8" idx="3"/>
            <a:endCxn id="24" idx="0"/>
          </p:cNvCxnSpPr>
          <p:nvPr/>
        </p:nvCxnSpPr>
        <p:spPr>
          <a:xfrm>
            <a:off x="5372100" y="3753881"/>
            <a:ext cx="1200150" cy="428625"/>
          </a:xfrm>
          <a:prstGeom prst="straightConnector1">
            <a:avLst/>
          </a:prstGeom>
          <a:noFill/>
          <a:ln w="25400" cap="flat">
            <a:solidFill>
              <a:srgbClr val="001335"/>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7" name="TextBox 26"/>
          <p:cNvSpPr txBox="1"/>
          <p:nvPr/>
        </p:nvSpPr>
        <p:spPr>
          <a:xfrm>
            <a:off x="3486150" y="4182506"/>
            <a:ext cx="1828800" cy="800100"/>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ctr" defTabSz="342900" hangingPunct="0"/>
            <a:r>
              <a:rPr lang="en-US" sz="1200" dirty="0">
                <a:solidFill>
                  <a:srgbClr val="002569"/>
                </a:solidFill>
                <a:latin typeface="Calibri"/>
                <a:cs typeface="Calibri"/>
              </a:rPr>
              <a:t>CARD4L Review Panel provides  recommendation to </a:t>
            </a:r>
            <a:r>
              <a:rPr lang="en-US" sz="1200" b="1" dirty="0">
                <a:solidFill>
                  <a:srgbClr val="002569"/>
                </a:solidFill>
                <a:latin typeface="Calibri"/>
                <a:cs typeface="Calibri"/>
              </a:rPr>
              <a:t>WGCV</a:t>
            </a:r>
            <a:r>
              <a:rPr lang="en-US" sz="1200" dirty="0">
                <a:solidFill>
                  <a:srgbClr val="002569"/>
                </a:solidFill>
                <a:latin typeface="Calibri"/>
                <a:cs typeface="Calibri"/>
              </a:rPr>
              <a:t> for vote</a:t>
            </a:r>
          </a:p>
        </p:txBody>
      </p:sp>
      <p:cxnSp>
        <p:nvCxnSpPr>
          <p:cNvPr id="29" name="Straight Arrow Connector 28"/>
          <p:cNvCxnSpPr>
            <a:stCxn id="24" idx="1"/>
            <a:endCxn id="27" idx="3"/>
          </p:cNvCxnSpPr>
          <p:nvPr/>
        </p:nvCxnSpPr>
        <p:spPr>
          <a:xfrm flipH="1">
            <a:off x="5314950" y="4582556"/>
            <a:ext cx="342900" cy="0"/>
          </a:xfrm>
          <a:prstGeom prst="straightConnector1">
            <a:avLst/>
          </a:prstGeom>
          <a:noFill/>
          <a:ln w="25400" cap="flat">
            <a:solidFill>
              <a:srgbClr val="001335"/>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0" name="TextBox 29"/>
          <p:cNvSpPr txBox="1"/>
          <p:nvPr/>
        </p:nvSpPr>
        <p:spPr>
          <a:xfrm>
            <a:off x="1600200" y="4182506"/>
            <a:ext cx="1257300" cy="800100"/>
          </a:xfrm>
          <a:prstGeom prst="rect">
            <a:avLst/>
          </a:prstGeom>
          <a:noFill/>
          <a:ln w="381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ctr" rtl="0" hangingPunct="0"/>
            <a:r>
              <a:rPr lang="en-US" sz="1200" dirty="0">
                <a:solidFill>
                  <a:srgbClr val="002569"/>
                </a:solidFill>
                <a:latin typeface="Calibri"/>
                <a:cs typeface="Calibri"/>
              </a:rPr>
              <a:t>LSI-VC informed by </a:t>
            </a:r>
            <a:r>
              <a:rPr lang="en-US" sz="1200" b="1" dirty="0">
                <a:solidFill>
                  <a:srgbClr val="002569"/>
                </a:solidFill>
                <a:latin typeface="Calibri"/>
                <a:cs typeface="Calibri"/>
              </a:rPr>
              <a:t>WGCV CARD4L Lead </a:t>
            </a:r>
            <a:r>
              <a:rPr lang="en-US" sz="1200" dirty="0">
                <a:solidFill>
                  <a:srgbClr val="002569"/>
                </a:solidFill>
                <a:latin typeface="Calibri"/>
                <a:cs typeface="Calibri"/>
              </a:rPr>
              <a:t>of peer review  outcome</a:t>
            </a:r>
          </a:p>
        </p:txBody>
      </p:sp>
      <p:cxnSp>
        <p:nvCxnSpPr>
          <p:cNvPr id="33" name="Straight Arrow Connector 32"/>
          <p:cNvCxnSpPr>
            <a:stCxn id="27" idx="1"/>
            <a:endCxn id="30" idx="3"/>
          </p:cNvCxnSpPr>
          <p:nvPr/>
        </p:nvCxnSpPr>
        <p:spPr>
          <a:xfrm flipH="1">
            <a:off x="2857500" y="4582556"/>
            <a:ext cx="628650" cy="0"/>
          </a:xfrm>
          <a:prstGeom prst="straightConnector1">
            <a:avLst/>
          </a:prstGeom>
          <a:noFill/>
          <a:ln w="25400" cap="flat">
            <a:solidFill>
              <a:srgbClr val="001335"/>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0" name="Title 1">
            <a:extLst>
              <a:ext uri="{FF2B5EF4-FFF2-40B4-BE49-F238E27FC236}">
                <a16:creationId xmlns:a16="http://schemas.microsoft.com/office/drawing/2014/main" id="{FCFB3DD5-1B1A-46EF-8097-D1BFAB1BA27B}"/>
              </a:ext>
            </a:extLst>
          </p:cNvPr>
          <p:cNvSpPr>
            <a:spLocks noGrp="1"/>
          </p:cNvSpPr>
          <p:nvPr>
            <p:ph type="title"/>
          </p:nvPr>
        </p:nvSpPr>
        <p:spPr>
          <a:xfrm>
            <a:off x="1786598" y="122549"/>
            <a:ext cx="5795888" cy="857250"/>
          </a:xfrm>
        </p:spPr>
        <p:txBody>
          <a:bodyPr/>
          <a:lstStyle/>
          <a:p>
            <a:r>
              <a:rPr lang="en-US" b="1" dirty="0"/>
              <a:t>Proposed WGCV CARD4L Assessment Process (WGCV-44)</a:t>
            </a:r>
          </a:p>
        </p:txBody>
      </p:sp>
      <p:sp>
        <p:nvSpPr>
          <p:cNvPr id="22" name="Slide Number Placeholder 1">
            <a:extLst>
              <a:ext uri="{FF2B5EF4-FFF2-40B4-BE49-F238E27FC236}">
                <a16:creationId xmlns:a16="http://schemas.microsoft.com/office/drawing/2014/main" id="{5B3FDFF7-0200-4629-A90B-870B07F0466C}"/>
              </a:ext>
            </a:extLst>
          </p:cNvPr>
          <p:cNvSpPr>
            <a:spLocks noGrp="1"/>
          </p:cNvSpPr>
          <p:nvPr>
            <p:ph type="sldNum" sz="quarter" idx="12"/>
          </p:nvPr>
        </p:nvSpPr>
        <p:spPr>
          <a:xfrm>
            <a:off x="7010400" y="4867971"/>
            <a:ext cx="2133600" cy="273844"/>
          </a:xfrm>
        </p:spPr>
        <p:txBody>
          <a:bodyPr/>
          <a:lstStyle/>
          <a:p>
            <a:fld id="{86CB4B4D-7CA3-9044-876B-883B54F8677D}" type="slidenum">
              <a:rPr lang="en-GB" smtClean="0"/>
              <a:pPr/>
              <a:t>7</a:t>
            </a:fld>
            <a:endParaRPr lang="en-GB" dirty="0"/>
          </a:p>
        </p:txBody>
      </p:sp>
    </p:spTree>
    <p:extLst>
      <p:ext uri="{BB962C8B-B14F-4D97-AF65-F5344CB8AC3E}">
        <p14:creationId xmlns:p14="http://schemas.microsoft.com/office/powerpoint/2010/main" val="285805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8A396-FEA4-443C-9C92-DCAD0E474358}"/>
              </a:ext>
            </a:extLst>
          </p:cNvPr>
          <p:cNvSpPr>
            <a:spLocks noGrp="1"/>
          </p:cNvSpPr>
          <p:nvPr>
            <p:ph type="title"/>
          </p:nvPr>
        </p:nvSpPr>
        <p:spPr>
          <a:xfrm>
            <a:off x="1765495" y="122549"/>
            <a:ext cx="5880295" cy="857250"/>
          </a:xfrm>
        </p:spPr>
        <p:txBody>
          <a:bodyPr/>
          <a:lstStyle/>
          <a:p>
            <a:r>
              <a:rPr lang="en-GB" b="1" dirty="0"/>
              <a:t>Proposed PFS Future Steps</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81967053"/>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10400" y="4869656"/>
            <a:ext cx="2133600" cy="273844"/>
          </a:xfrm>
        </p:spPr>
        <p:txBody>
          <a:bodyPr/>
          <a:lstStyle/>
          <a:p>
            <a:fld id="{86CB4B4D-7CA3-9044-876B-883B54F8677D}" type="slidenum">
              <a:rPr lang="en-GB" smtClean="0"/>
              <a:pPr/>
              <a:t>8</a:t>
            </a:fld>
            <a:endParaRPr lang="en-GB" dirty="0"/>
          </a:p>
        </p:txBody>
      </p:sp>
      <p:sp>
        <p:nvSpPr>
          <p:cNvPr id="15" name="TextBox 14"/>
          <p:cNvSpPr txBox="1"/>
          <p:nvPr/>
        </p:nvSpPr>
        <p:spPr>
          <a:xfrm rot="1471893">
            <a:off x="6547167" y="2117941"/>
            <a:ext cx="259685" cy="19604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675" dirty="0"/>
              <a:t>Present refined  SR/ST/RB versions at LSIVC7</a:t>
            </a:r>
          </a:p>
          <a:p>
            <a:pPr algn="ctr" defTabSz="257175" latinLnBrk="1" hangingPunct="0"/>
            <a:r>
              <a:rPr lang="en-GB" sz="675" dirty="0"/>
              <a:t> for endorsement/present additional RADAR PFS</a:t>
            </a:r>
          </a:p>
        </p:txBody>
      </p:sp>
      <p:sp>
        <p:nvSpPr>
          <p:cNvPr id="16" name="TextBox 15"/>
          <p:cNvSpPr txBox="1"/>
          <p:nvPr/>
        </p:nvSpPr>
        <p:spPr>
          <a:xfrm rot="1439402">
            <a:off x="7262813" y="2215891"/>
            <a:ext cx="380937" cy="18685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788" b="1" i="1" dirty="0">
                <a:solidFill>
                  <a:srgbClr val="FF0000"/>
                </a:solidFill>
              </a:rPr>
              <a:t>PFSs Stability</a:t>
            </a:r>
          </a:p>
          <a:p>
            <a:pPr algn="ctr" defTabSz="257175" latinLnBrk="1" hangingPunct="0"/>
            <a:r>
              <a:rPr lang="en-GB" sz="675" dirty="0"/>
              <a:t>Updates will be carried out as necessary but no more than once a year</a:t>
            </a:r>
          </a:p>
        </p:txBody>
      </p:sp>
      <p:sp>
        <p:nvSpPr>
          <p:cNvPr id="17" name="TextBox 16"/>
          <p:cNvSpPr txBox="1"/>
          <p:nvPr/>
        </p:nvSpPr>
        <p:spPr>
          <a:xfrm rot="1567355">
            <a:off x="5742794" y="1975615"/>
            <a:ext cx="155811" cy="21875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675" dirty="0"/>
              <a:t>Documents circulated to the LSIVC list</a:t>
            </a:r>
          </a:p>
        </p:txBody>
      </p:sp>
      <p:sp>
        <p:nvSpPr>
          <p:cNvPr id="8" name="TextBox 7"/>
          <p:cNvSpPr txBox="1"/>
          <p:nvPr/>
        </p:nvSpPr>
        <p:spPr>
          <a:xfrm rot="1705190">
            <a:off x="4109073" y="2240932"/>
            <a:ext cx="259685" cy="13121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675" dirty="0"/>
              <a:t>Incorporate user survey </a:t>
            </a:r>
          </a:p>
          <a:p>
            <a:pPr algn="ctr" defTabSz="257175" latinLnBrk="1" hangingPunct="0"/>
            <a:r>
              <a:rPr lang="en-GB" sz="675" dirty="0"/>
              <a:t>and Planets workshop Feedback</a:t>
            </a:r>
          </a:p>
        </p:txBody>
      </p:sp>
      <p:sp>
        <p:nvSpPr>
          <p:cNvPr id="9" name="TextBox 8"/>
          <p:cNvSpPr txBox="1"/>
          <p:nvPr/>
        </p:nvSpPr>
        <p:spPr>
          <a:xfrm rot="3640224">
            <a:off x="3260473" y="1485545"/>
            <a:ext cx="363560" cy="27724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2025" b="1" dirty="0">
                <a:solidFill>
                  <a:schemeClr val="accent2">
                    <a:lumMod val="60000"/>
                    <a:lumOff val="40000"/>
                  </a:schemeClr>
                </a:solidFill>
              </a:rPr>
              <a:t>Feedback from WGCV</a:t>
            </a:r>
          </a:p>
        </p:txBody>
      </p:sp>
      <p:sp>
        <p:nvSpPr>
          <p:cNvPr id="11" name="TextBox 10"/>
          <p:cNvSpPr txBox="1"/>
          <p:nvPr/>
        </p:nvSpPr>
        <p:spPr>
          <a:xfrm rot="1581337">
            <a:off x="4939263" y="1777991"/>
            <a:ext cx="259685" cy="21875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675" dirty="0"/>
              <a:t>Feedback from ESA/USGS/JAXA/GA</a:t>
            </a:r>
          </a:p>
          <a:p>
            <a:pPr algn="ctr" defTabSz="257175" latinLnBrk="1" hangingPunct="0"/>
            <a:r>
              <a:rPr lang="en-GB" sz="675" dirty="0"/>
              <a:t> self-assessment incorporated</a:t>
            </a:r>
          </a:p>
        </p:txBody>
      </p:sp>
    </p:spTree>
    <p:extLst>
      <p:ext uri="{BB962C8B-B14F-4D97-AF65-F5344CB8AC3E}">
        <p14:creationId xmlns:p14="http://schemas.microsoft.com/office/powerpoint/2010/main" val="74394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501AC-84CD-4250-9581-31E7638B12C8}"/>
              </a:ext>
            </a:extLst>
          </p:cNvPr>
          <p:cNvPicPr>
            <a:picLocks noChangeAspect="1"/>
          </p:cNvPicPr>
          <p:nvPr/>
        </p:nvPicPr>
        <p:blipFill>
          <a:blip r:embed="rId2"/>
          <a:stretch>
            <a:fillRect/>
          </a:stretch>
        </p:blipFill>
        <p:spPr>
          <a:xfrm>
            <a:off x="1143000" y="1250686"/>
            <a:ext cx="6858000" cy="3415425"/>
          </a:xfrm>
          <a:prstGeom prst="rect">
            <a:avLst/>
          </a:prstGeom>
        </p:spPr>
      </p:pic>
      <p:sp>
        <p:nvSpPr>
          <p:cNvPr id="6" name="Title 5">
            <a:extLst>
              <a:ext uri="{FF2B5EF4-FFF2-40B4-BE49-F238E27FC236}">
                <a16:creationId xmlns:a16="http://schemas.microsoft.com/office/drawing/2014/main" id="{0D8494EB-F131-4A92-9489-DAFE82A02835}"/>
              </a:ext>
            </a:extLst>
          </p:cNvPr>
          <p:cNvSpPr>
            <a:spLocks noGrp="1"/>
          </p:cNvSpPr>
          <p:nvPr>
            <p:ph type="title"/>
          </p:nvPr>
        </p:nvSpPr>
        <p:spPr/>
        <p:txBody>
          <a:bodyPr/>
          <a:lstStyle/>
          <a:p>
            <a:r>
              <a:rPr lang="en-US" b="1" dirty="0"/>
              <a:t>CARD4L Website</a:t>
            </a:r>
          </a:p>
        </p:txBody>
      </p:sp>
      <p:sp>
        <p:nvSpPr>
          <p:cNvPr id="3" name="Content Placeholder 2">
            <a:extLst>
              <a:ext uri="{FF2B5EF4-FFF2-40B4-BE49-F238E27FC236}">
                <a16:creationId xmlns:a16="http://schemas.microsoft.com/office/drawing/2014/main" id="{0E5140FC-F31C-406D-A24F-AF628E05CFB9}"/>
              </a:ext>
            </a:extLst>
          </p:cNvPr>
          <p:cNvSpPr>
            <a:spLocks noGrp="1"/>
          </p:cNvSpPr>
          <p:nvPr>
            <p:ph idx="1"/>
          </p:nvPr>
        </p:nvSpPr>
        <p:spPr>
          <a:xfrm>
            <a:off x="457200" y="4767263"/>
            <a:ext cx="8229600" cy="340839"/>
          </a:xfrm>
        </p:spPr>
        <p:txBody>
          <a:bodyPr>
            <a:normAutofit fontScale="55000" lnSpcReduction="20000"/>
          </a:bodyPr>
          <a:lstStyle/>
          <a:p>
            <a:pPr marL="0" indent="0" algn="ctr">
              <a:buNone/>
            </a:pPr>
            <a:r>
              <a:rPr lang="en-US" dirty="0">
                <a:hlinkClick r:id="rId3"/>
              </a:rPr>
              <a:t>http://ceos.org/ard/</a:t>
            </a:r>
            <a:endParaRPr lang="en-US" dirty="0"/>
          </a:p>
        </p:txBody>
      </p:sp>
      <p:sp>
        <p:nvSpPr>
          <p:cNvPr id="2" name="Slide Number Placeholder 1">
            <a:extLst>
              <a:ext uri="{FF2B5EF4-FFF2-40B4-BE49-F238E27FC236}">
                <a16:creationId xmlns:a16="http://schemas.microsoft.com/office/drawing/2014/main" id="{A29F250C-159B-4898-B99A-946D6AAEBD79}"/>
              </a:ext>
            </a:extLst>
          </p:cNvPr>
          <p:cNvSpPr>
            <a:spLocks noGrp="1"/>
          </p:cNvSpPr>
          <p:nvPr>
            <p:ph type="sldNum" sz="quarter" idx="12"/>
          </p:nvPr>
        </p:nvSpPr>
        <p:spPr>
          <a:xfrm>
            <a:off x="7010400" y="4867971"/>
            <a:ext cx="2133600" cy="273844"/>
          </a:xfrm>
        </p:spPr>
        <p:txBody>
          <a:bodyPr/>
          <a:lstStyle/>
          <a:p>
            <a:pPr defTabSz="685800"/>
            <a:fld id="{86CB4B4D-7CA3-9044-876B-883B54F8677D}" type="slidenum">
              <a:rPr lang="uk-UA" smtClean="0"/>
              <a:pPr defTabSz="685800"/>
              <a:t>9</a:t>
            </a:fld>
            <a:endParaRPr lang="uk-UA" dirty="0"/>
          </a:p>
        </p:txBody>
      </p:sp>
    </p:spTree>
    <p:extLst>
      <p:ext uri="{BB962C8B-B14F-4D97-AF65-F5344CB8AC3E}">
        <p14:creationId xmlns:p14="http://schemas.microsoft.com/office/powerpoint/2010/main" val="1690246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1094</TotalTime>
  <Words>1599</Words>
  <Application>Microsoft Office PowerPoint</Application>
  <PresentationFormat>On-screen Show (16:9)</PresentationFormat>
  <Paragraphs>178</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Bold</vt:lpstr>
      <vt:lpstr>Calibri</vt:lpstr>
      <vt:lpstr>Century Gothic</vt:lpstr>
      <vt:lpstr>Courier New</vt:lpstr>
      <vt:lpstr>Droid Serif</vt:lpstr>
      <vt:lpstr>Helvetica</vt:lpstr>
      <vt:lpstr>Proxima Nova Regular</vt:lpstr>
      <vt:lpstr>Wingdings</vt:lpstr>
      <vt:lpstr>Office Theme</vt:lpstr>
      <vt:lpstr>CEOS Analysis Ready Data for Land (CARD4L) Status Update (For Information)</vt:lpstr>
      <vt:lpstr>LSI-VC / SDCG for GFOI / GEOGLAM Joint Meeting</vt:lpstr>
      <vt:lpstr>LSI-VC / SDCG for GFOI / GEOGLAM Joint Meeting – Key Outcomes</vt:lpstr>
      <vt:lpstr>ARD Key Take-aways</vt:lpstr>
      <vt:lpstr>CARD4L Framework</vt:lpstr>
      <vt:lpstr>Proposed WGCV CARD4L Assessment Process (WGCV-44)</vt:lpstr>
      <vt:lpstr>Proposed WGCV CARD4L Assessment Process (WGCV-44)</vt:lpstr>
      <vt:lpstr>Proposed PFS Future Steps</vt:lpstr>
      <vt:lpstr>CARD4L Website</vt:lpstr>
      <vt:lpstr>CARD4L Product Stocktake</vt:lpstr>
      <vt:lpstr>CARD4L Information Notes</vt:lpstr>
      <vt:lpstr>Deliverables</vt:lpstr>
      <vt:lpstr>Deliverables</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Labahn, Steven T</cp:lastModifiedBy>
  <cp:revision>14</cp:revision>
  <cp:lastPrinted>2016-11-11T04:37:28Z</cp:lastPrinted>
  <dcterms:created xsi:type="dcterms:W3CDTF">2016-11-10T19:18:14Z</dcterms:created>
  <dcterms:modified xsi:type="dcterms:W3CDTF">2018-10-09T11:47:14Z</dcterms:modified>
</cp:coreProperties>
</file>