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4" r:id="rId15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82"/>
    <p:restoredTop sz="94764"/>
  </p:normalViewPr>
  <p:slideViewPr>
    <p:cSldViewPr>
      <p:cViewPr varScale="1">
        <p:scale>
          <a:sx n="107" d="100"/>
          <a:sy n="107" d="100"/>
        </p:scale>
        <p:origin x="560" y="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3137B-CB16-486C-8865-6264DD5F7790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6386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18, 17-18 October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 r="24273"/>
          <a:stretch/>
        </p:blipFill>
        <p:spPr bwMode="auto">
          <a:xfrm>
            <a:off x="1292529" y="-30409"/>
            <a:ext cx="7851471" cy="691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 userDrawn="1"/>
        </p:nvSpPr>
        <p:spPr>
          <a:xfrm>
            <a:off x="3131840" y="3068960"/>
            <a:ext cx="6012160" cy="3816424"/>
          </a:xfrm>
          <a:prstGeom prst="rect">
            <a:avLst/>
          </a:prstGeom>
          <a:gradFill>
            <a:gsLst>
              <a:gs pos="49000">
                <a:srgbClr val="7030A0">
                  <a:alpha val="26000"/>
                </a:srgbClr>
              </a:gs>
              <a:gs pos="100000">
                <a:schemeClr val="tx2">
                  <a:alpha val="49000"/>
                </a:schemeClr>
              </a:gs>
              <a:gs pos="2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 userDrawn="1"/>
        </p:nvGrpSpPr>
        <p:grpSpPr>
          <a:xfrm>
            <a:off x="0" y="-30409"/>
            <a:ext cx="5937111" cy="6915793"/>
            <a:chOff x="0" y="-30409"/>
            <a:chExt cx="5937111" cy="6915793"/>
          </a:xfrm>
        </p:grpSpPr>
        <p:sp>
          <p:nvSpPr>
            <p:cNvPr id="3" name="평행 사변형 2"/>
            <p:cNvSpPr/>
            <p:nvPr userDrawn="1"/>
          </p:nvSpPr>
          <p:spPr>
            <a:xfrm>
              <a:off x="1005071" y="-30409"/>
              <a:ext cx="4932040" cy="6915793"/>
            </a:xfrm>
            <a:prstGeom prst="parallelogram">
              <a:avLst>
                <a:gd name="adj" fmla="val 471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/>
            <p:cNvSpPr/>
            <p:nvPr userDrawn="1"/>
          </p:nvSpPr>
          <p:spPr>
            <a:xfrm>
              <a:off x="0" y="-30409"/>
              <a:ext cx="3419872" cy="6915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 userDrawn="1">
            <p:ph type="ctrTitle" hasCustomPrompt="1"/>
          </p:nvPr>
        </p:nvSpPr>
        <p:spPr>
          <a:xfrm>
            <a:off x="507412" y="1959262"/>
            <a:ext cx="4866752" cy="1584176"/>
          </a:xfrm>
        </p:spPr>
        <p:txBody>
          <a:bodyPr>
            <a:normAutofit/>
          </a:bodyPr>
          <a:lstStyle>
            <a:lvl1pPr algn="l">
              <a:defRPr lang="ko-KR" altLang="en-US" sz="4000" b="1" i="0" kern="1200" spc="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r>
              <a:rPr lang="en-US" altLang="ko-KR" dirty="0"/>
              <a:t>Title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0" hasCustomPrompt="1"/>
          </p:nvPr>
        </p:nvSpPr>
        <p:spPr>
          <a:xfrm>
            <a:off x="575861" y="3624297"/>
            <a:ext cx="4860235" cy="432048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lang="ko-KR" altLang="en-US" sz="2000" b="0" kern="1200" spc="0" baseline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defRPr>
            </a:lvl1pPr>
            <a:lvl2pPr marL="457200" indent="0">
              <a:buFontTx/>
              <a:buNone/>
              <a:defRPr lang="ko-KR" altLang="en-US" sz="2800" b="1" kern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914400" indent="0">
              <a:buFontTx/>
              <a:buNone/>
              <a:defRPr lang="ko-KR" altLang="en-US" sz="2800" b="1" kern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371600" indent="0">
              <a:buFontTx/>
              <a:buNone/>
              <a:defRPr lang="ko-KR" altLang="en-US" sz="2800" b="1" kern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828800" indent="0">
              <a:buFontTx/>
              <a:buNone/>
              <a:defRPr lang="ko-KR" altLang="en-US" sz="2800" b="1" kern="120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</a:lstStyle>
          <a:p>
            <a:pPr lvl="0"/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18" name="텍스트 개체 틀 5"/>
          <p:cNvSpPr>
            <a:spLocks noGrp="1"/>
          </p:cNvSpPr>
          <p:nvPr>
            <p:ph type="body" sz="quarter" idx="11"/>
          </p:nvPr>
        </p:nvSpPr>
        <p:spPr>
          <a:xfrm>
            <a:off x="-1151905" y="9403850"/>
            <a:ext cx="10295906" cy="348591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lang="ko-KR" altLang="en-US" sz="1800" b="1" kern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FontTx/>
              <a:buNone/>
              <a:defRPr lang="ko-KR" altLang="en-US" sz="2800" b="1" kern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914400" indent="0">
              <a:buFontTx/>
              <a:buNone/>
              <a:defRPr lang="ko-KR" altLang="en-US" sz="2800" b="1" kern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371600" indent="0">
              <a:buFontTx/>
              <a:buNone/>
              <a:defRPr lang="ko-KR" altLang="en-US" sz="2800" b="1" kern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828800" indent="0">
              <a:buFontTx/>
              <a:buNone/>
              <a:defRPr lang="ko-KR" altLang="en-US" sz="2800" b="1" kern="120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7" name="평행 사변형 6"/>
          <p:cNvSpPr/>
          <p:nvPr userDrawn="1"/>
        </p:nvSpPr>
        <p:spPr>
          <a:xfrm>
            <a:off x="3426455" y="3736616"/>
            <a:ext cx="1584176" cy="3148768"/>
          </a:xfrm>
          <a:prstGeom prst="parallelogram">
            <a:avLst>
              <a:gd name="adj" fmla="val 64929"/>
            </a:avLst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평행 사변형 20"/>
          <p:cNvSpPr/>
          <p:nvPr userDrawn="1"/>
        </p:nvSpPr>
        <p:spPr>
          <a:xfrm>
            <a:off x="4642200" y="-30409"/>
            <a:ext cx="1152128" cy="1499419"/>
          </a:xfrm>
          <a:prstGeom prst="parallelogram">
            <a:avLst>
              <a:gd name="adj" fmla="val 45962"/>
            </a:avLst>
          </a:prstGeom>
          <a:solidFill>
            <a:schemeClr val="accent1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평행 사변형 21"/>
          <p:cNvSpPr/>
          <p:nvPr userDrawn="1"/>
        </p:nvSpPr>
        <p:spPr>
          <a:xfrm>
            <a:off x="8028384" y="0"/>
            <a:ext cx="928857" cy="2247632"/>
          </a:xfrm>
          <a:prstGeom prst="parallelogram">
            <a:avLst>
              <a:gd name="adj" fmla="val 82283"/>
            </a:avLst>
          </a:prstGeom>
          <a:gradFill>
            <a:gsLst>
              <a:gs pos="0">
                <a:schemeClr val="accent1">
                  <a:tint val="66000"/>
                  <a:satMod val="160000"/>
                  <a:alpha val="67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평행 사변형 22"/>
          <p:cNvSpPr/>
          <p:nvPr userDrawn="1"/>
        </p:nvSpPr>
        <p:spPr>
          <a:xfrm>
            <a:off x="4860032" y="626620"/>
            <a:ext cx="1152128" cy="1499419"/>
          </a:xfrm>
          <a:prstGeom prst="parallelogram">
            <a:avLst>
              <a:gd name="adj" fmla="val 45962"/>
            </a:avLst>
          </a:prstGeom>
          <a:solidFill>
            <a:schemeClr val="tx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평행 사변형 14"/>
          <p:cNvSpPr/>
          <p:nvPr userDrawn="1"/>
        </p:nvSpPr>
        <p:spPr>
          <a:xfrm>
            <a:off x="7380312" y="658150"/>
            <a:ext cx="928857" cy="2247632"/>
          </a:xfrm>
          <a:prstGeom prst="parallelogram">
            <a:avLst>
              <a:gd name="adj" fmla="val 82283"/>
            </a:avLst>
          </a:prstGeom>
          <a:gradFill>
            <a:gsLst>
              <a:gs pos="2083">
                <a:schemeClr val="accent1">
                  <a:tint val="66000"/>
                  <a:satMod val="160000"/>
                  <a:alpha val="0"/>
                </a:schemeClr>
              </a:gs>
              <a:gs pos="52000">
                <a:schemeClr val="accent1">
                  <a:tint val="66000"/>
                  <a:satMod val="160000"/>
                  <a:alpha val="36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32" y="6309320"/>
            <a:ext cx="3219571" cy="422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46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microsoft.com/office/2007/relationships/hdphoto" Target="../media/hdphoto1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geunhyeokryu@korea.k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gif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gif"/><Relationship Id="rId25" Type="http://schemas.openxmlformats.org/officeDocument/2006/relationships/image" Target="../media/image31.png"/><Relationship Id="rId2" Type="http://schemas.openxmlformats.org/officeDocument/2006/relationships/image" Target="../media/image8.gif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gif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gif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jpeg"/><Relationship Id="rId7" Type="http://schemas.openxmlformats.org/officeDocument/2006/relationships/image" Target="../media/image84.png"/><Relationship Id="rId12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0.png"/><Relationship Id="rId5" Type="http://schemas.openxmlformats.org/officeDocument/2006/relationships/image" Target="../media/image36.jpeg"/><Relationship Id="rId10" Type="http://schemas.openxmlformats.org/officeDocument/2006/relationships/image" Target="../media/image39.png"/><Relationship Id="rId4" Type="http://schemas.openxmlformats.org/officeDocument/2006/relationships/image" Target="../media/image35.jpe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>
                <a:solidFill>
                  <a:srgbClr val="FFFFFF"/>
                </a:solidFill>
                <a:latin typeface="+mj-lt"/>
              </a:rPr>
              <a:t>Update on </a:t>
            </a:r>
            <a:br>
              <a:rPr lang="en-US" sz="4200" b="1" dirty="0">
                <a:solidFill>
                  <a:srgbClr val="FFFFFF"/>
                </a:solidFill>
                <a:latin typeface="+mj-lt"/>
              </a:rPr>
            </a:br>
            <a:r>
              <a:rPr lang="en-US" sz="4200" b="1" dirty="0">
                <a:solidFill>
                  <a:srgbClr val="FFFFFF"/>
                </a:solidFill>
                <a:latin typeface="+mj-lt"/>
              </a:rPr>
              <a:t>KMA Space Program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4087811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Geun-Hyeok Ryu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Korea Meteorological Administration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Plenary 2018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Item </a:t>
            </a:r>
            <a:r>
              <a:rPr lang="en-US" altLang="ko-KR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4.3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Brussels, Belgium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17 – 18 October 2018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A8F516D-B5D3-4257-AD54-DD5157A4E9A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B08AE0C-910C-4C8B-BB3D-0C3EFB1DAF0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228600"/>
            <a:ext cx="4953000" cy="533400"/>
          </a:xfrm>
        </p:spPr>
        <p:txBody>
          <a:bodyPr/>
          <a:lstStyle/>
          <a:p>
            <a:r>
              <a:rPr lang="en-US" altLang="ko-KR" b="1" dirty="0"/>
              <a:t>Application: </a:t>
            </a:r>
            <a:br>
              <a:rPr lang="en-US" altLang="ko-KR" b="1" dirty="0"/>
            </a:br>
            <a:r>
              <a:rPr lang="en-US" altLang="ko-KR" b="1" dirty="0"/>
              <a:t>Forest fire monitoring</a:t>
            </a:r>
            <a:endParaRPr lang="ko-KR" altLang="en-US" b="1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C6FCDF6-DC00-4B58-845A-28003956B476}"/>
              </a:ext>
            </a:extLst>
          </p:cNvPr>
          <p:cNvSpPr/>
          <p:nvPr/>
        </p:nvSpPr>
        <p:spPr>
          <a:xfrm>
            <a:off x="120698" y="1184931"/>
            <a:ext cx="88569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itchFamily="2" charset="2"/>
              <a:buChar char="v"/>
            </a:pP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Wildfire potential</a:t>
            </a:r>
          </a:p>
          <a:p>
            <a:pPr>
              <a:lnSpc>
                <a:spcPct val="130000"/>
              </a:lnSpc>
            </a:pP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     </a:t>
            </a: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Development of four meteorology-based indices and two surface dryness indices</a:t>
            </a:r>
          </a:p>
          <a:p>
            <a:pPr lvl="1">
              <a:lnSpc>
                <a:spcPct val="130000"/>
              </a:lnSpc>
            </a:pP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- </a:t>
            </a:r>
            <a:r>
              <a:rPr lang="en-US" altLang="ko-KR" sz="1400" spc="-3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FFDI</a:t>
            </a:r>
            <a:r>
              <a:rPr lang="en-US" altLang="ko-KR" sz="1300" spc="-3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(Forest Fire Danger Index)</a:t>
            </a:r>
            <a:r>
              <a:rPr lang="en-US" altLang="ko-KR" sz="1400" spc="-3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, FFMC</a:t>
            </a:r>
            <a:r>
              <a:rPr lang="en-US" altLang="ko-KR" sz="1300" spc="-3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(Fine Fuel Moisture Code)</a:t>
            </a:r>
            <a:r>
              <a:rPr lang="en-US" altLang="ko-KR" sz="1400" spc="-3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, HI</a:t>
            </a:r>
            <a:r>
              <a:rPr lang="en-US" altLang="ko-KR" sz="1300" spc="-3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(Haines Index)</a:t>
            </a:r>
            <a:r>
              <a:rPr lang="en-US" altLang="ko-KR" sz="1400" spc="-3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, MNI</a:t>
            </a:r>
            <a:r>
              <a:rPr lang="en-US" altLang="ko-KR" sz="1300" spc="-3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(Modified </a:t>
            </a:r>
            <a:r>
              <a:rPr lang="en-US" altLang="ko-KR" sz="1300" spc="-3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Nesterov</a:t>
            </a:r>
            <a:r>
              <a:rPr lang="en-US" altLang="ko-KR" sz="1300" spc="-3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 Index)</a:t>
            </a:r>
          </a:p>
          <a:p>
            <a:pPr lvl="1">
              <a:lnSpc>
                <a:spcPct val="130000"/>
              </a:lnSpc>
            </a:pPr>
            <a:r>
              <a:rPr lang="en-US" altLang="ko-KR" sz="1400" spc="-3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- NDDI (Normalized Difference Drought Index), TVDI (Temperature Vegetation Dryness Index)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D047A94-F44D-4D72-B0C7-E463F21D5D3D}"/>
              </a:ext>
            </a:extLst>
          </p:cNvPr>
          <p:cNvSpPr/>
          <p:nvPr/>
        </p:nvSpPr>
        <p:spPr>
          <a:xfrm>
            <a:off x="120698" y="2769107"/>
            <a:ext cx="2592288" cy="379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itchFamily="2" charset="2"/>
              <a:buChar char="v"/>
            </a:pP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Fire </a:t>
            </a:r>
            <a:r>
              <a:rPr lang="en-US" altLang="ko-KR" sz="16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Radiative</a:t>
            </a: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 Power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0765925-7DD1-437C-91E0-1728528C7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6" y="4024438"/>
            <a:ext cx="4571446" cy="24159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CE4E0C1E-4B7C-45C0-9B06-7986DA60153C}"/>
                  </a:ext>
                </a:extLst>
              </p:cNvPr>
              <p:cNvSpPr/>
              <p:nvPr/>
            </p:nvSpPr>
            <p:spPr>
              <a:xfrm>
                <a:off x="1392271" y="3289785"/>
                <a:ext cx="2232000" cy="610936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ko-KR" sz="15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FRP</m:t>
                      </m:r>
                      <m:r>
                        <a:rPr kumimoji="0" lang="en-US" altLang="ko-KR" sz="15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 </m:t>
                      </m:r>
                      <m:d>
                        <m:dPr>
                          <m:ctrlPr>
                            <a:rPr kumimoji="0" lang="ko-KR" altLang="ko-KR" sz="15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ko-KR" altLang="ko-KR" sz="15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kumimoji="0" lang="en-US" altLang="ko-KR" sz="15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σ</m:t>
                              </m:r>
                              <m:sSub>
                                <m:sSubPr>
                                  <m:ctrlPr>
                                    <a:rPr kumimoji="0" lang="ko-KR" altLang="ko-KR" sz="15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ko-KR" sz="15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0" lang="en-US" altLang="ko-KR" sz="1500" b="0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f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altLang="ko-KR" sz="15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kumimoji="0" lang="en-US" altLang="ko-KR" sz="15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 </m:t>
                              </m:r>
                              <m:r>
                                <a:rPr kumimoji="0" lang="en-US" altLang="ko-KR" sz="15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kumimoji="0" lang="ko-KR" altLang="ko-KR" sz="15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ko-KR" sz="15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0" lang="en-US" altLang="ko-KR" sz="1500" b="0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f</m:t>
                                  </m:r>
                                  <m:r>
                                    <a:rPr kumimoji="0" lang="en-US" altLang="ko-KR" sz="1500" b="0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0" lang="en-US" altLang="ko-KR" sz="1500" b="0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MIR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kumimoji="0" lang="ko-KR" altLang="ko-KR" sz="15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ko-KR" sz="15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altLang="ko-KR" sz="15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f</m:t>
                          </m:r>
                          <m:r>
                            <a:rPr kumimoji="0" lang="en-US" altLang="ko-KR" sz="15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kumimoji="0" lang="en-US" altLang="ko-KR" sz="15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MIR</m:t>
                          </m:r>
                        </m:sub>
                      </m:sSub>
                    </m:oMath>
                  </m:oMathPara>
                </a14:m>
                <a:endParaRPr kumimoji="0" lang="ko-KR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CE4E0C1E-4B7C-45C0-9B06-7986DA6015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271" y="3289785"/>
                <a:ext cx="2232000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직사각형 8">
            <a:extLst>
              <a:ext uri="{FF2B5EF4-FFF2-40B4-BE49-F238E27FC236}">
                <a16:creationId xmlns:a16="http://schemas.microsoft.com/office/drawing/2014/main" id="{88005D0D-0E53-4C91-AF73-BF892BF4BD9B}"/>
              </a:ext>
            </a:extLst>
          </p:cNvPr>
          <p:cNvSpPr/>
          <p:nvPr/>
        </p:nvSpPr>
        <p:spPr>
          <a:xfrm>
            <a:off x="5233266" y="2769107"/>
            <a:ext cx="3528392" cy="699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itchFamily="2" charset="2"/>
              <a:buChar char="v"/>
            </a:pP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Fire Burned Area</a:t>
            </a:r>
          </a:p>
          <a:p>
            <a:pPr marL="742950" lvl="1" indent="-285750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using Sentinal-2 data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12CDB8C-D701-463E-B0D0-937627503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474" y="5049791"/>
            <a:ext cx="2016224" cy="106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_x451033752" descr="EMB000016988931">
            <a:extLst>
              <a:ext uri="{FF2B5EF4-FFF2-40B4-BE49-F238E27FC236}">
                <a16:creationId xmlns:a16="http://schemas.microsoft.com/office/drawing/2014/main" id="{5B60C2D8-AD0D-42DA-9A2C-C51AC32294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77"/>
          <a:stretch/>
        </p:blipFill>
        <p:spPr bwMode="auto">
          <a:xfrm>
            <a:off x="5039780" y="3705211"/>
            <a:ext cx="4011761" cy="122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_x451033752" descr="EMB000016988931">
            <a:extLst>
              <a:ext uri="{FF2B5EF4-FFF2-40B4-BE49-F238E27FC236}">
                <a16:creationId xmlns:a16="http://schemas.microsoft.com/office/drawing/2014/main" id="{112284C8-A03C-4E5F-9C56-659A08293D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8" t="66535" r="25177" b="-458"/>
          <a:stretch/>
        </p:blipFill>
        <p:spPr bwMode="auto">
          <a:xfrm>
            <a:off x="5089250" y="5029200"/>
            <a:ext cx="1957136" cy="122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30103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506EA10-B811-45ED-9DE1-4EF2CFBE248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42D36C5-2F89-4EE7-97C1-279D968C88D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228600"/>
            <a:ext cx="5715000" cy="533400"/>
          </a:xfrm>
        </p:spPr>
        <p:txBody>
          <a:bodyPr/>
          <a:lstStyle/>
          <a:p>
            <a:r>
              <a:rPr lang="en-US" altLang="ko-KR" b="1" dirty="0"/>
              <a:t>Global network of </a:t>
            </a:r>
            <a:br>
              <a:rPr lang="en-US" altLang="ko-KR" b="1" dirty="0"/>
            </a:br>
            <a:r>
              <a:rPr lang="en-US" altLang="ko-KR" b="1" dirty="0"/>
              <a:t>Space Weather monitoring</a:t>
            </a:r>
            <a:endParaRPr lang="ko-KR" altLang="en-US" b="1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88684F9-F484-4CF9-8E49-F9A46B7C27C7}"/>
              </a:ext>
            </a:extLst>
          </p:cNvPr>
          <p:cNvSpPr/>
          <p:nvPr/>
        </p:nvSpPr>
        <p:spPr>
          <a:xfrm>
            <a:off x="7402255" y="2928729"/>
            <a:ext cx="1656184" cy="1200329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GK-2A: 128º E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EDRS-C : 31º E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GOES-East : 75º W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GOES-West: 135º W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40F0836-4501-403F-AE44-E6F4AE303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93327" y="2356283"/>
            <a:ext cx="1929452" cy="1620180"/>
          </a:xfrm>
          <a:prstGeom prst="roundRect">
            <a:avLst>
              <a:gd name="adj" fmla="val 559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758D7D-E99A-403F-931D-94003C036292}"/>
              </a:ext>
            </a:extLst>
          </p:cNvPr>
          <p:cNvSpPr txBox="1"/>
          <p:nvPr/>
        </p:nvSpPr>
        <p:spPr>
          <a:xfrm>
            <a:off x="2031394" y="1953703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Compression (dayside)</a:t>
            </a:r>
            <a:endParaRPr lang="ko-KR" altLang="en-US" sz="14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2"/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B79CD3-38CB-44AA-9AB8-0CBE095DB8B4}"/>
              </a:ext>
            </a:extLst>
          </p:cNvPr>
          <p:cNvSpPr txBox="1"/>
          <p:nvPr/>
        </p:nvSpPr>
        <p:spPr>
          <a:xfrm>
            <a:off x="1391468" y="4172718"/>
            <a:ext cx="2631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u="sng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Field Stretching (night side)</a:t>
            </a:r>
            <a:endParaRPr lang="ko-KR" altLang="en-US" sz="1400" b="1" u="sng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2"/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B3536646-17CF-435B-B479-CD9F3B4D1B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3"/>
          <a:stretch/>
        </p:blipFill>
        <p:spPr bwMode="auto">
          <a:xfrm>
            <a:off x="13896" y="1600199"/>
            <a:ext cx="823956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E30F09-FC66-48F1-A2A5-013BC3C5BF18}"/>
              </a:ext>
            </a:extLst>
          </p:cNvPr>
          <p:cNvSpPr txBox="1"/>
          <p:nvPr/>
        </p:nvSpPr>
        <p:spPr>
          <a:xfrm>
            <a:off x="941199" y="2851918"/>
            <a:ext cx="1080120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Solar Wind Variation</a:t>
            </a:r>
          </a:p>
          <a:p>
            <a:pPr algn="ctr"/>
            <a:r>
              <a:rPr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(Bz, V, n)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D7D48B9A-FE80-47DE-8060-488AF4A994F5}"/>
              </a:ext>
            </a:extLst>
          </p:cNvPr>
          <p:cNvGrpSpPr/>
          <p:nvPr/>
        </p:nvGrpSpPr>
        <p:grpSpPr>
          <a:xfrm>
            <a:off x="4305911" y="1600200"/>
            <a:ext cx="3672408" cy="2320652"/>
            <a:chOff x="3977364" y="2276872"/>
            <a:chExt cx="5286514" cy="3240000"/>
          </a:xfrm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1F8A5A78-8319-4916-BBD7-BD31D76C496C}"/>
                </a:ext>
              </a:extLst>
            </p:cNvPr>
            <p:cNvSpPr/>
            <p:nvPr/>
          </p:nvSpPr>
          <p:spPr>
            <a:xfrm>
              <a:off x="6635013" y="3644844"/>
              <a:ext cx="504000" cy="50405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7ACDDF57-2A88-42B7-B086-A0D2E3C2C46A}"/>
                </a:ext>
              </a:extLst>
            </p:cNvPr>
            <p:cNvSpPr/>
            <p:nvPr/>
          </p:nvSpPr>
          <p:spPr>
            <a:xfrm>
              <a:off x="5256076" y="2276872"/>
              <a:ext cx="3240000" cy="324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" name="Picture 2" descr="earth에 대한 이미지 검색결과">
              <a:extLst>
                <a:ext uri="{FF2B5EF4-FFF2-40B4-BE49-F238E27FC236}">
                  <a16:creationId xmlns:a16="http://schemas.microsoft.com/office/drawing/2014/main" id="{5E8730B8-53AD-482C-B023-84E0105269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013" y="3644900"/>
              <a:ext cx="504000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관련 이미지">
              <a:extLst>
                <a:ext uri="{FF2B5EF4-FFF2-40B4-BE49-F238E27FC236}">
                  <a16:creationId xmlns:a16="http://schemas.microsoft.com/office/drawing/2014/main" id="{3CE2ED10-0D13-44F0-B9E6-82F7CB22E7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266849" y="2970389"/>
              <a:ext cx="525920" cy="320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관련 이미지">
              <a:extLst>
                <a:ext uri="{FF2B5EF4-FFF2-40B4-BE49-F238E27FC236}">
                  <a16:creationId xmlns:a16="http://schemas.microsoft.com/office/drawing/2014/main" id="{6A18B945-AC3F-46C6-8210-EB405B5205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111282" y="4138353"/>
              <a:ext cx="525921" cy="320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GK-2a satellite에 대한 이미지 검색결과">
              <a:extLst>
                <a:ext uri="{FF2B5EF4-FFF2-40B4-BE49-F238E27FC236}">
                  <a16:creationId xmlns:a16="http://schemas.microsoft.com/office/drawing/2014/main" id="{E843007D-E1CC-492E-B5EA-10BAEA3B25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061" b="96970" l="1250" r="982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6591" y="3001326"/>
              <a:ext cx="579323" cy="382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6551BA-52BE-427B-87AD-EB0D86083086}"/>
                </a:ext>
              </a:extLst>
            </p:cNvPr>
            <p:cNvSpPr txBox="1"/>
            <p:nvPr/>
          </p:nvSpPr>
          <p:spPr>
            <a:xfrm>
              <a:off x="4160451" y="4474586"/>
              <a:ext cx="1677978" cy="3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맑은 고딕" panose="020B0503020000020004" pitchFamily="50" charset="-127"/>
                  <a:cs typeface="Arial" pitchFamily="34" charset="0"/>
                </a:rPr>
                <a:t>GOES-East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2885CF3-CC08-4D41-986F-A96AF0ABB804}"/>
                </a:ext>
              </a:extLst>
            </p:cNvPr>
            <p:cNvSpPr txBox="1"/>
            <p:nvPr/>
          </p:nvSpPr>
          <p:spPr>
            <a:xfrm>
              <a:off x="3977364" y="3138087"/>
              <a:ext cx="1602499" cy="3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맑은 고딕" panose="020B0503020000020004" pitchFamily="50" charset="-127"/>
                  <a:cs typeface="Arial" pitchFamily="34" charset="0"/>
                </a:rPr>
                <a:t>GOES-West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53123D5-EE5E-47F3-B938-07F7EFAA6DBE}"/>
                </a:ext>
              </a:extLst>
            </p:cNvPr>
            <p:cNvSpPr txBox="1"/>
            <p:nvPr/>
          </p:nvSpPr>
          <p:spPr>
            <a:xfrm>
              <a:off x="8302037" y="2708778"/>
              <a:ext cx="961841" cy="3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맑은 고딕" panose="020B0503020000020004" pitchFamily="50" charset="-127"/>
                  <a:cs typeface="Arial" pitchFamily="34" charset="0"/>
                </a:rPr>
                <a:t>GK-2A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endParaRPr>
            </a:p>
          </p:txBody>
        </p:sp>
      </p:grpSp>
      <p:pic>
        <p:nvPicPr>
          <p:cNvPr id="21" name="Picture 5">
            <a:extLst>
              <a:ext uri="{FF2B5EF4-FFF2-40B4-BE49-F238E27FC236}">
                <a16:creationId xmlns:a16="http://schemas.microsoft.com/office/drawing/2014/main" id="{7F002E25-F33F-4B61-BDCD-67B99991A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135" y="3689142"/>
            <a:ext cx="388451" cy="281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EC11244-F98B-473D-9FD1-371488531D84}"/>
              </a:ext>
            </a:extLst>
          </p:cNvPr>
          <p:cNvSpPr txBox="1"/>
          <p:nvPr/>
        </p:nvSpPr>
        <p:spPr>
          <a:xfrm>
            <a:off x="6178119" y="3911108"/>
            <a:ext cx="10896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EDRS-C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3" name="원호 22">
            <a:extLst>
              <a:ext uri="{FF2B5EF4-FFF2-40B4-BE49-F238E27FC236}">
                <a16:creationId xmlns:a16="http://schemas.microsoft.com/office/drawing/2014/main" id="{B8C203EC-49AD-4CB8-9CBF-F18BE09BAD47}"/>
              </a:ext>
            </a:extLst>
          </p:cNvPr>
          <p:cNvSpPr/>
          <p:nvPr/>
        </p:nvSpPr>
        <p:spPr>
          <a:xfrm rot="12978601">
            <a:off x="5317307" y="1847708"/>
            <a:ext cx="1989982" cy="1892962"/>
          </a:xfrm>
          <a:prstGeom prst="arc">
            <a:avLst>
              <a:gd name="adj1" fmla="val 14193107"/>
              <a:gd name="adj2" fmla="val 0"/>
            </a:avLst>
          </a:prstGeom>
          <a:noFill/>
          <a:ln w="25400" cap="flat" cmpd="sng" algn="ctr">
            <a:solidFill>
              <a:srgbClr val="0070C0"/>
            </a:solidFill>
            <a:prstDash val="solid"/>
            <a:head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sp>
        <p:nvSpPr>
          <p:cNvPr id="24" name="원호 23">
            <a:extLst>
              <a:ext uri="{FF2B5EF4-FFF2-40B4-BE49-F238E27FC236}">
                <a16:creationId xmlns:a16="http://schemas.microsoft.com/office/drawing/2014/main" id="{3ED4F2ED-D880-48FE-94BD-5D8869EF6EA4}"/>
              </a:ext>
            </a:extLst>
          </p:cNvPr>
          <p:cNvSpPr/>
          <p:nvPr/>
        </p:nvSpPr>
        <p:spPr>
          <a:xfrm rot="12978601">
            <a:off x="5347443" y="1841209"/>
            <a:ext cx="1989982" cy="1892962"/>
          </a:xfrm>
          <a:prstGeom prst="arc">
            <a:avLst>
              <a:gd name="adj1" fmla="val 1302705"/>
              <a:gd name="adj2" fmla="val 6379906"/>
            </a:avLst>
          </a:prstGeom>
          <a:noFill/>
          <a:ln w="25400" cap="flat" cmpd="sng" algn="ctr">
            <a:solidFill>
              <a:srgbClr val="FFC000"/>
            </a:solidFill>
            <a:prstDash val="solid"/>
            <a:head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sp>
        <p:nvSpPr>
          <p:cNvPr id="25" name="원호 24">
            <a:extLst>
              <a:ext uri="{FF2B5EF4-FFF2-40B4-BE49-F238E27FC236}">
                <a16:creationId xmlns:a16="http://schemas.microsoft.com/office/drawing/2014/main" id="{968C3719-FBB6-4B78-8B66-DEED929A6293}"/>
              </a:ext>
            </a:extLst>
          </p:cNvPr>
          <p:cNvSpPr/>
          <p:nvPr/>
        </p:nvSpPr>
        <p:spPr>
          <a:xfrm rot="12978601">
            <a:off x="5314023" y="1830691"/>
            <a:ext cx="1989982" cy="1892962"/>
          </a:xfrm>
          <a:prstGeom prst="arc">
            <a:avLst>
              <a:gd name="adj1" fmla="val 7265383"/>
              <a:gd name="adj2" fmla="val 12324546"/>
            </a:avLst>
          </a:prstGeom>
          <a:noFill/>
          <a:ln w="25400" cap="flat" cmpd="sng" algn="ctr">
            <a:solidFill>
              <a:srgbClr val="C00000"/>
            </a:solidFill>
            <a:prstDash val="solid"/>
            <a:head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0912F8-55C5-4D40-913A-514BDB8F1AFC}"/>
              </a:ext>
            </a:extLst>
          </p:cNvPr>
          <p:cNvSpPr txBox="1"/>
          <p:nvPr/>
        </p:nvSpPr>
        <p:spPr>
          <a:xfrm>
            <a:off x="624763" y="5514611"/>
            <a:ext cx="1266693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Data Receiving </a:t>
            </a:r>
          </a:p>
          <a:p>
            <a:pPr algn="ctr"/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and </a:t>
            </a:r>
          </a:p>
          <a:p>
            <a:pPr algn="ctr"/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Pre-processing</a:t>
            </a:r>
            <a:endParaRPr lang="ko-KR" altLang="en-US" sz="1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A97F87-9D7A-45B2-86A1-BE2A3BB1FA36}"/>
              </a:ext>
            </a:extLst>
          </p:cNvPr>
          <p:cNvSpPr txBox="1"/>
          <p:nvPr/>
        </p:nvSpPr>
        <p:spPr>
          <a:xfrm>
            <a:off x="2285985" y="5710734"/>
            <a:ext cx="445764" cy="2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LV1</a:t>
            </a:r>
            <a:endParaRPr lang="ko-KR" altLang="en-US" sz="1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A64542-02EA-4476-800B-B169CC1D14E1}"/>
              </a:ext>
            </a:extLst>
          </p:cNvPr>
          <p:cNvSpPr txBox="1"/>
          <p:nvPr/>
        </p:nvSpPr>
        <p:spPr>
          <a:xfrm>
            <a:off x="3144686" y="5651523"/>
            <a:ext cx="1360694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Data Processing </a:t>
            </a:r>
          </a:p>
          <a:p>
            <a:pPr algn="ctr"/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system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6FD2E9-ACBE-4425-B70D-422BB3B68322}"/>
              </a:ext>
            </a:extLst>
          </p:cNvPr>
          <p:cNvSpPr txBox="1"/>
          <p:nvPr/>
        </p:nvSpPr>
        <p:spPr>
          <a:xfrm>
            <a:off x="5845505" y="5538921"/>
            <a:ext cx="1002740" cy="64633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Data</a:t>
            </a:r>
            <a:r>
              <a:rPr lang="ko-KR" altLang="en-US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Analysis</a:t>
            </a:r>
          </a:p>
          <a:p>
            <a:pPr algn="ctr"/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system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FAA0C78-02FC-4C93-B008-6AADC3C6EC66}"/>
              </a:ext>
            </a:extLst>
          </p:cNvPr>
          <p:cNvSpPr txBox="1"/>
          <p:nvPr/>
        </p:nvSpPr>
        <p:spPr>
          <a:xfrm>
            <a:off x="7156748" y="5619206"/>
            <a:ext cx="1254322" cy="4616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Public</a:t>
            </a:r>
          </a:p>
          <a:p>
            <a:pPr algn="ctr"/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service</a:t>
            </a:r>
          </a:p>
        </p:txBody>
      </p:sp>
      <p:sp>
        <p:nvSpPr>
          <p:cNvPr id="31" name="오른쪽 화살표 53">
            <a:extLst>
              <a:ext uri="{FF2B5EF4-FFF2-40B4-BE49-F238E27FC236}">
                <a16:creationId xmlns:a16="http://schemas.microsoft.com/office/drawing/2014/main" id="{CB03FE16-A93F-4204-A862-A20714128028}"/>
              </a:ext>
            </a:extLst>
          </p:cNvPr>
          <p:cNvSpPr/>
          <p:nvPr/>
        </p:nvSpPr>
        <p:spPr>
          <a:xfrm>
            <a:off x="2020686" y="5714753"/>
            <a:ext cx="237729" cy="244412"/>
          </a:xfrm>
          <a:prstGeom prst="rightArrow">
            <a:avLst/>
          </a:prstGeom>
          <a:noFill/>
          <a:ln w="635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24906763-E489-4023-A2E9-E75A970FB562}"/>
              </a:ext>
            </a:extLst>
          </p:cNvPr>
          <p:cNvSpPr/>
          <p:nvPr/>
        </p:nvSpPr>
        <p:spPr>
          <a:xfrm>
            <a:off x="485013" y="5426985"/>
            <a:ext cx="4942351" cy="828827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999F9DE1-CA95-4686-A863-3F76B46BB2A0}"/>
              </a:ext>
            </a:extLst>
          </p:cNvPr>
          <p:cNvSpPr/>
          <p:nvPr/>
        </p:nvSpPr>
        <p:spPr>
          <a:xfrm>
            <a:off x="5750168" y="5421977"/>
            <a:ext cx="2738142" cy="838844"/>
          </a:xfrm>
          <a:prstGeom prst="rect">
            <a:avLst/>
          </a:prstGeom>
          <a:noFill/>
          <a:ln w="127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FFFFA219-3337-456D-8590-A35CBBDE7E13}"/>
              </a:ext>
            </a:extLst>
          </p:cNvPr>
          <p:cNvGrpSpPr/>
          <p:nvPr/>
        </p:nvGrpSpPr>
        <p:grpSpPr>
          <a:xfrm>
            <a:off x="3389655" y="5039575"/>
            <a:ext cx="3735835" cy="340695"/>
            <a:chOff x="3040090" y="3775941"/>
            <a:chExt cx="3462138" cy="592425"/>
          </a:xfrm>
        </p:grpSpPr>
        <p:sp>
          <p:nvSpPr>
            <p:cNvPr id="35" name="Line 41">
              <a:extLst>
                <a:ext uri="{FF2B5EF4-FFF2-40B4-BE49-F238E27FC236}">
                  <a16:creationId xmlns:a16="http://schemas.microsoft.com/office/drawing/2014/main" id="{CA2C0D6F-075B-42DB-A2E9-E500FC50072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3049038" y="3794658"/>
              <a:ext cx="2" cy="573708"/>
            </a:xfrm>
            <a:prstGeom prst="line">
              <a:avLst/>
            </a:prstGeom>
            <a:ln w="12700" cmpd="sng">
              <a:solidFill>
                <a:schemeClr val="accent5">
                  <a:lumMod val="50000"/>
                </a:schemeClr>
              </a:solidFill>
              <a:prstDash val="sysDash"/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endParaRPr lang="ko-KR" altLang="en-US" sz="25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6" name="Line 41">
              <a:extLst>
                <a:ext uri="{FF2B5EF4-FFF2-40B4-BE49-F238E27FC236}">
                  <a16:creationId xmlns:a16="http://schemas.microsoft.com/office/drawing/2014/main" id="{FBC82807-4228-4D97-AA3B-A5FF6AEC864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 flipV="1">
              <a:off x="5794764" y="3776551"/>
              <a:ext cx="0" cy="585684"/>
            </a:xfrm>
            <a:prstGeom prst="line">
              <a:avLst/>
            </a:prstGeom>
            <a:ln w="12700" cmpd="sng">
              <a:solidFill>
                <a:schemeClr val="accent5">
                  <a:lumMod val="50000"/>
                </a:schemeClr>
              </a:solidFill>
              <a:prstDash val="sysDash"/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endParaRPr lang="ko-KR" altLang="en-US" sz="2500" dirty="0"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37" name="직선 화살표 연결선 36">
              <a:extLst>
                <a:ext uri="{FF2B5EF4-FFF2-40B4-BE49-F238E27FC236}">
                  <a16:creationId xmlns:a16="http://schemas.microsoft.com/office/drawing/2014/main" id="{B163507F-1303-4C93-932D-F68BCB5D5063}"/>
                </a:ext>
              </a:extLst>
            </p:cNvPr>
            <p:cNvCxnSpPr/>
            <p:nvPr/>
          </p:nvCxnSpPr>
          <p:spPr>
            <a:xfrm flipV="1">
              <a:off x="3040090" y="3775941"/>
              <a:ext cx="3462138" cy="3"/>
            </a:xfrm>
            <a:prstGeom prst="straightConnector1">
              <a:avLst/>
            </a:prstGeom>
            <a:ln w="12700" cmpd="sng">
              <a:solidFill>
                <a:schemeClr val="accent5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Picture 59">
            <a:extLst>
              <a:ext uri="{FF2B5EF4-FFF2-40B4-BE49-F238E27FC236}">
                <a16:creationId xmlns:a16="http://schemas.microsoft.com/office/drawing/2014/main" id="{E9D66281-4268-485E-9369-D632D0C26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145819" y="4916504"/>
            <a:ext cx="274082" cy="2277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8D949A3-62D4-442C-BDF4-83DB1C9641AE}"/>
              </a:ext>
            </a:extLst>
          </p:cNvPr>
          <p:cNvSpPr txBox="1"/>
          <p:nvPr/>
        </p:nvSpPr>
        <p:spPr>
          <a:xfrm>
            <a:off x="7415563" y="4583959"/>
            <a:ext cx="74622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FTP, Web</a:t>
            </a:r>
            <a:endParaRPr lang="ko-KR" altLang="en-US" sz="1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F5E1C00-6F95-4529-97BA-E366638E7545}"/>
              </a:ext>
            </a:extLst>
          </p:cNvPr>
          <p:cNvSpPr txBox="1"/>
          <p:nvPr/>
        </p:nvSpPr>
        <p:spPr>
          <a:xfrm>
            <a:off x="4946271" y="5694128"/>
            <a:ext cx="445764" cy="2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LV2</a:t>
            </a:r>
            <a:endParaRPr lang="ko-KR" altLang="en-US" sz="1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41" name="오른쪽 화살표 64">
            <a:extLst>
              <a:ext uri="{FF2B5EF4-FFF2-40B4-BE49-F238E27FC236}">
                <a16:creationId xmlns:a16="http://schemas.microsoft.com/office/drawing/2014/main" id="{50D51BC2-9C0F-44FE-8D6B-22CEADCB134D}"/>
              </a:ext>
            </a:extLst>
          </p:cNvPr>
          <p:cNvSpPr/>
          <p:nvPr/>
        </p:nvSpPr>
        <p:spPr>
          <a:xfrm>
            <a:off x="2781234" y="5712501"/>
            <a:ext cx="237729" cy="244412"/>
          </a:xfrm>
          <a:prstGeom prst="rightArrow">
            <a:avLst/>
          </a:prstGeom>
          <a:noFill/>
          <a:ln w="635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2" name="오른쪽 화살표 65">
            <a:extLst>
              <a:ext uri="{FF2B5EF4-FFF2-40B4-BE49-F238E27FC236}">
                <a16:creationId xmlns:a16="http://schemas.microsoft.com/office/drawing/2014/main" id="{61C8A493-EFD7-46AC-BF85-FE113D528E63}"/>
              </a:ext>
            </a:extLst>
          </p:cNvPr>
          <p:cNvSpPr/>
          <p:nvPr/>
        </p:nvSpPr>
        <p:spPr>
          <a:xfrm>
            <a:off x="4594909" y="5712501"/>
            <a:ext cx="237729" cy="244412"/>
          </a:xfrm>
          <a:prstGeom prst="rightArrow">
            <a:avLst/>
          </a:prstGeom>
          <a:noFill/>
          <a:ln w="635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오른쪽 화살표 66">
            <a:extLst>
              <a:ext uri="{FF2B5EF4-FFF2-40B4-BE49-F238E27FC236}">
                <a16:creationId xmlns:a16="http://schemas.microsoft.com/office/drawing/2014/main" id="{C912869B-169A-4C2E-BCFC-29CE294C277F}"/>
              </a:ext>
            </a:extLst>
          </p:cNvPr>
          <p:cNvSpPr/>
          <p:nvPr/>
        </p:nvSpPr>
        <p:spPr>
          <a:xfrm>
            <a:off x="6919019" y="5697734"/>
            <a:ext cx="237729" cy="244412"/>
          </a:xfrm>
          <a:prstGeom prst="rightArrow">
            <a:avLst/>
          </a:prstGeom>
          <a:noFill/>
          <a:ln w="635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오른쪽 화살표 67">
            <a:extLst>
              <a:ext uri="{FF2B5EF4-FFF2-40B4-BE49-F238E27FC236}">
                <a16:creationId xmlns:a16="http://schemas.microsoft.com/office/drawing/2014/main" id="{6329E03A-9A33-4B7F-880B-3B3CFC04F4E7}"/>
              </a:ext>
            </a:extLst>
          </p:cNvPr>
          <p:cNvSpPr/>
          <p:nvPr/>
        </p:nvSpPr>
        <p:spPr>
          <a:xfrm>
            <a:off x="5491952" y="5701563"/>
            <a:ext cx="237729" cy="244412"/>
          </a:xfrm>
          <a:prstGeom prst="rightArrow">
            <a:avLst/>
          </a:prstGeom>
          <a:noFill/>
          <a:ln w="635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0F5DC4EA-730C-45F6-8F0F-1FC149554D11}"/>
              </a:ext>
            </a:extLst>
          </p:cNvPr>
          <p:cNvSpPr/>
          <p:nvPr/>
        </p:nvSpPr>
        <p:spPr>
          <a:xfrm>
            <a:off x="2446581" y="6280976"/>
            <a:ext cx="679784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LV1 : Reconstructed, Processed instrument data at full resolution, time-referenced </a:t>
            </a:r>
            <a:r>
              <a:rPr lang="en-US" altLang="ko-KR" sz="11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anotated</a:t>
            </a:r>
            <a:r>
              <a:rPr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 with ancillary </a:t>
            </a:r>
          </a:p>
          <a:p>
            <a:pPr algn="just"/>
            <a:r>
              <a:rPr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         information including calibration coefficients and </a:t>
            </a:r>
            <a:r>
              <a:rPr lang="en-US" altLang="ko-KR" sz="11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georeferencing</a:t>
            </a:r>
            <a:r>
              <a:rPr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 parameters applied</a:t>
            </a:r>
          </a:p>
          <a:p>
            <a:pPr algn="just"/>
            <a:r>
              <a:rPr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LV2 : Product retrieved using additional algorithm or model with LV1 data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16D77BC-C961-4668-BB48-F0CB2F984D3E}"/>
              </a:ext>
            </a:extLst>
          </p:cNvPr>
          <p:cNvSpPr txBox="1"/>
          <p:nvPr/>
        </p:nvSpPr>
        <p:spPr>
          <a:xfrm>
            <a:off x="271014" y="1055567"/>
            <a:ext cx="8900864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1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10"/>
              </a:buBlip>
            </a:pP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KSEM</a:t>
            </a: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 of GK2A could cover eastern local times for the space weather monitoring at geostationary orbits</a:t>
            </a: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5C55CC6C-997C-40FD-BDB6-767FFCF1A64B}"/>
              </a:ext>
            </a:extLst>
          </p:cNvPr>
          <p:cNvSpPr/>
          <p:nvPr/>
        </p:nvSpPr>
        <p:spPr>
          <a:xfrm>
            <a:off x="207390" y="4564921"/>
            <a:ext cx="7102762" cy="41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10"/>
              </a:buBlip>
            </a:pP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Space Weather Data Processing Subsystem </a:t>
            </a: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for </a:t>
            </a: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L1</a:t>
            </a: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 and </a:t>
            </a: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L2</a:t>
            </a: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 retrieval</a:t>
            </a:r>
          </a:p>
        </p:txBody>
      </p:sp>
    </p:spTree>
    <p:extLst>
      <p:ext uri="{BB962C8B-B14F-4D97-AF65-F5344CB8AC3E}">
        <p14:creationId xmlns:p14="http://schemas.microsoft.com/office/powerpoint/2010/main" val="46961644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7C15BC9-D080-459D-896E-88737D98A57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12</a:t>
            </a:fld>
            <a:endParaRPr lang="uk-UA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B37803A-0F49-4B13-84B2-2C4B80B0D01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5000" y="228600"/>
            <a:ext cx="6324600" cy="533400"/>
          </a:xfrm>
        </p:spPr>
        <p:txBody>
          <a:bodyPr/>
          <a:lstStyle/>
          <a:p>
            <a:r>
              <a:rPr lang="en-US" altLang="ko-KR" b="1" dirty="0"/>
              <a:t>Data Service Plan : GK-2A</a:t>
            </a:r>
            <a:endParaRPr lang="ko-KR" alt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7509D1-B617-4391-B7D0-F37CCA7AF166}"/>
              </a:ext>
            </a:extLst>
          </p:cNvPr>
          <p:cNvSpPr txBox="1"/>
          <p:nvPr/>
        </p:nvSpPr>
        <p:spPr>
          <a:xfrm>
            <a:off x="448137" y="1141749"/>
            <a:ext cx="8856984" cy="37444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endParaRPr lang="en-GB" sz="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>
              <a:spcBef>
                <a:spcPct val="20000"/>
              </a:spcBef>
            </a:pPr>
            <a:r>
              <a:rPr lang="en-GB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  Via </a:t>
            </a: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GK-2A broadcast </a:t>
            </a:r>
            <a:r>
              <a:rPr lang="en-US" altLang="ko-KR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(&lt; 3 minutes data latency)</a:t>
            </a:r>
            <a:endParaRPr lang="en-GB" altLang="ko-KR" sz="14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  <a:p>
            <a:pPr marL="571500" lvl="1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2"/>
              </a:buBlip>
            </a:pPr>
            <a:r>
              <a:rPr lang="en-GB" altLang="ko-KR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Broadcast all 16 channels data (UHRIT, </a:t>
            </a:r>
            <a:r>
              <a:rPr lang="en-US" altLang="ko-KR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full resolution</a:t>
            </a:r>
            <a:r>
              <a:rPr lang="en-GB" altLang="ko-KR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) </a:t>
            </a:r>
            <a:r>
              <a:rPr lang="en-GB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of meteorological observations</a:t>
            </a:r>
          </a:p>
          <a:p>
            <a:pPr marL="571500" lvl="1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2"/>
              </a:buBlip>
            </a:pPr>
            <a:r>
              <a:rPr lang="en-GB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Maintain </a:t>
            </a:r>
            <a:r>
              <a:rPr lang="en-GB" altLang="ko-KR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L/HRIT broadcast </a:t>
            </a:r>
            <a:r>
              <a:rPr lang="en-GB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corresponding to 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COMS </a:t>
            </a:r>
            <a:r>
              <a:rPr lang="en-GB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five channels</a:t>
            </a:r>
          </a:p>
          <a:p>
            <a:pPr marL="161925"/>
            <a:endParaRPr lang="en-GB" altLang="ko-KR" sz="7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61925"/>
            <a:r>
              <a:rPr lang="en-GB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Via </a:t>
            </a: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Landline</a:t>
            </a:r>
            <a:endParaRPr lang="en-GB" altLang="ko-KR" sz="16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  <a:p>
            <a:pPr marL="571500" lvl="1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2"/>
              </a:buBlip>
              <a:defRPr/>
            </a:pP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en-US" altLang="ko-KR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Real-time cloud service similar to </a:t>
            </a:r>
            <a:r>
              <a:rPr lang="en-US" altLang="ko-KR" sz="14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HimawariCloud</a:t>
            </a:r>
            <a:r>
              <a:rPr lang="en-US" altLang="ko-KR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will be implemented </a:t>
            </a:r>
            <a:r>
              <a:rPr lang="en-US" altLang="ko-KR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(&lt; 5 min data latency)</a:t>
            </a:r>
          </a:p>
          <a:p>
            <a:pPr marL="571500" lvl="1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2"/>
              </a:buBlip>
              <a:defRPr/>
            </a:pPr>
            <a:r>
              <a:rPr lang="en-GB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 GK-2A data also will be available in DCPC-NMSC (http://dcpc.nmsc.kma.go.kr)</a:t>
            </a:r>
          </a:p>
          <a:p>
            <a:pPr marL="161925"/>
            <a:endParaRPr lang="en-GB" altLang="ko-KR" sz="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61925"/>
            <a:r>
              <a:rPr lang="en-GB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L1 </a:t>
            </a: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Data Format</a:t>
            </a:r>
            <a:endParaRPr lang="en-GB" altLang="ko-KR" sz="16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  <a:p>
            <a:pPr marL="571500" lvl="1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2"/>
              </a:buBlip>
              <a:defRPr/>
            </a:pP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 netCDF4(for each channels), with GSICS information</a:t>
            </a:r>
          </a:p>
          <a:p>
            <a:pPr marL="161925"/>
            <a:endParaRPr lang="en-GB" altLang="ko-KR" sz="16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  <a:p>
            <a:pPr marL="161925"/>
            <a:r>
              <a:rPr lang="en-GB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L2 </a:t>
            </a: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Data Format</a:t>
            </a:r>
            <a:endParaRPr lang="en-GB" altLang="ko-KR" sz="16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  <a:p>
            <a:pPr marL="571500" lvl="1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2"/>
              </a:buBlip>
              <a:defRPr/>
            </a:pP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 netCDF4(for each products)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4F5EB318-0249-4D09-B90E-9DAA5A8FC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476114"/>
              </p:ext>
            </p:extLst>
          </p:nvPr>
        </p:nvGraphicFramePr>
        <p:xfrm>
          <a:off x="3888025" y="3977680"/>
          <a:ext cx="4874975" cy="2880320"/>
        </p:xfrm>
        <a:graphic>
          <a:graphicData uri="http://schemas.openxmlformats.org/drawingml/2006/table">
            <a:tbl>
              <a:tblPr/>
              <a:tblGrid>
                <a:gridCol w="487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L1 Data Header Structure</a:t>
                      </a:r>
                      <a:endParaRPr lang="ko-KR" altLang="en-US" sz="1400" b="1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63246" marR="63246" marT="17486" marB="17486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General Information</a:t>
                      </a:r>
                    </a:p>
                  </a:txBody>
                  <a:tcPr marL="63246" marR="63246" marT="17486" marB="17486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Output Information</a:t>
                      </a:r>
                    </a:p>
                  </a:txBody>
                  <a:tcPr marL="63246" marR="63246" marT="17486" marB="17486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Pixel File Information</a:t>
                      </a:r>
                    </a:p>
                  </a:txBody>
                  <a:tcPr marL="63246" marR="63246" marT="17486" marB="17486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Projection Information</a:t>
                      </a:r>
                    </a:p>
                  </a:txBody>
                  <a:tcPr marL="63246" marR="63246" marT="17486" marB="17486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Star Measurement Information</a:t>
                      </a:r>
                    </a:p>
                  </a:txBody>
                  <a:tcPr marL="63246" marR="63246" marT="17486" marB="17486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INR Characteristics Information</a:t>
                      </a:r>
                    </a:p>
                  </a:txBody>
                  <a:tcPr marL="63246" marR="63246" marT="17486" marB="17486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Image Geometry Quality Information using Star Measurements</a:t>
                      </a:r>
                    </a:p>
                  </a:txBody>
                  <a:tcPr marL="63246" marR="63246" marT="17486" marB="17486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Registered Image Information</a:t>
                      </a:r>
                    </a:p>
                  </a:txBody>
                  <a:tcPr marL="63246" marR="63246" marT="17486" marB="17486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Quality Area Image Information</a:t>
                      </a:r>
                    </a:p>
                  </a:txBody>
                  <a:tcPr marL="63246" marR="63246" marT="17486" marB="17486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39532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55A9CC4-7F96-4BD3-B5B0-DE63D7C7BA9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13</a:t>
            </a:fld>
            <a:endParaRPr lang="uk-UA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748EC83-3370-4691-A706-487507A838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228600"/>
            <a:ext cx="5334000" cy="533400"/>
          </a:xfrm>
        </p:spPr>
        <p:txBody>
          <a:bodyPr/>
          <a:lstStyle/>
          <a:p>
            <a:r>
              <a:rPr lang="en-GB" altLang="en-US" b="1" spc="-160" dirty="0">
                <a:ln>
                  <a:solidFill>
                    <a:schemeClr val="accent1">
                      <a:alpha val="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anose="020B0503020000020004" pitchFamily="50" charset="-127"/>
                <a:cs typeface="Arial" pitchFamily="34" charset="0"/>
              </a:rPr>
              <a:t>Data Service Plan : </a:t>
            </a:r>
            <a:br>
              <a:rPr lang="en-GB" altLang="en-US" b="1" spc="-160" dirty="0">
                <a:ln>
                  <a:solidFill>
                    <a:schemeClr val="accent1">
                      <a:alpha val="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anose="020B0503020000020004" pitchFamily="50" charset="-127"/>
                <a:cs typeface="Arial" pitchFamily="34" charset="0"/>
              </a:rPr>
            </a:br>
            <a:r>
              <a:rPr lang="en-GB" altLang="en-US" b="1" spc="-160" dirty="0">
                <a:ln>
                  <a:solidFill>
                    <a:schemeClr val="accent1">
                      <a:alpha val="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anose="020B0503020000020004" pitchFamily="50" charset="-127"/>
                <a:cs typeface="Arial" pitchFamily="34" charset="0"/>
              </a:rPr>
              <a:t>L</a:t>
            </a:r>
            <a:r>
              <a:rPr lang="en-US" altLang="ko-KR" b="1" spc="-160" dirty="0">
                <a:ln>
                  <a:solidFill>
                    <a:schemeClr val="accent1">
                      <a:alpha val="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anose="020B0503020000020004" pitchFamily="50" charset="-127"/>
                <a:cs typeface="Arial" pitchFamily="34" charset="0"/>
              </a:rPr>
              <a:t>DUS System Development</a:t>
            </a:r>
            <a:r>
              <a:rPr lang="en-US" altLang="ko-KR" sz="1200" b="1" spc="-160" dirty="0">
                <a:ln>
                  <a:solidFill>
                    <a:schemeClr val="accent1">
                      <a:alpha val="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anose="020B0503020000020004" pitchFamily="50" charset="-127"/>
                <a:cs typeface="Arial" pitchFamily="34" charset="0"/>
              </a:rPr>
              <a:t>(Under detail design)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52EC05ED-7ABE-41D4-9268-3EC3FFB910D7}"/>
              </a:ext>
            </a:extLst>
          </p:cNvPr>
          <p:cNvGrpSpPr/>
          <p:nvPr/>
        </p:nvGrpSpPr>
        <p:grpSpPr>
          <a:xfrm>
            <a:off x="319946" y="3483248"/>
            <a:ext cx="4200469" cy="3257880"/>
            <a:chOff x="9617751" y="2636912"/>
            <a:chExt cx="5235374" cy="4060552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52E1E2EB-CBB1-47D9-BD27-6F1049C9064F}"/>
                </a:ext>
              </a:extLst>
            </p:cNvPr>
            <p:cNvGrpSpPr/>
            <p:nvPr/>
          </p:nvGrpSpPr>
          <p:grpSpPr>
            <a:xfrm>
              <a:off x="9617751" y="2636912"/>
              <a:ext cx="4443288" cy="4060552"/>
              <a:chOff x="5329977" y="2768797"/>
              <a:chExt cx="4757167" cy="4347394"/>
            </a:xfrm>
          </p:grpSpPr>
          <p:grpSp>
            <p:nvGrpSpPr>
              <p:cNvPr id="11" name="그룹 10">
                <a:extLst>
                  <a:ext uri="{FF2B5EF4-FFF2-40B4-BE49-F238E27FC236}">
                    <a16:creationId xmlns:a16="http://schemas.microsoft.com/office/drawing/2014/main" id="{12E30B53-A8F4-4C6E-ADCC-40007CA10C76}"/>
                  </a:ext>
                </a:extLst>
              </p:cNvPr>
              <p:cNvGrpSpPr/>
              <p:nvPr/>
            </p:nvGrpSpPr>
            <p:grpSpPr>
              <a:xfrm>
                <a:off x="5329977" y="2902670"/>
                <a:ext cx="4757167" cy="4213521"/>
                <a:chOff x="5025008" y="2636912"/>
                <a:chExt cx="4331048" cy="3836099"/>
              </a:xfrm>
            </p:grpSpPr>
            <p:pic>
              <p:nvPicPr>
                <p:cNvPr id="84" name="그림 83">
                  <a:extLst>
                    <a:ext uri="{FF2B5EF4-FFF2-40B4-BE49-F238E27FC236}">
                      <a16:creationId xmlns:a16="http://schemas.microsoft.com/office/drawing/2014/main" id="{2CE045D6-3E99-42CE-92E0-2C866DD8C6E1}"/>
                    </a:ext>
                  </a:extLst>
                </p:cNvPr>
                <p:cNvPicPr/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222"/>
                <a:stretch/>
              </p:blipFill>
              <p:spPr bwMode="auto">
                <a:xfrm>
                  <a:off x="5025008" y="2636912"/>
                  <a:ext cx="4331048" cy="38360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85" name="타원 3">
                  <a:extLst>
                    <a:ext uri="{FF2B5EF4-FFF2-40B4-BE49-F238E27FC236}">
                      <a16:creationId xmlns:a16="http://schemas.microsoft.com/office/drawing/2014/main" id="{3D58FCBF-0EFA-4963-A496-7B32C61F35D0}"/>
                    </a:ext>
                  </a:extLst>
                </p:cNvPr>
                <p:cNvSpPr/>
                <p:nvPr/>
              </p:nvSpPr>
              <p:spPr>
                <a:xfrm>
                  <a:off x="6332841" y="5782648"/>
                  <a:ext cx="1648520" cy="476921"/>
                </a:xfrm>
                <a:custGeom>
                  <a:avLst/>
                  <a:gdLst>
                    <a:gd name="connsiteX0" fmla="*/ 0 w 1440107"/>
                    <a:gd name="connsiteY0" fmla="*/ 217596 h 435191"/>
                    <a:gd name="connsiteX1" fmla="*/ 720054 w 1440107"/>
                    <a:gd name="connsiteY1" fmla="*/ 0 h 435191"/>
                    <a:gd name="connsiteX2" fmla="*/ 1440108 w 1440107"/>
                    <a:gd name="connsiteY2" fmla="*/ 217596 h 435191"/>
                    <a:gd name="connsiteX3" fmla="*/ 720054 w 1440107"/>
                    <a:gd name="connsiteY3" fmla="*/ 435192 h 435191"/>
                    <a:gd name="connsiteX4" fmla="*/ 0 w 1440107"/>
                    <a:gd name="connsiteY4" fmla="*/ 217596 h 435191"/>
                    <a:gd name="connsiteX0" fmla="*/ 0 w 1615206"/>
                    <a:gd name="connsiteY0" fmla="*/ 81604 h 468429"/>
                    <a:gd name="connsiteX1" fmla="*/ 895152 w 1615206"/>
                    <a:gd name="connsiteY1" fmla="*/ 29378 h 468429"/>
                    <a:gd name="connsiteX2" fmla="*/ 1615206 w 1615206"/>
                    <a:gd name="connsiteY2" fmla="*/ 246974 h 468429"/>
                    <a:gd name="connsiteX3" fmla="*/ 895152 w 1615206"/>
                    <a:gd name="connsiteY3" fmla="*/ 464570 h 468429"/>
                    <a:gd name="connsiteX4" fmla="*/ 0 w 1615206"/>
                    <a:gd name="connsiteY4" fmla="*/ 81604 h 468429"/>
                    <a:gd name="connsiteX0" fmla="*/ 11631 w 1626837"/>
                    <a:gd name="connsiteY0" fmla="*/ 67070 h 453895"/>
                    <a:gd name="connsiteX1" fmla="*/ 906783 w 1626837"/>
                    <a:gd name="connsiteY1" fmla="*/ 14844 h 453895"/>
                    <a:gd name="connsiteX2" fmla="*/ 1626837 w 1626837"/>
                    <a:gd name="connsiteY2" fmla="*/ 232440 h 453895"/>
                    <a:gd name="connsiteX3" fmla="*/ 478766 w 1626837"/>
                    <a:gd name="connsiteY3" fmla="*/ 450036 h 453895"/>
                    <a:gd name="connsiteX4" fmla="*/ 11631 w 1626837"/>
                    <a:gd name="connsiteY4" fmla="*/ 67070 h 453895"/>
                    <a:gd name="connsiteX0" fmla="*/ 59768 w 1674974"/>
                    <a:gd name="connsiteY0" fmla="*/ 67070 h 450474"/>
                    <a:gd name="connsiteX1" fmla="*/ 954920 w 1674974"/>
                    <a:gd name="connsiteY1" fmla="*/ 14844 h 450474"/>
                    <a:gd name="connsiteX2" fmla="*/ 1674974 w 1674974"/>
                    <a:gd name="connsiteY2" fmla="*/ 232440 h 450474"/>
                    <a:gd name="connsiteX3" fmla="*/ 526903 w 1674974"/>
                    <a:gd name="connsiteY3" fmla="*/ 450036 h 450474"/>
                    <a:gd name="connsiteX4" fmla="*/ 59768 w 1674974"/>
                    <a:gd name="connsiteY4" fmla="*/ 67070 h 450474"/>
                    <a:gd name="connsiteX0" fmla="*/ 11739 w 1646400"/>
                    <a:gd name="connsiteY0" fmla="*/ 74991 h 476921"/>
                    <a:gd name="connsiteX1" fmla="*/ 906891 w 1646400"/>
                    <a:gd name="connsiteY1" fmla="*/ 22765 h 476921"/>
                    <a:gd name="connsiteX2" fmla="*/ 1646400 w 1646400"/>
                    <a:gd name="connsiteY2" fmla="*/ 347365 h 476921"/>
                    <a:gd name="connsiteX3" fmla="*/ 478874 w 1646400"/>
                    <a:gd name="connsiteY3" fmla="*/ 457957 h 476921"/>
                    <a:gd name="connsiteX4" fmla="*/ 11739 w 1646400"/>
                    <a:gd name="connsiteY4" fmla="*/ 74991 h 476921"/>
                    <a:gd name="connsiteX0" fmla="*/ 11739 w 1648520"/>
                    <a:gd name="connsiteY0" fmla="*/ 74991 h 476921"/>
                    <a:gd name="connsiteX1" fmla="*/ 906891 w 1648520"/>
                    <a:gd name="connsiteY1" fmla="*/ 22765 h 476921"/>
                    <a:gd name="connsiteX2" fmla="*/ 1646400 w 1648520"/>
                    <a:gd name="connsiteY2" fmla="*/ 347365 h 476921"/>
                    <a:gd name="connsiteX3" fmla="*/ 478874 w 1648520"/>
                    <a:gd name="connsiteY3" fmla="*/ 457957 h 476921"/>
                    <a:gd name="connsiteX4" fmla="*/ 11739 w 1648520"/>
                    <a:gd name="connsiteY4" fmla="*/ 74991 h 47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8520" h="476921">
                      <a:moveTo>
                        <a:pt x="11739" y="74991"/>
                      </a:moveTo>
                      <a:cubicBezTo>
                        <a:pt x="83075" y="2459"/>
                        <a:pt x="634448" y="-22631"/>
                        <a:pt x="906891" y="22765"/>
                      </a:cubicBezTo>
                      <a:cubicBezTo>
                        <a:pt x="1179335" y="68161"/>
                        <a:pt x="1685311" y="-6274"/>
                        <a:pt x="1646400" y="347365"/>
                      </a:cubicBezTo>
                      <a:cubicBezTo>
                        <a:pt x="1646400" y="467540"/>
                        <a:pt x="751318" y="503353"/>
                        <a:pt x="478874" y="457957"/>
                      </a:cubicBezTo>
                      <a:cubicBezTo>
                        <a:pt x="206431" y="412561"/>
                        <a:pt x="-59597" y="147523"/>
                        <a:pt x="11739" y="74991"/>
                      </a:cubicBezTo>
                      <a:close/>
                    </a:path>
                  </a:pathLst>
                </a:custGeom>
                <a:solidFill>
                  <a:srgbClr val="AEBECE">
                    <a:alpha val="55000"/>
                  </a:srgb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 sz="1600" spc="-150" dirty="0">
                    <a:latin typeface="+mn-ea"/>
                  </a:endParaRPr>
                </a:p>
              </p:txBody>
            </p:sp>
            <p:sp>
              <p:nvSpPr>
                <p:cNvPr id="86" name="타원 3">
                  <a:extLst>
                    <a:ext uri="{FF2B5EF4-FFF2-40B4-BE49-F238E27FC236}">
                      <a16:creationId xmlns:a16="http://schemas.microsoft.com/office/drawing/2014/main" id="{C19EAE44-DAF7-4396-863A-D0D8B121CA7B}"/>
                    </a:ext>
                  </a:extLst>
                </p:cNvPr>
                <p:cNvSpPr/>
                <p:nvPr/>
              </p:nvSpPr>
              <p:spPr>
                <a:xfrm>
                  <a:off x="7834762" y="4423226"/>
                  <a:ext cx="1064085" cy="698855"/>
                </a:xfrm>
                <a:custGeom>
                  <a:avLst/>
                  <a:gdLst>
                    <a:gd name="connsiteX0" fmla="*/ 0 w 1440107"/>
                    <a:gd name="connsiteY0" fmla="*/ 217596 h 435191"/>
                    <a:gd name="connsiteX1" fmla="*/ 720054 w 1440107"/>
                    <a:gd name="connsiteY1" fmla="*/ 0 h 435191"/>
                    <a:gd name="connsiteX2" fmla="*/ 1440108 w 1440107"/>
                    <a:gd name="connsiteY2" fmla="*/ 217596 h 435191"/>
                    <a:gd name="connsiteX3" fmla="*/ 720054 w 1440107"/>
                    <a:gd name="connsiteY3" fmla="*/ 435192 h 435191"/>
                    <a:gd name="connsiteX4" fmla="*/ 0 w 1440107"/>
                    <a:gd name="connsiteY4" fmla="*/ 217596 h 435191"/>
                    <a:gd name="connsiteX0" fmla="*/ 0 w 1615206"/>
                    <a:gd name="connsiteY0" fmla="*/ 81604 h 468429"/>
                    <a:gd name="connsiteX1" fmla="*/ 895152 w 1615206"/>
                    <a:gd name="connsiteY1" fmla="*/ 29378 h 468429"/>
                    <a:gd name="connsiteX2" fmla="*/ 1615206 w 1615206"/>
                    <a:gd name="connsiteY2" fmla="*/ 246974 h 468429"/>
                    <a:gd name="connsiteX3" fmla="*/ 895152 w 1615206"/>
                    <a:gd name="connsiteY3" fmla="*/ 464570 h 468429"/>
                    <a:gd name="connsiteX4" fmla="*/ 0 w 1615206"/>
                    <a:gd name="connsiteY4" fmla="*/ 81604 h 468429"/>
                    <a:gd name="connsiteX0" fmla="*/ 11631 w 1626837"/>
                    <a:gd name="connsiteY0" fmla="*/ 67070 h 453895"/>
                    <a:gd name="connsiteX1" fmla="*/ 906783 w 1626837"/>
                    <a:gd name="connsiteY1" fmla="*/ 14844 h 453895"/>
                    <a:gd name="connsiteX2" fmla="*/ 1626837 w 1626837"/>
                    <a:gd name="connsiteY2" fmla="*/ 232440 h 453895"/>
                    <a:gd name="connsiteX3" fmla="*/ 478766 w 1626837"/>
                    <a:gd name="connsiteY3" fmla="*/ 450036 h 453895"/>
                    <a:gd name="connsiteX4" fmla="*/ 11631 w 1626837"/>
                    <a:gd name="connsiteY4" fmla="*/ 67070 h 453895"/>
                    <a:gd name="connsiteX0" fmla="*/ 59768 w 1674974"/>
                    <a:gd name="connsiteY0" fmla="*/ 67070 h 450474"/>
                    <a:gd name="connsiteX1" fmla="*/ 954920 w 1674974"/>
                    <a:gd name="connsiteY1" fmla="*/ 14844 h 450474"/>
                    <a:gd name="connsiteX2" fmla="*/ 1674974 w 1674974"/>
                    <a:gd name="connsiteY2" fmla="*/ 232440 h 450474"/>
                    <a:gd name="connsiteX3" fmla="*/ 526903 w 1674974"/>
                    <a:gd name="connsiteY3" fmla="*/ 450036 h 450474"/>
                    <a:gd name="connsiteX4" fmla="*/ 59768 w 1674974"/>
                    <a:gd name="connsiteY4" fmla="*/ 67070 h 450474"/>
                    <a:gd name="connsiteX0" fmla="*/ 11739 w 1646400"/>
                    <a:gd name="connsiteY0" fmla="*/ 74991 h 476921"/>
                    <a:gd name="connsiteX1" fmla="*/ 906891 w 1646400"/>
                    <a:gd name="connsiteY1" fmla="*/ 22765 h 476921"/>
                    <a:gd name="connsiteX2" fmla="*/ 1646400 w 1646400"/>
                    <a:gd name="connsiteY2" fmla="*/ 347365 h 476921"/>
                    <a:gd name="connsiteX3" fmla="*/ 478874 w 1646400"/>
                    <a:gd name="connsiteY3" fmla="*/ 457957 h 476921"/>
                    <a:gd name="connsiteX4" fmla="*/ 11739 w 1646400"/>
                    <a:gd name="connsiteY4" fmla="*/ 74991 h 476921"/>
                    <a:gd name="connsiteX0" fmla="*/ 11739 w 1648520"/>
                    <a:gd name="connsiteY0" fmla="*/ 74991 h 476921"/>
                    <a:gd name="connsiteX1" fmla="*/ 906891 w 1648520"/>
                    <a:gd name="connsiteY1" fmla="*/ 22765 h 476921"/>
                    <a:gd name="connsiteX2" fmla="*/ 1646400 w 1648520"/>
                    <a:gd name="connsiteY2" fmla="*/ 347365 h 476921"/>
                    <a:gd name="connsiteX3" fmla="*/ 478874 w 1648520"/>
                    <a:gd name="connsiteY3" fmla="*/ 457957 h 476921"/>
                    <a:gd name="connsiteX4" fmla="*/ 11739 w 1648520"/>
                    <a:gd name="connsiteY4" fmla="*/ 74991 h 476921"/>
                    <a:gd name="connsiteX0" fmla="*/ 5992 w 2022618"/>
                    <a:gd name="connsiteY0" fmla="*/ 353664 h 437978"/>
                    <a:gd name="connsiteX1" fmla="*/ 1280713 w 2022618"/>
                    <a:gd name="connsiteY1" fmla="*/ 2076 h 437978"/>
                    <a:gd name="connsiteX2" fmla="*/ 2020222 w 2022618"/>
                    <a:gd name="connsiteY2" fmla="*/ 326676 h 437978"/>
                    <a:gd name="connsiteX3" fmla="*/ 852696 w 2022618"/>
                    <a:gd name="connsiteY3" fmla="*/ 437268 h 437978"/>
                    <a:gd name="connsiteX4" fmla="*/ 5992 w 2022618"/>
                    <a:gd name="connsiteY4" fmla="*/ 353664 h 437978"/>
                    <a:gd name="connsiteX0" fmla="*/ 22256 w 2061928"/>
                    <a:gd name="connsiteY0" fmla="*/ 376734 h 461180"/>
                    <a:gd name="connsiteX1" fmla="*/ 1780065 w 2061928"/>
                    <a:gd name="connsiteY1" fmla="*/ 873 h 461180"/>
                    <a:gd name="connsiteX2" fmla="*/ 2036486 w 2061928"/>
                    <a:gd name="connsiteY2" fmla="*/ 349746 h 461180"/>
                    <a:gd name="connsiteX3" fmla="*/ 868960 w 2061928"/>
                    <a:gd name="connsiteY3" fmla="*/ 460338 h 461180"/>
                    <a:gd name="connsiteX4" fmla="*/ 22256 w 2061928"/>
                    <a:gd name="connsiteY4" fmla="*/ 376734 h 461180"/>
                    <a:gd name="connsiteX0" fmla="*/ 22731 w 2151964"/>
                    <a:gd name="connsiteY0" fmla="*/ 431642 h 526814"/>
                    <a:gd name="connsiteX1" fmla="*/ 1780540 w 2151964"/>
                    <a:gd name="connsiteY1" fmla="*/ 55781 h 526814"/>
                    <a:gd name="connsiteX2" fmla="*/ 2140481 w 2151964"/>
                    <a:gd name="connsiteY2" fmla="*/ 234746 h 526814"/>
                    <a:gd name="connsiteX3" fmla="*/ 869435 w 2151964"/>
                    <a:gd name="connsiteY3" fmla="*/ 515246 h 526814"/>
                    <a:gd name="connsiteX4" fmla="*/ 22731 w 2151964"/>
                    <a:gd name="connsiteY4" fmla="*/ 431642 h 526814"/>
                    <a:gd name="connsiteX0" fmla="*/ 23401 w 2284847"/>
                    <a:gd name="connsiteY0" fmla="*/ 444965 h 541828"/>
                    <a:gd name="connsiteX1" fmla="*/ 1781210 w 2284847"/>
                    <a:gd name="connsiteY1" fmla="*/ 69104 h 541828"/>
                    <a:gd name="connsiteX2" fmla="*/ 2279178 w 2284847"/>
                    <a:gd name="connsiteY2" fmla="*/ 223797 h 541828"/>
                    <a:gd name="connsiteX3" fmla="*/ 870105 w 2284847"/>
                    <a:gd name="connsiteY3" fmla="*/ 528569 h 541828"/>
                    <a:gd name="connsiteX4" fmla="*/ 23401 w 2284847"/>
                    <a:gd name="connsiteY4" fmla="*/ 444965 h 541828"/>
                    <a:gd name="connsiteX0" fmla="*/ 23401 w 2279179"/>
                    <a:gd name="connsiteY0" fmla="*/ 402251 h 499114"/>
                    <a:gd name="connsiteX1" fmla="*/ 1781210 w 2279179"/>
                    <a:gd name="connsiteY1" fmla="*/ 26390 h 499114"/>
                    <a:gd name="connsiteX2" fmla="*/ 2279178 w 2279179"/>
                    <a:gd name="connsiteY2" fmla="*/ 181083 h 499114"/>
                    <a:gd name="connsiteX3" fmla="*/ 870105 w 2279179"/>
                    <a:gd name="connsiteY3" fmla="*/ 485855 h 499114"/>
                    <a:gd name="connsiteX4" fmla="*/ 23401 w 2279179"/>
                    <a:gd name="connsiteY4" fmla="*/ 402251 h 499114"/>
                    <a:gd name="connsiteX0" fmla="*/ 8325 w 2264103"/>
                    <a:gd name="connsiteY0" fmla="*/ 368117 h 463775"/>
                    <a:gd name="connsiteX1" fmla="*/ 1352060 w 2264103"/>
                    <a:gd name="connsiteY1" fmla="*/ 48892 h 463775"/>
                    <a:gd name="connsiteX2" fmla="*/ 2264102 w 2264103"/>
                    <a:gd name="connsiteY2" fmla="*/ 146949 h 463775"/>
                    <a:gd name="connsiteX3" fmla="*/ 855029 w 2264103"/>
                    <a:gd name="connsiteY3" fmla="*/ 451721 h 463775"/>
                    <a:gd name="connsiteX4" fmla="*/ 8325 w 2264103"/>
                    <a:gd name="connsiteY4" fmla="*/ 368117 h 463775"/>
                    <a:gd name="connsiteX0" fmla="*/ 8599 w 2240738"/>
                    <a:gd name="connsiteY0" fmla="*/ 203291 h 442581"/>
                    <a:gd name="connsiteX1" fmla="*/ 1328695 w 2240738"/>
                    <a:gd name="connsiteY1" fmla="*/ 39277 h 442581"/>
                    <a:gd name="connsiteX2" fmla="*/ 2240737 w 2240738"/>
                    <a:gd name="connsiteY2" fmla="*/ 137334 h 442581"/>
                    <a:gd name="connsiteX3" fmla="*/ 831664 w 2240738"/>
                    <a:gd name="connsiteY3" fmla="*/ 442106 h 442581"/>
                    <a:gd name="connsiteX4" fmla="*/ 8599 w 2240738"/>
                    <a:gd name="connsiteY4" fmla="*/ 203291 h 442581"/>
                    <a:gd name="connsiteX0" fmla="*/ 9362 w 2548842"/>
                    <a:gd name="connsiteY0" fmla="*/ 168371 h 432717"/>
                    <a:gd name="connsiteX1" fmla="*/ 1329458 w 2548842"/>
                    <a:gd name="connsiteY1" fmla="*/ 4357 h 432717"/>
                    <a:gd name="connsiteX2" fmla="*/ 2548842 w 2548842"/>
                    <a:gd name="connsiteY2" fmla="*/ 344544 h 432717"/>
                    <a:gd name="connsiteX3" fmla="*/ 832427 w 2548842"/>
                    <a:gd name="connsiteY3" fmla="*/ 407186 h 432717"/>
                    <a:gd name="connsiteX4" fmla="*/ 9362 w 2548842"/>
                    <a:gd name="connsiteY4" fmla="*/ 168371 h 432717"/>
                    <a:gd name="connsiteX0" fmla="*/ 9362 w 2567009"/>
                    <a:gd name="connsiteY0" fmla="*/ 169701 h 434047"/>
                    <a:gd name="connsiteX1" fmla="*/ 1329458 w 2567009"/>
                    <a:gd name="connsiteY1" fmla="*/ 5687 h 434047"/>
                    <a:gd name="connsiteX2" fmla="*/ 2548842 w 2567009"/>
                    <a:gd name="connsiteY2" fmla="*/ 345874 h 434047"/>
                    <a:gd name="connsiteX3" fmla="*/ 832427 w 2567009"/>
                    <a:gd name="connsiteY3" fmla="*/ 408516 h 434047"/>
                    <a:gd name="connsiteX4" fmla="*/ 9362 w 2567009"/>
                    <a:gd name="connsiteY4" fmla="*/ 169701 h 434047"/>
                    <a:gd name="connsiteX0" fmla="*/ 28462 w 2586109"/>
                    <a:gd name="connsiteY0" fmla="*/ 169701 h 446028"/>
                    <a:gd name="connsiteX1" fmla="*/ 1348558 w 2586109"/>
                    <a:gd name="connsiteY1" fmla="*/ 5687 h 446028"/>
                    <a:gd name="connsiteX2" fmla="*/ 2567942 w 2586109"/>
                    <a:gd name="connsiteY2" fmla="*/ 345874 h 446028"/>
                    <a:gd name="connsiteX3" fmla="*/ 615112 w 2586109"/>
                    <a:gd name="connsiteY3" fmla="*/ 427141 h 446028"/>
                    <a:gd name="connsiteX4" fmla="*/ 28462 w 2586109"/>
                    <a:gd name="connsiteY4" fmla="*/ 169701 h 446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86109" h="446028">
                      <a:moveTo>
                        <a:pt x="28462" y="169701"/>
                      </a:moveTo>
                      <a:cubicBezTo>
                        <a:pt x="150703" y="99459"/>
                        <a:pt x="925311" y="-23675"/>
                        <a:pt x="1348558" y="5687"/>
                      </a:cubicBezTo>
                      <a:cubicBezTo>
                        <a:pt x="1771805" y="35049"/>
                        <a:pt x="2729498" y="-132858"/>
                        <a:pt x="2567942" y="345874"/>
                      </a:cubicBezTo>
                      <a:cubicBezTo>
                        <a:pt x="2567942" y="466049"/>
                        <a:pt x="1038359" y="456503"/>
                        <a:pt x="615112" y="427141"/>
                      </a:cubicBezTo>
                      <a:cubicBezTo>
                        <a:pt x="191865" y="397779"/>
                        <a:pt x="-93779" y="239943"/>
                        <a:pt x="28462" y="169701"/>
                      </a:cubicBezTo>
                      <a:close/>
                    </a:path>
                  </a:pathLst>
                </a:custGeom>
                <a:solidFill>
                  <a:srgbClr val="D1695D">
                    <a:alpha val="38000"/>
                  </a:srgbClr>
                </a:solidFill>
                <a:ln w="12700">
                  <a:solidFill>
                    <a:srgbClr val="C000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 sz="1600" spc="-150" dirty="0">
                    <a:latin typeface="+mn-ea"/>
                  </a:endParaRPr>
                </a:p>
              </p:txBody>
            </p:sp>
            <p:sp>
              <p:nvSpPr>
                <p:cNvPr id="87" name="타원 3">
                  <a:extLst>
                    <a:ext uri="{FF2B5EF4-FFF2-40B4-BE49-F238E27FC236}">
                      <a16:creationId xmlns:a16="http://schemas.microsoft.com/office/drawing/2014/main" id="{8D605077-1FD7-48CE-9538-9AC28A43DB36}"/>
                    </a:ext>
                  </a:extLst>
                </p:cNvPr>
                <p:cNvSpPr/>
                <p:nvPr/>
              </p:nvSpPr>
              <p:spPr>
                <a:xfrm>
                  <a:off x="8052583" y="5251003"/>
                  <a:ext cx="647017" cy="418023"/>
                </a:xfrm>
                <a:custGeom>
                  <a:avLst/>
                  <a:gdLst>
                    <a:gd name="connsiteX0" fmla="*/ 0 w 1440107"/>
                    <a:gd name="connsiteY0" fmla="*/ 217596 h 435191"/>
                    <a:gd name="connsiteX1" fmla="*/ 720054 w 1440107"/>
                    <a:gd name="connsiteY1" fmla="*/ 0 h 435191"/>
                    <a:gd name="connsiteX2" fmla="*/ 1440108 w 1440107"/>
                    <a:gd name="connsiteY2" fmla="*/ 217596 h 435191"/>
                    <a:gd name="connsiteX3" fmla="*/ 720054 w 1440107"/>
                    <a:gd name="connsiteY3" fmla="*/ 435192 h 435191"/>
                    <a:gd name="connsiteX4" fmla="*/ 0 w 1440107"/>
                    <a:gd name="connsiteY4" fmla="*/ 217596 h 435191"/>
                    <a:gd name="connsiteX0" fmla="*/ 0 w 1615206"/>
                    <a:gd name="connsiteY0" fmla="*/ 81604 h 468429"/>
                    <a:gd name="connsiteX1" fmla="*/ 895152 w 1615206"/>
                    <a:gd name="connsiteY1" fmla="*/ 29378 h 468429"/>
                    <a:gd name="connsiteX2" fmla="*/ 1615206 w 1615206"/>
                    <a:gd name="connsiteY2" fmla="*/ 246974 h 468429"/>
                    <a:gd name="connsiteX3" fmla="*/ 895152 w 1615206"/>
                    <a:gd name="connsiteY3" fmla="*/ 464570 h 468429"/>
                    <a:gd name="connsiteX4" fmla="*/ 0 w 1615206"/>
                    <a:gd name="connsiteY4" fmla="*/ 81604 h 468429"/>
                    <a:gd name="connsiteX0" fmla="*/ 11631 w 1626837"/>
                    <a:gd name="connsiteY0" fmla="*/ 67070 h 453895"/>
                    <a:gd name="connsiteX1" fmla="*/ 906783 w 1626837"/>
                    <a:gd name="connsiteY1" fmla="*/ 14844 h 453895"/>
                    <a:gd name="connsiteX2" fmla="*/ 1626837 w 1626837"/>
                    <a:gd name="connsiteY2" fmla="*/ 232440 h 453895"/>
                    <a:gd name="connsiteX3" fmla="*/ 478766 w 1626837"/>
                    <a:gd name="connsiteY3" fmla="*/ 450036 h 453895"/>
                    <a:gd name="connsiteX4" fmla="*/ 11631 w 1626837"/>
                    <a:gd name="connsiteY4" fmla="*/ 67070 h 453895"/>
                    <a:gd name="connsiteX0" fmla="*/ 59768 w 1674974"/>
                    <a:gd name="connsiteY0" fmla="*/ 67070 h 450474"/>
                    <a:gd name="connsiteX1" fmla="*/ 954920 w 1674974"/>
                    <a:gd name="connsiteY1" fmla="*/ 14844 h 450474"/>
                    <a:gd name="connsiteX2" fmla="*/ 1674974 w 1674974"/>
                    <a:gd name="connsiteY2" fmla="*/ 232440 h 450474"/>
                    <a:gd name="connsiteX3" fmla="*/ 526903 w 1674974"/>
                    <a:gd name="connsiteY3" fmla="*/ 450036 h 450474"/>
                    <a:gd name="connsiteX4" fmla="*/ 59768 w 1674974"/>
                    <a:gd name="connsiteY4" fmla="*/ 67070 h 450474"/>
                    <a:gd name="connsiteX0" fmla="*/ 11739 w 1646400"/>
                    <a:gd name="connsiteY0" fmla="*/ 74991 h 476921"/>
                    <a:gd name="connsiteX1" fmla="*/ 906891 w 1646400"/>
                    <a:gd name="connsiteY1" fmla="*/ 22765 h 476921"/>
                    <a:gd name="connsiteX2" fmla="*/ 1646400 w 1646400"/>
                    <a:gd name="connsiteY2" fmla="*/ 347365 h 476921"/>
                    <a:gd name="connsiteX3" fmla="*/ 478874 w 1646400"/>
                    <a:gd name="connsiteY3" fmla="*/ 457957 h 476921"/>
                    <a:gd name="connsiteX4" fmla="*/ 11739 w 1646400"/>
                    <a:gd name="connsiteY4" fmla="*/ 74991 h 476921"/>
                    <a:gd name="connsiteX0" fmla="*/ 11739 w 1648520"/>
                    <a:gd name="connsiteY0" fmla="*/ 74991 h 476921"/>
                    <a:gd name="connsiteX1" fmla="*/ 906891 w 1648520"/>
                    <a:gd name="connsiteY1" fmla="*/ 22765 h 476921"/>
                    <a:gd name="connsiteX2" fmla="*/ 1646400 w 1648520"/>
                    <a:gd name="connsiteY2" fmla="*/ 347365 h 476921"/>
                    <a:gd name="connsiteX3" fmla="*/ 478874 w 1648520"/>
                    <a:gd name="connsiteY3" fmla="*/ 457957 h 476921"/>
                    <a:gd name="connsiteX4" fmla="*/ 11739 w 1648520"/>
                    <a:gd name="connsiteY4" fmla="*/ 74991 h 476921"/>
                    <a:gd name="connsiteX0" fmla="*/ 5992 w 2022618"/>
                    <a:gd name="connsiteY0" fmla="*/ 353664 h 437978"/>
                    <a:gd name="connsiteX1" fmla="*/ 1280713 w 2022618"/>
                    <a:gd name="connsiteY1" fmla="*/ 2076 h 437978"/>
                    <a:gd name="connsiteX2" fmla="*/ 2020222 w 2022618"/>
                    <a:gd name="connsiteY2" fmla="*/ 326676 h 437978"/>
                    <a:gd name="connsiteX3" fmla="*/ 852696 w 2022618"/>
                    <a:gd name="connsiteY3" fmla="*/ 437268 h 437978"/>
                    <a:gd name="connsiteX4" fmla="*/ 5992 w 2022618"/>
                    <a:gd name="connsiteY4" fmla="*/ 353664 h 437978"/>
                    <a:gd name="connsiteX0" fmla="*/ 22256 w 2061928"/>
                    <a:gd name="connsiteY0" fmla="*/ 376734 h 461180"/>
                    <a:gd name="connsiteX1" fmla="*/ 1780065 w 2061928"/>
                    <a:gd name="connsiteY1" fmla="*/ 873 h 461180"/>
                    <a:gd name="connsiteX2" fmla="*/ 2036486 w 2061928"/>
                    <a:gd name="connsiteY2" fmla="*/ 349746 h 461180"/>
                    <a:gd name="connsiteX3" fmla="*/ 868960 w 2061928"/>
                    <a:gd name="connsiteY3" fmla="*/ 460338 h 461180"/>
                    <a:gd name="connsiteX4" fmla="*/ 22256 w 2061928"/>
                    <a:gd name="connsiteY4" fmla="*/ 376734 h 461180"/>
                    <a:gd name="connsiteX0" fmla="*/ 22731 w 2151964"/>
                    <a:gd name="connsiteY0" fmla="*/ 431642 h 526814"/>
                    <a:gd name="connsiteX1" fmla="*/ 1780540 w 2151964"/>
                    <a:gd name="connsiteY1" fmla="*/ 55781 h 526814"/>
                    <a:gd name="connsiteX2" fmla="*/ 2140481 w 2151964"/>
                    <a:gd name="connsiteY2" fmla="*/ 234746 h 526814"/>
                    <a:gd name="connsiteX3" fmla="*/ 869435 w 2151964"/>
                    <a:gd name="connsiteY3" fmla="*/ 515246 h 526814"/>
                    <a:gd name="connsiteX4" fmla="*/ 22731 w 2151964"/>
                    <a:gd name="connsiteY4" fmla="*/ 431642 h 526814"/>
                    <a:gd name="connsiteX0" fmla="*/ 23401 w 2284847"/>
                    <a:gd name="connsiteY0" fmla="*/ 444965 h 541828"/>
                    <a:gd name="connsiteX1" fmla="*/ 1781210 w 2284847"/>
                    <a:gd name="connsiteY1" fmla="*/ 69104 h 541828"/>
                    <a:gd name="connsiteX2" fmla="*/ 2279178 w 2284847"/>
                    <a:gd name="connsiteY2" fmla="*/ 223797 h 541828"/>
                    <a:gd name="connsiteX3" fmla="*/ 870105 w 2284847"/>
                    <a:gd name="connsiteY3" fmla="*/ 528569 h 541828"/>
                    <a:gd name="connsiteX4" fmla="*/ 23401 w 2284847"/>
                    <a:gd name="connsiteY4" fmla="*/ 444965 h 541828"/>
                    <a:gd name="connsiteX0" fmla="*/ 23401 w 2279179"/>
                    <a:gd name="connsiteY0" fmla="*/ 402251 h 499114"/>
                    <a:gd name="connsiteX1" fmla="*/ 1781210 w 2279179"/>
                    <a:gd name="connsiteY1" fmla="*/ 26390 h 499114"/>
                    <a:gd name="connsiteX2" fmla="*/ 2279178 w 2279179"/>
                    <a:gd name="connsiteY2" fmla="*/ 181083 h 499114"/>
                    <a:gd name="connsiteX3" fmla="*/ 870105 w 2279179"/>
                    <a:gd name="connsiteY3" fmla="*/ 485855 h 499114"/>
                    <a:gd name="connsiteX4" fmla="*/ 23401 w 2279179"/>
                    <a:gd name="connsiteY4" fmla="*/ 402251 h 499114"/>
                    <a:gd name="connsiteX0" fmla="*/ 8325 w 2264103"/>
                    <a:gd name="connsiteY0" fmla="*/ 368117 h 463775"/>
                    <a:gd name="connsiteX1" fmla="*/ 1352060 w 2264103"/>
                    <a:gd name="connsiteY1" fmla="*/ 48892 h 463775"/>
                    <a:gd name="connsiteX2" fmla="*/ 2264102 w 2264103"/>
                    <a:gd name="connsiteY2" fmla="*/ 146949 h 463775"/>
                    <a:gd name="connsiteX3" fmla="*/ 855029 w 2264103"/>
                    <a:gd name="connsiteY3" fmla="*/ 451721 h 463775"/>
                    <a:gd name="connsiteX4" fmla="*/ 8325 w 2264103"/>
                    <a:gd name="connsiteY4" fmla="*/ 368117 h 463775"/>
                    <a:gd name="connsiteX0" fmla="*/ 8599 w 2240738"/>
                    <a:gd name="connsiteY0" fmla="*/ 203291 h 442581"/>
                    <a:gd name="connsiteX1" fmla="*/ 1328695 w 2240738"/>
                    <a:gd name="connsiteY1" fmla="*/ 39277 h 442581"/>
                    <a:gd name="connsiteX2" fmla="*/ 2240737 w 2240738"/>
                    <a:gd name="connsiteY2" fmla="*/ 137334 h 442581"/>
                    <a:gd name="connsiteX3" fmla="*/ 831664 w 2240738"/>
                    <a:gd name="connsiteY3" fmla="*/ 442106 h 442581"/>
                    <a:gd name="connsiteX4" fmla="*/ 8599 w 2240738"/>
                    <a:gd name="connsiteY4" fmla="*/ 203291 h 442581"/>
                    <a:gd name="connsiteX0" fmla="*/ 9362 w 2548842"/>
                    <a:gd name="connsiteY0" fmla="*/ 168371 h 432717"/>
                    <a:gd name="connsiteX1" fmla="*/ 1329458 w 2548842"/>
                    <a:gd name="connsiteY1" fmla="*/ 4357 h 432717"/>
                    <a:gd name="connsiteX2" fmla="*/ 2548842 w 2548842"/>
                    <a:gd name="connsiteY2" fmla="*/ 344544 h 432717"/>
                    <a:gd name="connsiteX3" fmla="*/ 832427 w 2548842"/>
                    <a:gd name="connsiteY3" fmla="*/ 407186 h 432717"/>
                    <a:gd name="connsiteX4" fmla="*/ 9362 w 2548842"/>
                    <a:gd name="connsiteY4" fmla="*/ 168371 h 432717"/>
                    <a:gd name="connsiteX0" fmla="*/ 9362 w 2567009"/>
                    <a:gd name="connsiteY0" fmla="*/ 169701 h 434047"/>
                    <a:gd name="connsiteX1" fmla="*/ 1329458 w 2567009"/>
                    <a:gd name="connsiteY1" fmla="*/ 5687 h 434047"/>
                    <a:gd name="connsiteX2" fmla="*/ 2548842 w 2567009"/>
                    <a:gd name="connsiteY2" fmla="*/ 345874 h 434047"/>
                    <a:gd name="connsiteX3" fmla="*/ 832427 w 2567009"/>
                    <a:gd name="connsiteY3" fmla="*/ 408516 h 434047"/>
                    <a:gd name="connsiteX4" fmla="*/ 9362 w 2567009"/>
                    <a:gd name="connsiteY4" fmla="*/ 169701 h 434047"/>
                    <a:gd name="connsiteX0" fmla="*/ 28462 w 2586109"/>
                    <a:gd name="connsiteY0" fmla="*/ 169701 h 446028"/>
                    <a:gd name="connsiteX1" fmla="*/ 1348558 w 2586109"/>
                    <a:gd name="connsiteY1" fmla="*/ 5687 h 446028"/>
                    <a:gd name="connsiteX2" fmla="*/ 2567942 w 2586109"/>
                    <a:gd name="connsiteY2" fmla="*/ 345874 h 446028"/>
                    <a:gd name="connsiteX3" fmla="*/ 615112 w 2586109"/>
                    <a:gd name="connsiteY3" fmla="*/ 427141 h 446028"/>
                    <a:gd name="connsiteX4" fmla="*/ 28462 w 2586109"/>
                    <a:gd name="connsiteY4" fmla="*/ 169701 h 446028"/>
                    <a:gd name="connsiteX0" fmla="*/ 84178 w 2259390"/>
                    <a:gd name="connsiteY0" fmla="*/ 340309 h 446066"/>
                    <a:gd name="connsiteX1" fmla="*/ 1022816 w 2259390"/>
                    <a:gd name="connsiteY1" fmla="*/ 17353 h 446066"/>
                    <a:gd name="connsiteX2" fmla="*/ 2242200 w 2259390"/>
                    <a:gd name="connsiteY2" fmla="*/ 357540 h 446066"/>
                    <a:gd name="connsiteX3" fmla="*/ 289370 w 2259390"/>
                    <a:gd name="connsiteY3" fmla="*/ 438807 h 446066"/>
                    <a:gd name="connsiteX4" fmla="*/ 84178 w 2259390"/>
                    <a:gd name="connsiteY4" fmla="*/ 340309 h 446066"/>
                    <a:gd name="connsiteX0" fmla="*/ 39505 w 2205210"/>
                    <a:gd name="connsiteY0" fmla="*/ 322981 h 442072"/>
                    <a:gd name="connsiteX1" fmla="*/ 978143 w 2205210"/>
                    <a:gd name="connsiteY1" fmla="*/ 25 h 442072"/>
                    <a:gd name="connsiteX2" fmla="*/ 2197527 w 2205210"/>
                    <a:gd name="connsiteY2" fmla="*/ 340212 h 442072"/>
                    <a:gd name="connsiteX3" fmla="*/ 877076 w 2205210"/>
                    <a:gd name="connsiteY3" fmla="*/ 435527 h 442072"/>
                    <a:gd name="connsiteX4" fmla="*/ 244697 w 2205210"/>
                    <a:gd name="connsiteY4" fmla="*/ 421479 h 442072"/>
                    <a:gd name="connsiteX5" fmla="*/ 39505 w 2205210"/>
                    <a:gd name="connsiteY5" fmla="*/ 322981 h 442072"/>
                    <a:gd name="connsiteX0" fmla="*/ 110813 w 2342621"/>
                    <a:gd name="connsiteY0" fmla="*/ 331809 h 450900"/>
                    <a:gd name="connsiteX1" fmla="*/ 2057595 w 2342621"/>
                    <a:gd name="connsiteY1" fmla="*/ 23 h 450900"/>
                    <a:gd name="connsiteX2" fmla="*/ 2268835 w 2342621"/>
                    <a:gd name="connsiteY2" fmla="*/ 349040 h 450900"/>
                    <a:gd name="connsiteX3" fmla="*/ 948384 w 2342621"/>
                    <a:gd name="connsiteY3" fmla="*/ 444355 h 450900"/>
                    <a:gd name="connsiteX4" fmla="*/ 316005 w 2342621"/>
                    <a:gd name="connsiteY4" fmla="*/ 430307 h 450900"/>
                    <a:gd name="connsiteX5" fmla="*/ 110813 w 2342621"/>
                    <a:gd name="connsiteY5" fmla="*/ 331809 h 450900"/>
                    <a:gd name="connsiteX0" fmla="*/ 110813 w 2384535"/>
                    <a:gd name="connsiteY0" fmla="*/ 331790 h 450881"/>
                    <a:gd name="connsiteX1" fmla="*/ 2057595 w 2384535"/>
                    <a:gd name="connsiteY1" fmla="*/ 4 h 450881"/>
                    <a:gd name="connsiteX2" fmla="*/ 2283495 w 2384535"/>
                    <a:gd name="connsiteY2" fmla="*/ 338375 h 450881"/>
                    <a:gd name="connsiteX3" fmla="*/ 2268835 w 2384535"/>
                    <a:gd name="connsiteY3" fmla="*/ 349021 h 450881"/>
                    <a:gd name="connsiteX4" fmla="*/ 948384 w 2384535"/>
                    <a:gd name="connsiteY4" fmla="*/ 444336 h 450881"/>
                    <a:gd name="connsiteX5" fmla="*/ 316005 w 2384535"/>
                    <a:gd name="connsiteY5" fmla="*/ 430288 h 450881"/>
                    <a:gd name="connsiteX6" fmla="*/ 110813 w 2384535"/>
                    <a:gd name="connsiteY6" fmla="*/ 331790 h 450881"/>
                    <a:gd name="connsiteX0" fmla="*/ 110813 w 2304455"/>
                    <a:gd name="connsiteY0" fmla="*/ 331790 h 450881"/>
                    <a:gd name="connsiteX1" fmla="*/ 2057595 w 2304455"/>
                    <a:gd name="connsiteY1" fmla="*/ 4 h 450881"/>
                    <a:gd name="connsiteX2" fmla="*/ 2283495 w 2304455"/>
                    <a:gd name="connsiteY2" fmla="*/ 338375 h 450881"/>
                    <a:gd name="connsiteX3" fmla="*/ 2105351 w 2304455"/>
                    <a:gd name="connsiteY3" fmla="*/ 278381 h 450881"/>
                    <a:gd name="connsiteX4" fmla="*/ 948384 w 2304455"/>
                    <a:gd name="connsiteY4" fmla="*/ 444336 h 450881"/>
                    <a:gd name="connsiteX5" fmla="*/ 316005 w 2304455"/>
                    <a:gd name="connsiteY5" fmla="*/ 430288 h 450881"/>
                    <a:gd name="connsiteX6" fmla="*/ 110813 w 2304455"/>
                    <a:gd name="connsiteY6" fmla="*/ 331790 h 450881"/>
                    <a:gd name="connsiteX0" fmla="*/ 110813 w 2304455"/>
                    <a:gd name="connsiteY0" fmla="*/ 332432 h 451523"/>
                    <a:gd name="connsiteX1" fmla="*/ 2057595 w 2304455"/>
                    <a:gd name="connsiteY1" fmla="*/ 646 h 451523"/>
                    <a:gd name="connsiteX2" fmla="*/ 2283495 w 2304455"/>
                    <a:gd name="connsiteY2" fmla="*/ 250717 h 451523"/>
                    <a:gd name="connsiteX3" fmla="*/ 2105351 w 2304455"/>
                    <a:gd name="connsiteY3" fmla="*/ 279023 h 451523"/>
                    <a:gd name="connsiteX4" fmla="*/ 948384 w 2304455"/>
                    <a:gd name="connsiteY4" fmla="*/ 444978 h 451523"/>
                    <a:gd name="connsiteX5" fmla="*/ 316005 w 2304455"/>
                    <a:gd name="connsiteY5" fmla="*/ 430930 h 451523"/>
                    <a:gd name="connsiteX6" fmla="*/ 110813 w 2304455"/>
                    <a:gd name="connsiteY6" fmla="*/ 332432 h 451523"/>
                    <a:gd name="connsiteX0" fmla="*/ 85332 w 2278974"/>
                    <a:gd name="connsiteY0" fmla="*/ 253337 h 372428"/>
                    <a:gd name="connsiteX1" fmla="*/ 1677903 w 2278974"/>
                    <a:gd name="connsiteY1" fmla="*/ 1022 h 372428"/>
                    <a:gd name="connsiteX2" fmla="*/ 2258014 w 2278974"/>
                    <a:gd name="connsiteY2" fmla="*/ 171622 h 372428"/>
                    <a:gd name="connsiteX3" fmla="*/ 2079870 w 2278974"/>
                    <a:gd name="connsiteY3" fmla="*/ 199928 h 372428"/>
                    <a:gd name="connsiteX4" fmla="*/ 922903 w 2278974"/>
                    <a:gd name="connsiteY4" fmla="*/ 365883 h 372428"/>
                    <a:gd name="connsiteX5" fmla="*/ 290524 w 2278974"/>
                    <a:gd name="connsiteY5" fmla="*/ 351835 h 372428"/>
                    <a:gd name="connsiteX6" fmla="*/ 85332 w 2278974"/>
                    <a:gd name="connsiteY6" fmla="*/ 253337 h 372428"/>
                    <a:gd name="connsiteX0" fmla="*/ 85332 w 2260104"/>
                    <a:gd name="connsiteY0" fmla="*/ 253337 h 372428"/>
                    <a:gd name="connsiteX1" fmla="*/ 1677903 w 2260104"/>
                    <a:gd name="connsiteY1" fmla="*/ 1022 h 372428"/>
                    <a:gd name="connsiteX2" fmla="*/ 2258014 w 2260104"/>
                    <a:gd name="connsiteY2" fmla="*/ 171622 h 372428"/>
                    <a:gd name="connsiteX3" fmla="*/ 1643915 w 2260104"/>
                    <a:gd name="connsiteY3" fmla="*/ 261738 h 372428"/>
                    <a:gd name="connsiteX4" fmla="*/ 922903 w 2260104"/>
                    <a:gd name="connsiteY4" fmla="*/ 365883 h 372428"/>
                    <a:gd name="connsiteX5" fmla="*/ 290524 w 2260104"/>
                    <a:gd name="connsiteY5" fmla="*/ 351835 h 372428"/>
                    <a:gd name="connsiteX6" fmla="*/ 85332 w 2260104"/>
                    <a:gd name="connsiteY6" fmla="*/ 253337 h 372428"/>
                    <a:gd name="connsiteX0" fmla="*/ 85332 w 2097817"/>
                    <a:gd name="connsiteY0" fmla="*/ 261769 h 380860"/>
                    <a:gd name="connsiteX1" fmla="*/ 1677903 w 2097817"/>
                    <a:gd name="connsiteY1" fmla="*/ 9454 h 380860"/>
                    <a:gd name="connsiteX2" fmla="*/ 2094532 w 2097817"/>
                    <a:gd name="connsiteY2" fmla="*/ 82923 h 380860"/>
                    <a:gd name="connsiteX3" fmla="*/ 1643915 w 2097817"/>
                    <a:gd name="connsiteY3" fmla="*/ 270170 h 380860"/>
                    <a:gd name="connsiteX4" fmla="*/ 922903 w 2097817"/>
                    <a:gd name="connsiteY4" fmla="*/ 374315 h 380860"/>
                    <a:gd name="connsiteX5" fmla="*/ 290524 w 2097817"/>
                    <a:gd name="connsiteY5" fmla="*/ 360267 h 380860"/>
                    <a:gd name="connsiteX6" fmla="*/ 85332 w 2097817"/>
                    <a:gd name="connsiteY6" fmla="*/ 261769 h 380860"/>
                    <a:gd name="connsiteX0" fmla="*/ 399246 w 1812292"/>
                    <a:gd name="connsiteY0" fmla="*/ 149182 h 379451"/>
                    <a:gd name="connsiteX1" fmla="*/ 1392378 w 1812292"/>
                    <a:gd name="connsiteY1" fmla="*/ 2828 h 379451"/>
                    <a:gd name="connsiteX2" fmla="*/ 1809007 w 1812292"/>
                    <a:gd name="connsiteY2" fmla="*/ 76297 h 379451"/>
                    <a:gd name="connsiteX3" fmla="*/ 1358390 w 1812292"/>
                    <a:gd name="connsiteY3" fmla="*/ 263544 h 379451"/>
                    <a:gd name="connsiteX4" fmla="*/ 637378 w 1812292"/>
                    <a:gd name="connsiteY4" fmla="*/ 367689 h 379451"/>
                    <a:gd name="connsiteX5" fmla="*/ 4999 w 1812292"/>
                    <a:gd name="connsiteY5" fmla="*/ 353641 h 379451"/>
                    <a:gd name="connsiteX6" fmla="*/ 399246 w 1812292"/>
                    <a:gd name="connsiteY6" fmla="*/ 149182 h 379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12292" h="379451">
                      <a:moveTo>
                        <a:pt x="399246" y="149182"/>
                      </a:moveTo>
                      <a:cubicBezTo>
                        <a:pt x="630476" y="90713"/>
                        <a:pt x="1157418" y="14975"/>
                        <a:pt x="1392378" y="2828"/>
                      </a:cubicBezTo>
                      <a:cubicBezTo>
                        <a:pt x="1627338" y="-9319"/>
                        <a:pt x="1773800" y="18128"/>
                        <a:pt x="1809007" y="76297"/>
                      </a:cubicBezTo>
                      <a:cubicBezTo>
                        <a:pt x="1844214" y="134467"/>
                        <a:pt x="1589991" y="241469"/>
                        <a:pt x="1358390" y="263544"/>
                      </a:cubicBezTo>
                      <a:cubicBezTo>
                        <a:pt x="1126789" y="285619"/>
                        <a:pt x="962850" y="354145"/>
                        <a:pt x="637378" y="367689"/>
                      </a:cubicBezTo>
                      <a:cubicBezTo>
                        <a:pt x="311906" y="381233"/>
                        <a:pt x="44688" y="390059"/>
                        <a:pt x="4999" y="353641"/>
                      </a:cubicBezTo>
                      <a:cubicBezTo>
                        <a:pt x="-34690" y="317223"/>
                        <a:pt x="168016" y="207651"/>
                        <a:pt x="399246" y="149182"/>
                      </a:cubicBezTo>
                      <a:close/>
                    </a:path>
                  </a:pathLst>
                </a:custGeom>
                <a:solidFill>
                  <a:srgbClr val="D6BDD4">
                    <a:alpha val="59000"/>
                  </a:srgbClr>
                </a:solidFill>
                <a:ln w="12700">
                  <a:solidFill>
                    <a:srgbClr val="7030A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 sz="1600" spc="-150" dirty="0">
                    <a:latin typeface="+mn-ea"/>
                  </a:endParaRPr>
                </a:p>
              </p:txBody>
            </p:sp>
            <p:sp>
              <p:nvSpPr>
                <p:cNvPr id="88" name="타원 3">
                  <a:extLst>
                    <a:ext uri="{FF2B5EF4-FFF2-40B4-BE49-F238E27FC236}">
                      <a16:creationId xmlns:a16="http://schemas.microsoft.com/office/drawing/2014/main" id="{1210671E-EBB3-4B3C-96C0-F0F8D8D531C7}"/>
                    </a:ext>
                  </a:extLst>
                </p:cNvPr>
                <p:cNvSpPr/>
                <p:nvPr/>
              </p:nvSpPr>
              <p:spPr>
                <a:xfrm>
                  <a:off x="6771759" y="4557998"/>
                  <a:ext cx="1063003" cy="961461"/>
                </a:xfrm>
                <a:custGeom>
                  <a:avLst/>
                  <a:gdLst>
                    <a:gd name="connsiteX0" fmla="*/ 0 w 1440107"/>
                    <a:gd name="connsiteY0" fmla="*/ 217596 h 435191"/>
                    <a:gd name="connsiteX1" fmla="*/ 720054 w 1440107"/>
                    <a:gd name="connsiteY1" fmla="*/ 0 h 435191"/>
                    <a:gd name="connsiteX2" fmla="*/ 1440108 w 1440107"/>
                    <a:gd name="connsiteY2" fmla="*/ 217596 h 435191"/>
                    <a:gd name="connsiteX3" fmla="*/ 720054 w 1440107"/>
                    <a:gd name="connsiteY3" fmla="*/ 435192 h 435191"/>
                    <a:gd name="connsiteX4" fmla="*/ 0 w 1440107"/>
                    <a:gd name="connsiteY4" fmla="*/ 217596 h 435191"/>
                    <a:gd name="connsiteX0" fmla="*/ 0 w 1615206"/>
                    <a:gd name="connsiteY0" fmla="*/ 81604 h 468429"/>
                    <a:gd name="connsiteX1" fmla="*/ 895152 w 1615206"/>
                    <a:gd name="connsiteY1" fmla="*/ 29378 h 468429"/>
                    <a:gd name="connsiteX2" fmla="*/ 1615206 w 1615206"/>
                    <a:gd name="connsiteY2" fmla="*/ 246974 h 468429"/>
                    <a:gd name="connsiteX3" fmla="*/ 895152 w 1615206"/>
                    <a:gd name="connsiteY3" fmla="*/ 464570 h 468429"/>
                    <a:gd name="connsiteX4" fmla="*/ 0 w 1615206"/>
                    <a:gd name="connsiteY4" fmla="*/ 81604 h 468429"/>
                    <a:gd name="connsiteX0" fmla="*/ 11631 w 1626837"/>
                    <a:gd name="connsiteY0" fmla="*/ 67070 h 453895"/>
                    <a:gd name="connsiteX1" fmla="*/ 906783 w 1626837"/>
                    <a:gd name="connsiteY1" fmla="*/ 14844 h 453895"/>
                    <a:gd name="connsiteX2" fmla="*/ 1626837 w 1626837"/>
                    <a:gd name="connsiteY2" fmla="*/ 232440 h 453895"/>
                    <a:gd name="connsiteX3" fmla="*/ 478766 w 1626837"/>
                    <a:gd name="connsiteY3" fmla="*/ 450036 h 453895"/>
                    <a:gd name="connsiteX4" fmla="*/ 11631 w 1626837"/>
                    <a:gd name="connsiteY4" fmla="*/ 67070 h 453895"/>
                    <a:gd name="connsiteX0" fmla="*/ 59768 w 1674974"/>
                    <a:gd name="connsiteY0" fmla="*/ 67070 h 450474"/>
                    <a:gd name="connsiteX1" fmla="*/ 954920 w 1674974"/>
                    <a:gd name="connsiteY1" fmla="*/ 14844 h 450474"/>
                    <a:gd name="connsiteX2" fmla="*/ 1674974 w 1674974"/>
                    <a:gd name="connsiteY2" fmla="*/ 232440 h 450474"/>
                    <a:gd name="connsiteX3" fmla="*/ 526903 w 1674974"/>
                    <a:gd name="connsiteY3" fmla="*/ 450036 h 450474"/>
                    <a:gd name="connsiteX4" fmla="*/ 59768 w 1674974"/>
                    <a:gd name="connsiteY4" fmla="*/ 67070 h 450474"/>
                    <a:gd name="connsiteX0" fmla="*/ 11739 w 1646400"/>
                    <a:gd name="connsiteY0" fmla="*/ 74991 h 476921"/>
                    <a:gd name="connsiteX1" fmla="*/ 906891 w 1646400"/>
                    <a:gd name="connsiteY1" fmla="*/ 22765 h 476921"/>
                    <a:gd name="connsiteX2" fmla="*/ 1646400 w 1646400"/>
                    <a:gd name="connsiteY2" fmla="*/ 347365 h 476921"/>
                    <a:gd name="connsiteX3" fmla="*/ 478874 w 1646400"/>
                    <a:gd name="connsiteY3" fmla="*/ 457957 h 476921"/>
                    <a:gd name="connsiteX4" fmla="*/ 11739 w 1646400"/>
                    <a:gd name="connsiteY4" fmla="*/ 74991 h 476921"/>
                    <a:gd name="connsiteX0" fmla="*/ 11739 w 1648520"/>
                    <a:gd name="connsiteY0" fmla="*/ 74991 h 476921"/>
                    <a:gd name="connsiteX1" fmla="*/ 906891 w 1648520"/>
                    <a:gd name="connsiteY1" fmla="*/ 22765 h 476921"/>
                    <a:gd name="connsiteX2" fmla="*/ 1646400 w 1648520"/>
                    <a:gd name="connsiteY2" fmla="*/ 347365 h 476921"/>
                    <a:gd name="connsiteX3" fmla="*/ 478874 w 1648520"/>
                    <a:gd name="connsiteY3" fmla="*/ 457957 h 476921"/>
                    <a:gd name="connsiteX4" fmla="*/ 11739 w 1648520"/>
                    <a:gd name="connsiteY4" fmla="*/ 74991 h 476921"/>
                    <a:gd name="connsiteX0" fmla="*/ 5992 w 2022618"/>
                    <a:gd name="connsiteY0" fmla="*/ 353664 h 437978"/>
                    <a:gd name="connsiteX1" fmla="*/ 1280713 w 2022618"/>
                    <a:gd name="connsiteY1" fmla="*/ 2076 h 437978"/>
                    <a:gd name="connsiteX2" fmla="*/ 2020222 w 2022618"/>
                    <a:gd name="connsiteY2" fmla="*/ 326676 h 437978"/>
                    <a:gd name="connsiteX3" fmla="*/ 852696 w 2022618"/>
                    <a:gd name="connsiteY3" fmla="*/ 437268 h 437978"/>
                    <a:gd name="connsiteX4" fmla="*/ 5992 w 2022618"/>
                    <a:gd name="connsiteY4" fmla="*/ 353664 h 437978"/>
                    <a:gd name="connsiteX0" fmla="*/ 22256 w 2061928"/>
                    <a:gd name="connsiteY0" fmla="*/ 376734 h 461180"/>
                    <a:gd name="connsiteX1" fmla="*/ 1780065 w 2061928"/>
                    <a:gd name="connsiteY1" fmla="*/ 873 h 461180"/>
                    <a:gd name="connsiteX2" fmla="*/ 2036486 w 2061928"/>
                    <a:gd name="connsiteY2" fmla="*/ 349746 h 461180"/>
                    <a:gd name="connsiteX3" fmla="*/ 868960 w 2061928"/>
                    <a:gd name="connsiteY3" fmla="*/ 460338 h 461180"/>
                    <a:gd name="connsiteX4" fmla="*/ 22256 w 2061928"/>
                    <a:gd name="connsiteY4" fmla="*/ 376734 h 461180"/>
                    <a:gd name="connsiteX0" fmla="*/ 22731 w 2151964"/>
                    <a:gd name="connsiteY0" fmla="*/ 431642 h 526814"/>
                    <a:gd name="connsiteX1" fmla="*/ 1780540 w 2151964"/>
                    <a:gd name="connsiteY1" fmla="*/ 55781 h 526814"/>
                    <a:gd name="connsiteX2" fmla="*/ 2140481 w 2151964"/>
                    <a:gd name="connsiteY2" fmla="*/ 234746 h 526814"/>
                    <a:gd name="connsiteX3" fmla="*/ 869435 w 2151964"/>
                    <a:gd name="connsiteY3" fmla="*/ 515246 h 526814"/>
                    <a:gd name="connsiteX4" fmla="*/ 22731 w 2151964"/>
                    <a:gd name="connsiteY4" fmla="*/ 431642 h 526814"/>
                    <a:gd name="connsiteX0" fmla="*/ 23401 w 2284847"/>
                    <a:gd name="connsiteY0" fmla="*/ 444965 h 541828"/>
                    <a:gd name="connsiteX1" fmla="*/ 1781210 w 2284847"/>
                    <a:gd name="connsiteY1" fmla="*/ 69104 h 541828"/>
                    <a:gd name="connsiteX2" fmla="*/ 2279178 w 2284847"/>
                    <a:gd name="connsiteY2" fmla="*/ 223797 h 541828"/>
                    <a:gd name="connsiteX3" fmla="*/ 870105 w 2284847"/>
                    <a:gd name="connsiteY3" fmla="*/ 528569 h 541828"/>
                    <a:gd name="connsiteX4" fmla="*/ 23401 w 2284847"/>
                    <a:gd name="connsiteY4" fmla="*/ 444965 h 541828"/>
                    <a:gd name="connsiteX0" fmla="*/ 23401 w 2279179"/>
                    <a:gd name="connsiteY0" fmla="*/ 402251 h 499114"/>
                    <a:gd name="connsiteX1" fmla="*/ 1781210 w 2279179"/>
                    <a:gd name="connsiteY1" fmla="*/ 26390 h 499114"/>
                    <a:gd name="connsiteX2" fmla="*/ 2279178 w 2279179"/>
                    <a:gd name="connsiteY2" fmla="*/ 181083 h 499114"/>
                    <a:gd name="connsiteX3" fmla="*/ 870105 w 2279179"/>
                    <a:gd name="connsiteY3" fmla="*/ 485855 h 499114"/>
                    <a:gd name="connsiteX4" fmla="*/ 23401 w 2279179"/>
                    <a:gd name="connsiteY4" fmla="*/ 402251 h 499114"/>
                    <a:gd name="connsiteX0" fmla="*/ 8325 w 2264103"/>
                    <a:gd name="connsiteY0" fmla="*/ 368117 h 463775"/>
                    <a:gd name="connsiteX1" fmla="*/ 1352060 w 2264103"/>
                    <a:gd name="connsiteY1" fmla="*/ 48892 h 463775"/>
                    <a:gd name="connsiteX2" fmla="*/ 2264102 w 2264103"/>
                    <a:gd name="connsiteY2" fmla="*/ 146949 h 463775"/>
                    <a:gd name="connsiteX3" fmla="*/ 855029 w 2264103"/>
                    <a:gd name="connsiteY3" fmla="*/ 451721 h 463775"/>
                    <a:gd name="connsiteX4" fmla="*/ 8325 w 2264103"/>
                    <a:gd name="connsiteY4" fmla="*/ 368117 h 463775"/>
                    <a:gd name="connsiteX0" fmla="*/ 8599 w 2240738"/>
                    <a:gd name="connsiteY0" fmla="*/ 203291 h 442581"/>
                    <a:gd name="connsiteX1" fmla="*/ 1328695 w 2240738"/>
                    <a:gd name="connsiteY1" fmla="*/ 39277 h 442581"/>
                    <a:gd name="connsiteX2" fmla="*/ 2240737 w 2240738"/>
                    <a:gd name="connsiteY2" fmla="*/ 137334 h 442581"/>
                    <a:gd name="connsiteX3" fmla="*/ 831664 w 2240738"/>
                    <a:gd name="connsiteY3" fmla="*/ 442106 h 442581"/>
                    <a:gd name="connsiteX4" fmla="*/ 8599 w 2240738"/>
                    <a:gd name="connsiteY4" fmla="*/ 203291 h 442581"/>
                    <a:gd name="connsiteX0" fmla="*/ 9362 w 2548842"/>
                    <a:gd name="connsiteY0" fmla="*/ 168371 h 432717"/>
                    <a:gd name="connsiteX1" fmla="*/ 1329458 w 2548842"/>
                    <a:gd name="connsiteY1" fmla="*/ 4357 h 432717"/>
                    <a:gd name="connsiteX2" fmla="*/ 2548842 w 2548842"/>
                    <a:gd name="connsiteY2" fmla="*/ 344544 h 432717"/>
                    <a:gd name="connsiteX3" fmla="*/ 832427 w 2548842"/>
                    <a:gd name="connsiteY3" fmla="*/ 407186 h 432717"/>
                    <a:gd name="connsiteX4" fmla="*/ 9362 w 2548842"/>
                    <a:gd name="connsiteY4" fmla="*/ 168371 h 432717"/>
                    <a:gd name="connsiteX0" fmla="*/ 9362 w 2567009"/>
                    <a:gd name="connsiteY0" fmla="*/ 169701 h 434047"/>
                    <a:gd name="connsiteX1" fmla="*/ 1329458 w 2567009"/>
                    <a:gd name="connsiteY1" fmla="*/ 5687 h 434047"/>
                    <a:gd name="connsiteX2" fmla="*/ 2548842 w 2567009"/>
                    <a:gd name="connsiteY2" fmla="*/ 345874 h 434047"/>
                    <a:gd name="connsiteX3" fmla="*/ 832427 w 2567009"/>
                    <a:gd name="connsiteY3" fmla="*/ 408516 h 434047"/>
                    <a:gd name="connsiteX4" fmla="*/ 9362 w 2567009"/>
                    <a:gd name="connsiteY4" fmla="*/ 169701 h 434047"/>
                    <a:gd name="connsiteX0" fmla="*/ 28462 w 2586109"/>
                    <a:gd name="connsiteY0" fmla="*/ 169701 h 446028"/>
                    <a:gd name="connsiteX1" fmla="*/ 1348558 w 2586109"/>
                    <a:gd name="connsiteY1" fmla="*/ 5687 h 446028"/>
                    <a:gd name="connsiteX2" fmla="*/ 2567942 w 2586109"/>
                    <a:gd name="connsiteY2" fmla="*/ 345874 h 446028"/>
                    <a:gd name="connsiteX3" fmla="*/ 615112 w 2586109"/>
                    <a:gd name="connsiteY3" fmla="*/ 427141 h 446028"/>
                    <a:gd name="connsiteX4" fmla="*/ 28462 w 2586109"/>
                    <a:gd name="connsiteY4" fmla="*/ 169701 h 446028"/>
                    <a:gd name="connsiteX0" fmla="*/ 25998 w 2582934"/>
                    <a:gd name="connsiteY0" fmla="*/ 166568 h 442895"/>
                    <a:gd name="connsiteX1" fmla="*/ 1301751 w 2582934"/>
                    <a:gd name="connsiteY1" fmla="*/ 7178 h 442895"/>
                    <a:gd name="connsiteX2" fmla="*/ 2565478 w 2582934"/>
                    <a:gd name="connsiteY2" fmla="*/ 342741 h 442895"/>
                    <a:gd name="connsiteX3" fmla="*/ 612648 w 2582934"/>
                    <a:gd name="connsiteY3" fmla="*/ 424008 h 442895"/>
                    <a:gd name="connsiteX4" fmla="*/ 25998 w 2582934"/>
                    <a:gd name="connsiteY4" fmla="*/ 166568 h 442895"/>
                    <a:gd name="connsiteX0" fmla="*/ 25998 w 2581411"/>
                    <a:gd name="connsiteY0" fmla="*/ 183877 h 460204"/>
                    <a:gd name="connsiteX1" fmla="*/ 1301751 w 2581411"/>
                    <a:gd name="connsiteY1" fmla="*/ 24487 h 460204"/>
                    <a:gd name="connsiteX2" fmla="*/ 2565478 w 2581411"/>
                    <a:gd name="connsiteY2" fmla="*/ 360050 h 460204"/>
                    <a:gd name="connsiteX3" fmla="*/ 612648 w 2581411"/>
                    <a:gd name="connsiteY3" fmla="*/ 441317 h 460204"/>
                    <a:gd name="connsiteX4" fmla="*/ 25998 w 2581411"/>
                    <a:gd name="connsiteY4" fmla="*/ 183877 h 460204"/>
                    <a:gd name="connsiteX0" fmla="*/ 25998 w 2581696"/>
                    <a:gd name="connsiteY0" fmla="*/ 180769 h 457096"/>
                    <a:gd name="connsiteX1" fmla="*/ 1301751 w 2581696"/>
                    <a:gd name="connsiteY1" fmla="*/ 21379 h 457096"/>
                    <a:gd name="connsiteX2" fmla="*/ 2565478 w 2581696"/>
                    <a:gd name="connsiteY2" fmla="*/ 356942 h 457096"/>
                    <a:gd name="connsiteX3" fmla="*/ 612648 w 2581696"/>
                    <a:gd name="connsiteY3" fmla="*/ 438209 h 457096"/>
                    <a:gd name="connsiteX4" fmla="*/ 25998 w 2581696"/>
                    <a:gd name="connsiteY4" fmla="*/ 180769 h 457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81696" h="457096">
                      <a:moveTo>
                        <a:pt x="25998" y="180769"/>
                      </a:moveTo>
                      <a:cubicBezTo>
                        <a:pt x="140848" y="111297"/>
                        <a:pt x="967190" y="24390"/>
                        <a:pt x="1301751" y="21379"/>
                      </a:cubicBezTo>
                      <a:cubicBezTo>
                        <a:pt x="1636312" y="18368"/>
                        <a:pt x="2727034" y="-121790"/>
                        <a:pt x="2565478" y="356942"/>
                      </a:cubicBezTo>
                      <a:cubicBezTo>
                        <a:pt x="2565478" y="477117"/>
                        <a:pt x="1035895" y="467571"/>
                        <a:pt x="612648" y="438209"/>
                      </a:cubicBezTo>
                      <a:cubicBezTo>
                        <a:pt x="189401" y="408847"/>
                        <a:pt x="-88852" y="250241"/>
                        <a:pt x="25998" y="180769"/>
                      </a:cubicBezTo>
                      <a:close/>
                    </a:path>
                  </a:pathLst>
                </a:custGeom>
                <a:solidFill>
                  <a:srgbClr val="153565">
                    <a:alpha val="57000"/>
                  </a:srgbClr>
                </a:solidFill>
                <a:ln w="12700">
                  <a:solidFill>
                    <a:schemeClr val="accent1">
                      <a:shade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 sz="1600" spc="-150" dirty="0">
                    <a:latin typeface="+mn-ea"/>
                  </a:endParaRPr>
                </a:p>
              </p:txBody>
            </p:sp>
            <p:sp>
              <p:nvSpPr>
                <p:cNvPr id="89" name="타원 3">
                  <a:extLst>
                    <a:ext uri="{FF2B5EF4-FFF2-40B4-BE49-F238E27FC236}">
                      <a16:creationId xmlns:a16="http://schemas.microsoft.com/office/drawing/2014/main" id="{AA253C97-519F-4421-B837-1AE17F2D312A}"/>
                    </a:ext>
                  </a:extLst>
                </p:cNvPr>
                <p:cNvSpPr/>
                <p:nvPr/>
              </p:nvSpPr>
              <p:spPr>
                <a:xfrm>
                  <a:off x="6332841" y="4152303"/>
                  <a:ext cx="1719742" cy="428974"/>
                </a:xfrm>
                <a:custGeom>
                  <a:avLst/>
                  <a:gdLst>
                    <a:gd name="connsiteX0" fmla="*/ 0 w 1440107"/>
                    <a:gd name="connsiteY0" fmla="*/ 217596 h 435191"/>
                    <a:gd name="connsiteX1" fmla="*/ 720054 w 1440107"/>
                    <a:gd name="connsiteY1" fmla="*/ 0 h 435191"/>
                    <a:gd name="connsiteX2" fmla="*/ 1440108 w 1440107"/>
                    <a:gd name="connsiteY2" fmla="*/ 217596 h 435191"/>
                    <a:gd name="connsiteX3" fmla="*/ 720054 w 1440107"/>
                    <a:gd name="connsiteY3" fmla="*/ 435192 h 435191"/>
                    <a:gd name="connsiteX4" fmla="*/ 0 w 1440107"/>
                    <a:gd name="connsiteY4" fmla="*/ 217596 h 435191"/>
                    <a:gd name="connsiteX0" fmla="*/ 0 w 1615206"/>
                    <a:gd name="connsiteY0" fmla="*/ 81604 h 468429"/>
                    <a:gd name="connsiteX1" fmla="*/ 895152 w 1615206"/>
                    <a:gd name="connsiteY1" fmla="*/ 29378 h 468429"/>
                    <a:gd name="connsiteX2" fmla="*/ 1615206 w 1615206"/>
                    <a:gd name="connsiteY2" fmla="*/ 246974 h 468429"/>
                    <a:gd name="connsiteX3" fmla="*/ 895152 w 1615206"/>
                    <a:gd name="connsiteY3" fmla="*/ 464570 h 468429"/>
                    <a:gd name="connsiteX4" fmla="*/ 0 w 1615206"/>
                    <a:gd name="connsiteY4" fmla="*/ 81604 h 468429"/>
                    <a:gd name="connsiteX0" fmla="*/ 11631 w 1626837"/>
                    <a:gd name="connsiteY0" fmla="*/ 67070 h 453895"/>
                    <a:gd name="connsiteX1" fmla="*/ 906783 w 1626837"/>
                    <a:gd name="connsiteY1" fmla="*/ 14844 h 453895"/>
                    <a:gd name="connsiteX2" fmla="*/ 1626837 w 1626837"/>
                    <a:gd name="connsiteY2" fmla="*/ 232440 h 453895"/>
                    <a:gd name="connsiteX3" fmla="*/ 478766 w 1626837"/>
                    <a:gd name="connsiteY3" fmla="*/ 450036 h 453895"/>
                    <a:gd name="connsiteX4" fmla="*/ 11631 w 1626837"/>
                    <a:gd name="connsiteY4" fmla="*/ 67070 h 453895"/>
                    <a:gd name="connsiteX0" fmla="*/ 59768 w 1674974"/>
                    <a:gd name="connsiteY0" fmla="*/ 67070 h 450474"/>
                    <a:gd name="connsiteX1" fmla="*/ 954920 w 1674974"/>
                    <a:gd name="connsiteY1" fmla="*/ 14844 h 450474"/>
                    <a:gd name="connsiteX2" fmla="*/ 1674974 w 1674974"/>
                    <a:gd name="connsiteY2" fmla="*/ 232440 h 450474"/>
                    <a:gd name="connsiteX3" fmla="*/ 526903 w 1674974"/>
                    <a:gd name="connsiteY3" fmla="*/ 450036 h 450474"/>
                    <a:gd name="connsiteX4" fmla="*/ 59768 w 1674974"/>
                    <a:gd name="connsiteY4" fmla="*/ 67070 h 450474"/>
                    <a:gd name="connsiteX0" fmla="*/ 11739 w 1646400"/>
                    <a:gd name="connsiteY0" fmla="*/ 74991 h 476921"/>
                    <a:gd name="connsiteX1" fmla="*/ 906891 w 1646400"/>
                    <a:gd name="connsiteY1" fmla="*/ 22765 h 476921"/>
                    <a:gd name="connsiteX2" fmla="*/ 1646400 w 1646400"/>
                    <a:gd name="connsiteY2" fmla="*/ 347365 h 476921"/>
                    <a:gd name="connsiteX3" fmla="*/ 478874 w 1646400"/>
                    <a:gd name="connsiteY3" fmla="*/ 457957 h 476921"/>
                    <a:gd name="connsiteX4" fmla="*/ 11739 w 1646400"/>
                    <a:gd name="connsiteY4" fmla="*/ 74991 h 476921"/>
                    <a:gd name="connsiteX0" fmla="*/ 11739 w 1648520"/>
                    <a:gd name="connsiteY0" fmla="*/ 74991 h 476921"/>
                    <a:gd name="connsiteX1" fmla="*/ 906891 w 1648520"/>
                    <a:gd name="connsiteY1" fmla="*/ 22765 h 476921"/>
                    <a:gd name="connsiteX2" fmla="*/ 1646400 w 1648520"/>
                    <a:gd name="connsiteY2" fmla="*/ 347365 h 476921"/>
                    <a:gd name="connsiteX3" fmla="*/ 478874 w 1648520"/>
                    <a:gd name="connsiteY3" fmla="*/ 457957 h 476921"/>
                    <a:gd name="connsiteX4" fmla="*/ 11739 w 1648520"/>
                    <a:gd name="connsiteY4" fmla="*/ 74991 h 476921"/>
                    <a:gd name="connsiteX0" fmla="*/ 5992 w 2022618"/>
                    <a:gd name="connsiteY0" fmla="*/ 353664 h 437978"/>
                    <a:gd name="connsiteX1" fmla="*/ 1280713 w 2022618"/>
                    <a:gd name="connsiteY1" fmla="*/ 2076 h 437978"/>
                    <a:gd name="connsiteX2" fmla="*/ 2020222 w 2022618"/>
                    <a:gd name="connsiteY2" fmla="*/ 326676 h 437978"/>
                    <a:gd name="connsiteX3" fmla="*/ 852696 w 2022618"/>
                    <a:gd name="connsiteY3" fmla="*/ 437268 h 437978"/>
                    <a:gd name="connsiteX4" fmla="*/ 5992 w 2022618"/>
                    <a:gd name="connsiteY4" fmla="*/ 353664 h 437978"/>
                    <a:gd name="connsiteX0" fmla="*/ 22256 w 2061928"/>
                    <a:gd name="connsiteY0" fmla="*/ 376734 h 461180"/>
                    <a:gd name="connsiteX1" fmla="*/ 1780065 w 2061928"/>
                    <a:gd name="connsiteY1" fmla="*/ 873 h 461180"/>
                    <a:gd name="connsiteX2" fmla="*/ 2036486 w 2061928"/>
                    <a:gd name="connsiteY2" fmla="*/ 349746 h 461180"/>
                    <a:gd name="connsiteX3" fmla="*/ 868960 w 2061928"/>
                    <a:gd name="connsiteY3" fmla="*/ 460338 h 461180"/>
                    <a:gd name="connsiteX4" fmla="*/ 22256 w 2061928"/>
                    <a:gd name="connsiteY4" fmla="*/ 376734 h 461180"/>
                    <a:gd name="connsiteX0" fmla="*/ 22731 w 2151964"/>
                    <a:gd name="connsiteY0" fmla="*/ 431642 h 526814"/>
                    <a:gd name="connsiteX1" fmla="*/ 1780540 w 2151964"/>
                    <a:gd name="connsiteY1" fmla="*/ 55781 h 526814"/>
                    <a:gd name="connsiteX2" fmla="*/ 2140481 w 2151964"/>
                    <a:gd name="connsiteY2" fmla="*/ 234746 h 526814"/>
                    <a:gd name="connsiteX3" fmla="*/ 869435 w 2151964"/>
                    <a:gd name="connsiteY3" fmla="*/ 515246 h 526814"/>
                    <a:gd name="connsiteX4" fmla="*/ 22731 w 2151964"/>
                    <a:gd name="connsiteY4" fmla="*/ 431642 h 526814"/>
                    <a:gd name="connsiteX0" fmla="*/ 23401 w 2284847"/>
                    <a:gd name="connsiteY0" fmla="*/ 444965 h 541828"/>
                    <a:gd name="connsiteX1" fmla="*/ 1781210 w 2284847"/>
                    <a:gd name="connsiteY1" fmla="*/ 69104 h 541828"/>
                    <a:gd name="connsiteX2" fmla="*/ 2279178 w 2284847"/>
                    <a:gd name="connsiteY2" fmla="*/ 223797 h 541828"/>
                    <a:gd name="connsiteX3" fmla="*/ 870105 w 2284847"/>
                    <a:gd name="connsiteY3" fmla="*/ 528569 h 541828"/>
                    <a:gd name="connsiteX4" fmla="*/ 23401 w 2284847"/>
                    <a:gd name="connsiteY4" fmla="*/ 444965 h 541828"/>
                    <a:gd name="connsiteX0" fmla="*/ 23401 w 2279179"/>
                    <a:gd name="connsiteY0" fmla="*/ 402251 h 499114"/>
                    <a:gd name="connsiteX1" fmla="*/ 1781210 w 2279179"/>
                    <a:gd name="connsiteY1" fmla="*/ 26390 h 499114"/>
                    <a:gd name="connsiteX2" fmla="*/ 2279178 w 2279179"/>
                    <a:gd name="connsiteY2" fmla="*/ 181083 h 499114"/>
                    <a:gd name="connsiteX3" fmla="*/ 870105 w 2279179"/>
                    <a:gd name="connsiteY3" fmla="*/ 485855 h 499114"/>
                    <a:gd name="connsiteX4" fmla="*/ 23401 w 2279179"/>
                    <a:gd name="connsiteY4" fmla="*/ 402251 h 499114"/>
                    <a:gd name="connsiteX0" fmla="*/ 8325 w 2264103"/>
                    <a:gd name="connsiteY0" fmla="*/ 368117 h 463775"/>
                    <a:gd name="connsiteX1" fmla="*/ 1352060 w 2264103"/>
                    <a:gd name="connsiteY1" fmla="*/ 48892 h 463775"/>
                    <a:gd name="connsiteX2" fmla="*/ 2264102 w 2264103"/>
                    <a:gd name="connsiteY2" fmla="*/ 146949 h 463775"/>
                    <a:gd name="connsiteX3" fmla="*/ 855029 w 2264103"/>
                    <a:gd name="connsiteY3" fmla="*/ 451721 h 463775"/>
                    <a:gd name="connsiteX4" fmla="*/ 8325 w 2264103"/>
                    <a:gd name="connsiteY4" fmla="*/ 368117 h 463775"/>
                    <a:gd name="connsiteX0" fmla="*/ 8599 w 2240738"/>
                    <a:gd name="connsiteY0" fmla="*/ 203291 h 442581"/>
                    <a:gd name="connsiteX1" fmla="*/ 1328695 w 2240738"/>
                    <a:gd name="connsiteY1" fmla="*/ 39277 h 442581"/>
                    <a:gd name="connsiteX2" fmla="*/ 2240737 w 2240738"/>
                    <a:gd name="connsiteY2" fmla="*/ 137334 h 442581"/>
                    <a:gd name="connsiteX3" fmla="*/ 831664 w 2240738"/>
                    <a:gd name="connsiteY3" fmla="*/ 442106 h 442581"/>
                    <a:gd name="connsiteX4" fmla="*/ 8599 w 2240738"/>
                    <a:gd name="connsiteY4" fmla="*/ 203291 h 442581"/>
                    <a:gd name="connsiteX0" fmla="*/ 9362 w 2548842"/>
                    <a:gd name="connsiteY0" fmla="*/ 168371 h 432717"/>
                    <a:gd name="connsiteX1" fmla="*/ 1329458 w 2548842"/>
                    <a:gd name="connsiteY1" fmla="*/ 4357 h 432717"/>
                    <a:gd name="connsiteX2" fmla="*/ 2548842 w 2548842"/>
                    <a:gd name="connsiteY2" fmla="*/ 344544 h 432717"/>
                    <a:gd name="connsiteX3" fmla="*/ 832427 w 2548842"/>
                    <a:gd name="connsiteY3" fmla="*/ 407186 h 432717"/>
                    <a:gd name="connsiteX4" fmla="*/ 9362 w 2548842"/>
                    <a:gd name="connsiteY4" fmla="*/ 168371 h 432717"/>
                    <a:gd name="connsiteX0" fmla="*/ 9362 w 2567009"/>
                    <a:gd name="connsiteY0" fmla="*/ 169701 h 434047"/>
                    <a:gd name="connsiteX1" fmla="*/ 1329458 w 2567009"/>
                    <a:gd name="connsiteY1" fmla="*/ 5687 h 434047"/>
                    <a:gd name="connsiteX2" fmla="*/ 2548842 w 2567009"/>
                    <a:gd name="connsiteY2" fmla="*/ 345874 h 434047"/>
                    <a:gd name="connsiteX3" fmla="*/ 832427 w 2567009"/>
                    <a:gd name="connsiteY3" fmla="*/ 408516 h 434047"/>
                    <a:gd name="connsiteX4" fmla="*/ 9362 w 2567009"/>
                    <a:gd name="connsiteY4" fmla="*/ 169701 h 434047"/>
                    <a:gd name="connsiteX0" fmla="*/ 28462 w 2586109"/>
                    <a:gd name="connsiteY0" fmla="*/ 169701 h 446028"/>
                    <a:gd name="connsiteX1" fmla="*/ 1348558 w 2586109"/>
                    <a:gd name="connsiteY1" fmla="*/ 5687 h 446028"/>
                    <a:gd name="connsiteX2" fmla="*/ 2567942 w 2586109"/>
                    <a:gd name="connsiteY2" fmla="*/ 345874 h 446028"/>
                    <a:gd name="connsiteX3" fmla="*/ 615112 w 2586109"/>
                    <a:gd name="connsiteY3" fmla="*/ 427141 h 446028"/>
                    <a:gd name="connsiteX4" fmla="*/ 28462 w 2586109"/>
                    <a:gd name="connsiteY4" fmla="*/ 169701 h 446028"/>
                    <a:gd name="connsiteX0" fmla="*/ 25998 w 2582934"/>
                    <a:gd name="connsiteY0" fmla="*/ 166568 h 442895"/>
                    <a:gd name="connsiteX1" fmla="*/ 1301751 w 2582934"/>
                    <a:gd name="connsiteY1" fmla="*/ 7178 h 442895"/>
                    <a:gd name="connsiteX2" fmla="*/ 2565478 w 2582934"/>
                    <a:gd name="connsiteY2" fmla="*/ 342741 h 442895"/>
                    <a:gd name="connsiteX3" fmla="*/ 612648 w 2582934"/>
                    <a:gd name="connsiteY3" fmla="*/ 424008 h 442895"/>
                    <a:gd name="connsiteX4" fmla="*/ 25998 w 2582934"/>
                    <a:gd name="connsiteY4" fmla="*/ 166568 h 442895"/>
                    <a:gd name="connsiteX0" fmla="*/ 25998 w 2581411"/>
                    <a:gd name="connsiteY0" fmla="*/ 183877 h 460204"/>
                    <a:gd name="connsiteX1" fmla="*/ 1301751 w 2581411"/>
                    <a:gd name="connsiteY1" fmla="*/ 24487 h 460204"/>
                    <a:gd name="connsiteX2" fmla="*/ 2565478 w 2581411"/>
                    <a:gd name="connsiteY2" fmla="*/ 360050 h 460204"/>
                    <a:gd name="connsiteX3" fmla="*/ 612648 w 2581411"/>
                    <a:gd name="connsiteY3" fmla="*/ 441317 h 460204"/>
                    <a:gd name="connsiteX4" fmla="*/ 25998 w 2581411"/>
                    <a:gd name="connsiteY4" fmla="*/ 183877 h 460204"/>
                    <a:gd name="connsiteX0" fmla="*/ 25998 w 2581696"/>
                    <a:gd name="connsiteY0" fmla="*/ 180769 h 457096"/>
                    <a:gd name="connsiteX1" fmla="*/ 1301751 w 2581696"/>
                    <a:gd name="connsiteY1" fmla="*/ 21379 h 457096"/>
                    <a:gd name="connsiteX2" fmla="*/ 2565478 w 2581696"/>
                    <a:gd name="connsiteY2" fmla="*/ 356942 h 457096"/>
                    <a:gd name="connsiteX3" fmla="*/ 612648 w 2581696"/>
                    <a:gd name="connsiteY3" fmla="*/ 438209 h 457096"/>
                    <a:gd name="connsiteX4" fmla="*/ 25998 w 2581696"/>
                    <a:gd name="connsiteY4" fmla="*/ 180769 h 457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81696" h="457096">
                      <a:moveTo>
                        <a:pt x="25998" y="180769"/>
                      </a:moveTo>
                      <a:cubicBezTo>
                        <a:pt x="140848" y="111297"/>
                        <a:pt x="967190" y="24390"/>
                        <a:pt x="1301751" y="21379"/>
                      </a:cubicBezTo>
                      <a:cubicBezTo>
                        <a:pt x="1636312" y="18368"/>
                        <a:pt x="2727034" y="-121790"/>
                        <a:pt x="2565478" y="356942"/>
                      </a:cubicBezTo>
                      <a:cubicBezTo>
                        <a:pt x="2565478" y="477117"/>
                        <a:pt x="1035895" y="467571"/>
                        <a:pt x="612648" y="438209"/>
                      </a:cubicBezTo>
                      <a:cubicBezTo>
                        <a:pt x="189401" y="408847"/>
                        <a:pt x="-88852" y="250241"/>
                        <a:pt x="25998" y="180769"/>
                      </a:cubicBezTo>
                      <a:close/>
                    </a:path>
                  </a:pathLst>
                </a:custGeom>
                <a:solidFill>
                  <a:srgbClr val="51ADE5">
                    <a:alpha val="32000"/>
                  </a:srgbClr>
                </a:solidFill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 sz="1600" spc="-150" dirty="0">
                    <a:latin typeface="+mn-ea"/>
                  </a:endParaRPr>
                </a:p>
              </p:txBody>
            </p:sp>
            <p:sp>
              <p:nvSpPr>
                <p:cNvPr id="90" name="타원 3">
                  <a:extLst>
                    <a:ext uri="{FF2B5EF4-FFF2-40B4-BE49-F238E27FC236}">
                      <a16:creationId xmlns:a16="http://schemas.microsoft.com/office/drawing/2014/main" id="{55D77BA0-B5D0-4E76-90BC-AEE1FB13E9D8}"/>
                    </a:ext>
                  </a:extLst>
                </p:cNvPr>
                <p:cNvSpPr/>
                <p:nvPr/>
              </p:nvSpPr>
              <p:spPr>
                <a:xfrm rot="740201">
                  <a:off x="5802286" y="3534935"/>
                  <a:ext cx="449721" cy="946840"/>
                </a:xfrm>
                <a:custGeom>
                  <a:avLst/>
                  <a:gdLst>
                    <a:gd name="connsiteX0" fmla="*/ 0 w 1440107"/>
                    <a:gd name="connsiteY0" fmla="*/ 217596 h 435191"/>
                    <a:gd name="connsiteX1" fmla="*/ 720054 w 1440107"/>
                    <a:gd name="connsiteY1" fmla="*/ 0 h 435191"/>
                    <a:gd name="connsiteX2" fmla="*/ 1440108 w 1440107"/>
                    <a:gd name="connsiteY2" fmla="*/ 217596 h 435191"/>
                    <a:gd name="connsiteX3" fmla="*/ 720054 w 1440107"/>
                    <a:gd name="connsiteY3" fmla="*/ 435192 h 435191"/>
                    <a:gd name="connsiteX4" fmla="*/ 0 w 1440107"/>
                    <a:gd name="connsiteY4" fmla="*/ 217596 h 435191"/>
                    <a:gd name="connsiteX0" fmla="*/ 0 w 1615206"/>
                    <a:gd name="connsiteY0" fmla="*/ 81604 h 468429"/>
                    <a:gd name="connsiteX1" fmla="*/ 895152 w 1615206"/>
                    <a:gd name="connsiteY1" fmla="*/ 29378 h 468429"/>
                    <a:gd name="connsiteX2" fmla="*/ 1615206 w 1615206"/>
                    <a:gd name="connsiteY2" fmla="*/ 246974 h 468429"/>
                    <a:gd name="connsiteX3" fmla="*/ 895152 w 1615206"/>
                    <a:gd name="connsiteY3" fmla="*/ 464570 h 468429"/>
                    <a:gd name="connsiteX4" fmla="*/ 0 w 1615206"/>
                    <a:gd name="connsiteY4" fmla="*/ 81604 h 468429"/>
                    <a:gd name="connsiteX0" fmla="*/ 11631 w 1626837"/>
                    <a:gd name="connsiteY0" fmla="*/ 67070 h 453895"/>
                    <a:gd name="connsiteX1" fmla="*/ 906783 w 1626837"/>
                    <a:gd name="connsiteY1" fmla="*/ 14844 h 453895"/>
                    <a:gd name="connsiteX2" fmla="*/ 1626837 w 1626837"/>
                    <a:gd name="connsiteY2" fmla="*/ 232440 h 453895"/>
                    <a:gd name="connsiteX3" fmla="*/ 478766 w 1626837"/>
                    <a:gd name="connsiteY3" fmla="*/ 450036 h 453895"/>
                    <a:gd name="connsiteX4" fmla="*/ 11631 w 1626837"/>
                    <a:gd name="connsiteY4" fmla="*/ 67070 h 453895"/>
                    <a:gd name="connsiteX0" fmla="*/ 59768 w 1674974"/>
                    <a:gd name="connsiteY0" fmla="*/ 67070 h 450474"/>
                    <a:gd name="connsiteX1" fmla="*/ 954920 w 1674974"/>
                    <a:gd name="connsiteY1" fmla="*/ 14844 h 450474"/>
                    <a:gd name="connsiteX2" fmla="*/ 1674974 w 1674974"/>
                    <a:gd name="connsiteY2" fmla="*/ 232440 h 450474"/>
                    <a:gd name="connsiteX3" fmla="*/ 526903 w 1674974"/>
                    <a:gd name="connsiteY3" fmla="*/ 450036 h 450474"/>
                    <a:gd name="connsiteX4" fmla="*/ 59768 w 1674974"/>
                    <a:gd name="connsiteY4" fmla="*/ 67070 h 450474"/>
                    <a:gd name="connsiteX0" fmla="*/ 11739 w 1646400"/>
                    <a:gd name="connsiteY0" fmla="*/ 74991 h 476921"/>
                    <a:gd name="connsiteX1" fmla="*/ 906891 w 1646400"/>
                    <a:gd name="connsiteY1" fmla="*/ 22765 h 476921"/>
                    <a:gd name="connsiteX2" fmla="*/ 1646400 w 1646400"/>
                    <a:gd name="connsiteY2" fmla="*/ 347365 h 476921"/>
                    <a:gd name="connsiteX3" fmla="*/ 478874 w 1646400"/>
                    <a:gd name="connsiteY3" fmla="*/ 457957 h 476921"/>
                    <a:gd name="connsiteX4" fmla="*/ 11739 w 1646400"/>
                    <a:gd name="connsiteY4" fmla="*/ 74991 h 476921"/>
                    <a:gd name="connsiteX0" fmla="*/ 11739 w 1648520"/>
                    <a:gd name="connsiteY0" fmla="*/ 74991 h 476921"/>
                    <a:gd name="connsiteX1" fmla="*/ 906891 w 1648520"/>
                    <a:gd name="connsiteY1" fmla="*/ 22765 h 476921"/>
                    <a:gd name="connsiteX2" fmla="*/ 1646400 w 1648520"/>
                    <a:gd name="connsiteY2" fmla="*/ 347365 h 476921"/>
                    <a:gd name="connsiteX3" fmla="*/ 478874 w 1648520"/>
                    <a:gd name="connsiteY3" fmla="*/ 457957 h 476921"/>
                    <a:gd name="connsiteX4" fmla="*/ 11739 w 1648520"/>
                    <a:gd name="connsiteY4" fmla="*/ 74991 h 476921"/>
                    <a:gd name="connsiteX0" fmla="*/ 5992 w 2022618"/>
                    <a:gd name="connsiteY0" fmla="*/ 353664 h 437978"/>
                    <a:gd name="connsiteX1" fmla="*/ 1280713 w 2022618"/>
                    <a:gd name="connsiteY1" fmla="*/ 2076 h 437978"/>
                    <a:gd name="connsiteX2" fmla="*/ 2020222 w 2022618"/>
                    <a:gd name="connsiteY2" fmla="*/ 326676 h 437978"/>
                    <a:gd name="connsiteX3" fmla="*/ 852696 w 2022618"/>
                    <a:gd name="connsiteY3" fmla="*/ 437268 h 437978"/>
                    <a:gd name="connsiteX4" fmla="*/ 5992 w 2022618"/>
                    <a:gd name="connsiteY4" fmla="*/ 353664 h 437978"/>
                    <a:gd name="connsiteX0" fmla="*/ 22256 w 2061928"/>
                    <a:gd name="connsiteY0" fmla="*/ 376734 h 461180"/>
                    <a:gd name="connsiteX1" fmla="*/ 1780065 w 2061928"/>
                    <a:gd name="connsiteY1" fmla="*/ 873 h 461180"/>
                    <a:gd name="connsiteX2" fmla="*/ 2036486 w 2061928"/>
                    <a:gd name="connsiteY2" fmla="*/ 349746 h 461180"/>
                    <a:gd name="connsiteX3" fmla="*/ 868960 w 2061928"/>
                    <a:gd name="connsiteY3" fmla="*/ 460338 h 461180"/>
                    <a:gd name="connsiteX4" fmla="*/ 22256 w 2061928"/>
                    <a:gd name="connsiteY4" fmla="*/ 376734 h 461180"/>
                    <a:gd name="connsiteX0" fmla="*/ 22731 w 2151964"/>
                    <a:gd name="connsiteY0" fmla="*/ 431642 h 526814"/>
                    <a:gd name="connsiteX1" fmla="*/ 1780540 w 2151964"/>
                    <a:gd name="connsiteY1" fmla="*/ 55781 h 526814"/>
                    <a:gd name="connsiteX2" fmla="*/ 2140481 w 2151964"/>
                    <a:gd name="connsiteY2" fmla="*/ 234746 h 526814"/>
                    <a:gd name="connsiteX3" fmla="*/ 869435 w 2151964"/>
                    <a:gd name="connsiteY3" fmla="*/ 515246 h 526814"/>
                    <a:gd name="connsiteX4" fmla="*/ 22731 w 2151964"/>
                    <a:gd name="connsiteY4" fmla="*/ 431642 h 526814"/>
                    <a:gd name="connsiteX0" fmla="*/ 23401 w 2284847"/>
                    <a:gd name="connsiteY0" fmla="*/ 444965 h 541828"/>
                    <a:gd name="connsiteX1" fmla="*/ 1781210 w 2284847"/>
                    <a:gd name="connsiteY1" fmla="*/ 69104 h 541828"/>
                    <a:gd name="connsiteX2" fmla="*/ 2279178 w 2284847"/>
                    <a:gd name="connsiteY2" fmla="*/ 223797 h 541828"/>
                    <a:gd name="connsiteX3" fmla="*/ 870105 w 2284847"/>
                    <a:gd name="connsiteY3" fmla="*/ 528569 h 541828"/>
                    <a:gd name="connsiteX4" fmla="*/ 23401 w 2284847"/>
                    <a:gd name="connsiteY4" fmla="*/ 444965 h 541828"/>
                    <a:gd name="connsiteX0" fmla="*/ 23401 w 2279179"/>
                    <a:gd name="connsiteY0" fmla="*/ 402251 h 499114"/>
                    <a:gd name="connsiteX1" fmla="*/ 1781210 w 2279179"/>
                    <a:gd name="connsiteY1" fmla="*/ 26390 h 499114"/>
                    <a:gd name="connsiteX2" fmla="*/ 2279178 w 2279179"/>
                    <a:gd name="connsiteY2" fmla="*/ 181083 h 499114"/>
                    <a:gd name="connsiteX3" fmla="*/ 870105 w 2279179"/>
                    <a:gd name="connsiteY3" fmla="*/ 485855 h 499114"/>
                    <a:gd name="connsiteX4" fmla="*/ 23401 w 2279179"/>
                    <a:gd name="connsiteY4" fmla="*/ 402251 h 499114"/>
                    <a:gd name="connsiteX0" fmla="*/ 8325 w 2264103"/>
                    <a:gd name="connsiteY0" fmla="*/ 368117 h 463775"/>
                    <a:gd name="connsiteX1" fmla="*/ 1352060 w 2264103"/>
                    <a:gd name="connsiteY1" fmla="*/ 48892 h 463775"/>
                    <a:gd name="connsiteX2" fmla="*/ 2264102 w 2264103"/>
                    <a:gd name="connsiteY2" fmla="*/ 146949 h 463775"/>
                    <a:gd name="connsiteX3" fmla="*/ 855029 w 2264103"/>
                    <a:gd name="connsiteY3" fmla="*/ 451721 h 463775"/>
                    <a:gd name="connsiteX4" fmla="*/ 8325 w 2264103"/>
                    <a:gd name="connsiteY4" fmla="*/ 368117 h 463775"/>
                    <a:gd name="connsiteX0" fmla="*/ 8599 w 2240738"/>
                    <a:gd name="connsiteY0" fmla="*/ 203291 h 442581"/>
                    <a:gd name="connsiteX1" fmla="*/ 1328695 w 2240738"/>
                    <a:gd name="connsiteY1" fmla="*/ 39277 h 442581"/>
                    <a:gd name="connsiteX2" fmla="*/ 2240737 w 2240738"/>
                    <a:gd name="connsiteY2" fmla="*/ 137334 h 442581"/>
                    <a:gd name="connsiteX3" fmla="*/ 831664 w 2240738"/>
                    <a:gd name="connsiteY3" fmla="*/ 442106 h 442581"/>
                    <a:gd name="connsiteX4" fmla="*/ 8599 w 2240738"/>
                    <a:gd name="connsiteY4" fmla="*/ 203291 h 442581"/>
                    <a:gd name="connsiteX0" fmla="*/ 9362 w 2548842"/>
                    <a:gd name="connsiteY0" fmla="*/ 168371 h 432717"/>
                    <a:gd name="connsiteX1" fmla="*/ 1329458 w 2548842"/>
                    <a:gd name="connsiteY1" fmla="*/ 4357 h 432717"/>
                    <a:gd name="connsiteX2" fmla="*/ 2548842 w 2548842"/>
                    <a:gd name="connsiteY2" fmla="*/ 344544 h 432717"/>
                    <a:gd name="connsiteX3" fmla="*/ 832427 w 2548842"/>
                    <a:gd name="connsiteY3" fmla="*/ 407186 h 432717"/>
                    <a:gd name="connsiteX4" fmla="*/ 9362 w 2548842"/>
                    <a:gd name="connsiteY4" fmla="*/ 168371 h 432717"/>
                    <a:gd name="connsiteX0" fmla="*/ 9362 w 2567009"/>
                    <a:gd name="connsiteY0" fmla="*/ 169701 h 434047"/>
                    <a:gd name="connsiteX1" fmla="*/ 1329458 w 2567009"/>
                    <a:gd name="connsiteY1" fmla="*/ 5687 h 434047"/>
                    <a:gd name="connsiteX2" fmla="*/ 2548842 w 2567009"/>
                    <a:gd name="connsiteY2" fmla="*/ 345874 h 434047"/>
                    <a:gd name="connsiteX3" fmla="*/ 832427 w 2567009"/>
                    <a:gd name="connsiteY3" fmla="*/ 408516 h 434047"/>
                    <a:gd name="connsiteX4" fmla="*/ 9362 w 2567009"/>
                    <a:gd name="connsiteY4" fmla="*/ 169701 h 434047"/>
                    <a:gd name="connsiteX0" fmla="*/ 28462 w 2586109"/>
                    <a:gd name="connsiteY0" fmla="*/ 169701 h 446028"/>
                    <a:gd name="connsiteX1" fmla="*/ 1348558 w 2586109"/>
                    <a:gd name="connsiteY1" fmla="*/ 5687 h 446028"/>
                    <a:gd name="connsiteX2" fmla="*/ 2567942 w 2586109"/>
                    <a:gd name="connsiteY2" fmla="*/ 345874 h 446028"/>
                    <a:gd name="connsiteX3" fmla="*/ 615112 w 2586109"/>
                    <a:gd name="connsiteY3" fmla="*/ 427141 h 446028"/>
                    <a:gd name="connsiteX4" fmla="*/ 28462 w 2586109"/>
                    <a:gd name="connsiteY4" fmla="*/ 169701 h 446028"/>
                    <a:gd name="connsiteX0" fmla="*/ 25998 w 2582934"/>
                    <a:gd name="connsiteY0" fmla="*/ 166568 h 442895"/>
                    <a:gd name="connsiteX1" fmla="*/ 1301751 w 2582934"/>
                    <a:gd name="connsiteY1" fmla="*/ 7178 h 442895"/>
                    <a:gd name="connsiteX2" fmla="*/ 2565478 w 2582934"/>
                    <a:gd name="connsiteY2" fmla="*/ 342741 h 442895"/>
                    <a:gd name="connsiteX3" fmla="*/ 612648 w 2582934"/>
                    <a:gd name="connsiteY3" fmla="*/ 424008 h 442895"/>
                    <a:gd name="connsiteX4" fmla="*/ 25998 w 2582934"/>
                    <a:gd name="connsiteY4" fmla="*/ 166568 h 442895"/>
                    <a:gd name="connsiteX0" fmla="*/ 25998 w 2581411"/>
                    <a:gd name="connsiteY0" fmla="*/ 183877 h 460204"/>
                    <a:gd name="connsiteX1" fmla="*/ 1301751 w 2581411"/>
                    <a:gd name="connsiteY1" fmla="*/ 24487 h 460204"/>
                    <a:gd name="connsiteX2" fmla="*/ 2565478 w 2581411"/>
                    <a:gd name="connsiteY2" fmla="*/ 360050 h 460204"/>
                    <a:gd name="connsiteX3" fmla="*/ 612648 w 2581411"/>
                    <a:gd name="connsiteY3" fmla="*/ 441317 h 460204"/>
                    <a:gd name="connsiteX4" fmla="*/ 25998 w 2581411"/>
                    <a:gd name="connsiteY4" fmla="*/ 183877 h 460204"/>
                    <a:gd name="connsiteX0" fmla="*/ 25998 w 2581696"/>
                    <a:gd name="connsiteY0" fmla="*/ 180769 h 457096"/>
                    <a:gd name="connsiteX1" fmla="*/ 1301751 w 2581696"/>
                    <a:gd name="connsiteY1" fmla="*/ 21379 h 457096"/>
                    <a:gd name="connsiteX2" fmla="*/ 2565478 w 2581696"/>
                    <a:gd name="connsiteY2" fmla="*/ 356942 h 457096"/>
                    <a:gd name="connsiteX3" fmla="*/ 612648 w 2581696"/>
                    <a:gd name="connsiteY3" fmla="*/ 438209 h 457096"/>
                    <a:gd name="connsiteX4" fmla="*/ 25998 w 2581696"/>
                    <a:gd name="connsiteY4" fmla="*/ 180769 h 457096"/>
                    <a:gd name="connsiteX0" fmla="*/ 20838 w 1965264"/>
                    <a:gd name="connsiteY0" fmla="*/ 191175 h 454078"/>
                    <a:gd name="connsiteX1" fmla="*/ 1296591 w 1965264"/>
                    <a:gd name="connsiteY1" fmla="*/ 31785 h 454078"/>
                    <a:gd name="connsiteX2" fmla="*/ 1932880 w 1965264"/>
                    <a:gd name="connsiteY2" fmla="*/ 313750 h 454078"/>
                    <a:gd name="connsiteX3" fmla="*/ 607488 w 1965264"/>
                    <a:gd name="connsiteY3" fmla="*/ 448615 h 454078"/>
                    <a:gd name="connsiteX4" fmla="*/ 20838 w 1965264"/>
                    <a:gd name="connsiteY4" fmla="*/ 191175 h 454078"/>
                    <a:gd name="connsiteX0" fmla="*/ 3234 w 1933805"/>
                    <a:gd name="connsiteY0" fmla="*/ 211368 h 474271"/>
                    <a:gd name="connsiteX1" fmla="*/ 818868 w 1933805"/>
                    <a:gd name="connsiteY1" fmla="*/ 17870 h 474271"/>
                    <a:gd name="connsiteX2" fmla="*/ 1915276 w 1933805"/>
                    <a:gd name="connsiteY2" fmla="*/ 333943 h 474271"/>
                    <a:gd name="connsiteX3" fmla="*/ 589884 w 1933805"/>
                    <a:gd name="connsiteY3" fmla="*/ 468808 h 474271"/>
                    <a:gd name="connsiteX4" fmla="*/ 3234 w 1933805"/>
                    <a:gd name="connsiteY4" fmla="*/ 211368 h 474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33805" h="474271">
                      <a:moveTo>
                        <a:pt x="3234" y="211368"/>
                      </a:moveTo>
                      <a:cubicBezTo>
                        <a:pt x="41398" y="136212"/>
                        <a:pt x="500194" y="-2559"/>
                        <a:pt x="818868" y="17870"/>
                      </a:cubicBezTo>
                      <a:cubicBezTo>
                        <a:pt x="1137542" y="38299"/>
                        <a:pt x="2076832" y="-144789"/>
                        <a:pt x="1915276" y="333943"/>
                      </a:cubicBezTo>
                      <a:cubicBezTo>
                        <a:pt x="1915276" y="454118"/>
                        <a:pt x="908558" y="489237"/>
                        <a:pt x="589884" y="468808"/>
                      </a:cubicBezTo>
                      <a:cubicBezTo>
                        <a:pt x="271210" y="448379"/>
                        <a:pt x="-34930" y="286524"/>
                        <a:pt x="3234" y="211368"/>
                      </a:cubicBezTo>
                      <a:close/>
                    </a:path>
                  </a:pathLst>
                </a:custGeom>
                <a:solidFill>
                  <a:srgbClr val="D1695D">
                    <a:alpha val="38000"/>
                  </a:srgbClr>
                </a:solidFill>
                <a:ln w="12700">
                  <a:solidFill>
                    <a:srgbClr val="C000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 sz="1600" spc="-150" dirty="0">
                    <a:latin typeface="+mn-ea"/>
                  </a:endParaRPr>
                </a:p>
              </p:txBody>
            </p:sp>
            <p:sp>
              <p:nvSpPr>
                <p:cNvPr id="91" name="타원 3">
                  <a:extLst>
                    <a:ext uri="{FF2B5EF4-FFF2-40B4-BE49-F238E27FC236}">
                      <a16:creationId xmlns:a16="http://schemas.microsoft.com/office/drawing/2014/main" id="{7F516CB0-A70B-4A0F-B4D2-99E897AE0C04}"/>
                    </a:ext>
                  </a:extLst>
                </p:cNvPr>
                <p:cNvSpPr/>
                <p:nvPr/>
              </p:nvSpPr>
              <p:spPr>
                <a:xfrm rot="740201">
                  <a:off x="8211000" y="2766445"/>
                  <a:ext cx="587435" cy="465974"/>
                </a:xfrm>
                <a:custGeom>
                  <a:avLst/>
                  <a:gdLst>
                    <a:gd name="connsiteX0" fmla="*/ 0 w 1440107"/>
                    <a:gd name="connsiteY0" fmla="*/ 217596 h 435191"/>
                    <a:gd name="connsiteX1" fmla="*/ 720054 w 1440107"/>
                    <a:gd name="connsiteY1" fmla="*/ 0 h 435191"/>
                    <a:gd name="connsiteX2" fmla="*/ 1440108 w 1440107"/>
                    <a:gd name="connsiteY2" fmla="*/ 217596 h 435191"/>
                    <a:gd name="connsiteX3" fmla="*/ 720054 w 1440107"/>
                    <a:gd name="connsiteY3" fmla="*/ 435192 h 435191"/>
                    <a:gd name="connsiteX4" fmla="*/ 0 w 1440107"/>
                    <a:gd name="connsiteY4" fmla="*/ 217596 h 435191"/>
                    <a:gd name="connsiteX0" fmla="*/ 0 w 1615206"/>
                    <a:gd name="connsiteY0" fmla="*/ 81604 h 468429"/>
                    <a:gd name="connsiteX1" fmla="*/ 895152 w 1615206"/>
                    <a:gd name="connsiteY1" fmla="*/ 29378 h 468429"/>
                    <a:gd name="connsiteX2" fmla="*/ 1615206 w 1615206"/>
                    <a:gd name="connsiteY2" fmla="*/ 246974 h 468429"/>
                    <a:gd name="connsiteX3" fmla="*/ 895152 w 1615206"/>
                    <a:gd name="connsiteY3" fmla="*/ 464570 h 468429"/>
                    <a:gd name="connsiteX4" fmla="*/ 0 w 1615206"/>
                    <a:gd name="connsiteY4" fmla="*/ 81604 h 468429"/>
                    <a:gd name="connsiteX0" fmla="*/ 11631 w 1626837"/>
                    <a:gd name="connsiteY0" fmla="*/ 67070 h 453895"/>
                    <a:gd name="connsiteX1" fmla="*/ 906783 w 1626837"/>
                    <a:gd name="connsiteY1" fmla="*/ 14844 h 453895"/>
                    <a:gd name="connsiteX2" fmla="*/ 1626837 w 1626837"/>
                    <a:gd name="connsiteY2" fmla="*/ 232440 h 453895"/>
                    <a:gd name="connsiteX3" fmla="*/ 478766 w 1626837"/>
                    <a:gd name="connsiteY3" fmla="*/ 450036 h 453895"/>
                    <a:gd name="connsiteX4" fmla="*/ 11631 w 1626837"/>
                    <a:gd name="connsiteY4" fmla="*/ 67070 h 453895"/>
                    <a:gd name="connsiteX0" fmla="*/ 59768 w 1674974"/>
                    <a:gd name="connsiteY0" fmla="*/ 67070 h 450474"/>
                    <a:gd name="connsiteX1" fmla="*/ 954920 w 1674974"/>
                    <a:gd name="connsiteY1" fmla="*/ 14844 h 450474"/>
                    <a:gd name="connsiteX2" fmla="*/ 1674974 w 1674974"/>
                    <a:gd name="connsiteY2" fmla="*/ 232440 h 450474"/>
                    <a:gd name="connsiteX3" fmla="*/ 526903 w 1674974"/>
                    <a:gd name="connsiteY3" fmla="*/ 450036 h 450474"/>
                    <a:gd name="connsiteX4" fmla="*/ 59768 w 1674974"/>
                    <a:gd name="connsiteY4" fmla="*/ 67070 h 450474"/>
                    <a:gd name="connsiteX0" fmla="*/ 11739 w 1646400"/>
                    <a:gd name="connsiteY0" fmla="*/ 74991 h 476921"/>
                    <a:gd name="connsiteX1" fmla="*/ 906891 w 1646400"/>
                    <a:gd name="connsiteY1" fmla="*/ 22765 h 476921"/>
                    <a:gd name="connsiteX2" fmla="*/ 1646400 w 1646400"/>
                    <a:gd name="connsiteY2" fmla="*/ 347365 h 476921"/>
                    <a:gd name="connsiteX3" fmla="*/ 478874 w 1646400"/>
                    <a:gd name="connsiteY3" fmla="*/ 457957 h 476921"/>
                    <a:gd name="connsiteX4" fmla="*/ 11739 w 1646400"/>
                    <a:gd name="connsiteY4" fmla="*/ 74991 h 476921"/>
                    <a:gd name="connsiteX0" fmla="*/ 11739 w 1648520"/>
                    <a:gd name="connsiteY0" fmla="*/ 74991 h 476921"/>
                    <a:gd name="connsiteX1" fmla="*/ 906891 w 1648520"/>
                    <a:gd name="connsiteY1" fmla="*/ 22765 h 476921"/>
                    <a:gd name="connsiteX2" fmla="*/ 1646400 w 1648520"/>
                    <a:gd name="connsiteY2" fmla="*/ 347365 h 476921"/>
                    <a:gd name="connsiteX3" fmla="*/ 478874 w 1648520"/>
                    <a:gd name="connsiteY3" fmla="*/ 457957 h 476921"/>
                    <a:gd name="connsiteX4" fmla="*/ 11739 w 1648520"/>
                    <a:gd name="connsiteY4" fmla="*/ 74991 h 476921"/>
                    <a:gd name="connsiteX0" fmla="*/ 5992 w 2022618"/>
                    <a:gd name="connsiteY0" fmla="*/ 353664 h 437978"/>
                    <a:gd name="connsiteX1" fmla="*/ 1280713 w 2022618"/>
                    <a:gd name="connsiteY1" fmla="*/ 2076 h 437978"/>
                    <a:gd name="connsiteX2" fmla="*/ 2020222 w 2022618"/>
                    <a:gd name="connsiteY2" fmla="*/ 326676 h 437978"/>
                    <a:gd name="connsiteX3" fmla="*/ 852696 w 2022618"/>
                    <a:gd name="connsiteY3" fmla="*/ 437268 h 437978"/>
                    <a:gd name="connsiteX4" fmla="*/ 5992 w 2022618"/>
                    <a:gd name="connsiteY4" fmla="*/ 353664 h 437978"/>
                    <a:gd name="connsiteX0" fmla="*/ 22256 w 2061928"/>
                    <a:gd name="connsiteY0" fmla="*/ 376734 h 461180"/>
                    <a:gd name="connsiteX1" fmla="*/ 1780065 w 2061928"/>
                    <a:gd name="connsiteY1" fmla="*/ 873 h 461180"/>
                    <a:gd name="connsiteX2" fmla="*/ 2036486 w 2061928"/>
                    <a:gd name="connsiteY2" fmla="*/ 349746 h 461180"/>
                    <a:gd name="connsiteX3" fmla="*/ 868960 w 2061928"/>
                    <a:gd name="connsiteY3" fmla="*/ 460338 h 461180"/>
                    <a:gd name="connsiteX4" fmla="*/ 22256 w 2061928"/>
                    <a:gd name="connsiteY4" fmla="*/ 376734 h 461180"/>
                    <a:gd name="connsiteX0" fmla="*/ 22731 w 2151964"/>
                    <a:gd name="connsiteY0" fmla="*/ 431642 h 526814"/>
                    <a:gd name="connsiteX1" fmla="*/ 1780540 w 2151964"/>
                    <a:gd name="connsiteY1" fmla="*/ 55781 h 526814"/>
                    <a:gd name="connsiteX2" fmla="*/ 2140481 w 2151964"/>
                    <a:gd name="connsiteY2" fmla="*/ 234746 h 526814"/>
                    <a:gd name="connsiteX3" fmla="*/ 869435 w 2151964"/>
                    <a:gd name="connsiteY3" fmla="*/ 515246 h 526814"/>
                    <a:gd name="connsiteX4" fmla="*/ 22731 w 2151964"/>
                    <a:gd name="connsiteY4" fmla="*/ 431642 h 526814"/>
                    <a:gd name="connsiteX0" fmla="*/ 23401 w 2284847"/>
                    <a:gd name="connsiteY0" fmla="*/ 444965 h 541828"/>
                    <a:gd name="connsiteX1" fmla="*/ 1781210 w 2284847"/>
                    <a:gd name="connsiteY1" fmla="*/ 69104 h 541828"/>
                    <a:gd name="connsiteX2" fmla="*/ 2279178 w 2284847"/>
                    <a:gd name="connsiteY2" fmla="*/ 223797 h 541828"/>
                    <a:gd name="connsiteX3" fmla="*/ 870105 w 2284847"/>
                    <a:gd name="connsiteY3" fmla="*/ 528569 h 541828"/>
                    <a:gd name="connsiteX4" fmla="*/ 23401 w 2284847"/>
                    <a:gd name="connsiteY4" fmla="*/ 444965 h 541828"/>
                    <a:gd name="connsiteX0" fmla="*/ 23401 w 2279179"/>
                    <a:gd name="connsiteY0" fmla="*/ 402251 h 499114"/>
                    <a:gd name="connsiteX1" fmla="*/ 1781210 w 2279179"/>
                    <a:gd name="connsiteY1" fmla="*/ 26390 h 499114"/>
                    <a:gd name="connsiteX2" fmla="*/ 2279178 w 2279179"/>
                    <a:gd name="connsiteY2" fmla="*/ 181083 h 499114"/>
                    <a:gd name="connsiteX3" fmla="*/ 870105 w 2279179"/>
                    <a:gd name="connsiteY3" fmla="*/ 485855 h 499114"/>
                    <a:gd name="connsiteX4" fmla="*/ 23401 w 2279179"/>
                    <a:gd name="connsiteY4" fmla="*/ 402251 h 499114"/>
                    <a:gd name="connsiteX0" fmla="*/ 8325 w 2264103"/>
                    <a:gd name="connsiteY0" fmla="*/ 368117 h 463775"/>
                    <a:gd name="connsiteX1" fmla="*/ 1352060 w 2264103"/>
                    <a:gd name="connsiteY1" fmla="*/ 48892 h 463775"/>
                    <a:gd name="connsiteX2" fmla="*/ 2264102 w 2264103"/>
                    <a:gd name="connsiteY2" fmla="*/ 146949 h 463775"/>
                    <a:gd name="connsiteX3" fmla="*/ 855029 w 2264103"/>
                    <a:gd name="connsiteY3" fmla="*/ 451721 h 463775"/>
                    <a:gd name="connsiteX4" fmla="*/ 8325 w 2264103"/>
                    <a:gd name="connsiteY4" fmla="*/ 368117 h 463775"/>
                    <a:gd name="connsiteX0" fmla="*/ 8599 w 2240738"/>
                    <a:gd name="connsiteY0" fmla="*/ 203291 h 442581"/>
                    <a:gd name="connsiteX1" fmla="*/ 1328695 w 2240738"/>
                    <a:gd name="connsiteY1" fmla="*/ 39277 h 442581"/>
                    <a:gd name="connsiteX2" fmla="*/ 2240737 w 2240738"/>
                    <a:gd name="connsiteY2" fmla="*/ 137334 h 442581"/>
                    <a:gd name="connsiteX3" fmla="*/ 831664 w 2240738"/>
                    <a:gd name="connsiteY3" fmla="*/ 442106 h 442581"/>
                    <a:gd name="connsiteX4" fmla="*/ 8599 w 2240738"/>
                    <a:gd name="connsiteY4" fmla="*/ 203291 h 442581"/>
                    <a:gd name="connsiteX0" fmla="*/ 9362 w 2548842"/>
                    <a:gd name="connsiteY0" fmla="*/ 168371 h 432717"/>
                    <a:gd name="connsiteX1" fmla="*/ 1329458 w 2548842"/>
                    <a:gd name="connsiteY1" fmla="*/ 4357 h 432717"/>
                    <a:gd name="connsiteX2" fmla="*/ 2548842 w 2548842"/>
                    <a:gd name="connsiteY2" fmla="*/ 344544 h 432717"/>
                    <a:gd name="connsiteX3" fmla="*/ 832427 w 2548842"/>
                    <a:gd name="connsiteY3" fmla="*/ 407186 h 432717"/>
                    <a:gd name="connsiteX4" fmla="*/ 9362 w 2548842"/>
                    <a:gd name="connsiteY4" fmla="*/ 168371 h 432717"/>
                    <a:gd name="connsiteX0" fmla="*/ 9362 w 2567009"/>
                    <a:gd name="connsiteY0" fmla="*/ 169701 h 434047"/>
                    <a:gd name="connsiteX1" fmla="*/ 1329458 w 2567009"/>
                    <a:gd name="connsiteY1" fmla="*/ 5687 h 434047"/>
                    <a:gd name="connsiteX2" fmla="*/ 2548842 w 2567009"/>
                    <a:gd name="connsiteY2" fmla="*/ 345874 h 434047"/>
                    <a:gd name="connsiteX3" fmla="*/ 832427 w 2567009"/>
                    <a:gd name="connsiteY3" fmla="*/ 408516 h 434047"/>
                    <a:gd name="connsiteX4" fmla="*/ 9362 w 2567009"/>
                    <a:gd name="connsiteY4" fmla="*/ 169701 h 434047"/>
                    <a:gd name="connsiteX0" fmla="*/ 28462 w 2586109"/>
                    <a:gd name="connsiteY0" fmla="*/ 169701 h 446028"/>
                    <a:gd name="connsiteX1" fmla="*/ 1348558 w 2586109"/>
                    <a:gd name="connsiteY1" fmla="*/ 5687 h 446028"/>
                    <a:gd name="connsiteX2" fmla="*/ 2567942 w 2586109"/>
                    <a:gd name="connsiteY2" fmla="*/ 345874 h 446028"/>
                    <a:gd name="connsiteX3" fmla="*/ 615112 w 2586109"/>
                    <a:gd name="connsiteY3" fmla="*/ 427141 h 446028"/>
                    <a:gd name="connsiteX4" fmla="*/ 28462 w 2586109"/>
                    <a:gd name="connsiteY4" fmla="*/ 169701 h 446028"/>
                    <a:gd name="connsiteX0" fmla="*/ 25998 w 2582934"/>
                    <a:gd name="connsiteY0" fmla="*/ 166568 h 442895"/>
                    <a:gd name="connsiteX1" fmla="*/ 1301751 w 2582934"/>
                    <a:gd name="connsiteY1" fmla="*/ 7178 h 442895"/>
                    <a:gd name="connsiteX2" fmla="*/ 2565478 w 2582934"/>
                    <a:gd name="connsiteY2" fmla="*/ 342741 h 442895"/>
                    <a:gd name="connsiteX3" fmla="*/ 612648 w 2582934"/>
                    <a:gd name="connsiteY3" fmla="*/ 424008 h 442895"/>
                    <a:gd name="connsiteX4" fmla="*/ 25998 w 2582934"/>
                    <a:gd name="connsiteY4" fmla="*/ 166568 h 442895"/>
                    <a:gd name="connsiteX0" fmla="*/ 25998 w 2581411"/>
                    <a:gd name="connsiteY0" fmla="*/ 183877 h 460204"/>
                    <a:gd name="connsiteX1" fmla="*/ 1301751 w 2581411"/>
                    <a:gd name="connsiteY1" fmla="*/ 24487 h 460204"/>
                    <a:gd name="connsiteX2" fmla="*/ 2565478 w 2581411"/>
                    <a:gd name="connsiteY2" fmla="*/ 360050 h 460204"/>
                    <a:gd name="connsiteX3" fmla="*/ 612648 w 2581411"/>
                    <a:gd name="connsiteY3" fmla="*/ 441317 h 460204"/>
                    <a:gd name="connsiteX4" fmla="*/ 25998 w 2581411"/>
                    <a:gd name="connsiteY4" fmla="*/ 183877 h 460204"/>
                    <a:gd name="connsiteX0" fmla="*/ 25998 w 2581696"/>
                    <a:gd name="connsiteY0" fmla="*/ 180769 h 457096"/>
                    <a:gd name="connsiteX1" fmla="*/ 1301751 w 2581696"/>
                    <a:gd name="connsiteY1" fmla="*/ 21379 h 457096"/>
                    <a:gd name="connsiteX2" fmla="*/ 2565478 w 2581696"/>
                    <a:gd name="connsiteY2" fmla="*/ 356942 h 457096"/>
                    <a:gd name="connsiteX3" fmla="*/ 612648 w 2581696"/>
                    <a:gd name="connsiteY3" fmla="*/ 438209 h 457096"/>
                    <a:gd name="connsiteX4" fmla="*/ 25998 w 2581696"/>
                    <a:gd name="connsiteY4" fmla="*/ 180769 h 457096"/>
                    <a:gd name="connsiteX0" fmla="*/ 20838 w 1965264"/>
                    <a:gd name="connsiteY0" fmla="*/ 191175 h 454078"/>
                    <a:gd name="connsiteX1" fmla="*/ 1296591 w 1965264"/>
                    <a:gd name="connsiteY1" fmla="*/ 31785 h 454078"/>
                    <a:gd name="connsiteX2" fmla="*/ 1932880 w 1965264"/>
                    <a:gd name="connsiteY2" fmla="*/ 313750 h 454078"/>
                    <a:gd name="connsiteX3" fmla="*/ 607488 w 1965264"/>
                    <a:gd name="connsiteY3" fmla="*/ 448615 h 454078"/>
                    <a:gd name="connsiteX4" fmla="*/ 20838 w 1965264"/>
                    <a:gd name="connsiteY4" fmla="*/ 191175 h 454078"/>
                    <a:gd name="connsiteX0" fmla="*/ 3234 w 1933805"/>
                    <a:gd name="connsiteY0" fmla="*/ 211368 h 474271"/>
                    <a:gd name="connsiteX1" fmla="*/ 818868 w 1933805"/>
                    <a:gd name="connsiteY1" fmla="*/ 17870 h 474271"/>
                    <a:gd name="connsiteX2" fmla="*/ 1915276 w 1933805"/>
                    <a:gd name="connsiteY2" fmla="*/ 333943 h 474271"/>
                    <a:gd name="connsiteX3" fmla="*/ 589884 w 1933805"/>
                    <a:gd name="connsiteY3" fmla="*/ 468808 h 474271"/>
                    <a:gd name="connsiteX4" fmla="*/ 3234 w 1933805"/>
                    <a:gd name="connsiteY4" fmla="*/ 211368 h 474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33805" h="474271">
                      <a:moveTo>
                        <a:pt x="3234" y="211368"/>
                      </a:moveTo>
                      <a:cubicBezTo>
                        <a:pt x="41398" y="136212"/>
                        <a:pt x="500194" y="-2559"/>
                        <a:pt x="818868" y="17870"/>
                      </a:cubicBezTo>
                      <a:cubicBezTo>
                        <a:pt x="1137542" y="38299"/>
                        <a:pt x="2076832" y="-144789"/>
                        <a:pt x="1915276" y="333943"/>
                      </a:cubicBezTo>
                      <a:cubicBezTo>
                        <a:pt x="1915276" y="454118"/>
                        <a:pt x="908558" y="489237"/>
                        <a:pt x="589884" y="468808"/>
                      </a:cubicBezTo>
                      <a:cubicBezTo>
                        <a:pt x="271210" y="448379"/>
                        <a:pt x="-34930" y="286524"/>
                        <a:pt x="3234" y="211368"/>
                      </a:cubicBezTo>
                      <a:close/>
                    </a:path>
                  </a:pathLst>
                </a:custGeom>
                <a:solidFill>
                  <a:srgbClr val="B3BBC5">
                    <a:alpha val="37000"/>
                  </a:srgbClr>
                </a:solidFill>
                <a:ln w="12700">
                  <a:solidFill>
                    <a:schemeClr val="bg1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 sz="1600" spc="-150" dirty="0">
                    <a:latin typeface="+mn-ea"/>
                  </a:endParaRPr>
                </a:p>
              </p:txBody>
            </p:sp>
            <p:sp>
              <p:nvSpPr>
                <p:cNvPr id="92" name="타원 3">
                  <a:extLst>
                    <a:ext uri="{FF2B5EF4-FFF2-40B4-BE49-F238E27FC236}">
                      <a16:creationId xmlns:a16="http://schemas.microsoft.com/office/drawing/2014/main" id="{700F14DF-1E42-4908-BC66-637CEF89027F}"/>
                    </a:ext>
                  </a:extLst>
                </p:cNvPr>
                <p:cNvSpPr/>
                <p:nvPr/>
              </p:nvSpPr>
              <p:spPr>
                <a:xfrm rot="740201">
                  <a:off x="6948924" y="3280337"/>
                  <a:ext cx="451745" cy="465974"/>
                </a:xfrm>
                <a:custGeom>
                  <a:avLst/>
                  <a:gdLst>
                    <a:gd name="connsiteX0" fmla="*/ 0 w 1440107"/>
                    <a:gd name="connsiteY0" fmla="*/ 217596 h 435191"/>
                    <a:gd name="connsiteX1" fmla="*/ 720054 w 1440107"/>
                    <a:gd name="connsiteY1" fmla="*/ 0 h 435191"/>
                    <a:gd name="connsiteX2" fmla="*/ 1440108 w 1440107"/>
                    <a:gd name="connsiteY2" fmla="*/ 217596 h 435191"/>
                    <a:gd name="connsiteX3" fmla="*/ 720054 w 1440107"/>
                    <a:gd name="connsiteY3" fmla="*/ 435192 h 435191"/>
                    <a:gd name="connsiteX4" fmla="*/ 0 w 1440107"/>
                    <a:gd name="connsiteY4" fmla="*/ 217596 h 435191"/>
                    <a:gd name="connsiteX0" fmla="*/ 0 w 1615206"/>
                    <a:gd name="connsiteY0" fmla="*/ 81604 h 468429"/>
                    <a:gd name="connsiteX1" fmla="*/ 895152 w 1615206"/>
                    <a:gd name="connsiteY1" fmla="*/ 29378 h 468429"/>
                    <a:gd name="connsiteX2" fmla="*/ 1615206 w 1615206"/>
                    <a:gd name="connsiteY2" fmla="*/ 246974 h 468429"/>
                    <a:gd name="connsiteX3" fmla="*/ 895152 w 1615206"/>
                    <a:gd name="connsiteY3" fmla="*/ 464570 h 468429"/>
                    <a:gd name="connsiteX4" fmla="*/ 0 w 1615206"/>
                    <a:gd name="connsiteY4" fmla="*/ 81604 h 468429"/>
                    <a:gd name="connsiteX0" fmla="*/ 11631 w 1626837"/>
                    <a:gd name="connsiteY0" fmla="*/ 67070 h 453895"/>
                    <a:gd name="connsiteX1" fmla="*/ 906783 w 1626837"/>
                    <a:gd name="connsiteY1" fmla="*/ 14844 h 453895"/>
                    <a:gd name="connsiteX2" fmla="*/ 1626837 w 1626837"/>
                    <a:gd name="connsiteY2" fmla="*/ 232440 h 453895"/>
                    <a:gd name="connsiteX3" fmla="*/ 478766 w 1626837"/>
                    <a:gd name="connsiteY3" fmla="*/ 450036 h 453895"/>
                    <a:gd name="connsiteX4" fmla="*/ 11631 w 1626837"/>
                    <a:gd name="connsiteY4" fmla="*/ 67070 h 453895"/>
                    <a:gd name="connsiteX0" fmla="*/ 59768 w 1674974"/>
                    <a:gd name="connsiteY0" fmla="*/ 67070 h 450474"/>
                    <a:gd name="connsiteX1" fmla="*/ 954920 w 1674974"/>
                    <a:gd name="connsiteY1" fmla="*/ 14844 h 450474"/>
                    <a:gd name="connsiteX2" fmla="*/ 1674974 w 1674974"/>
                    <a:gd name="connsiteY2" fmla="*/ 232440 h 450474"/>
                    <a:gd name="connsiteX3" fmla="*/ 526903 w 1674974"/>
                    <a:gd name="connsiteY3" fmla="*/ 450036 h 450474"/>
                    <a:gd name="connsiteX4" fmla="*/ 59768 w 1674974"/>
                    <a:gd name="connsiteY4" fmla="*/ 67070 h 450474"/>
                    <a:gd name="connsiteX0" fmla="*/ 11739 w 1646400"/>
                    <a:gd name="connsiteY0" fmla="*/ 74991 h 476921"/>
                    <a:gd name="connsiteX1" fmla="*/ 906891 w 1646400"/>
                    <a:gd name="connsiteY1" fmla="*/ 22765 h 476921"/>
                    <a:gd name="connsiteX2" fmla="*/ 1646400 w 1646400"/>
                    <a:gd name="connsiteY2" fmla="*/ 347365 h 476921"/>
                    <a:gd name="connsiteX3" fmla="*/ 478874 w 1646400"/>
                    <a:gd name="connsiteY3" fmla="*/ 457957 h 476921"/>
                    <a:gd name="connsiteX4" fmla="*/ 11739 w 1646400"/>
                    <a:gd name="connsiteY4" fmla="*/ 74991 h 476921"/>
                    <a:gd name="connsiteX0" fmla="*/ 11739 w 1648520"/>
                    <a:gd name="connsiteY0" fmla="*/ 74991 h 476921"/>
                    <a:gd name="connsiteX1" fmla="*/ 906891 w 1648520"/>
                    <a:gd name="connsiteY1" fmla="*/ 22765 h 476921"/>
                    <a:gd name="connsiteX2" fmla="*/ 1646400 w 1648520"/>
                    <a:gd name="connsiteY2" fmla="*/ 347365 h 476921"/>
                    <a:gd name="connsiteX3" fmla="*/ 478874 w 1648520"/>
                    <a:gd name="connsiteY3" fmla="*/ 457957 h 476921"/>
                    <a:gd name="connsiteX4" fmla="*/ 11739 w 1648520"/>
                    <a:gd name="connsiteY4" fmla="*/ 74991 h 476921"/>
                    <a:gd name="connsiteX0" fmla="*/ 5992 w 2022618"/>
                    <a:gd name="connsiteY0" fmla="*/ 353664 h 437978"/>
                    <a:gd name="connsiteX1" fmla="*/ 1280713 w 2022618"/>
                    <a:gd name="connsiteY1" fmla="*/ 2076 h 437978"/>
                    <a:gd name="connsiteX2" fmla="*/ 2020222 w 2022618"/>
                    <a:gd name="connsiteY2" fmla="*/ 326676 h 437978"/>
                    <a:gd name="connsiteX3" fmla="*/ 852696 w 2022618"/>
                    <a:gd name="connsiteY3" fmla="*/ 437268 h 437978"/>
                    <a:gd name="connsiteX4" fmla="*/ 5992 w 2022618"/>
                    <a:gd name="connsiteY4" fmla="*/ 353664 h 437978"/>
                    <a:gd name="connsiteX0" fmla="*/ 22256 w 2061928"/>
                    <a:gd name="connsiteY0" fmla="*/ 376734 h 461180"/>
                    <a:gd name="connsiteX1" fmla="*/ 1780065 w 2061928"/>
                    <a:gd name="connsiteY1" fmla="*/ 873 h 461180"/>
                    <a:gd name="connsiteX2" fmla="*/ 2036486 w 2061928"/>
                    <a:gd name="connsiteY2" fmla="*/ 349746 h 461180"/>
                    <a:gd name="connsiteX3" fmla="*/ 868960 w 2061928"/>
                    <a:gd name="connsiteY3" fmla="*/ 460338 h 461180"/>
                    <a:gd name="connsiteX4" fmla="*/ 22256 w 2061928"/>
                    <a:gd name="connsiteY4" fmla="*/ 376734 h 461180"/>
                    <a:gd name="connsiteX0" fmla="*/ 22731 w 2151964"/>
                    <a:gd name="connsiteY0" fmla="*/ 431642 h 526814"/>
                    <a:gd name="connsiteX1" fmla="*/ 1780540 w 2151964"/>
                    <a:gd name="connsiteY1" fmla="*/ 55781 h 526814"/>
                    <a:gd name="connsiteX2" fmla="*/ 2140481 w 2151964"/>
                    <a:gd name="connsiteY2" fmla="*/ 234746 h 526814"/>
                    <a:gd name="connsiteX3" fmla="*/ 869435 w 2151964"/>
                    <a:gd name="connsiteY3" fmla="*/ 515246 h 526814"/>
                    <a:gd name="connsiteX4" fmla="*/ 22731 w 2151964"/>
                    <a:gd name="connsiteY4" fmla="*/ 431642 h 526814"/>
                    <a:gd name="connsiteX0" fmla="*/ 23401 w 2284847"/>
                    <a:gd name="connsiteY0" fmla="*/ 444965 h 541828"/>
                    <a:gd name="connsiteX1" fmla="*/ 1781210 w 2284847"/>
                    <a:gd name="connsiteY1" fmla="*/ 69104 h 541828"/>
                    <a:gd name="connsiteX2" fmla="*/ 2279178 w 2284847"/>
                    <a:gd name="connsiteY2" fmla="*/ 223797 h 541828"/>
                    <a:gd name="connsiteX3" fmla="*/ 870105 w 2284847"/>
                    <a:gd name="connsiteY3" fmla="*/ 528569 h 541828"/>
                    <a:gd name="connsiteX4" fmla="*/ 23401 w 2284847"/>
                    <a:gd name="connsiteY4" fmla="*/ 444965 h 541828"/>
                    <a:gd name="connsiteX0" fmla="*/ 23401 w 2279179"/>
                    <a:gd name="connsiteY0" fmla="*/ 402251 h 499114"/>
                    <a:gd name="connsiteX1" fmla="*/ 1781210 w 2279179"/>
                    <a:gd name="connsiteY1" fmla="*/ 26390 h 499114"/>
                    <a:gd name="connsiteX2" fmla="*/ 2279178 w 2279179"/>
                    <a:gd name="connsiteY2" fmla="*/ 181083 h 499114"/>
                    <a:gd name="connsiteX3" fmla="*/ 870105 w 2279179"/>
                    <a:gd name="connsiteY3" fmla="*/ 485855 h 499114"/>
                    <a:gd name="connsiteX4" fmla="*/ 23401 w 2279179"/>
                    <a:gd name="connsiteY4" fmla="*/ 402251 h 499114"/>
                    <a:gd name="connsiteX0" fmla="*/ 8325 w 2264103"/>
                    <a:gd name="connsiteY0" fmla="*/ 368117 h 463775"/>
                    <a:gd name="connsiteX1" fmla="*/ 1352060 w 2264103"/>
                    <a:gd name="connsiteY1" fmla="*/ 48892 h 463775"/>
                    <a:gd name="connsiteX2" fmla="*/ 2264102 w 2264103"/>
                    <a:gd name="connsiteY2" fmla="*/ 146949 h 463775"/>
                    <a:gd name="connsiteX3" fmla="*/ 855029 w 2264103"/>
                    <a:gd name="connsiteY3" fmla="*/ 451721 h 463775"/>
                    <a:gd name="connsiteX4" fmla="*/ 8325 w 2264103"/>
                    <a:gd name="connsiteY4" fmla="*/ 368117 h 463775"/>
                    <a:gd name="connsiteX0" fmla="*/ 8599 w 2240738"/>
                    <a:gd name="connsiteY0" fmla="*/ 203291 h 442581"/>
                    <a:gd name="connsiteX1" fmla="*/ 1328695 w 2240738"/>
                    <a:gd name="connsiteY1" fmla="*/ 39277 h 442581"/>
                    <a:gd name="connsiteX2" fmla="*/ 2240737 w 2240738"/>
                    <a:gd name="connsiteY2" fmla="*/ 137334 h 442581"/>
                    <a:gd name="connsiteX3" fmla="*/ 831664 w 2240738"/>
                    <a:gd name="connsiteY3" fmla="*/ 442106 h 442581"/>
                    <a:gd name="connsiteX4" fmla="*/ 8599 w 2240738"/>
                    <a:gd name="connsiteY4" fmla="*/ 203291 h 442581"/>
                    <a:gd name="connsiteX0" fmla="*/ 9362 w 2548842"/>
                    <a:gd name="connsiteY0" fmla="*/ 168371 h 432717"/>
                    <a:gd name="connsiteX1" fmla="*/ 1329458 w 2548842"/>
                    <a:gd name="connsiteY1" fmla="*/ 4357 h 432717"/>
                    <a:gd name="connsiteX2" fmla="*/ 2548842 w 2548842"/>
                    <a:gd name="connsiteY2" fmla="*/ 344544 h 432717"/>
                    <a:gd name="connsiteX3" fmla="*/ 832427 w 2548842"/>
                    <a:gd name="connsiteY3" fmla="*/ 407186 h 432717"/>
                    <a:gd name="connsiteX4" fmla="*/ 9362 w 2548842"/>
                    <a:gd name="connsiteY4" fmla="*/ 168371 h 432717"/>
                    <a:gd name="connsiteX0" fmla="*/ 9362 w 2567009"/>
                    <a:gd name="connsiteY0" fmla="*/ 169701 h 434047"/>
                    <a:gd name="connsiteX1" fmla="*/ 1329458 w 2567009"/>
                    <a:gd name="connsiteY1" fmla="*/ 5687 h 434047"/>
                    <a:gd name="connsiteX2" fmla="*/ 2548842 w 2567009"/>
                    <a:gd name="connsiteY2" fmla="*/ 345874 h 434047"/>
                    <a:gd name="connsiteX3" fmla="*/ 832427 w 2567009"/>
                    <a:gd name="connsiteY3" fmla="*/ 408516 h 434047"/>
                    <a:gd name="connsiteX4" fmla="*/ 9362 w 2567009"/>
                    <a:gd name="connsiteY4" fmla="*/ 169701 h 434047"/>
                    <a:gd name="connsiteX0" fmla="*/ 28462 w 2586109"/>
                    <a:gd name="connsiteY0" fmla="*/ 169701 h 446028"/>
                    <a:gd name="connsiteX1" fmla="*/ 1348558 w 2586109"/>
                    <a:gd name="connsiteY1" fmla="*/ 5687 h 446028"/>
                    <a:gd name="connsiteX2" fmla="*/ 2567942 w 2586109"/>
                    <a:gd name="connsiteY2" fmla="*/ 345874 h 446028"/>
                    <a:gd name="connsiteX3" fmla="*/ 615112 w 2586109"/>
                    <a:gd name="connsiteY3" fmla="*/ 427141 h 446028"/>
                    <a:gd name="connsiteX4" fmla="*/ 28462 w 2586109"/>
                    <a:gd name="connsiteY4" fmla="*/ 169701 h 446028"/>
                    <a:gd name="connsiteX0" fmla="*/ 25998 w 2582934"/>
                    <a:gd name="connsiteY0" fmla="*/ 166568 h 442895"/>
                    <a:gd name="connsiteX1" fmla="*/ 1301751 w 2582934"/>
                    <a:gd name="connsiteY1" fmla="*/ 7178 h 442895"/>
                    <a:gd name="connsiteX2" fmla="*/ 2565478 w 2582934"/>
                    <a:gd name="connsiteY2" fmla="*/ 342741 h 442895"/>
                    <a:gd name="connsiteX3" fmla="*/ 612648 w 2582934"/>
                    <a:gd name="connsiteY3" fmla="*/ 424008 h 442895"/>
                    <a:gd name="connsiteX4" fmla="*/ 25998 w 2582934"/>
                    <a:gd name="connsiteY4" fmla="*/ 166568 h 442895"/>
                    <a:gd name="connsiteX0" fmla="*/ 25998 w 2581411"/>
                    <a:gd name="connsiteY0" fmla="*/ 183877 h 460204"/>
                    <a:gd name="connsiteX1" fmla="*/ 1301751 w 2581411"/>
                    <a:gd name="connsiteY1" fmla="*/ 24487 h 460204"/>
                    <a:gd name="connsiteX2" fmla="*/ 2565478 w 2581411"/>
                    <a:gd name="connsiteY2" fmla="*/ 360050 h 460204"/>
                    <a:gd name="connsiteX3" fmla="*/ 612648 w 2581411"/>
                    <a:gd name="connsiteY3" fmla="*/ 441317 h 460204"/>
                    <a:gd name="connsiteX4" fmla="*/ 25998 w 2581411"/>
                    <a:gd name="connsiteY4" fmla="*/ 183877 h 460204"/>
                    <a:gd name="connsiteX0" fmla="*/ 25998 w 2581696"/>
                    <a:gd name="connsiteY0" fmla="*/ 180769 h 457096"/>
                    <a:gd name="connsiteX1" fmla="*/ 1301751 w 2581696"/>
                    <a:gd name="connsiteY1" fmla="*/ 21379 h 457096"/>
                    <a:gd name="connsiteX2" fmla="*/ 2565478 w 2581696"/>
                    <a:gd name="connsiteY2" fmla="*/ 356942 h 457096"/>
                    <a:gd name="connsiteX3" fmla="*/ 612648 w 2581696"/>
                    <a:gd name="connsiteY3" fmla="*/ 438209 h 457096"/>
                    <a:gd name="connsiteX4" fmla="*/ 25998 w 2581696"/>
                    <a:gd name="connsiteY4" fmla="*/ 180769 h 457096"/>
                    <a:gd name="connsiteX0" fmla="*/ 20838 w 1965264"/>
                    <a:gd name="connsiteY0" fmla="*/ 191175 h 454078"/>
                    <a:gd name="connsiteX1" fmla="*/ 1296591 w 1965264"/>
                    <a:gd name="connsiteY1" fmla="*/ 31785 h 454078"/>
                    <a:gd name="connsiteX2" fmla="*/ 1932880 w 1965264"/>
                    <a:gd name="connsiteY2" fmla="*/ 313750 h 454078"/>
                    <a:gd name="connsiteX3" fmla="*/ 607488 w 1965264"/>
                    <a:gd name="connsiteY3" fmla="*/ 448615 h 454078"/>
                    <a:gd name="connsiteX4" fmla="*/ 20838 w 1965264"/>
                    <a:gd name="connsiteY4" fmla="*/ 191175 h 454078"/>
                    <a:gd name="connsiteX0" fmla="*/ 3234 w 1933805"/>
                    <a:gd name="connsiteY0" fmla="*/ 211368 h 474271"/>
                    <a:gd name="connsiteX1" fmla="*/ 818868 w 1933805"/>
                    <a:gd name="connsiteY1" fmla="*/ 17870 h 474271"/>
                    <a:gd name="connsiteX2" fmla="*/ 1915276 w 1933805"/>
                    <a:gd name="connsiteY2" fmla="*/ 333943 h 474271"/>
                    <a:gd name="connsiteX3" fmla="*/ 589884 w 1933805"/>
                    <a:gd name="connsiteY3" fmla="*/ 468808 h 474271"/>
                    <a:gd name="connsiteX4" fmla="*/ 3234 w 1933805"/>
                    <a:gd name="connsiteY4" fmla="*/ 211368 h 474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33805" h="474271">
                      <a:moveTo>
                        <a:pt x="3234" y="211368"/>
                      </a:moveTo>
                      <a:cubicBezTo>
                        <a:pt x="41398" y="136212"/>
                        <a:pt x="500194" y="-2559"/>
                        <a:pt x="818868" y="17870"/>
                      </a:cubicBezTo>
                      <a:cubicBezTo>
                        <a:pt x="1137542" y="38299"/>
                        <a:pt x="2076832" y="-144789"/>
                        <a:pt x="1915276" y="333943"/>
                      </a:cubicBezTo>
                      <a:cubicBezTo>
                        <a:pt x="1915276" y="454118"/>
                        <a:pt x="908558" y="489237"/>
                        <a:pt x="589884" y="468808"/>
                      </a:cubicBezTo>
                      <a:cubicBezTo>
                        <a:pt x="271210" y="448379"/>
                        <a:pt x="-34930" y="286524"/>
                        <a:pt x="3234" y="211368"/>
                      </a:cubicBezTo>
                      <a:close/>
                    </a:path>
                  </a:pathLst>
                </a:custGeom>
                <a:solidFill>
                  <a:srgbClr val="D6BDD4">
                    <a:alpha val="59000"/>
                  </a:srgbClr>
                </a:solidFill>
                <a:ln w="12700">
                  <a:solidFill>
                    <a:srgbClr val="7030A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 sz="1600" spc="-150" dirty="0">
                    <a:latin typeface="+mn-ea"/>
                  </a:endParaRPr>
                </a:p>
              </p:txBody>
            </p:sp>
            <p:sp>
              <p:nvSpPr>
                <p:cNvPr id="93" name="타원 3">
                  <a:extLst>
                    <a:ext uri="{FF2B5EF4-FFF2-40B4-BE49-F238E27FC236}">
                      <a16:creationId xmlns:a16="http://schemas.microsoft.com/office/drawing/2014/main" id="{B5BF886A-D727-445E-965D-76D68334D421}"/>
                    </a:ext>
                  </a:extLst>
                </p:cNvPr>
                <p:cNvSpPr/>
                <p:nvPr/>
              </p:nvSpPr>
              <p:spPr>
                <a:xfrm flipV="1">
                  <a:off x="6332840" y="2853085"/>
                  <a:ext cx="1869471" cy="476921"/>
                </a:xfrm>
                <a:custGeom>
                  <a:avLst/>
                  <a:gdLst>
                    <a:gd name="connsiteX0" fmla="*/ 0 w 1440107"/>
                    <a:gd name="connsiteY0" fmla="*/ 217596 h 435191"/>
                    <a:gd name="connsiteX1" fmla="*/ 720054 w 1440107"/>
                    <a:gd name="connsiteY1" fmla="*/ 0 h 435191"/>
                    <a:gd name="connsiteX2" fmla="*/ 1440108 w 1440107"/>
                    <a:gd name="connsiteY2" fmla="*/ 217596 h 435191"/>
                    <a:gd name="connsiteX3" fmla="*/ 720054 w 1440107"/>
                    <a:gd name="connsiteY3" fmla="*/ 435192 h 435191"/>
                    <a:gd name="connsiteX4" fmla="*/ 0 w 1440107"/>
                    <a:gd name="connsiteY4" fmla="*/ 217596 h 435191"/>
                    <a:gd name="connsiteX0" fmla="*/ 0 w 1615206"/>
                    <a:gd name="connsiteY0" fmla="*/ 81604 h 468429"/>
                    <a:gd name="connsiteX1" fmla="*/ 895152 w 1615206"/>
                    <a:gd name="connsiteY1" fmla="*/ 29378 h 468429"/>
                    <a:gd name="connsiteX2" fmla="*/ 1615206 w 1615206"/>
                    <a:gd name="connsiteY2" fmla="*/ 246974 h 468429"/>
                    <a:gd name="connsiteX3" fmla="*/ 895152 w 1615206"/>
                    <a:gd name="connsiteY3" fmla="*/ 464570 h 468429"/>
                    <a:gd name="connsiteX4" fmla="*/ 0 w 1615206"/>
                    <a:gd name="connsiteY4" fmla="*/ 81604 h 468429"/>
                    <a:gd name="connsiteX0" fmla="*/ 11631 w 1626837"/>
                    <a:gd name="connsiteY0" fmla="*/ 67070 h 453895"/>
                    <a:gd name="connsiteX1" fmla="*/ 906783 w 1626837"/>
                    <a:gd name="connsiteY1" fmla="*/ 14844 h 453895"/>
                    <a:gd name="connsiteX2" fmla="*/ 1626837 w 1626837"/>
                    <a:gd name="connsiteY2" fmla="*/ 232440 h 453895"/>
                    <a:gd name="connsiteX3" fmla="*/ 478766 w 1626837"/>
                    <a:gd name="connsiteY3" fmla="*/ 450036 h 453895"/>
                    <a:gd name="connsiteX4" fmla="*/ 11631 w 1626837"/>
                    <a:gd name="connsiteY4" fmla="*/ 67070 h 453895"/>
                    <a:gd name="connsiteX0" fmla="*/ 59768 w 1674974"/>
                    <a:gd name="connsiteY0" fmla="*/ 67070 h 450474"/>
                    <a:gd name="connsiteX1" fmla="*/ 954920 w 1674974"/>
                    <a:gd name="connsiteY1" fmla="*/ 14844 h 450474"/>
                    <a:gd name="connsiteX2" fmla="*/ 1674974 w 1674974"/>
                    <a:gd name="connsiteY2" fmla="*/ 232440 h 450474"/>
                    <a:gd name="connsiteX3" fmla="*/ 526903 w 1674974"/>
                    <a:gd name="connsiteY3" fmla="*/ 450036 h 450474"/>
                    <a:gd name="connsiteX4" fmla="*/ 59768 w 1674974"/>
                    <a:gd name="connsiteY4" fmla="*/ 67070 h 450474"/>
                    <a:gd name="connsiteX0" fmla="*/ 11739 w 1646400"/>
                    <a:gd name="connsiteY0" fmla="*/ 74991 h 476921"/>
                    <a:gd name="connsiteX1" fmla="*/ 906891 w 1646400"/>
                    <a:gd name="connsiteY1" fmla="*/ 22765 h 476921"/>
                    <a:gd name="connsiteX2" fmla="*/ 1646400 w 1646400"/>
                    <a:gd name="connsiteY2" fmla="*/ 347365 h 476921"/>
                    <a:gd name="connsiteX3" fmla="*/ 478874 w 1646400"/>
                    <a:gd name="connsiteY3" fmla="*/ 457957 h 476921"/>
                    <a:gd name="connsiteX4" fmla="*/ 11739 w 1646400"/>
                    <a:gd name="connsiteY4" fmla="*/ 74991 h 476921"/>
                    <a:gd name="connsiteX0" fmla="*/ 11739 w 1648520"/>
                    <a:gd name="connsiteY0" fmla="*/ 74991 h 476921"/>
                    <a:gd name="connsiteX1" fmla="*/ 906891 w 1648520"/>
                    <a:gd name="connsiteY1" fmla="*/ 22765 h 476921"/>
                    <a:gd name="connsiteX2" fmla="*/ 1646400 w 1648520"/>
                    <a:gd name="connsiteY2" fmla="*/ 347365 h 476921"/>
                    <a:gd name="connsiteX3" fmla="*/ 478874 w 1648520"/>
                    <a:gd name="connsiteY3" fmla="*/ 457957 h 476921"/>
                    <a:gd name="connsiteX4" fmla="*/ 11739 w 1648520"/>
                    <a:gd name="connsiteY4" fmla="*/ 74991 h 47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8520" h="476921">
                      <a:moveTo>
                        <a:pt x="11739" y="74991"/>
                      </a:moveTo>
                      <a:cubicBezTo>
                        <a:pt x="83075" y="2459"/>
                        <a:pt x="634448" y="-22631"/>
                        <a:pt x="906891" y="22765"/>
                      </a:cubicBezTo>
                      <a:cubicBezTo>
                        <a:pt x="1179335" y="68161"/>
                        <a:pt x="1685311" y="-6274"/>
                        <a:pt x="1646400" y="347365"/>
                      </a:cubicBezTo>
                      <a:cubicBezTo>
                        <a:pt x="1646400" y="467540"/>
                        <a:pt x="751318" y="503353"/>
                        <a:pt x="478874" y="457957"/>
                      </a:cubicBezTo>
                      <a:cubicBezTo>
                        <a:pt x="206431" y="412561"/>
                        <a:pt x="-59597" y="147523"/>
                        <a:pt x="11739" y="74991"/>
                      </a:cubicBezTo>
                      <a:close/>
                    </a:path>
                  </a:pathLst>
                </a:custGeom>
                <a:solidFill>
                  <a:srgbClr val="AEBECE">
                    <a:alpha val="55000"/>
                  </a:srgb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 sz="1600" spc="-150" dirty="0">
                    <a:latin typeface="+mn-ea"/>
                  </a:endParaRPr>
                </a:p>
              </p:txBody>
            </p:sp>
            <p:sp>
              <p:nvSpPr>
                <p:cNvPr id="94" name="타원 3">
                  <a:extLst>
                    <a:ext uri="{FF2B5EF4-FFF2-40B4-BE49-F238E27FC236}">
                      <a16:creationId xmlns:a16="http://schemas.microsoft.com/office/drawing/2014/main" id="{CB081328-900F-43EB-9BDF-799BC4064F2C}"/>
                    </a:ext>
                  </a:extLst>
                </p:cNvPr>
                <p:cNvSpPr/>
                <p:nvPr/>
              </p:nvSpPr>
              <p:spPr>
                <a:xfrm rot="3960811">
                  <a:off x="7351750" y="3518042"/>
                  <a:ext cx="255615" cy="614044"/>
                </a:xfrm>
                <a:custGeom>
                  <a:avLst/>
                  <a:gdLst>
                    <a:gd name="connsiteX0" fmla="*/ 0 w 1440107"/>
                    <a:gd name="connsiteY0" fmla="*/ 217596 h 435191"/>
                    <a:gd name="connsiteX1" fmla="*/ 720054 w 1440107"/>
                    <a:gd name="connsiteY1" fmla="*/ 0 h 435191"/>
                    <a:gd name="connsiteX2" fmla="*/ 1440108 w 1440107"/>
                    <a:gd name="connsiteY2" fmla="*/ 217596 h 435191"/>
                    <a:gd name="connsiteX3" fmla="*/ 720054 w 1440107"/>
                    <a:gd name="connsiteY3" fmla="*/ 435192 h 435191"/>
                    <a:gd name="connsiteX4" fmla="*/ 0 w 1440107"/>
                    <a:gd name="connsiteY4" fmla="*/ 217596 h 435191"/>
                    <a:gd name="connsiteX0" fmla="*/ 0 w 1615206"/>
                    <a:gd name="connsiteY0" fmla="*/ 81604 h 468429"/>
                    <a:gd name="connsiteX1" fmla="*/ 895152 w 1615206"/>
                    <a:gd name="connsiteY1" fmla="*/ 29378 h 468429"/>
                    <a:gd name="connsiteX2" fmla="*/ 1615206 w 1615206"/>
                    <a:gd name="connsiteY2" fmla="*/ 246974 h 468429"/>
                    <a:gd name="connsiteX3" fmla="*/ 895152 w 1615206"/>
                    <a:gd name="connsiteY3" fmla="*/ 464570 h 468429"/>
                    <a:gd name="connsiteX4" fmla="*/ 0 w 1615206"/>
                    <a:gd name="connsiteY4" fmla="*/ 81604 h 468429"/>
                    <a:gd name="connsiteX0" fmla="*/ 11631 w 1626837"/>
                    <a:gd name="connsiteY0" fmla="*/ 67070 h 453895"/>
                    <a:gd name="connsiteX1" fmla="*/ 906783 w 1626837"/>
                    <a:gd name="connsiteY1" fmla="*/ 14844 h 453895"/>
                    <a:gd name="connsiteX2" fmla="*/ 1626837 w 1626837"/>
                    <a:gd name="connsiteY2" fmla="*/ 232440 h 453895"/>
                    <a:gd name="connsiteX3" fmla="*/ 478766 w 1626837"/>
                    <a:gd name="connsiteY3" fmla="*/ 450036 h 453895"/>
                    <a:gd name="connsiteX4" fmla="*/ 11631 w 1626837"/>
                    <a:gd name="connsiteY4" fmla="*/ 67070 h 453895"/>
                    <a:gd name="connsiteX0" fmla="*/ 59768 w 1674974"/>
                    <a:gd name="connsiteY0" fmla="*/ 67070 h 450474"/>
                    <a:gd name="connsiteX1" fmla="*/ 954920 w 1674974"/>
                    <a:gd name="connsiteY1" fmla="*/ 14844 h 450474"/>
                    <a:gd name="connsiteX2" fmla="*/ 1674974 w 1674974"/>
                    <a:gd name="connsiteY2" fmla="*/ 232440 h 450474"/>
                    <a:gd name="connsiteX3" fmla="*/ 526903 w 1674974"/>
                    <a:gd name="connsiteY3" fmla="*/ 450036 h 450474"/>
                    <a:gd name="connsiteX4" fmla="*/ 59768 w 1674974"/>
                    <a:gd name="connsiteY4" fmla="*/ 67070 h 450474"/>
                    <a:gd name="connsiteX0" fmla="*/ 11739 w 1646400"/>
                    <a:gd name="connsiteY0" fmla="*/ 74991 h 476921"/>
                    <a:gd name="connsiteX1" fmla="*/ 906891 w 1646400"/>
                    <a:gd name="connsiteY1" fmla="*/ 22765 h 476921"/>
                    <a:gd name="connsiteX2" fmla="*/ 1646400 w 1646400"/>
                    <a:gd name="connsiteY2" fmla="*/ 347365 h 476921"/>
                    <a:gd name="connsiteX3" fmla="*/ 478874 w 1646400"/>
                    <a:gd name="connsiteY3" fmla="*/ 457957 h 476921"/>
                    <a:gd name="connsiteX4" fmla="*/ 11739 w 1646400"/>
                    <a:gd name="connsiteY4" fmla="*/ 74991 h 476921"/>
                    <a:gd name="connsiteX0" fmla="*/ 11739 w 1648520"/>
                    <a:gd name="connsiteY0" fmla="*/ 74991 h 476921"/>
                    <a:gd name="connsiteX1" fmla="*/ 906891 w 1648520"/>
                    <a:gd name="connsiteY1" fmla="*/ 22765 h 476921"/>
                    <a:gd name="connsiteX2" fmla="*/ 1646400 w 1648520"/>
                    <a:gd name="connsiteY2" fmla="*/ 347365 h 476921"/>
                    <a:gd name="connsiteX3" fmla="*/ 478874 w 1648520"/>
                    <a:gd name="connsiteY3" fmla="*/ 457957 h 476921"/>
                    <a:gd name="connsiteX4" fmla="*/ 11739 w 1648520"/>
                    <a:gd name="connsiteY4" fmla="*/ 74991 h 476921"/>
                    <a:gd name="connsiteX0" fmla="*/ 5992 w 2022618"/>
                    <a:gd name="connsiteY0" fmla="*/ 353664 h 437978"/>
                    <a:gd name="connsiteX1" fmla="*/ 1280713 w 2022618"/>
                    <a:gd name="connsiteY1" fmla="*/ 2076 h 437978"/>
                    <a:gd name="connsiteX2" fmla="*/ 2020222 w 2022618"/>
                    <a:gd name="connsiteY2" fmla="*/ 326676 h 437978"/>
                    <a:gd name="connsiteX3" fmla="*/ 852696 w 2022618"/>
                    <a:gd name="connsiteY3" fmla="*/ 437268 h 437978"/>
                    <a:gd name="connsiteX4" fmla="*/ 5992 w 2022618"/>
                    <a:gd name="connsiteY4" fmla="*/ 353664 h 437978"/>
                    <a:gd name="connsiteX0" fmla="*/ 22256 w 2061928"/>
                    <a:gd name="connsiteY0" fmla="*/ 376734 h 461180"/>
                    <a:gd name="connsiteX1" fmla="*/ 1780065 w 2061928"/>
                    <a:gd name="connsiteY1" fmla="*/ 873 h 461180"/>
                    <a:gd name="connsiteX2" fmla="*/ 2036486 w 2061928"/>
                    <a:gd name="connsiteY2" fmla="*/ 349746 h 461180"/>
                    <a:gd name="connsiteX3" fmla="*/ 868960 w 2061928"/>
                    <a:gd name="connsiteY3" fmla="*/ 460338 h 461180"/>
                    <a:gd name="connsiteX4" fmla="*/ 22256 w 2061928"/>
                    <a:gd name="connsiteY4" fmla="*/ 376734 h 461180"/>
                    <a:gd name="connsiteX0" fmla="*/ 22731 w 2151964"/>
                    <a:gd name="connsiteY0" fmla="*/ 431642 h 526814"/>
                    <a:gd name="connsiteX1" fmla="*/ 1780540 w 2151964"/>
                    <a:gd name="connsiteY1" fmla="*/ 55781 h 526814"/>
                    <a:gd name="connsiteX2" fmla="*/ 2140481 w 2151964"/>
                    <a:gd name="connsiteY2" fmla="*/ 234746 h 526814"/>
                    <a:gd name="connsiteX3" fmla="*/ 869435 w 2151964"/>
                    <a:gd name="connsiteY3" fmla="*/ 515246 h 526814"/>
                    <a:gd name="connsiteX4" fmla="*/ 22731 w 2151964"/>
                    <a:gd name="connsiteY4" fmla="*/ 431642 h 526814"/>
                    <a:gd name="connsiteX0" fmla="*/ 23401 w 2284847"/>
                    <a:gd name="connsiteY0" fmla="*/ 444965 h 541828"/>
                    <a:gd name="connsiteX1" fmla="*/ 1781210 w 2284847"/>
                    <a:gd name="connsiteY1" fmla="*/ 69104 h 541828"/>
                    <a:gd name="connsiteX2" fmla="*/ 2279178 w 2284847"/>
                    <a:gd name="connsiteY2" fmla="*/ 223797 h 541828"/>
                    <a:gd name="connsiteX3" fmla="*/ 870105 w 2284847"/>
                    <a:gd name="connsiteY3" fmla="*/ 528569 h 541828"/>
                    <a:gd name="connsiteX4" fmla="*/ 23401 w 2284847"/>
                    <a:gd name="connsiteY4" fmla="*/ 444965 h 541828"/>
                    <a:gd name="connsiteX0" fmla="*/ 23401 w 2279179"/>
                    <a:gd name="connsiteY0" fmla="*/ 402251 h 499114"/>
                    <a:gd name="connsiteX1" fmla="*/ 1781210 w 2279179"/>
                    <a:gd name="connsiteY1" fmla="*/ 26390 h 499114"/>
                    <a:gd name="connsiteX2" fmla="*/ 2279178 w 2279179"/>
                    <a:gd name="connsiteY2" fmla="*/ 181083 h 499114"/>
                    <a:gd name="connsiteX3" fmla="*/ 870105 w 2279179"/>
                    <a:gd name="connsiteY3" fmla="*/ 485855 h 499114"/>
                    <a:gd name="connsiteX4" fmla="*/ 23401 w 2279179"/>
                    <a:gd name="connsiteY4" fmla="*/ 402251 h 499114"/>
                    <a:gd name="connsiteX0" fmla="*/ 8325 w 2264103"/>
                    <a:gd name="connsiteY0" fmla="*/ 368117 h 463775"/>
                    <a:gd name="connsiteX1" fmla="*/ 1352060 w 2264103"/>
                    <a:gd name="connsiteY1" fmla="*/ 48892 h 463775"/>
                    <a:gd name="connsiteX2" fmla="*/ 2264102 w 2264103"/>
                    <a:gd name="connsiteY2" fmla="*/ 146949 h 463775"/>
                    <a:gd name="connsiteX3" fmla="*/ 855029 w 2264103"/>
                    <a:gd name="connsiteY3" fmla="*/ 451721 h 463775"/>
                    <a:gd name="connsiteX4" fmla="*/ 8325 w 2264103"/>
                    <a:gd name="connsiteY4" fmla="*/ 368117 h 463775"/>
                    <a:gd name="connsiteX0" fmla="*/ 8599 w 2240738"/>
                    <a:gd name="connsiteY0" fmla="*/ 203291 h 442581"/>
                    <a:gd name="connsiteX1" fmla="*/ 1328695 w 2240738"/>
                    <a:gd name="connsiteY1" fmla="*/ 39277 h 442581"/>
                    <a:gd name="connsiteX2" fmla="*/ 2240737 w 2240738"/>
                    <a:gd name="connsiteY2" fmla="*/ 137334 h 442581"/>
                    <a:gd name="connsiteX3" fmla="*/ 831664 w 2240738"/>
                    <a:gd name="connsiteY3" fmla="*/ 442106 h 442581"/>
                    <a:gd name="connsiteX4" fmla="*/ 8599 w 2240738"/>
                    <a:gd name="connsiteY4" fmla="*/ 203291 h 442581"/>
                    <a:gd name="connsiteX0" fmla="*/ 9362 w 2548842"/>
                    <a:gd name="connsiteY0" fmla="*/ 168371 h 432717"/>
                    <a:gd name="connsiteX1" fmla="*/ 1329458 w 2548842"/>
                    <a:gd name="connsiteY1" fmla="*/ 4357 h 432717"/>
                    <a:gd name="connsiteX2" fmla="*/ 2548842 w 2548842"/>
                    <a:gd name="connsiteY2" fmla="*/ 344544 h 432717"/>
                    <a:gd name="connsiteX3" fmla="*/ 832427 w 2548842"/>
                    <a:gd name="connsiteY3" fmla="*/ 407186 h 432717"/>
                    <a:gd name="connsiteX4" fmla="*/ 9362 w 2548842"/>
                    <a:gd name="connsiteY4" fmla="*/ 168371 h 432717"/>
                    <a:gd name="connsiteX0" fmla="*/ 9362 w 2567009"/>
                    <a:gd name="connsiteY0" fmla="*/ 169701 h 434047"/>
                    <a:gd name="connsiteX1" fmla="*/ 1329458 w 2567009"/>
                    <a:gd name="connsiteY1" fmla="*/ 5687 h 434047"/>
                    <a:gd name="connsiteX2" fmla="*/ 2548842 w 2567009"/>
                    <a:gd name="connsiteY2" fmla="*/ 345874 h 434047"/>
                    <a:gd name="connsiteX3" fmla="*/ 832427 w 2567009"/>
                    <a:gd name="connsiteY3" fmla="*/ 408516 h 434047"/>
                    <a:gd name="connsiteX4" fmla="*/ 9362 w 2567009"/>
                    <a:gd name="connsiteY4" fmla="*/ 169701 h 434047"/>
                    <a:gd name="connsiteX0" fmla="*/ 28462 w 2586109"/>
                    <a:gd name="connsiteY0" fmla="*/ 169701 h 446028"/>
                    <a:gd name="connsiteX1" fmla="*/ 1348558 w 2586109"/>
                    <a:gd name="connsiteY1" fmla="*/ 5687 h 446028"/>
                    <a:gd name="connsiteX2" fmla="*/ 2567942 w 2586109"/>
                    <a:gd name="connsiteY2" fmla="*/ 345874 h 446028"/>
                    <a:gd name="connsiteX3" fmla="*/ 615112 w 2586109"/>
                    <a:gd name="connsiteY3" fmla="*/ 427141 h 446028"/>
                    <a:gd name="connsiteX4" fmla="*/ 28462 w 2586109"/>
                    <a:gd name="connsiteY4" fmla="*/ 169701 h 446028"/>
                    <a:gd name="connsiteX0" fmla="*/ 25998 w 2582934"/>
                    <a:gd name="connsiteY0" fmla="*/ 166568 h 442895"/>
                    <a:gd name="connsiteX1" fmla="*/ 1301751 w 2582934"/>
                    <a:gd name="connsiteY1" fmla="*/ 7178 h 442895"/>
                    <a:gd name="connsiteX2" fmla="*/ 2565478 w 2582934"/>
                    <a:gd name="connsiteY2" fmla="*/ 342741 h 442895"/>
                    <a:gd name="connsiteX3" fmla="*/ 612648 w 2582934"/>
                    <a:gd name="connsiteY3" fmla="*/ 424008 h 442895"/>
                    <a:gd name="connsiteX4" fmla="*/ 25998 w 2582934"/>
                    <a:gd name="connsiteY4" fmla="*/ 166568 h 442895"/>
                    <a:gd name="connsiteX0" fmla="*/ 25998 w 2581411"/>
                    <a:gd name="connsiteY0" fmla="*/ 183877 h 460204"/>
                    <a:gd name="connsiteX1" fmla="*/ 1301751 w 2581411"/>
                    <a:gd name="connsiteY1" fmla="*/ 24487 h 460204"/>
                    <a:gd name="connsiteX2" fmla="*/ 2565478 w 2581411"/>
                    <a:gd name="connsiteY2" fmla="*/ 360050 h 460204"/>
                    <a:gd name="connsiteX3" fmla="*/ 612648 w 2581411"/>
                    <a:gd name="connsiteY3" fmla="*/ 441317 h 460204"/>
                    <a:gd name="connsiteX4" fmla="*/ 25998 w 2581411"/>
                    <a:gd name="connsiteY4" fmla="*/ 183877 h 460204"/>
                    <a:gd name="connsiteX0" fmla="*/ 25998 w 2581696"/>
                    <a:gd name="connsiteY0" fmla="*/ 180769 h 457096"/>
                    <a:gd name="connsiteX1" fmla="*/ 1301751 w 2581696"/>
                    <a:gd name="connsiteY1" fmla="*/ 21379 h 457096"/>
                    <a:gd name="connsiteX2" fmla="*/ 2565478 w 2581696"/>
                    <a:gd name="connsiteY2" fmla="*/ 356942 h 457096"/>
                    <a:gd name="connsiteX3" fmla="*/ 612648 w 2581696"/>
                    <a:gd name="connsiteY3" fmla="*/ 438209 h 457096"/>
                    <a:gd name="connsiteX4" fmla="*/ 25998 w 2581696"/>
                    <a:gd name="connsiteY4" fmla="*/ 180769 h 457096"/>
                    <a:gd name="connsiteX0" fmla="*/ 20838 w 1965264"/>
                    <a:gd name="connsiteY0" fmla="*/ 191175 h 454078"/>
                    <a:gd name="connsiteX1" fmla="*/ 1296591 w 1965264"/>
                    <a:gd name="connsiteY1" fmla="*/ 31785 h 454078"/>
                    <a:gd name="connsiteX2" fmla="*/ 1932880 w 1965264"/>
                    <a:gd name="connsiteY2" fmla="*/ 313750 h 454078"/>
                    <a:gd name="connsiteX3" fmla="*/ 607488 w 1965264"/>
                    <a:gd name="connsiteY3" fmla="*/ 448615 h 454078"/>
                    <a:gd name="connsiteX4" fmla="*/ 20838 w 1965264"/>
                    <a:gd name="connsiteY4" fmla="*/ 191175 h 454078"/>
                    <a:gd name="connsiteX0" fmla="*/ 3234 w 1933805"/>
                    <a:gd name="connsiteY0" fmla="*/ 211368 h 474271"/>
                    <a:gd name="connsiteX1" fmla="*/ 818868 w 1933805"/>
                    <a:gd name="connsiteY1" fmla="*/ 17870 h 474271"/>
                    <a:gd name="connsiteX2" fmla="*/ 1915276 w 1933805"/>
                    <a:gd name="connsiteY2" fmla="*/ 333943 h 474271"/>
                    <a:gd name="connsiteX3" fmla="*/ 589884 w 1933805"/>
                    <a:gd name="connsiteY3" fmla="*/ 468808 h 474271"/>
                    <a:gd name="connsiteX4" fmla="*/ 3234 w 1933805"/>
                    <a:gd name="connsiteY4" fmla="*/ 211368 h 474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33805" h="474271">
                      <a:moveTo>
                        <a:pt x="3234" y="211368"/>
                      </a:moveTo>
                      <a:cubicBezTo>
                        <a:pt x="41398" y="136212"/>
                        <a:pt x="500194" y="-2559"/>
                        <a:pt x="818868" y="17870"/>
                      </a:cubicBezTo>
                      <a:cubicBezTo>
                        <a:pt x="1137542" y="38299"/>
                        <a:pt x="2076832" y="-144789"/>
                        <a:pt x="1915276" y="333943"/>
                      </a:cubicBezTo>
                      <a:cubicBezTo>
                        <a:pt x="1915276" y="454118"/>
                        <a:pt x="908558" y="489237"/>
                        <a:pt x="589884" y="468808"/>
                      </a:cubicBezTo>
                      <a:cubicBezTo>
                        <a:pt x="271210" y="448379"/>
                        <a:pt x="-34930" y="286524"/>
                        <a:pt x="3234" y="211368"/>
                      </a:cubicBezTo>
                      <a:close/>
                    </a:path>
                  </a:pathLst>
                </a:custGeom>
                <a:solidFill>
                  <a:srgbClr val="D1695D">
                    <a:alpha val="38000"/>
                  </a:srgbClr>
                </a:solidFill>
                <a:ln w="12700">
                  <a:solidFill>
                    <a:srgbClr val="C000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 sz="1600" spc="-150" dirty="0">
                    <a:latin typeface="+mn-ea"/>
                  </a:endParaRPr>
                </a:p>
              </p:txBody>
            </p:sp>
            <p:sp>
              <p:nvSpPr>
                <p:cNvPr id="95" name="타원 3">
                  <a:extLst>
                    <a:ext uri="{FF2B5EF4-FFF2-40B4-BE49-F238E27FC236}">
                      <a16:creationId xmlns:a16="http://schemas.microsoft.com/office/drawing/2014/main" id="{3D52B2E5-A121-4632-B083-5682FC17EF65}"/>
                    </a:ext>
                  </a:extLst>
                </p:cNvPr>
                <p:cNvSpPr/>
                <p:nvPr/>
              </p:nvSpPr>
              <p:spPr>
                <a:xfrm rot="2090310">
                  <a:off x="5525587" y="3012427"/>
                  <a:ext cx="463299" cy="865434"/>
                </a:xfrm>
                <a:custGeom>
                  <a:avLst/>
                  <a:gdLst>
                    <a:gd name="connsiteX0" fmla="*/ 0 w 1440107"/>
                    <a:gd name="connsiteY0" fmla="*/ 217596 h 435191"/>
                    <a:gd name="connsiteX1" fmla="*/ 720054 w 1440107"/>
                    <a:gd name="connsiteY1" fmla="*/ 0 h 435191"/>
                    <a:gd name="connsiteX2" fmla="*/ 1440108 w 1440107"/>
                    <a:gd name="connsiteY2" fmla="*/ 217596 h 435191"/>
                    <a:gd name="connsiteX3" fmla="*/ 720054 w 1440107"/>
                    <a:gd name="connsiteY3" fmla="*/ 435192 h 435191"/>
                    <a:gd name="connsiteX4" fmla="*/ 0 w 1440107"/>
                    <a:gd name="connsiteY4" fmla="*/ 217596 h 435191"/>
                    <a:gd name="connsiteX0" fmla="*/ 0 w 1615206"/>
                    <a:gd name="connsiteY0" fmla="*/ 81604 h 468429"/>
                    <a:gd name="connsiteX1" fmla="*/ 895152 w 1615206"/>
                    <a:gd name="connsiteY1" fmla="*/ 29378 h 468429"/>
                    <a:gd name="connsiteX2" fmla="*/ 1615206 w 1615206"/>
                    <a:gd name="connsiteY2" fmla="*/ 246974 h 468429"/>
                    <a:gd name="connsiteX3" fmla="*/ 895152 w 1615206"/>
                    <a:gd name="connsiteY3" fmla="*/ 464570 h 468429"/>
                    <a:gd name="connsiteX4" fmla="*/ 0 w 1615206"/>
                    <a:gd name="connsiteY4" fmla="*/ 81604 h 468429"/>
                    <a:gd name="connsiteX0" fmla="*/ 11631 w 1626837"/>
                    <a:gd name="connsiteY0" fmla="*/ 67070 h 453895"/>
                    <a:gd name="connsiteX1" fmla="*/ 906783 w 1626837"/>
                    <a:gd name="connsiteY1" fmla="*/ 14844 h 453895"/>
                    <a:gd name="connsiteX2" fmla="*/ 1626837 w 1626837"/>
                    <a:gd name="connsiteY2" fmla="*/ 232440 h 453895"/>
                    <a:gd name="connsiteX3" fmla="*/ 478766 w 1626837"/>
                    <a:gd name="connsiteY3" fmla="*/ 450036 h 453895"/>
                    <a:gd name="connsiteX4" fmla="*/ 11631 w 1626837"/>
                    <a:gd name="connsiteY4" fmla="*/ 67070 h 453895"/>
                    <a:gd name="connsiteX0" fmla="*/ 59768 w 1674974"/>
                    <a:gd name="connsiteY0" fmla="*/ 67070 h 450474"/>
                    <a:gd name="connsiteX1" fmla="*/ 954920 w 1674974"/>
                    <a:gd name="connsiteY1" fmla="*/ 14844 h 450474"/>
                    <a:gd name="connsiteX2" fmla="*/ 1674974 w 1674974"/>
                    <a:gd name="connsiteY2" fmla="*/ 232440 h 450474"/>
                    <a:gd name="connsiteX3" fmla="*/ 526903 w 1674974"/>
                    <a:gd name="connsiteY3" fmla="*/ 450036 h 450474"/>
                    <a:gd name="connsiteX4" fmla="*/ 59768 w 1674974"/>
                    <a:gd name="connsiteY4" fmla="*/ 67070 h 450474"/>
                    <a:gd name="connsiteX0" fmla="*/ 11739 w 1646400"/>
                    <a:gd name="connsiteY0" fmla="*/ 74991 h 476921"/>
                    <a:gd name="connsiteX1" fmla="*/ 906891 w 1646400"/>
                    <a:gd name="connsiteY1" fmla="*/ 22765 h 476921"/>
                    <a:gd name="connsiteX2" fmla="*/ 1646400 w 1646400"/>
                    <a:gd name="connsiteY2" fmla="*/ 347365 h 476921"/>
                    <a:gd name="connsiteX3" fmla="*/ 478874 w 1646400"/>
                    <a:gd name="connsiteY3" fmla="*/ 457957 h 476921"/>
                    <a:gd name="connsiteX4" fmla="*/ 11739 w 1646400"/>
                    <a:gd name="connsiteY4" fmla="*/ 74991 h 476921"/>
                    <a:gd name="connsiteX0" fmla="*/ 11739 w 1648520"/>
                    <a:gd name="connsiteY0" fmla="*/ 74991 h 476921"/>
                    <a:gd name="connsiteX1" fmla="*/ 906891 w 1648520"/>
                    <a:gd name="connsiteY1" fmla="*/ 22765 h 476921"/>
                    <a:gd name="connsiteX2" fmla="*/ 1646400 w 1648520"/>
                    <a:gd name="connsiteY2" fmla="*/ 347365 h 476921"/>
                    <a:gd name="connsiteX3" fmla="*/ 478874 w 1648520"/>
                    <a:gd name="connsiteY3" fmla="*/ 457957 h 476921"/>
                    <a:gd name="connsiteX4" fmla="*/ 11739 w 1648520"/>
                    <a:gd name="connsiteY4" fmla="*/ 74991 h 476921"/>
                    <a:gd name="connsiteX0" fmla="*/ 5992 w 2022618"/>
                    <a:gd name="connsiteY0" fmla="*/ 353664 h 437978"/>
                    <a:gd name="connsiteX1" fmla="*/ 1280713 w 2022618"/>
                    <a:gd name="connsiteY1" fmla="*/ 2076 h 437978"/>
                    <a:gd name="connsiteX2" fmla="*/ 2020222 w 2022618"/>
                    <a:gd name="connsiteY2" fmla="*/ 326676 h 437978"/>
                    <a:gd name="connsiteX3" fmla="*/ 852696 w 2022618"/>
                    <a:gd name="connsiteY3" fmla="*/ 437268 h 437978"/>
                    <a:gd name="connsiteX4" fmla="*/ 5992 w 2022618"/>
                    <a:gd name="connsiteY4" fmla="*/ 353664 h 437978"/>
                    <a:gd name="connsiteX0" fmla="*/ 22256 w 2061928"/>
                    <a:gd name="connsiteY0" fmla="*/ 376734 h 461180"/>
                    <a:gd name="connsiteX1" fmla="*/ 1780065 w 2061928"/>
                    <a:gd name="connsiteY1" fmla="*/ 873 h 461180"/>
                    <a:gd name="connsiteX2" fmla="*/ 2036486 w 2061928"/>
                    <a:gd name="connsiteY2" fmla="*/ 349746 h 461180"/>
                    <a:gd name="connsiteX3" fmla="*/ 868960 w 2061928"/>
                    <a:gd name="connsiteY3" fmla="*/ 460338 h 461180"/>
                    <a:gd name="connsiteX4" fmla="*/ 22256 w 2061928"/>
                    <a:gd name="connsiteY4" fmla="*/ 376734 h 461180"/>
                    <a:gd name="connsiteX0" fmla="*/ 22731 w 2151964"/>
                    <a:gd name="connsiteY0" fmla="*/ 431642 h 526814"/>
                    <a:gd name="connsiteX1" fmla="*/ 1780540 w 2151964"/>
                    <a:gd name="connsiteY1" fmla="*/ 55781 h 526814"/>
                    <a:gd name="connsiteX2" fmla="*/ 2140481 w 2151964"/>
                    <a:gd name="connsiteY2" fmla="*/ 234746 h 526814"/>
                    <a:gd name="connsiteX3" fmla="*/ 869435 w 2151964"/>
                    <a:gd name="connsiteY3" fmla="*/ 515246 h 526814"/>
                    <a:gd name="connsiteX4" fmla="*/ 22731 w 2151964"/>
                    <a:gd name="connsiteY4" fmla="*/ 431642 h 526814"/>
                    <a:gd name="connsiteX0" fmla="*/ 23401 w 2284847"/>
                    <a:gd name="connsiteY0" fmla="*/ 444965 h 541828"/>
                    <a:gd name="connsiteX1" fmla="*/ 1781210 w 2284847"/>
                    <a:gd name="connsiteY1" fmla="*/ 69104 h 541828"/>
                    <a:gd name="connsiteX2" fmla="*/ 2279178 w 2284847"/>
                    <a:gd name="connsiteY2" fmla="*/ 223797 h 541828"/>
                    <a:gd name="connsiteX3" fmla="*/ 870105 w 2284847"/>
                    <a:gd name="connsiteY3" fmla="*/ 528569 h 541828"/>
                    <a:gd name="connsiteX4" fmla="*/ 23401 w 2284847"/>
                    <a:gd name="connsiteY4" fmla="*/ 444965 h 541828"/>
                    <a:gd name="connsiteX0" fmla="*/ 23401 w 2279179"/>
                    <a:gd name="connsiteY0" fmla="*/ 402251 h 499114"/>
                    <a:gd name="connsiteX1" fmla="*/ 1781210 w 2279179"/>
                    <a:gd name="connsiteY1" fmla="*/ 26390 h 499114"/>
                    <a:gd name="connsiteX2" fmla="*/ 2279178 w 2279179"/>
                    <a:gd name="connsiteY2" fmla="*/ 181083 h 499114"/>
                    <a:gd name="connsiteX3" fmla="*/ 870105 w 2279179"/>
                    <a:gd name="connsiteY3" fmla="*/ 485855 h 499114"/>
                    <a:gd name="connsiteX4" fmla="*/ 23401 w 2279179"/>
                    <a:gd name="connsiteY4" fmla="*/ 402251 h 499114"/>
                    <a:gd name="connsiteX0" fmla="*/ 8325 w 2264103"/>
                    <a:gd name="connsiteY0" fmla="*/ 368117 h 463775"/>
                    <a:gd name="connsiteX1" fmla="*/ 1352060 w 2264103"/>
                    <a:gd name="connsiteY1" fmla="*/ 48892 h 463775"/>
                    <a:gd name="connsiteX2" fmla="*/ 2264102 w 2264103"/>
                    <a:gd name="connsiteY2" fmla="*/ 146949 h 463775"/>
                    <a:gd name="connsiteX3" fmla="*/ 855029 w 2264103"/>
                    <a:gd name="connsiteY3" fmla="*/ 451721 h 463775"/>
                    <a:gd name="connsiteX4" fmla="*/ 8325 w 2264103"/>
                    <a:gd name="connsiteY4" fmla="*/ 368117 h 463775"/>
                    <a:gd name="connsiteX0" fmla="*/ 8599 w 2240738"/>
                    <a:gd name="connsiteY0" fmla="*/ 203291 h 442581"/>
                    <a:gd name="connsiteX1" fmla="*/ 1328695 w 2240738"/>
                    <a:gd name="connsiteY1" fmla="*/ 39277 h 442581"/>
                    <a:gd name="connsiteX2" fmla="*/ 2240737 w 2240738"/>
                    <a:gd name="connsiteY2" fmla="*/ 137334 h 442581"/>
                    <a:gd name="connsiteX3" fmla="*/ 831664 w 2240738"/>
                    <a:gd name="connsiteY3" fmla="*/ 442106 h 442581"/>
                    <a:gd name="connsiteX4" fmla="*/ 8599 w 2240738"/>
                    <a:gd name="connsiteY4" fmla="*/ 203291 h 442581"/>
                    <a:gd name="connsiteX0" fmla="*/ 9362 w 2548842"/>
                    <a:gd name="connsiteY0" fmla="*/ 168371 h 432717"/>
                    <a:gd name="connsiteX1" fmla="*/ 1329458 w 2548842"/>
                    <a:gd name="connsiteY1" fmla="*/ 4357 h 432717"/>
                    <a:gd name="connsiteX2" fmla="*/ 2548842 w 2548842"/>
                    <a:gd name="connsiteY2" fmla="*/ 344544 h 432717"/>
                    <a:gd name="connsiteX3" fmla="*/ 832427 w 2548842"/>
                    <a:gd name="connsiteY3" fmla="*/ 407186 h 432717"/>
                    <a:gd name="connsiteX4" fmla="*/ 9362 w 2548842"/>
                    <a:gd name="connsiteY4" fmla="*/ 168371 h 432717"/>
                    <a:gd name="connsiteX0" fmla="*/ 9362 w 2567009"/>
                    <a:gd name="connsiteY0" fmla="*/ 169701 h 434047"/>
                    <a:gd name="connsiteX1" fmla="*/ 1329458 w 2567009"/>
                    <a:gd name="connsiteY1" fmla="*/ 5687 h 434047"/>
                    <a:gd name="connsiteX2" fmla="*/ 2548842 w 2567009"/>
                    <a:gd name="connsiteY2" fmla="*/ 345874 h 434047"/>
                    <a:gd name="connsiteX3" fmla="*/ 832427 w 2567009"/>
                    <a:gd name="connsiteY3" fmla="*/ 408516 h 434047"/>
                    <a:gd name="connsiteX4" fmla="*/ 9362 w 2567009"/>
                    <a:gd name="connsiteY4" fmla="*/ 169701 h 434047"/>
                    <a:gd name="connsiteX0" fmla="*/ 28462 w 2586109"/>
                    <a:gd name="connsiteY0" fmla="*/ 169701 h 446028"/>
                    <a:gd name="connsiteX1" fmla="*/ 1348558 w 2586109"/>
                    <a:gd name="connsiteY1" fmla="*/ 5687 h 446028"/>
                    <a:gd name="connsiteX2" fmla="*/ 2567942 w 2586109"/>
                    <a:gd name="connsiteY2" fmla="*/ 345874 h 446028"/>
                    <a:gd name="connsiteX3" fmla="*/ 615112 w 2586109"/>
                    <a:gd name="connsiteY3" fmla="*/ 427141 h 446028"/>
                    <a:gd name="connsiteX4" fmla="*/ 28462 w 2586109"/>
                    <a:gd name="connsiteY4" fmla="*/ 169701 h 446028"/>
                    <a:gd name="connsiteX0" fmla="*/ 25998 w 2582934"/>
                    <a:gd name="connsiteY0" fmla="*/ 166568 h 442895"/>
                    <a:gd name="connsiteX1" fmla="*/ 1301751 w 2582934"/>
                    <a:gd name="connsiteY1" fmla="*/ 7178 h 442895"/>
                    <a:gd name="connsiteX2" fmla="*/ 2565478 w 2582934"/>
                    <a:gd name="connsiteY2" fmla="*/ 342741 h 442895"/>
                    <a:gd name="connsiteX3" fmla="*/ 612648 w 2582934"/>
                    <a:gd name="connsiteY3" fmla="*/ 424008 h 442895"/>
                    <a:gd name="connsiteX4" fmla="*/ 25998 w 2582934"/>
                    <a:gd name="connsiteY4" fmla="*/ 166568 h 442895"/>
                    <a:gd name="connsiteX0" fmla="*/ 25998 w 2581411"/>
                    <a:gd name="connsiteY0" fmla="*/ 183877 h 460204"/>
                    <a:gd name="connsiteX1" fmla="*/ 1301751 w 2581411"/>
                    <a:gd name="connsiteY1" fmla="*/ 24487 h 460204"/>
                    <a:gd name="connsiteX2" fmla="*/ 2565478 w 2581411"/>
                    <a:gd name="connsiteY2" fmla="*/ 360050 h 460204"/>
                    <a:gd name="connsiteX3" fmla="*/ 612648 w 2581411"/>
                    <a:gd name="connsiteY3" fmla="*/ 441317 h 460204"/>
                    <a:gd name="connsiteX4" fmla="*/ 25998 w 2581411"/>
                    <a:gd name="connsiteY4" fmla="*/ 183877 h 460204"/>
                    <a:gd name="connsiteX0" fmla="*/ 25998 w 2581696"/>
                    <a:gd name="connsiteY0" fmla="*/ 180769 h 457096"/>
                    <a:gd name="connsiteX1" fmla="*/ 1301751 w 2581696"/>
                    <a:gd name="connsiteY1" fmla="*/ 21379 h 457096"/>
                    <a:gd name="connsiteX2" fmla="*/ 2565478 w 2581696"/>
                    <a:gd name="connsiteY2" fmla="*/ 356942 h 457096"/>
                    <a:gd name="connsiteX3" fmla="*/ 612648 w 2581696"/>
                    <a:gd name="connsiteY3" fmla="*/ 438209 h 457096"/>
                    <a:gd name="connsiteX4" fmla="*/ 25998 w 2581696"/>
                    <a:gd name="connsiteY4" fmla="*/ 180769 h 457096"/>
                    <a:gd name="connsiteX0" fmla="*/ 20838 w 1965264"/>
                    <a:gd name="connsiteY0" fmla="*/ 191175 h 454078"/>
                    <a:gd name="connsiteX1" fmla="*/ 1296591 w 1965264"/>
                    <a:gd name="connsiteY1" fmla="*/ 31785 h 454078"/>
                    <a:gd name="connsiteX2" fmla="*/ 1932880 w 1965264"/>
                    <a:gd name="connsiteY2" fmla="*/ 313750 h 454078"/>
                    <a:gd name="connsiteX3" fmla="*/ 607488 w 1965264"/>
                    <a:gd name="connsiteY3" fmla="*/ 448615 h 454078"/>
                    <a:gd name="connsiteX4" fmla="*/ 20838 w 1965264"/>
                    <a:gd name="connsiteY4" fmla="*/ 191175 h 454078"/>
                    <a:gd name="connsiteX0" fmla="*/ 3234 w 1933805"/>
                    <a:gd name="connsiteY0" fmla="*/ 211368 h 474271"/>
                    <a:gd name="connsiteX1" fmla="*/ 818868 w 1933805"/>
                    <a:gd name="connsiteY1" fmla="*/ 17870 h 474271"/>
                    <a:gd name="connsiteX2" fmla="*/ 1915276 w 1933805"/>
                    <a:gd name="connsiteY2" fmla="*/ 333943 h 474271"/>
                    <a:gd name="connsiteX3" fmla="*/ 589884 w 1933805"/>
                    <a:gd name="connsiteY3" fmla="*/ 468808 h 474271"/>
                    <a:gd name="connsiteX4" fmla="*/ 3234 w 1933805"/>
                    <a:gd name="connsiteY4" fmla="*/ 211368 h 474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33805" h="474271">
                      <a:moveTo>
                        <a:pt x="3234" y="211368"/>
                      </a:moveTo>
                      <a:cubicBezTo>
                        <a:pt x="41398" y="136212"/>
                        <a:pt x="500194" y="-2559"/>
                        <a:pt x="818868" y="17870"/>
                      </a:cubicBezTo>
                      <a:cubicBezTo>
                        <a:pt x="1137542" y="38299"/>
                        <a:pt x="2076832" y="-144789"/>
                        <a:pt x="1915276" y="333943"/>
                      </a:cubicBezTo>
                      <a:cubicBezTo>
                        <a:pt x="1915276" y="454118"/>
                        <a:pt x="908558" y="489237"/>
                        <a:pt x="589884" y="468808"/>
                      </a:cubicBezTo>
                      <a:cubicBezTo>
                        <a:pt x="271210" y="448379"/>
                        <a:pt x="-34930" y="286524"/>
                        <a:pt x="3234" y="211368"/>
                      </a:cubicBezTo>
                      <a:close/>
                    </a:path>
                  </a:pathLst>
                </a:custGeom>
                <a:solidFill>
                  <a:srgbClr val="79B61B">
                    <a:alpha val="30000"/>
                  </a:srgbClr>
                </a:solidFill>
                <a:ln w="12700">
                  <a:solidFill>
                    <a:srgbClr val="79B61B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 sz="1600" spc="-150" dirty="0">
                    <a:latin typeface="+mn-ea"/>
                  </a:endParaRPr>
                </a:p>
              </p:txBody>
            </p:sp>
            <p:sp>
              <p:nvSpPr>
                <p:cNvPr id="96" name="타원 3">
                  <a:extLst>
                    <a:ext uri="{FF2B5EF4-FFF2-40B4-BE49-F238E27FC236}">
                      <a16:creationId xmlns:a16="http://schemas.microsoft.com/office/drawing/2014/main" id="{26D83CF6-4902-47D4-88F4-CE52F263C831}"/>
                    </a:ext>
                  </a:extLst>
                </p:cNvPr>
                <p:cNvSpPr/>
                <p:nvPr/>
              </p:nvSpPr>
              <p:spPr>
                <a:xfrm rot="18594233" flipV="1">
                  <a:off x="6024243" y="3125297"/>
                  <a:ext cx="438439" cy="340785"/>
                </a:xfrm>
                <a:custGeom>
                  <a:avLst/>
                  <a:gdLst>
                    <a:gd name="connsiteX0" fmla="*/ 0 w 1440107"/>
                    <a:gd name="connsiteY0" fmla="*/ 217596 h 435191"/>
                    <a:gd name="connsiteX1" fmla="*/ 720054 w 1440107"/>
                    <a:gd name="connsiteY1" fmla="*/ 0 h 435191"/>
                    <a:gd name="connsiteX2" fmla="*/ 1440108 w 1440107"/>
                    <a:gd name="connsiteY2" fmla="*/ 217596 h 435191"/>
                    <a:gd name="connsiteX3" fmla="*/ 720054 w 1440107"/>
                    <a:gd name="connsiteY3" fmla="*/ 435192 h 435191"/>
                    <a:gd name="connsiteX4" fmla="*/ 0 w 1440107"/>
                    <a:gd name="connsiteY4" fmla="*/ 217596 h 435191"/>
                    <a:gd name="connsiteX0" fmla="*/ 0 w 1615206"/>
                    <a:gd name="connsiteY0" fmla="*/ 81604 h 468429"/>
                    <a:gd name="connsiteX1" fmla="*/ 895152 w 1615206"/>
                    <a:gd name="connsiteY1" fmla="*/ 29378 h 468429"/>
                    <a:gd name="connsiteX2" fmla="*/ 1615206 w 1615206"/>
                    <a:gd name="connsiteY2" fmla="*/ 246974 h 468429"/>
                    <a:gd name="connsiteX3" fmla="*/ 895152 w 1615206"/>
                    <a:gd name="connsiteY3" fmla="*/ 464570 h 468429"/>
                    <a:gd name="connsiteX4" fmla="*/ 0 w 1615206"/>
                    <a:gd name="connsiteY4" fmla="*/ 81604 h 468429"/>
                    <a:gd name="connsiteX0" fmla="*/ 11631 w 1626837"/>
                    <a:gd name="connsiteY0" fmla="*/ 67070 h 453895"/>
                    <a:gd name="connsiteX1" fmla="*/ 906783 w 1626837"/>
                    <a:gd name="connsiteY1" fmla="*/ 14844 h 453895"/>
                    <a:gd name="connsiteX2" fmla="*/ 1626837 w 1626837"/>
                    <a:gd name="connsiteY2" fmla="*/ 232440 h 453895"/>
                    <a:gd name="connsiteX3" fmla="*/ 478766 w 1626837"/>
                    <a:gd name="connsiteY3" fmla="*/ 450036 h 453895"/>
                    <a:gd name="connsiteX4" fmla="*/ 11631 w 1626837"/>
                    <a:gd name="connsiteY4" fmla="*/ 67070 h 453895"/>
                    <a:gd name="connsiteX0" fmla="*/ 59768 w 1674974"/>
                    <a:gd name="connsiteY0" fmla="*/ 67070 h 450474"/>
                    <a:gd name="connsiteX1" fmla="*/ 954920 w 1674974"/>
                    <a:gd name="connsiteY1" fmla="*/ 14844 h 450474"/>
                    <a:gd name="connsiteX2" fmla="*/ 1674974 w 1674974"/>
                    <a:gd name="connsiteY2" fmla="*/ 232440 h 450474"/>
                    <a:gd name="connsiteX3" fmla="*/ 526903 w 1674974"/>
                    <a:gd name="connsiteY3" fmla="*/ 450036 h 450474"/>
                    <a:gd name="connsiteX4" fmla="*/ 59768 w 1674974"/>
                    <a:gd name="connsiteY4" fmla="*/ 67070 h 450474"/>
                    <a:gd name="connsiteX0" fmla="*/ 11739 w 1646400"/>
                    <a:gd name="connsiteY0" fmla="*/ 74991 h 476921"/>
                    <a:gd name="connsiteX1" fmla="*/ 906891 w 1646400"/>
                    <a:gd name="connsiteY1" fmla="*/ 22765 h 476921"/>
                    <a:gd name="connsiteX2" fmla="*/ 1646400 w 1646400"/>
                    <a:gd name="connsiteY2" fmla="*/ 347365 h 476921"/>
                    <a:gd name="connsiteX3" fmla="*/ 478874 w 1646400"/>
                    <a:gd name="connsiteY3" fmla="*/ 457957 h 476921"/>
                    <a:gd name="connsiteX4" fmla="*/ 11739 w 1646400"/>
                    <a:gd name="connsiteY4" fmla="*/ 74991 h 476921"/>
                    <a:gd name="connsiteX0" fmla="*/ 11739 w 1648520"/>
                    <a:gd name="connsiteY0" fmla="*/ 74991 h 476921"/>
                    <a:gd name="connsiteX1" fmla="*/ 906891 w 1648520"/>
                    <a:gd name="connsiteY1" fmla="*/ 22765 h 476921"/>
                    <a:gd name="connsiteX2" fmla="*/ 1646400 w 1648520"/>
                    <a:gd name="connsiteY2" fmla="*/ 347365 h 476921"/>
                    <a:gd name="connsiteX3" fmla="*/ 478874 w 1648520"/>
                    <a:gd name="connsiteY3" fmla="*/ 457957 h 476921"/>
                    <a:gd name="connsiteX4" fmla="*/ 11739 w 1648520"/>
                    <a:gd name="connsiteY4" fmla="*/ 74991 h 47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8520" h="476921">
                      <a:moveTo>
                        <a:pt x="11739" y="74991"/>
                      </a:moveTo>
                      <a:cubicBezTo>
                        <a:pt x="83075" y="2459"/>
                        <a:pt x="634448" y="-22631"/>
                        <a:pt x="906891" y="22765"/>
                      </a:cubicBezTo>
                      <a:cubicBezTo>
                        <a:pt x="1179335" y="68161"/>
                        <a:pt x="1685311" y="-6274"/>
                        <a:pt x="1646400" y="347365"/>
                      </a:cubicBezTo>
                      <a:cubicBezTo>
                        <a:pt x="1646400" y="467540"/>
                        <a:pt x="751318" y="503353"/>
                        <a:pt x="478874" y="457957"/>
                      </a:cubicBezTo>
                      <a:cubicBezTo>
                        <a:pt x="206431" y="412561"/>
                        <a:pt x="-59597" y="147523"/>
                        <a:pt x="11739" y="74991"/>
                      </a:cubicBezTo>
                      <a:close/>
                    </a:path>
                  </a:pathLst>
                </a:custGeom>
                <a:solidFill>
                  <a:srgbClr val="AEBECE">
                    <a:alpha val="55000"/>
                  </a:srgb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 sz="1600" spc="-150" dirty="0">
                    <a:latin typeface="+mn-ea"/>
                  </a:endParaRPr>
                </a:p>
              </p:txBody>
            </p:sp>
            <p:sp>
              <p:nvSpPr>
                <p:cNvPr id="97" name="타원 3">
                  <a:extLst>
                    <a:ext uri="{FF2B5EF4-FFF2-40B4-BE49-F238E27FC236}">
                      <a16:creationId xmlns:a16="http://schemas.microsoft.com/office/drawing/2014/main" id="{8FEA3585-7DB0-4088-89B8-DCFC2AF6E447}"/>
                    </a:ext>
                  </a:extLst>
                </p:cNvPr>
                <p:cNvSpPr/>
                <p:nvPr/>
              </p:nvSpPr>
              <p:spPr>
                <a:xfrm rot="3960811">
                  <a:off x="6758699" y="3651742"/>
                  <a:ext cx="255615" cy="614044"/>
                </a:xfrm>
                <a:custGeom>
                  <a:avLst/>
                  <a:gdLst>
                    <a:gd name="connsiteX0" fmla="*/ 0 w 1440107"/>
                    <a:gd name="connsiteY0" fmla="*/ 217596 h 435191"/>
                    <a:gd name="connsiteX1" fmla="*/ 720054 w 1440107"/>
                    <a:gd name="connsiteY1" fmla="*/ 0 h 435191"/>
                    <a:gd name="connsiteX2" fmla="*/ 1440108 w 1440107"/>
                    <a:gd name="connsiteY2" fmla="*/ 217596 h 435191"/>
                    <a:gd name="connsiteX3" fmla="*/ 720054 w 1440107"/>
                    <a:gd name="connsiteY3" fmla="*/ 435192 h 435191"/>
                    <a:gd name="connsiteX4" fmla="*/ 0 w 1440107"/>
                    <a:gd name="connsiteY4" fmla="*/ 217596 h 435191"/>
                    <a:gd name="connsiteX0" fmla="*/ 0 w 1615206"/>
                    <a:gd name="connsiteY0" fmla="*/ 81604 h 468429"/>
                    <a:gd name="connsiteX1" fmla="*/ 895152 w 1615206"/>
                    <a:gd name="connsiteY1" fmla="*/ 29378 h 468429"/>
                    <a:gd name="connsiteX2" fmla="*/ 1615206 w 1615206"/>
                    <a:gd name="connsiteY2" fmla="*/ 246974 h 468429"/>
                    <a:gd name="connsiteX3" fmla="*/ 895152 w 1615206"/>
                    <a:gd name="connsiteY3" fmla="*/ 464570 h 468429"/>
                    <a:gd name="connsiteX4" fmla="*/ 0 w 1615206"/>
                    <a:gd name="connsiteY4" fmla="*/ 81604 h 468429"/>
                    <a:gd name="connsiteX0" fmla="*/ 11631 w 1626837"/>
                    <a:gd name="connsiteY0" fmla="*/ 67070 h 453895"/>
                    <a:gd name="connsiteX1" fmla="*/ 906783 w 1626837"/>
                    <a:gd name="connsiteY1" fmla="*/ 14844 h 453895"/>
                    <a:gd name="connsiteX2" fmla="*/ 1626837 w 1626837"/>
                    <a:gd name="connsiteY2" fmla="*/ 232440 h 453895"/>
                    <a:gd name="connsiteX3" fmla="*/ 478766 w 1626837"/>
                    <a:gd name="connsiteY3" fmla="*/ 450036 h 453895"/>
                    <a:gd name="connsiteX4" fmla="*/ 11631 w 1626837"/>
                    <a:gd name="connsiteY4" fmla="*/ 67070 h 453895"/>
                    <a:gd name="connsiteX0" fmla="*/ 59768 w 1674974"/>
                    <a:gd name="connsiteY0" fmla="*/ 67070 h 450474"/>
                    <a:gd name="connsiteX1" fmla="*/ 954920 w 1674974"/>
                    <a:gd name="connsiteY1" fmla="*/ 14844 h 450474"/>
                    <a:gd name="connsiteX2" fmla="*/ 1674974 w 1674974"/>
                    <a:gd name="connsiteY2" fmla="*/ 232440 h 450474"/>
                    <a:gd name="connsiteX3" fmla="*/ 526903 w 1674974"/>
                    <a:gd name="connsiteY3" fmla="*/ 450036 h 450474"/>
                    <a:gd name="connsiteX4" fmla="*/ 59768 w 1674974"/>
                    <a:gd name="connsiteY4" fmla="*/ 67070 h 450474"/>
                    <a:gd name="connsiteX0" fmla="*/ 11739 w 1646400"/>
                    <a:gd name="connsiteY0" fmla="*/ 74991 h 476921"/>
                    <a:gd name="connsiteX1" fmla="*/ 906891 w 1646400"/>
                    <a:gd name="connsiteY1" fmla="*/ 22765 h 476921"/>
                    <a:gd name="connsiteX2" fmla="*/ 1646400 w 1646400"/>
                    <a:gd name="connsiteY2" fmla="*/ 347365 h 476921"/>
                    <a:gd name="connsiteX3" fmla="*/ 478874 w 1646400"/>
                    <a:gd name="connsiteY3" fmla="*/ 457957 h 476921"/>
                    <a:gd name="connsiteX4" fmla="*/ 11739 w 1646400"/>
                    <a:gd name="connsiteY4" fmla="*/ 74991 h 476921"/>
                    <a:gd name="connsiteX0" fmla="*/ 11739 w 1648520"/>
                    <a:gd name="connsiteY0" fmla="*/ 74991 h 476921"/>
                    <a:gd name="connsiteX1" fmla="*/ 906891 w 1648520"/>
                    <a:gd name="connsiteY1" fmla="*/ 22765 h 476921"/>
                    <a:gd name="connsiteX2" fmla="*/ 1646400 w 1648520"/>
                    <a:gd name="connsiteY2" fmla="*/ 347365 h 476921"/>
                    <a:gd name="connsiteX3" fmla="*/ 478874 w 1648520"/>
                    <a:gd name="connsiteY3" fmla="*/ 457957 h 476921"/>
                    <a:gd name="connsiteX4" fmla="*/ 11739 w 1648520"/>
                    <a:gd name="connsiteY4" fmla="*/ 74991 h 476921"/>
                    <a:gd name="connsiteX0" fmla="*/ 5992 w 2022618"/>
                    <a:gd name="connsiteY0" fmla="*/ 353664 h 437978"/>
                    <a:gd name="connsiteX1" fmla="*/ 1280713 w 2022618"/>
                    <a:gd name="connsiteY1" fmla="*/ 2076 h 437978"/>
                    <a:gd name="connsiteX2" fmla="*/ 2020222 w 2022618"/>
                    <a:gd name="connsiteY2" fmla="*/ 326676 h 437978"/>
                    <a:gd name="connsiteX3" fmla="*/ 852696 w 2022618"/>
                    <a:gd name="connsiteY3" fmla="*/ 437268 h 437978"/>
                    <a:gd name="connsiteX4" fmla="*/ 5992 w 2022618"/>
                    <a:gd name="connsiteY4" fmla="*/ 353664 h 437978"/>
                    <a:gd name="connsiteX0" fmla="*/ 22256 w 2061928"/>
                    <a:gd name="connsiteY0" fmla="*/ 376734 h 461180"/>
                    <a:gd name="connsiteX1" fmla="*/ 1780065 w 2061928"/>
                    <a:gd name="connsiteY1" fmla="*/ 873 h 461180"/>
                    <a:gd name="connsiteX2" fmla="*/ 2036486 w 2061928"/>
                    <a:gd name="connsiteY2" fmla="*/ 349746 h 461180"/>
                    <a:gd name="connsiteX3" fmla="*/ 868960 w 2061928"/>
                    <a:gd name="connsiteY3" fmla="*/ 460338 h 461180"/>
                    <a:gd name="connsiteX4" fmla="*/ 22256 w 2061928"/>
                    <a:gd name="connsiteY4" fmla="*/ 376734 h 461180"/>
                    <a:gd name="connsiteX0" fmla="*/ 22731 w 2151964"/>
                    <a:gd name="connsiteY0" fmla="*/ 431642 h 526814"/>
                    <a:gd name="connsiteX1" fmla="*/ 1780540 w 2151964"/>
                    <a:gd name="connsiteY1" fmla="*/ 55781 h 526814"/>
                    <a:gd name="connsiteX2" fmla="*/ 2140481 w 2151964"/>
                    <a:gd name="connsiteY2" fmla="*/ 234746 h 526814"/>
                    <a:gd name="connsiteX3" fmla="*/ 869435 w 2151964"/>
                    <a:gd name="connsiteY3" fmla="*/ 515246 h 526814"/>
                    <a:gd name="connsiteX4" fmla="*/ 22731 w 2151964"/>
                    <a:gd name="connsiteY4" fmla="*/ 431642 h 526814"/>
                    <a:gd name="connsiteX0" fmla="*/ 23401 w 2284847"/>
                    <a:gd name="connsiteY0" fmla="*/ 444965 h 541828"/>
                    <a:gd name="connsiteX1" fmla="*/ 1781210 w 2284847"/>
                    <a:gd name="connsiteY1" fmla="*/ 69104 h 541828"/>
                    <a:gd name="connsiteX2" fmla="*/ 2279178 w 2284847"/>
                    <a:gd name="connsiteY2" fmla="*/ 223797 h 541828"/>
                    <a:gd name="connsiteX3" fmla="*/ 870105 w 2284847"/>
                    <a:gd name="connsiteY3" fmla="*/ 528569 h 541828"/>
                    <a:gd name="connsiteX4" fmla="*/ 23401 w 2284847"/>
                    <a:gd name="connsiteY4" fmla="*/ 444965 h 541828"/>
                    <a:gd name="connsiteX0" fmla="*/ 23401 w 2279179"/>
                    <a:gd name="connsiteY0" fmla="*/ 402251 h 499114"/>
                    <a:gd name="connsiteX1" fmla="*/ 1781210 w 2279179"/>
                    <a:gd name="connsiteY1" fmla="*/ 26390 h 499114"/>
                    <a:gd name="connsiteX2" fmla="*/ 2279178 w 2279179"/>
                    <a:gd name="connsiteY2" fmla="*/ 181083 h 499114"/>
                    <a:gd name="connsiteX3" fmla="*/ 870105 w 2279179"/>
                    <a:gd name="connsiteY3" fmla="*/ 485855 h 499114"/>
                    <a:gd name="connsiteX4" fmla="*/ 23401 w 2279179"/>
                    <a:gd name="connsiteY4" fmla="*/ 402251 h 499114"/>
                    <a:gd name="connsiteX0" fmla="*/ 8325 w 2264103"/>
                    <a:gd name="connsiteY0" fmla="*/ 368117 h 463775"/>
                    <a:gd name="connsiteX1" fmla="*/ 1352060 w 2264103"/>
                    <a:gd name="connsiteY1" fmla="*/ 48892 h 463775"/>
                    <a:gd name="connsiteX2" fmla="*/ 2264102 w 2264103"/>
                    <a:gd name="connsiteY2" fmla="*/ 146949 h 463775"/>
                    <a:gd name="connsiteX3" fmla="*/ 855029 w 2264103"/>
                    <a:gd name="connsiteY3" fmla="*/ 451721 h 463775"/>
                    <a:gd name="connsiteX4" fmla="*/ 8325 w 2264103"/>
                    <a:gd name="connsiteY4" fmla="*/ 368117 h 463775"/>
                    <a:gd name="connsiteX0" fmla="*/ 8599 w 2240738"/>
                    <a:gd name="connsiteY0" fmla="*/ 203291 h 442581"/>
                    <a:gd name="connsiteX1" fmla="*/ 1328695 w 2240738"/>
                    <a:gd name="connsiteY1" fmla="*/ 39277 h 442581"/>
                    <a:gd name="connsiteX2" fmla="*/ 2240737 w 2240738"/>
                    <a:gd name="connsiteY2" fmla="*/ 137334 h 442581"/>
                    <a:gd name="connsiteX3" fmla="*/ 831664 w 2240738"/>
                    <a:gd name="connsiteY3" fmla="*/ 442106 h 442581"/>
                    <a:gd name="connsiteX4" fmla="*/ 8599 w 2240738"/>
                    <a:gd name="connsiteY4" fmla="*/ 203291 h 442581"/>
                    <a:gd name="connsiteX0" fmla="*/ 9362 w 2548842"/>
                    <a:gd name="connsiteY0" fmla="*/ 168371 h 432717"/>
                    <a:gd name="connsiteX1" fmla="*/ 1329458 w 2548842"/>
                    <a:gd name="connsiteY1" fmla="*/ 4357 h 432717"/>
                    <a:gd name="connsiteX2" fmla="*/ 2548842 w 2548842"/>
                    <a:gd name="connsiteY2" fmla="*/ 344544 h 432717"/>
                    <a:gd name="connsiteX3" fmla="*/ 832427 w 2548842"/>
                    <a:gd name="connsiteY3" fmla="*/ 407186 h 432717"/>
                    <a:gd name="connsiteX4" fmla="*/ 9362 w 2548842"/>
                    <a:gd name="connsiteY4" fmla="*/ 168371 h 432717"/>
                    <a:gd name="connsiteX0" fmla="*/ 9362 w 2567009"/>
                    <a:gd name="connsiteY0" fmla="*/ 169701 h 434047"/>
                    <a:gd name="connsiteX1" fmla="*/ 1329458 w 2567009"/>
                    <a:gd name="connsiteY1" fmla="*/ 5687 h 434047"/>
                    <a:gd name="connsiteX2" fmla="*/ 2548842 w 2567009"/>
                    <a:gd name="connsiteY2" fmla="*/ 345874 h 434047"/>
                    <a:gd name="connsiteX3" fmla="*/ 832427 w 2567009"/>
                    <a:gd name="connsiteY3" fmla="*/ 408516 h 434047"/>
                    <a:gd name="connsiteX4" fmla="*/ 9362 w 2567009"/>
                    <a:gd name="connsiteY4" fmla="*/ 169701 h 434047"/>
                    <a:gd name="connsiteX0" fmla="*/ 28462 w 2586109"/>
                    <a:gd name="connsiteY0" fmla="*/ 169701 h 446028"/>
                    <a:gd name="connsiteX1" fmla="*/ 1348558 w 2586109"/>
                    <a:gd name="connsiteY1" fmla="*/ 5687 h 446028"/>
                    <a:gd name="connsiteX2" fmla="*/ 2567942 w 2586109"/>
                    <a:gd name="connsiteY2" fmla="*/ 345874 h 446028"/>
                    <a:gd name="connsiteX3" fmla="*/ 615112 w 2586109"/>
                    <a:gd name="connsiteY3" fmla="*/ 427141 h 446028"/>
                    <a:gd name="connsiteX4" fmla="*/ 28462 w 2586109"/>
                    <a:gd name="connsiteY4" fmla="*/ 169701 h 446028"/>
                    <a:gd name="connsiteX0" fmla="*/ 25998 w 2582934"/>
                    <a:gd name="connsiteY0" fmla="*/ 166568 h 442895"/>
                    <a:gd name="connsiteX1" fmla="*/ 1301751 w 2582934"/>
                    <a:gd name="connsiteY1" fmla="*/ 7178 h 442895"/>
                    <a:gd name="connsiteX2" fmla="*/ 2565478 w 2582934"/>
                    <a:gd name="connsiteY2" fmla="*/ 342741 h 442895"/>
                    <a:gd name="connsiteX3" fmla="*/ 612648 w 2582934"/>
                    <a:gd name="connsiteY3" fmla="*/ 424008 h 442895"/>
                    <a:gd name="connsiteX4" fmla="*/ 25998 w 2582934"/>
                    <a:gd name="connsiteY4" fmla="*/ 166568 h 442895"/>
                    <a:gd name="connsiteX0" fmla="*/ 25998 w 2581411"/>
                    <a:gd name="connsiteY0" fmla="*/ 183877 h 460204"/>
                    <a:gd name="connsiteX1" fmla="*/ 1301751 w 2581411"/>
                    <a:gd name="connsiteY1" fmla="*/ 24487 h 460204"/>
                    <a:gd name="connsiteX2" fmla="*/ 2565478 w 2581411"/>
                    <a:gd name="connsiteY2" fmla="*/ 360050 h 460204"/>
                    <a:gd name="connsiteX3" fmla="*/ 612648 w 2581411"/>
                    <a:gd name="connsiteY3" fmla="*/ 441317 h 460204"/>
                    <a:gd name="connsiteX4" fmla="*/ 25998 w 2581411"/>
                    <a:gd name="connsiteY4" fmla="*/ 183877 h 460204"/>
                    <a:gd name="connsiteX0" fmla="*/ 25998 w 2581696"/>
                    <a:gd name="connsiteY0" fmla="*/ 180769 h 457096"/>
                    <a:gd name="connsiteX1" fmla="*/ 1301751 w 2581696"/>
                    <a:gd name="connsiteY1" fmla="*/ 21379 h 457096"/>
                    <a:gd name="connsiteX2" fmla="*/ 2565478 w 2581696"/>
                    <a:gd name="connsiteY2" fmla="*/ 356942 h 457096"/>
                    <a:gd name="connsiteX3" fmla="*/ 612648 w 2581696"/>
                    <a:gd name="connsiteY3" fmla="*/ 438209 h 457096"/>
                    <a:gd name="connsiteX4" fmla="*/ 25998 w 2581696"/>
                    <a:gd name="connsiteY4" fmla="*/ 180769 h 457096"/>
                    <a:gd name="connsiteX0" fmla="*/ 20838 w 1965264"/>
                    <a:gd name="connsiteY0" fmla="*/ 191175 h 454078"/>
                    <a:gd name="connsiteX1" fmla="*/ 1296591 w 1965264"/>
                    <a:gd name="connsiteY1" fmla="*/ 31785 h 454078"/>
                    <a:gd name="connsiteX2" fmla="*/ 1932880 w 1965264"/>
                    <a:gd name="connsiteY2" fmla="*/ 313750 h 454078"/>
                    <a:gd name="connsiteX3" fmla="*/ 607488 w 1965264"/>
                    <a:gd name="connsiteY3" fmla="*/ 448615 h 454078"/>
                    <a:gd name="connsiteX4" fmla="*/ 20838 w 1965264"/>
                    <a:gd name="connsiteY4" fmla="*/ 191175 h 454078"/>
                    <a:gd name="connsiteX0" fmla="*/ 3234 w 1933805"/>
                    <a:gd name="connsiteY0" fmla="*/ 211368 h 474271"/>
                    <a:gd name="connsiteX1" fmla="*/ 818868 w 1933805"/>
                    <a:gd name="connsiteY1" fmla="*/ 17870 h 474271"/>
                    <a:gd name="connsiteX2" fmla="*/ 1915276 w 1933805"/>
                    <a:gd name="connsiteY2" fmla="*/ 333943 h 474271"/>
                    <a:gd name="connsiteX3" fmla="*/ 589884 w 1933805"/>
                    <a:gd name="connsiteY3" fmla="*/ 468808 h 474271"/>
                    <a:gd name="connsiteX4" fmla="*/ 3234 w 1933805"/>
                    <a:gd name="connsiteY4" fmla="*/ 211368 h 474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33805" h="474271">
                      <a:moveTo>
                        <a:pt x="3234" y="211368"/>
                      </a:moveTo>
                      <a:cubicBezTo>
                        <a:pt x="41398" y="136212"/>
                        <a:pt x="500194" y="-2559"/>
                        <a:pt x="818868" y="17870"/>
                      </a:cubicBezTo>
                      <a:cubicBezTo>
                        <a:pt x="1137542" y="38299"/>
                        <a:pt x="2076832" y="-144789"/>
                        <a:pt x="1915276" y="333943"/>
                      </a:cubicBezTo>
                      <a:cubicBezTo>
                        <a:pt x="1915276" y="454118"/>
                        <a:pt x="908558" y="489237"/>
                        <a:pt x="589884" y="468808"/>
                      </a:cubicBezTo>
                      <a:cubicBezTo>
                        <a:pt x="271210" y="448379"/>
                        <a:pt x="-34930" y="286524"/>
                        <a:pt x="3234" y="211368"/>
                      </a:cubicBezTo>
                      <a:close/>
                    </a:path>
                  </a:pathLst>
                </a:custGeom>
                <a:solidFill>
                  <a:srgbClr val="155397">
                    <a:alpha val="48000"/>
                  </a:srgbClr>
                </a:solidFill>
                <a:ln w="12700">
                  <a:solidFill>
                    <a:srgbClr val="155397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 sz="1600" spc="-150" dirty="0">
                    <a:latin typeface="+mn-ea"/>
                  </a:endParaRPr>
                </a:p>
              </p:txBody>
            </p:sp>
            <p:sp>
              <p:nvSpPr>
                <p:cNvPr id="98" name="타원 3">
                  <a:extLst>
                    <a:ext uri="{FF2B5EF4-FFF2-40B4-BE49-F238E27FC236}">
                      <a16:creationId xmlns:a16="http://schemas.microsoft.com/office/drawing/2014/main" id="{A1E8C13F-012B-4183-9E2A-082230C65F03}"/>
                    </a:ext>
                  </a:extLst>
                </p:cNvPr>
                <p:cNvSpPr/>
                <p:nvPr/>
              </p:nvSpPr>
              <p:spPr>
                <a:xfrm rot="740201">
                  <a:off x="6365716" y="3328014"/>
                  <a:ext cx="451745" cy="465974"/>
                </a:xfrm>
                <a:custGeom>
                  <a:avLst/>
                  <a:gdLst>
                    <a:gd name="connsiteX0" fmla="*/ 0 w 1440107"/>
                    <a:gd name="connsiteY0" fmla="*/ 217596 h 435191"/>
                    <a:gd name="connsiteX1" fmla="*/ 720054 w 1440107"/>
                    <a:gd name="connsiteY1" fmla="*/ 0 h 435191"/>
                    <a:gd name="connsiteX2" fmla="*/ 1440108 w 1440107"/>
                    <a:gd name="connsiteY2" fmla="*/ 217596 h 435191"/>
                    <a:gd name="connsiteX3" fmla="*/ 720054 w 1440107"/>
                    <a:gd name="connsiteY3" fmla="*/ 435192 h 435191"/>
                    <a:gd name="connsiteX4" fmla="*/ 0 w 1440107"/>
                    <a:gd name="connsiteY4" fmla="*/ 217596 h 435191"/>
                    <a:gd name="connsiteX0" fmla="*/ 0 w 1615206"/>
                    <a:gd name="connsiteY0" fmla="*/ 81604 h 468429"/>
                    <a:gd name="connsiteX1" fmla="*/ 895152 w 1615206"/>
                    <a:gd name="connsiteY1" fmla="*/ 29378 h 468429"/>
                    <a:gd name="connsiteX2" fmla="*/ 1615206 w 1615206"/>
                    <a:gd name="connsiteY2" fmla="*/ 246974 h 468429"/>
                    <a:gd name="connsiteX3" fmla="*/ 895152 w 1615206"/>
                    <a:gd name="connsiteY3" fmla="*/ 464570 h 468429"/>
                    <a:gd name="connsiteX4" fmla="*/ 0 w 1615206"/>
                    <a:gd name="connsiteY4" fmla="*/ 81604 h 468429"/>
                    <a:gd name="connsiteX0" fmla="*/ 11631 w 1626837"/>
                    <a:gd name="connsiteY0" fmla="*/ 67070 h 453895"/>
                    <a:gd name="connsiteX1" fmla="*/ 906783 w 1626837"/>
                    <a:gd name="connsiteY1" fmla="*/ 14844 h 453895"/>
                    <a:gd name="connsiteX2" fmla="*/ 1626837 w 1626837"/>
                    <a:gd name="connsiteY2" fmla="*/ 232440 h 453895"/>
                    <a:gd name="connsiteX3" fmla="*/ 478766 w 1626837"/>
                    <a:gd name="connsiteY3" fmla="*/ 450036 h 453895"/>
                    <a:gd name="connsiteX4" fmla="*/ 11631 w 1626837"/>
                    <a:gd name="connsiteY4" fmla="*/ 67070 h 453895"/>
                    <a:gd name="connsiteX0" fmla="*/ 59768 w 1674974"/>
                    <a:gd name="connsiteY0" fmla="*/ 67070 h 450474"/>
                    <a:gd name="connsiteX1" fmla="*/ 954920 w 1674974"/>
                    <a:gd name="connsiteY1" fmla="*/ 14844 h 450474"/>
                    <a:gd name="connsiteX2" fmla="*/ 1674974 w 1674974"/>
                    <a:gd name="connsiteY2" fmla="*/ 232440 h 450474"/>
                    <a:gd name="connsiteX3" fmla="*/ 526903 w 1674974"/>
                    <a:gd name="connsiteY3" fmla="*/ 450036 h 450474"/>
                    <a:gd name="connsiteX4" fmla="*/ 59768 w 1674974"/>
                    <a:gd name="connsiteY4" fmla="*/ 67070 h 450474"/>
                    <a:gd name="connsiteX0" fmla="*/ 11739 w 1646400"/>
                    <a:gd name="connsiteY0" fmla="*/ 74991 h 476921"/>
                    <a:gd name="connsiteX1" fmla="*/ 906891 w 1646400"/>
                    <a:gd name="connsiteY1" fmla="*/ 22765 h 476921"/>
                    <a:gd name="connsiteX2" fmla="*/ 1646400 w 1646400"/>
                    <a:gd name="connsiteY2" fmla="*/ 347365 h 476921"/>
                    <a:gd name="connsiteX3" fmla="*/ 478874 w 1646400"/>
                    <a:gd name="connsiteY3" fmla="*/ 457957 h 476921"/>
                    <a:gd name="connsiteX4" fmla="*/ 11739 w 1646400"/>
                    <a:gd name="connsiteY4" fmla="*/ 74991 h 476921"/>
                    <a:gd name="connsiteX0" fmla="*/ 11739 w 1648520"/>
                    <a:gd name="connsiteY0" fmla="*/ 74991 h 476921"/>
                    <a:gd name="connsiteX1" fmla="*/ 906891 w 1648520"/>
                    <a:gd name="connsiteY1" fmla="*/ 22765 h 476921"/>
                    <a:gd name="connsiteX2" fmla="*/ 1646400 w 1648520"/>
                    <a:gd name="connsiteY2" fmla="*/ 347365 h 476921"/>
                    <a:gd name="connsiteX3" fmla="*/ 478874 w 1648520"/>
                    <a:gd name="connsiteY3" fmla="*/ 457957 h 476921"/>
                    <a:gd name="connsiteX4" fmla="*/ 11739 w 1648520"/>
                    <a:gd name="connsiteY4" fmla="*/ 74991 h 476921"/>
                    <a:gd name="connsiteX0" fmla="*/ 5992 w 2022618"/>
                    <a:gd name="connsiteY0" fmla="*/ 353664 h 437978"/>
                    <a:gd name="connsiteX1" fmla="*/ 1280713 w 2022618"/>
                    <a:gd name="connsiteY1" fmla="*/ 2076 h 437978"/>
                    <a:gd name="connsiteX2" fmla="*/ 2020222 w 2022618"/>
                    <a:gd name="connsiteY2" fmla="*/ 326676 h 437978"/>
                    <a:gd name="connsiteX3" fmla="*/ 852696 w 2022618"/>
                    <a:gd name="connsiteY3" fmla="*/ 437268 h 437978"/>
                    <a:gd name="connsiteX4" fmla="*/ 5992 w 2022618"/>
                    <a:gd name="connsiteY4" fmla="*/ 353664 h 437978"/>
                    <a:gd name="connsiteX0" fmla="*/ 22256 w 2061928"/>
                    <a:gd name="connsiteY0" fmla="*/ 376734 h 461180"/>
                    <a:gd name="connsiteX1" fmla="*/ 1780065 w 2061928"/>
                    <a:gd name="connsiteY1" fmla="*/ 873 h 461180"/>
                    <a:gd name="connsiteX2" fmla="*/ 2036486 w 2061928"/>
                    <a:gd name="connsiteY2" fmla="*/ 349746 h 461180"/>
                    <a:gd name="connsiteX3" fmla="*/ 868960 w 2061928"/>
                    <a:gd name="connsiteY3" fmla="*/ 460338 h 461180"/>
                    <a:gd name="connsiteX4" fmla="*/ 22256 w 2061928"/>
                    <a:gd name="connsiteY4" fmla="*/ 376734 h 461180"/>
                    <a:gd name="connsiteX0" fmla="*/ 22731 w 2151964"/>
                    <a:gd name="connsiteY0" fmla="*/ 431642 h 526814"/>
                    <a:gd name="connsiteX1" fmla="*/ 1780540 w 2151964"/>
                    <a:gd name="connsiteY1" fmla="*/ 55781 h 526814"/>
                    <a:gd name="connsiteX2" fmla="*/ 2140481 w 2151964"/>
                    <a:gd name="connsiteY2" fmla="*/ 234746 h 526814"/>
                    <a:gd name="connsiteX3" fmla="*/ 869435 w 2151964"/>
                    <a:gd name="connsiteY3" fmla="*/ 515246 h 526814"/>
                    <a:gd name="connsiteX4" fmla="*/ 22731 w 2151964"/>
                    <a:gd name="connsiteY4" fmla="*/ 431642 h 526814"/>
                    <a:gd name="connsiteX0" fmla="*/ 23401 w 2284847"/>
                    <a:gd name="connsiteY0" fmla="*/ 444965 h 541828"/>
                    <a:gd name="connsiteX1" fmla="*/ 1781210 w 2284847"/>
                    <a:gd name="connsiteY1" fmla="*/ 69104 h 541828"/>
                    <a:gd name="connsiteX2" fmla="*/ 2279178 w 2284847"/>
                    <a:gd name="connsiteY2" fmla="*/ 223797 h 541828"/>
                    <a:gd name="connsiteX3" fmla="*/ 870105 w 2284847"/>
                    <a:gd name="connsiteY3" fmla="*/ 528569 h 541828"/>
                    <a:gd name="connsiteX4" fmla="*/ 23401 w 2284847"/>
                    <a:gd name="connsiteY4" fmla="*/ 444965 h 541828"/>
                    <a:gd name="connsiteX0" fmla="*/ 23401 w 2279179"/>
                    <a:gd name="connsiteY0" fmla="*/ 402251 h 499114"/>
                    <a:gd name="connsiteX1" fmla="*/ 1781210 w 2279179"/>
                    <a:gd name="connsiteY1" fmla="*/ 26390 h 499114"/>
                    <a:gd name="connsiteX2" fmla="*/ 2279178 w 2279179"/>
                    <a:gd name="connsiteY2" fmla="*/ 181083 h 499114"/>
                    <a:gd name="connsiteX3" fmla="*/ 870105 w 2279179"/>
                    <a:gd name="connsiteY3" fmla="*/ 485855 h 499114"/>
                    <a:gd name="connsiteX4" fmla="*/ 23401 w 2279179"/>
                    <a:gd name="connsiteY4" fmla="*/ 402251 h 499114"/>
                    <a:gd name="connsiteX0" fmla="*/ 8325 w 2264103"/>
                    <a:gd name="connsiteY0" fmla="*/ 368117 h 463775"/>
                    <a:gd name="connsiteX1" fmla="*/ 1352060 w 2264103"/>
                    <a:gd name="connsiteY1" fmla="*/ 48892 h 463775"/>
                    <a:gd name="connsiteX2" fmla="*/ 2264102 w 2264103"/>
                    <a:gd name="connsiteY2" fmla="*/ 146949 h 463775"/>
                    <a:gd name="connsiteX3" fmla="*/ 855029 w 2264103"/>
                    <a:gd name="connsiteY3" fmla="*/ 451721 h 463775"/>
                    <a:gd name="connsiteX4" fmla="*/ 8325 w 2264103"/>
                    <a:gd name="connsiteY4" fmla="*/ 368117 h 463775"/>
                    <a:gd name="connsiteX0" fmla="*/ 8599 w 2240738"/>
                    <a:gd name="connsiteY0" fmla="*/ 203291 h 442581"/>
                    <a:gd name="connsiteX1" fmla="*/ 1328695 w 2240738"/>
                    <a:gd name="connsiteY1" fmla="*/ 39277 h 442581"/>
                    <a:gd name="connsiteX2" fmla="*/ 2240737 w 2240738"/>
                    <a:gd name="connsiteY2" fmla="*/ 137334 h 442581"/>
                    <a:gd name="connsiteX3" fmla="*/ 831664 w 2240738"/>
                    <a:gd name="connsiteY3" fmla="*/ 442106 h 442581"/>
                    <a:gd name="connsiteX4" fmla="*/ 8599 w 2240738"/>
                    <a:gd name="connsiteY4" fmla="*/ 203291 h 442581"/>
                    <a:gd name="connsiteX0" fmla="*/ 9362 w 2548842"/>
                    <a:gd name="connsiteY0" fmla="*/ 168371 h 432717"/>
                    <a:gd name="connsiteX1" fmla="*/ 1329458 w 2548842"/>
                    <a:gd name="connsiteY1" fmla="*/ 4357 h 432717"/>
                    <a:gd name="connsiteX2" fmla="*/ 2548842 w 2548842"/>
                    <a:gd name="connsiteY2" fmla="*/ 344544 h 432717"/>
                    <a:gd name="connsiteX3" fmla="*/ 832427 w 2548842"/>
                    <a:gd name="connsiteY3" fmla="*/ 407186 h 432717"/>
                    <a:gd name="connsiteX4" fmla="*/ 9362 w 2548842"/>
                    <a:gd name="connsiteY4" fmla="*/ 168371 h 432717"/>
                    <a:gd name="connsiteX0" fmla="*/ 9362 w 2567009"/>
                    <a:gd name="connsiteY0" fmla="*/ 169701 h 434047"/>
                    <a:gd name="connsiteX1" fmla="*/ 1329458 w 2567009"/>
                    <a:gd name="connsiteY1" fmla="*/ 5687 h 434047"/>
                    <a:gd name="connsiteX2" fmla="*/ 2548842 w 2567009"/>
                    <a:gd name="connsiteY2" fmla="*/ 345874 h 434047"/>
                    <a:gd name="connsiteX3" fmla="*/ 832427 w 2567009"/>
                    <a:gd name="connsiteY3" fmla="*/ 408516 h 434047"/>
                    <a:gd name="connsiteX4" fmla="*/ 9362 w 2567009"/>
                    <a:gd name="connsiteY4" fmla="*/ 169701 h 434047"/>
                    <a:gd name="connsiteX0" fmla="*/ 28462 w 2586109"/>
                    <a:gd name="connsiteY0" fmla="*/ 169701 h 446028"/>
                    <a:gd name="connsiteX1" fmla="*/ 1348558 w 2586109"/>
                    <a:gd name="connsiteY1" fmla="*/ 5687 h 446028"/>
                    <a:gd name="connsiteX2" fmla="*/ 2567942 w 2586109"/>
                    <a:gd name="connsiteY2" fmla="*/ 345874 h 446028"/>
                    <a:gd name="connsiteX3" fmla="*/ 615112 w 2586109"/>
                    <a:gd name="connsiteY3" fmla="*/ 427141 h 446028"/>
                    <a:gd name="connsiteX4" fmla="*/ 28462 w 2586109"/>
                    <a:gd name="connsiteY4" fmla="*/ 169701 h 446028"/>
                    <a:gd name="connsiteX0" fmla="*/ 25998 w 2582934"/>
                    <a:gd name="connsiteY0" fmla="*/ 166568 h 442895"/>
                    <a:gd name="connsiteX1" fmla="*/ 1301751 w 2582934"/>
                    <a:gd name="connsiteY1" fmla="*/ 7178 h 442895"/>
                    <a:gd name="connsiteX2" fmla="*/ 2565478 w 2582934"/>
                    <a:gd name="connsiteY2" fmla="*/ 342741 h 442895"/>
                    <a:gd name="connsiteX3" fmla="*/ 612648 w 2582934"/>
                    <a:gd name="connsiteY3" fmla="*/ 424008 h 442895"/>
                    <a:gd name="connsiteX4" fmla="*/ 25998 w 2582934"/>
                    <a:gd name="connsiteY4" fmla="*/ 166568 h 442895"/>
                    <a:gd name="connsiteX0" fmla="*/ 25998 w 2581411"/>
                    <a:gd name="connsiteY0" fmla="*/ 183877 h 460204"/>
                    <a:gd name="connsiteX1" fmla="*/ 1301751 w 2581411"/>
                    <a:gd name="connsiteY1" fmla="*/ 24487 h 460204"/>
                    <a:gd name="connsiteX2" fmla="*/ 2565478 w 2581411"/>
                    <a:gd name="connsiteY2" fmla="*/ 360050 h 460204"/>
                    <a:gd name="connsiteX3" fmla="*/ 612648 w 2581411"/>
                    <a:gd name="connsiteY3" fmla="*/ 441317 h 460204"/>
                    <a:gd name="connsiteX4" fmla="*/ 25998 w 2581411"/>
                    <a:gd name="connsiteY4" fmla="*/ 183877 h 460204"/>
                    <a:gd name="connsiteX0" fmla="*/ 25998 w 2581696"/>
                    <a:gd name="connsiteY0" fmla="*/ 180769 h 457096"/>
                    <a:gd name="connsiteX1" fmla="*/ 1301751 w 2581696"/>
                    <a:gd name="connsiteY1" fmla="*/ 21379 h 457096"/>
                    <a:gd name="connsiteX2" fmla="*/ 2565478 w 2581696"/>
                    <a:gd name="connsiteY2" fmla="*/ 356942 h 457096"/>
                    <a:gd name="connsiteX3" fmla="*/ 612648 w 2581696"/>
                    <a:gd name="connsiteY3" fmla="*/ 438209 h 457096"/>
                    <a:gd name="connsiteX4" fmla="*/ 25998 w 2581696"/>
                    <a:gd name="connsiteY4" fmla="*/ 180769 h 457096"/>
                    <a:gd name="connsiteX0" fmla="*/ 20838 w 1965264"/>
                    <a:gd name="connsiteY0" fmla="*/ 191175 h 454078"/>
                    <a:gd name="connsiteX1" fmla="*/ 1296591 w 1965264"/>
                    <a:gd name="connsiteY1" fmla="*/ 31785 h 454078"/>
                    <a:gd name="connsiteX2" fmla="*/ 1932880 w 1965264"/>
                    <a:gd name="connsiteY2" fmla="*/ 313750 h 454078"/>
                    <a:gd name="connsiteX3" fmla="*/ 607488 w 1965264"/>
                    <a:gd name="connsiteY3" fmla="*/ 448615 h 454078"/>
                    <a:gd name="connsiteX4" fmla="*/ 20838 w 1965264"/>
                    <a:gd name="connsiteY4" fmla="*/ 191175 h 454078"/>
                    <a:gd name="connsiteX0" fmla="*/ 3234 w 1933805"/>
                    <a:gd name="connsiteY0" fmla="*/ 211368 h 474271"/>
                    <a:gd name="connsiteX1" fmla="*/ 818868 w 1933805"/>
                    <a:gd name="connsiteY1" fmla="*/ 17870 h 474271"/>
                    <a:gd name="connsiteX2" fmla="*/ 1915276 w 1933805"/>
                    <a:gd name="connsiteY2" fmla="*/ 333943 h 474271"/>
                    <a:gd name="connsiteX3" fmla="*/ 589884 w 1933805"/>
                    <a:gd name="connsiteY3" fmla="*/ 468808 h 474271"/>
                    <a:gd name="connsiteX4" fmla="*/ 3234 w 1933805"/>
                    <a:gd name="connsiteY4" fmla="*/ 211368 h 474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33805" h="474271">
                      <a:moveTo>
                        <a:pt x="3234" y="211368"/>
                      </a:moveTo>
                      <a:cubicBezTo>
                        <a:pt x="41398" y="136212"/>
                        <a:pt x="500194" y="-2559"/>
                        <a:pt x="818868" y="17870"/>
                      </a:cubicBezTo>
                      <a:cubicBezTo>
                        <a:pt x="1137542" y="38299"/>
                        <a:pt x="2076832" y="-144789"/>
                        <a:pt x="1915276" y="333943"/>
                      </a:cubicBezTo>
                      <a:cubicBezTo>
                        <a:pt x="1915276" y="454118"/>
                        <a:pt x="908558" y="489237"/>
                        <a:pt x="589884" y="468808"/>
                      </a:cubicBezTo>
                      <a:cubicBezTo>
                        <a:pt x="271210" y="448379"/>
                        <a:pt x="-34930" y="286524"/>
                        <a:pt x="3234" y="211368"/>
                      </a:cubicBezTo>
                      <a:close/>
                    </a:path>
                  </a:pathLst>
                </a:custGeom>
                <a:solidFill>
                  <a:srgbClr val="79B61B">
                    <a:alpha val="30000"/>
                  </a:srgbClr>
                </a:solidFill>
                <a:ln w="12700">
                  <a:solidFill>
                    <a:srgbClr val="79B61B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 sz="1600" spc="-150" dirty="0">
                    <a:latin typeface="+mn-ea"/>
                  </a:endParaRPr>
                </a:p>
              </p:txBody>
            </p:sp>
          </p:grpSp>
          <p:sp>
            <p:nvSpPr>
              <p:cNvPr id="12" name="모서리가 둥근 직사각형 8">
                <a:extLst>
                  <a:ext uri="{FF2B5EF4-FFF2-40B4-BE49-F238E27FC236}">
                    <a16:creationId xmlns:a16="http://schemas.microsoft.com/office/drawing/2014/main" id="{D3E2D130-4DF0-4EAC-BCE7-2AA7F8A0BF20}"/>
                  </a:ext>
                </a:extLst>
              </p:cNvPr>
              <p:cNvSpPr/>
              <p:nvPr/>
            </p:nvSpPr>
            <p:spPr>
              <a:xfrm>
                <a:off x="7478078" y="3385249"/>
                <a:ext cx="158990" cy="158990"/>
              </a:xfrm>
              <a:prstGeom prst="roundRect">
                <a:avLst/>
              </a:prstGeom>
              <a:solidFill>
                <a:srgbClr val="647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18000" bIns="18000" rtlCol="0" anchor="ctr">
                <a:noAutofit/>
              </a:bodyPr>
              <a:lstStyle/>
              <a:p>
                <a:pPr algn="ctr"/>
                <a:r>
                  <a:rPr lang="en-US" altLang="ko-KR" sz="1050" spc="-150" dirty="0">
                    <a:latin typeface="+mn-ea"/>
                  </a:rPr>
                  <a:t>A</a:t>
                </a:r>
                <a:endParaRPr lang="ko-KR" altLang="en-US" sz="1050" spc="-150" dirty="0">
                  <a:latin typeface="+mn-ea"/>
                </a:endParaRPr>
              </a:p>
            </p:txBody>
          </p:sp>
          <p:sp>
            <p:nvSpPr>
              <p:cNvPr id="13" name="모서리가 둥근 직사각형 9">
                <a:extLst>
                  <a:ext uri="{FF2B5EF4-FFF2-40B4-BE49-F238E27FC236}">
                    <a16:creationId xmlns:a16="http://schemas.microsoft.com/office/drawing/2014/main" id="{171CDFAD-E722-4E66-92E8-569B636A9468}"/>
                  </a:ext>
                </a:extLst>
              </p:cNvPr>
              <p:cNvSpPr/>
              <p:nvPr/>
            </p:nvSpPr>
            <p:spPr>
              <a:xfrm>
                <a:off x="7349190" y="4074786"/>
                <a:ext cx="158990" cy="158990"/>
              </a:xfrm>
              <a:prstGeom prst="roundRect">
                <a:avLst/>
              </a:prstGeom>
              <a:solidFill>
                <a:srgbClr val="793D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18000" bIns="18000" rtlCol="0" anchor="ctr">
                <a:noAutofit/>
              </a:bodyPr>
              <a:lstStyle/>
              <a:p>
                <a:pPr algn="ctr"/>
                <a:r>
                  <a:rPr lang="en-US" altLang="ko-KR" sz="1050" spc="-150" dirty="0">
                    <a:latin typeface="+mn-ea"/>
                  </a:rPr>
                  <a:t>K</a:t>
                </a:r>
                <a:endParaRPr lang="ko-KR" altLang="en-US" sz="1050" spc="-150" dirty="0">
                  <a:latin typeface="+mn-ea"/>
                </a:endParaRPr>
              </a:p>
            </p:txBody>
          </p:sp>
          <p:sp>
            <p:nvSpPr>
              <p:cNvPr id="14" name="Rectangle 86">
                <a:extLst>
                  <a:ext uri="{FF2B5EF4-FFF2-40B4-BE49-F238E27FC236}">
                    <a16:creationId xmlns:a16="http://schemas.microsoft.com/office/drawing/2014/main" id="{C4A5A6CA-C396-46C1-8D56-B7538227A2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4390" y="3894431"/>
                <a:ext cx="409906" cy="15836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noAutofit/>
              </a:bodyPr>
              <a:lstStyle/>
              <a:p>
                <a:pPr algn="ctr">
                  <a:lnSpc>
                    <a:spcPct val="130000"/>
                  </a:lnSpc>
                  <a:spcBef>
                    <a:spcPts val="292"/>
                  </a:spcBef>
                  <a:buClr>
                    <a:srgbClr val="00427A"/>
                  </a:buClr>
                  <a:buSzPct val="170000"/>
                  <a:defRPr/>
                </a:pPr>
                <a:r>
                  <a:rPr lang="en-US" altLang="ko-KR" sz="1100" dirty="0">
                    <a:ln w="3175"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7030A0"/>
                    </a:solidFill>
                    <a:latin typeface="+mn-ea"/>
                    <a:sym typeface="Wingdings 2"/>
                  </a:rPr>
                  <a:t>3.7m</a:t>
                </a:r>
                <a:endParaRPr lang="ko-KR" altLang="en-US" sz="1100" dirty="0">
                  <a:ln w="3175"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7030A0"/>
                  </a:solidFill>
                  <a:latin typeface="+mn-ea"/>
                  <a:sym typeface="Wingdings 2"/>
                </a:endParaRPr>
              </a:p>
            </p:txBody>
          </p:sp>
          <p:grpSp>
            <p:nvGrpSpPr>
              <p:cNvPr id="15" name="그룹 14">
                <a:extLst>
                  <a:ext uri="{FF2B5EF4-FFF2-40B4-BE49-F238E27FC236}">
                    <a16:creationId xmlns:a16="http://schemas.microsoft.com/office/drawing/2014/main" id="{EE1FCC1C-22E9-4F54-8B64-942C09EDB6C9}"/>
                  </a:ext>
                </a:extLst>
              </p:cNvPr>
              <p:cNvGrpSpPr/>
              <p:nvPr/>
            </p:nvGrpSpPr>
            <p:grpSpPr>
              <a:xfrm>
                <a:off x="7241836" y="3609640"/>
                <a:ext cx="295276" cy="271818"/>
                <a:chOff x="7437554" y="3252502"/>
                <a:chExt cx="331323" cy="305002"/>
              </a:xfrm>
            </p:grpSpPr>
            <p:sp>
              <p:nvSpPr>
                <p:cNvPr id="75" name="Freeform 64">
                  <a:extLst>
                    <a:ext uri="{FF2B5EF4-FFF2-40B4-BE49-F238E27FC236}">
                      <a16:creationId xmlns:a16="http://schemas.microsoft.com/office/drawing/2014/main" id="{F4D4B799-E608-49A5-8BBB-1F0400DE7E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7552123" y="3305142"/>
                  <a:ext cx="171855" cy="221397"/>
                </a:xfrm>
                <a:custGeom>
                  <a:avLst/>
                  <a:gdLst>
                    <a:gd name="T0" fmla="*/ 25 w 73"/>
                    <a:gd name="T1" fmla="*/ 0 h 94"/>
                    <a:gd name="T2" fmla="*/ 6 w 73"/>
                    <a:gd name="T3" fmla="*/ 56 h 94"/>
                    <a:gd name="T4" fmla="*/ 2 w 73"/>
                    <a:gd name="T5" fmla="*/ 70 h 94"/>
                    <a:gd name="T6" fmla="*/ 16 w 73"/>
                    <a:gd name="T7" fmla="*/ 70 h 94"/>
                    <a:gd name="T8" fmla="*/ 73 w 73"/>
                    <a:gd name="T9" fmla="*/ 72 h 94"/>
                    <a:gd name="T10" fmla="*/ 25 w 73"/>
                    <a:gd name="T11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3" h="94">
                      <a:moveTo>
                        <a:pt x="25" y="0"/>
                      </a:moveTo>
                      <a:cubicBezTo>
                        <a:pt x="25" y="0"/>
                        <a:pt x="0" y="7"/>
                        <a:pt x="6" y="56"/>
                      </a:cubicBezTo>
                      <a:cubicBezTo>
                        <a:pt x="2" y="70"/>
                        <a:pt x="2" y="70"/>
                        <a:pt x="2" y="70"/>
                      </a:cubicBezTo>
                      <a:cubicBezTo>
                        <a:pt x="16" y="70"/>
                        <a:pt x="16" y="70"/>
                        <a:pt x="16" y="70"/>
                      </a:cubicBezTo>
                      <a:cubicBezTo>
                        <a:pt x="16" y="70"/>
                        <a:pt x="46" y="94"/>
                        <a:pt x="73" y="72"/>
                      </a:cubicBezTo>
                      <a:lnTo>
                        <a:pt x="25" y="0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7030A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600" spc="-150" dirty="0">
                    <a:latin typeface="+mn-ea"/>
                  </a:endParaRPr>
                </a:p>
              </p:txBody>
            </p:sp>
            <p:sp>
              <p:nvSpPr>
                <p:cNvPr id="76" name="Freeform 65">
                  <a:extLst>
                    <a:ext uri="{FF2B5EF4-FFF2-40B4-BE49-F238E27FC236}">
                      <a16:creationId xmlns:a16="http://schemas.microsoft.com/office/drawing/2014/main" id="{A231B94F-F8AD-4877-B25C-EB6F94A91D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7538190" y="3289660"/>
                  <a:ext cx="150179" cy="212108"/>
                </a:xfrm>
                <a:custGeom>
                  <a:avLst/>
                  <a:gdLst>
                    <a:gd name="T0" fmla="*/ 52 w 64"/>
                    <a:gd name="T1" fmla="*/ 34 h 90"/>
                    <a:gd name="T2" fmla="*/ 53 w 64"/>
                    <a:gd name="T3" fmla="*/ 84 h 90"/>
                    <a:gd name="T4" fmla="*/ 12 w 64"/>
                    <a:gd name="T5" fmla="*/ 56 h 90"/>
                    <a:gd name="T6" fmla="*/ 11 w 64"/>
                    <a:gd name="T7" fmla="*/ 7 h 90"/>
                    <a:gd name="T8" fmla="*/ 52 w 64"/>
                    <a:gd name="T9" fmla="*/ 34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90">
                      <a:moveTo>
                        <a:pt x="52" y="34"/>
                      </a:moveTo>
                      <a:cubicBezTo>
                        <a:pt x="64" y="55"/>
                        <a:pt x="64" y="78"/>
                        <a:pt x="53" y="84"/>
                      </a:cubicBezTo>
                      <a:cubicBezTo>
                        <a:pt x="42" y="90"/>
                        <a:pt x="23" y="78"/>
                        <a:pt x="12" y="56"/>
                      </a:cubicBezTo>
                      <a:cubicBezTo>
                        <a:pt x="0" y="35"/>
                        <a:pt x="0" y="13"/>
                        <a:pt x="11" y="7"/>
                      </a:cubicBezTo>
                      <a:cubicBezTo>
                        <a:pt x="22" y="0"/>
                        <a:pt x="40" y="13"/>
                        <a:pt x="52" y="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050" cap="flat">
                  <a:solidFill>
                    <a:srgbClr val="7030A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600" spc="-150" dirty="0">
                    <a:latin typeface="+mn-ea"/>
                  </a:endParaRPr>
                </a:p>
              </p:txBody>
            </p:sp>
            <p:sp>
              <p:nvSpPr>
                <p:cNvPr id="77" name="Freeform 68">
                  <a:extLst>
                    <a:ext uri="{FF2B5EF4-FFF2-40B4-BE49-F238E27FC236}">
                      <a16:creationId xmlns:a16="http://schemas.microsoft.com/office/drawing/2014/main" id="{DE0C4F03-E04E-41AA-B607-5C816D081F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7685272" y="3470803"/>
                  <a:ext cx="57285" cy="82056"/>
                </a:xfrm>
                <a:custGeom>
                  <a:avLst/>
                  <a:gdLst>
                    <a:gd name="T0" fmla="*/ 18 w 37"/>
                    <a:gd name="T1" fmla="*/ 0 h 53"/>
                    <a:gd name="T2" fmla="*/ 0 w 37"/>
                    <a:gd name="T3" fmla="*/ 18 h 53"/>
                    <a:gd name="T4" fmla="*/ 37 w 37"/>
                    <a:gd name="T5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" h="53">
                      <a:moveTo>
                        <a:pt x="18" y="0"/>
                      </a:moveTo>
                      <a:lnTo>
                        <a:pt x="0" y="18"/>
                      </a:lnTo>
                      <a:lnTo>
                        <a:pt x="37" y="53"/>
                      </a:lnTo>
                    </a:path>
                  </a:pathLst>
                </a:custGeom>
                <a:noFill/>
                <a:ln w="19050" cap="flat">
                  <a:solidFill>
                    <a:srgbClr val="7030A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600" spc="-150" dirty="0">
                    <a:latin typeface="+mn-ea"/>
                  </a:endParaRPr>
                </a:p>
              </p:txBody>
            </p:sp>
            <p:sp>
              <p:nvSpPr>
                <p:cNvPr id="78" name="Line 69">
                  <a:extLst>
                    <a:ext uri="{FF2B5EF4-FFF2-40B4-BE49-F238E27FC236}">
                      <a16:creationId xmlns:a16="http://schemas.microsoft.com/office/drawing/2014/main" id="{8716A7AC-0783-408A-816D-8A45426C19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93926" y="3557504"/>
                  <a:ext cx="174951" cy="0"/>
                </a:xfrm>
                <a:prstGeom prst="line">
                  <a:avLst/>
                </a:prstGeom>
                <a:noFill/>
                <a:ln w="19050" cap="flat">
                  <a:solidFill>
                    <a:srgbClr val="7030A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600" spc="-150" dirty="0">
                    <a:latin typeface="+mn-ea"/>
                  </a:endParaRPr>
                </a:p>
              </p:txBody>
            </p:sp>
            <p:sp>
              <p:nvSpPr>
                <p:cNvPr id="79" name="Freeform 70">
                  <a:extLst>
                    <a:ext uri="{FF2B5EF4-FFF2-40B4-BE49-F238E27FC236}">
                      <a16:creationId xmlns:a16="http://schemas.microsoft.com/office/drawing/2014/main" id="{90A8F525-689F-44E9-ACED-18B5D0CA05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7484001" y="3291207"/>
                  <a:ext cx="54189" cy="94442"/>
                </a:xfrm>
                <a:custGeom>
                  <a:avLst/>
                  <a:gdLst>
                    <a:gd name="T0" fmla="*/ 0 w 23"/>
                    <a:gd name="T1" fmla="*/ 0 h 40"/>
                    <a:gd name="T2" fmla="*/ 18 w 23"/>
                    <a:gd name="T3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" h="40">
                      <a:moveTo>
                        <a:pt x="0" y="0"/>
                      </a:moveTo>
                      <a:cubicBezTo>
                        <a:pt x="17" y="3"/>
                        <a:pt x="23" y="25"/>
                        <a:pt x="18" y="40"/>
                      </a:cubicBezTo>
                    </a:path>
                  </a:pathLst>
                </a:custGeom>
                <a:noFill/>
                <a:ln w="9525" cap="flat">
                  <a:solidFill>
                    <a:srgbClr val="7030A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600" spc="-150" dirty="0">
                    <a:latin typeface="+mn-ea"/>
                  </a:endParaRPr>
                </a:p>
              </p:txBody>
            </p:sp>
            <p:sp>
              <p:nvSpPr>
                <p:cNvPr id="80" name="Freeform 71">
                  <a:extLst>
                    <a:ext uri="{FF2B5EF4-FFF2-40B4-BE49-F238E27FC236}">
                      <a16:creationId xmlns:a16="http://schemas.microsoft.com/office/drawing/2014/main" id="{A7B0C53E-7C77-4724-A38F-1A316D0B8F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7437554" y="3252502"/>
                  <a:ext cx="86701" cy="147082"/>
                </a:xfrm>
                <a:custGeom>
                  <a:avLst/>
                  <a:gdLst>
                    <a:gd name="T0" fmla="*/ 0 w 37"/>
                    <a:gd name="T1" fmla="*/ 0 h 63"/>
                    <a:gd name="T2" fmla="*/ 30 w 37"/>
                    <a:gd name="T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7" h="63">
                      <a:moveTo>
                        <a:pt x="0" y="0"/>
                      </a:moveTo>
                      <a:cubicBezTo>
                        <a:pt x="27" y="6"/>
                        <a:pt x="37" y="40"/>
                        <a:pt x="30" y="63"/>
                      </a:cubicBezTo>
                    </a:path>
                  </a:pathLst>
                </a:custGeom>
                <a:noFill/>
                <a:ln w="9525" cap="flat">
                  <a:solidFill>
                    <a:srgbClr val="7030A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600" spc="-150" dirty="0">
                    <a:latin typeface="+mn-ea"/>
                  </a:endParaRPr>
                </a:p>
              </p:txBody>
            </p:sp>
            <p:grpSp>
              <p:nvGrpSpPr>
                <p:cNvPr id="81" name="그룹 80">
                  <a:extLst>
                    <a:ext uri="{FF2B5EF4-FFF2-40B4-BE49-F238E27FC236}">
                      <a16:creationId xmlns:a16="http://schemas.microsoft.com/office/drawing/2014/main" id="{D66DEAE3-8679-48B7-A99A-1754CAFC9679}"/>
                    </a:ext>
                  </a:extLst>
                </p:cNvPr>
                <p:cNvGrpSpPr/>
                <p:nvPr/>
              </p:nvGrpSpPr>
              <p:grpSpPr>
                <a:xfrm flipH="1">
                  <a:off x="7521159" y="3326817"/>
                  <a:ext cx="111474" cy="80508"/>
                  <a:chOff x="9058288" y="5662613"/>
                  <a:chExt cx="114301" cy="82550"/>
                </a:xfrm>
                <a:solidFill>
                  <a:srgbClr val="7030A0"/>
                </a:solidFill>
              </p:grpSpPr>
              <p:sp>
                <p:nvSpPr>
                  <p:cNvPr id="82" name="Freeform 66">
                    <a:extLst>
                      <a:ext uri="{FF2B5EF4-FFF2-40B4-BE49-F238E27FC236}">
                        <a16:creationId xmlns:a16="http://schemas.microsoft.com/office/drawing/2014/main" id="{7E863707-5B97-41FD-81D7-74A9536CAF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23376" y="5662613"/>
                    <a:ext cx="49213" cy="49212"/>
                  </a:xfrm>
                  <a:custGeom>
                    <a:avLst/>
                    <a:gdLst>
                      <a:gd name="T0" fmla="*/ 6 w 20"/>
                      <a:gd name="T1" fmla="*/ 3 h 20"/>
                      <a:gd name="T2" fmla="*/ 18 w 20"/>
                      <a:gd name="T3" fmla="*/ 6 h 20"/>
                      <a:gd name="T4" fmla="*/ 15 w 20"/>
                      <a:gd name="T5" fmla="*/ 18 h 20"/>
                      <a:gd name="T6" fmla="*/ 3 w 20"/>
                      <a:gd name="T7" fmla="*/ 15 h 20"/>
                      <a:gd name="T8" fmla="*/ 6 w 20"/>
                      <a:gd name="T9" fmla="*/ 3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20">
                        <a:moveTo>
                          <a:pt x="6" y="3"/>
                        </a:moveTo>
                        <a:cubicBezTo>
                          <a:pt x="10" y="0"/>
                          <a:pt x="15" y="2"/>
                          <a:pt x="18" y="6"/>
                        </a:cubicBezTo>
                        <a:cubicBezTo>
                          <a:pt x="20" y="10"/>
                          <a:pt x="19" y="15"/>
                          <a:pt x="15" y="18"/>
                        </a:cubicBezTo>
                        <a:cubicBezTo>
                          <a:pt x="11" y="20"/>
                          <a:pt x="5" y="19"/>
                          <a:pt x="3" y="15"/>
                        </a:cubicBezTo>
                        <a:cubicBezTo>
                          <a:pt x="0" y="11"/>
                          <a:pt x="2" y="5"/>
                          <a:pt x="6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600" spc="-150" dirty="0">
                      <a:latin typeface="+mn-ea"/>
                    </a:endParaRPr>
                  </a:p>
                </p:txBody>
              </p:sp>
              <p:sp>
                <p:nvSpPr>
                  <p:cNvPr id="83" name="Freeform 67">
                    <a:extLst>
                      <a:ext uri="{FF2B5EF4-FFF2-40B4-BE49-F238E27FC236}">
                        <a16:creationId xmlns:a16="http://schemas.microsoft.com/office/drawing/2014/main" id="{F29325C8-EB4A-4D96-A92A-6119B89B23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058288" y="5684838"/>
                    <a:ext cx="88900" cy="60325"/>
                  </a:xfrm>
                  <a:custGeom>
                    <a:avLst/>
                    <a:gdLst>
                      <a:gd name="T0" fmla="*/ 5 w 56"/>
                      <a:gd name="T1" fmla="*/ 38 h 38"/>
                      <a:gd name="T2" fmla="*/ 0 w 56"/>
                      <a:gd name="T3" fmla="*/ 30 h 38"/>
                      <a:gd name="T4" fmla="*/ 50 w 56"/>
                      <a:gd name="T5" fmla="*/ 0 h 38"/>
                      <a:gd name="T6" fmla="*/ 56 w 56"/>
                      <a:gd name="T7" fmla="*/ 7 h 38"/>
                      <a:gd name="T8" fmla="*/ 5 w 56"/>
                      <a:gd name="T9" fmla="*/ 38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38">
                        <a:moveTo>
                          <a:pt x="5" y="38"/>
                        </a:moveTo>
                        <a:lnTo>
                          <a:pt x="0" y="30"/>
                        </a:lnTo>
                        <a:lnTo>
                          <a:pt x="50" y="0"/>
                        </a:lnTo>
                        <a:lnTo>
                          <a:pt x="56" y="7"/>
                        </a:lnTo>
                        <a:lnTo>
                          <a:pt x="5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600" spc="-150" dirty="0">
                      <a:latin typeface="+mn-ea"/>
                    </a:endParaRPr>
                  </a:p>
                </p:txBody>
              </p:sp>
            </p:grpSp>
          </p:grpSp>
          <p:sp>
            <p:nvSpPr>
              <p:cNvPr id="16" name="모서리가 둥근 직사각형 12">
                <a:extLst>
                  <a:ext uri="{FF2B5EF4-FFF2-40B4-BE49-F238E27FC236}">
                    <a16:creationId xmlns:a16="http://schemas.microsoft.com/office/drawing/2014/main" id="{E2FC59AE-4B59-4065-86EE-B8CD63BF9D26}"/>
                  </a:ext>
                </a:extLst>
              </p:cNvPr>
              <p:cNvSpPr/>
              <p:nvPr/>
            </p:nvSpPr>
            <p:spPr>
              <a:xfrm>
                <a:off x="6786756" y="4092749"/>
                <a:ext cx="158990" cy="158990"/>
              </a:xfrm>
              <a:prstGeom prst="roundRect">
                <a:avLst/>
              </a:prstGeom>
              <a:solidFill>
                <a:srgbClr val="79B6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18000" bIns="18000" rtlCol="0" anchor="ctr">
                <a:noAutofit/>
              </a:bodyPr>
              <a:lstStyle/>
              <a:p>
                <a:pPr algn="ctr"/>
                <a:r>
                  <a:rPr lang="en-US" altLang="ko-KR" sz="1050" spc="-150" dirty="0">
                    <a:latin typeface="+mn-ea"/>
                  </a:rPr>
                  <a:t>E</a:t>
                </a:r>
                <a:endParaRPr lang="ko-KR" altLang="en-US" sz="1050" spc="-150" dirty="0">
                  <a:latin typeface="+mn-ea"/>
                </a:endParaRPr>
              </a:p>
            </p:txBody>
          </p:sp>
          <p:sp>
            <p:nvSpPr>
              <p:cNvPr id="17" name="Rectangle 86">
                <a:extLst>
                  <a:ext uri="{FF2B5EF4-FFF2-40B4-BE49-F238E27FC236}">
                    <a16:creationId xmlns:a16="http://schemas.microsoft.com/office/drawing/2014/main" id="{C8A0310E-0855-4CAA-8EEB-2E89649655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4199" y="3909358"/>
                <a:ext cx="409906" cy="15836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noAutofit/>
              </a:bodyPr>
              <a:lstStyle/>
              <a:p>
                <a:pPr algn="ctr">
                  <a:lnSpc>
                    <a:spcPct val="130000"/>
                  </a:lnSpc>
                  <a:spcBef>
                    <a:spcPts val="292"/>
                  </a:spcBef>
                  <a:buClr>
                    <a:srgbClr val="00427A"/>
                  </a:buClr>
                  <a:buSzPct val="170000"/>
                  <a:defRPr/>
                </a:pPr>
                <a:r>
                  <a:rPr lang="en-US" altLang="ko-KR" sz="1100" dirty="0">
                    <a:ln w="3175"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79B61B"/>
                    </a:solidFill>
                    <a:latin typeface="+mn-ea"/>
                    <a:sym typeface="Wingdings 2"/>
                  </a:rPr>
                  <a:t>5.5m</a:t>
                </a:r>
                <a:endParaRPr lang="ko-KR" altLang="en-US" sz="1100" dirty="0">
                  <a:ln w="3175"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79B61B"/>
                  </a:solidFill>
                  <a:latin typeface="+mn-ea"/>
                  <a:sym typeface="Wingdings 2"/>
                </a:endParaRPr>
              </a:p>
            </p:txBody>
          </p:sp>
          <p:grpSp>
            <p:nvGrpSpPr>
              <p:cNvPr id="18" name="그룹 17">
                <a:extLst>
                  <a:ext uri="{FF2B5EF4-FFF2-40B4-BE49-F238E27FC236}">
                    <a16:creationId xmlns:a16="http://schemas.microsoft.com/office/drawing/2014/main" id="{1DCB6A2A-79E4-4B99-8EBB-1177535FA63A}"/>
                  </a:ext>
                </a:extLst>
              </p:cNvPr>
              <p:cNvGrpSpPr/>
              <p:nvPr/>
            </p:nvGrpSpPr>
            <p:grpSpPr>
              <a:xfrm>
                <a:off x="6482760" y="3419579"/>
                <a:ext cx="525713" cy="483949"/>
                <a:chOff x="6857363" y="3267429"/>
                <a:chExt cx="331323" cy="305002"/>
              </a:xfrm>
            </p:grpSpPr>
            <p:sp>
              <p:nvSpPr>
                <p:cNvPr id="66" name="Freeform 64">
                  <a:extLst>
                    <a:ext uri="{FF2B5EF4-FFF2-40B4-BE49-F238E27FC236}">
                      <a16:creationId xmlns:a16="http://schemas.microsoft.com/office/drawing/2014/main" id="{6362CE1A-C34C-46F3-AF29-4815A0CE69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6971932" y="3320069"/>
                  <a:ext cx="171855" cy="221397"/>
                </a:xfrm>
                <a:custGeom>
                  <a:avLst/>
                  <a:gdLst>
                    <a:gd name="T0" fmla="*/ 25 w 73"/>
                    <a:gd name="T1" fmla="*/ 0 h 94"/>
                    <a:gd name="T2" fmla="*/ 6 w 73"/>
                    <a:gd name="T3" fmla="*/ 56 h 94"/>
                    <a:gd name="T4" fmla="*/ 2 w 73"/>
                    <a:gd name="T5" fmla="*/ 70 h 94"/>
                    <a:gd name="T6" fmla="*/ 16 w 73"/>
                    <a:gd name="T7" fmla="*/ 70 h 94"/>
                    <a:gd name="T8" fmla="*/ 73 w 73"/>
                    <a:gd name="T9" fmla="*/ 72 h 94"/>
                    <a:gd name="T10" fmla="*/ 25 w 73"/>
                    <a:gd name="T11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3" h="94">
                      <a:moveTo>
                        <a:pt x="25" y="0"/>
                      </a:moveTo>
                      <a:cubicBezTo>
                        <a:pt x="25" y="0"/>
                        <a:pt x="0" y="7"/>
                        <a:pt x="6" y="56"/>
                      </a:cubicBezTo>
                      <a:cubicBezTo>
                        <a:pt x="2" y="70"/>
                        <a:pt x="2" y="70"/>
                        <a:pt x="2" y="70"/>
                      </a:cubicBezTo>
                      <a:cubicBezTo>
                        <a:pt x="16" y="70"/>
                        <a:pt x="16" y="70"/>
                        <a:pt x="16" y="70"/>
                      </a:cubicBezTo>
                      <a:cubicBezTo>
                        <a:pt x="16" y="70"/>
                        <a:pt x="46" y="94"/>
                        <a:pt x="73" y="72"/>
                      </a:cubicBezTo>
                      <a:lnTo>
                        <a:pt x="25" y="0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79B61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600" spc="-150" dirty="0">
                    <a:latin typeface="+mn-ea"/>
                  </a:endParaRPr>
                </a:p>
              </p:txBody>
            </p:sp>
            <p:sp>
              <p:nvSpPr>
                <p:cNvPr id="67" name="Freeform 65">
                  <a:extLst>
                    <a:ext uri="{FF2B5EF4-FFF2-40B4-BE49-F238E27FC236}">
                      <a16:creationId xmlns:a16="http://schemas.microsoft.com/office/drawing/2014/main" id="{10164590-3628-4058-949B-F76AB9E630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6957999" y="3304587"/>
                  <a:ext cx="150179" cy="212108"/>
                </a:xfrm>
                <a:custGeom>
                  <a:avLst/>
                  <a:gdLst>
                    <a:gd name="T0" fmla="*/ 52 w 64"/>
                    <a:gd name="T1" fmla="*/ 34 h 90"/>
                    <a:gd name="T2" fmla="*/ 53 w 64"/>
                    <a:gd name="T3" fmla="*/ 84 h 90"/>
                    <a:gd name="T4" fmla="*/ 12 w 64"/>
                    <a:gd name="T5" fmla="*/ 56 h 90"/>
                    <a:gd name="T6" fmla="*/ 11 w 64"/>
                    <a:gd name="T7" fmla="*/ 7 h 90"/>
                    <a:gd name="T8" fmla="*/ 52 w 64"/>
                    <a:gd name="T9" fmla="*/ 34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90">
                      <a:moveTo>
                        <a:pt x="52" y="34"/>
                      </a:moveTo>
                      <a:cubicBezTo>
                        <a:pt x="64" y="55"/>
                        <a:pt x="64" y="78"/>
                        <a:pt x="53" y="84"/>
                      </a:cubicBezTo>
                      <a:cubicBezTo>
                        <a:pt x="42" y="90"/>
                        <a:pt x="23" y="78"/>
                        <a:pt x="12" y="56"/>
                      </a:cubicBezTo>
                      <a:cubicBezTo>
                        <a:pt x="0" y="35"/>
                        <a:pt x="0" y="13"/>
                        <a:pt x="11" y="7"/>
                      </a:cubicBezTo>
                      <a:cubicBezTo>
                        <a:pt x="22" y="0"/>
                        <a:pt x="40" y="13"/>
                        <a:pt x="52" y="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050" cap="flat">
                  <a:solidFill>
                    <a:srgbClr val="79B61B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600" spc="-150" dirty="0">
                    <a:latin typeface="+mn-ea"/>
                  </a:endParaRPr>
                </a:p>
              </p:txBody>
            </p:sp>
            <p:sp>
              <p:nvSpPr>
                <p:cNvPr id="68" name="Freeform 68">
                  <a:extLst>
                    <a:ext uri="{FF2B5EF4-FFF2-40B4-BE49-F238E27FC236}">
                      <a16:creationId xmlns:a16="http://schemas.microsoft.com/office/drawing/2014/main" id="{D99DDBC6-3250-4E89-911C-FD21F92165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7105081" y="3485730"/>
                  <a:ext cx="57285" cy="82056"/>
                </a:xfrm>
                <a:custGeom>
                  <a:avLst/>
                  <a:gdLst>
                    <a:gd name="T0" fmla="*/ 18 w 37"/>
                    <a:gd name="T1" fmla="*/ 0 h 53"/>
                    <a:gd name="T2" fmla="*/ 0 w 37"/>
                    <a:gd name="T3" fmla="*/ 18 h 53"/>
                    <a:gd name="T4" fmla="*/ 37 w 37"/>
                    <a:gd name="T5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" h="53">
                      <a:moveTo>
                        <a:pt x="18" y="0"/>
                      </a:moveTo>
                      <a:lnTo>
                        <a:pt x="0" y="18"/>
                      </a:lnTo>
                      <a:lnTo>
                        <a:pt x="37" y="53"/>
                      </a:lnTo>
                    </a:path>
                  </a:pathLst>
                </a:custGeom>
                <a:noFill/>
                <a:ln w="19050" cap="flat">
                  <a:solidFill>
                    <a:srgbClr val="79B61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600" spc="-150" dirty="0">
                    <a:latin typeface="+mn-ea"/>
                  </a:endParaRPr>
                </a:p>
              </p:txBody>
            </p:sp>
            <p:sp>
              <p:nvSpPr>
                <p:cNvPr id="69" name="Line 69">
                  <a:extLst>
                    <a:ext uri="{FF2B5EF4-FFF2-40B4-BE49-F238E27FC236}">
                      <a16:creationId xmlns:a16="http://schemas.microsoft.com/office/drawing/2014/main" id="{B7D5AAB1-FE9E-44FE-94B5-715EB8C7B3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13735" y="3572431"/>
                  <a:ext cx="174951" cy="0"/>
                </a:xfrm>
                <a:prstGeom prst="line">
                  <a:avLst/>
                </a:prstGeom>
                <a:noFill/>
                <a:ln w="19050" cap="flat">
                  <a:solidFill>
                    <a:srgbClr val="79B61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600" spc="-150" dirty="0">
                    <a:latin typeface="+mn-ea"/>
                  </a:endParaRPr>
                </a:p>
              </p:txBody>
            </p:sp>
            <p:sp>
              <p:nvSpPr>
                <p:cNvPr id="70" name="Freeform 70">
                  <a:extLst>
                    <a:ext uri="{FF2B5EF4-FFF2-40B4-BE49-F238E27FC236}">
                      <a16:creationId xmlns:a16="http://schemas.microsoft.com/office/drawing/2014/main" id="{A537978A-DE80-48DB-9DE3-3A88DB7113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6903810" y="3306134"/>
                  <a:ext cx="54189" cy="94442"/>
                </a:xfrm>
                <a:custGeom>
                  <a:avLst/>
                  <a:gdLst>
                    <a:gd name="T0" fmla="*/ 0 w 23"/>
                    <a:gd name="T1" fmla="*/ 0 h 40"/>
                    <a:gd name="T2" fmla="*/ 18 w 23"/>
                    <a:gd name="T3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" h="40">
                      <a:moveTo>
                        <a:pt x="0" y="0"/>
                      </a:moveTo>
                      <a:cubicBezTo>
                        <a:pt x="17" y="3"/>
                        <a:pt x="23" y="25"/>
                        <a:pt x="18" y="40"/>
                      </a:cubicBezTo>
                    </a:path>
                  </a:pathLst>
                </a:custGeom>
                <a:noFill/>
                <a:ln w="9525" cap="flat">
                  <a:solidFill>
                    <a:srgbClr val="79B61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600" spc="-150" dirty="0">
                    <a:latin typeface="+mn-ea"/>
                  </a:endParaRPr>
                </a:p>
              </p:txBody>
            </p:sp>
            <p:sp>
              <p:nvSpPr>
                <p:cNvPr id="71" name="Freeform 71">
                  <a:extLst>
                    <a:ext uri="{FF2B5EF4-FFF2-40B4-BE49-F238E27FC236}">
                      <a16:creationId xmlns:a16="http://schemas.microsoft.com/office/drawing/2014/main" id="{EDE3D924-33EE-46FB-BB8A-FD5FD10EAB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6857363" y="3267429"/>
                  <a:ext cx="86701" cy="147082"/>
                </a:xfrm>
                <a:custGeom>
                  <a:avLst/>
                  <a:gdLst>
                    <a:gd name="T0" fmla="*/ 0 w 37"/>
                    <a:gd name="T1" fmla="*/ 0 h 63"/>
                    <a:gd name="T2" fmla="*/ 30 w 37"/>
                    <a:gd name="T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7" h="63">
                      <a:moveTo>
                        <a:pt x="0" y="0"/>
                      </a:moveTo>
                      <a:cubicBezTo>
                        <a:pt x="27" y="6"/>
                        <a:pt x="37" y="40"/>
                        <a:pt x="30" y="63"/>
                      </a:cubicBezTo>
                    </a:path>
                  </a:pathLst>
                </a:custGeom>
                <a:noFill/>
                <a:ln w="9525" cap="flat">
                  <a:solidFill>
                    <a:srgbClr val="79B61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600" spc="-150" dirty="0">
                    <a:latin typeface="+mn-ea"/>
                  </a:endParaRPr>
                </a:p>
              </p:txBody>
            </p:sp>
            <p:grpSp>
              <p:nvGrpSpPr>
                <p:cNvPr id="72" name="그룹 71">
                  <a:extLst>
                    <a:ext uri="{FF2B5EF4-FFF2-40B4-BE49-F238E27FC236}">
                      <a16:creationId xmlns:a16="http://schemas.microsoft.com/office/drawing/2014/main" id="{CEB349F1-7C1E-4E2F-8083-8095CFEA7257}"/>
                    </a:ext>
                  </a:extLst>
                </p:cNvPr>
                <p:cNvGrpSpPr/>
                <p:nvPr/>
              </p:nvGrpSpPr>
              <p:grpSpPr>
                <a:xfrm flipH="1">
                  <a:off x="6940968" y="3341744"/>
                  <a:ext cx="111474" cy="80508"/>
                  <a:chOff x="9058288" y="5662613"/>
                  <a:chExt cx="114301" cy="82550"/>
                </a:xfrm>
                <a:solidFill>
                  <a:srgbClr val="7030A0"/>
                </a:solidFill>
              </p:grpSpPr>
              <p:sp>
                <p:nvSpPr>
                  <p:cNvPr id="73" name="Freeform 66">
                    <a:extLst>
                      <a:ext uri="{FF2B5EF4-FFF2-40B4-BE49-F238E27FC236}">
                        <a16:creationId xmlns:a16="http://schemas.microsoft.com/office/drawing/2014/main" id="{83ED59CD-5BC7-4C1C-8B64-935B3272CF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23376" y="5662613"/>
                    <a:ext cx="49213" cy="49212"/>
                  </a:xfrm>
                  <a:custGeom>
                    <a:avLst/>
                    <a:gdLst>
                      <a:gd name="T0" fmla="*/ 6 w 20"/>
                      <a:gd name="T1" fmla="*/ 3 h 20"/>
                      <a:gd name="T2" fmla="*/ 18 w 20"/>
                      <a:gd name="T3" fmla="*/ 6 h 20"/>
                      <a:gd name="T4" fmla="*/ 15 w 20"/>
                      <a:gd name="T5" fmla="*/ 18 h 20"/>
                      <a:gd name="T6" fmla="*/ 3 w 20"/>
                      <a:gd name="T7" fmla="*/ 15 h 20"/>
                      <a:gd name="T8" fmla="*/ 6 w 20"/>
                      <a:gd name="T9" fmla="*/ 3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20">
                        <a:moveTo>
                          <a:pt x="6" y="3"/>
                        </a:moveTo>
                        <a:cubicBezTo>
                          <a:pt x="10" y="0"/>
                          <a:pt x="15" y="2"/>
                          <a:pt x="18" y="6"/>
                        </a:cubicBezTo>
                        <a:cubicBezTo>
                          <a:pt x="20" y="10"/>
                          <a:pt x="19" y="15"/>
                          <a:pt x="15" y="18"/>
                        </a:cubicBezTo>
                        <a:cubicBezTo>
                          <a:pt x="11" y="20"/>
                          <a:pt x="5" y="19"/>
                          <a:pt x="3" y="15"/>
                        </a:cubicBezTo>
                        <a:cubicBezTo>
                          <a:pt x="0" y="11"/>
                          <a:pt x="2" y="5"/>
                          <a:pt x="6" y="3"/>
                        </a:cubicBezTo>
                        <a:close/>
                      </a:path>
                    </a:pathLst>
                  </a:custGeom>
                  <a:solidFill>
                    <a:srgbClr val="79B61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600" spc="-150" dirty="0">
                      <a:latin typeface="+mn-ea"/>
                    </a:endParaRPr>
                  </a:p>
                </p:txBody>
              </p:sp>
              <p:sp>
                <p:nvSpPr>
                  <p:cNvPr id="74" name="Freeform 67">
                    <a:extLst>
                      <a:ext uri="{FF2B5EF4-FFF2-40B4-BE49-F238E27FC236}">
                        <a16:creationId xmlns:a16="http://schemas.microsoft.com/office/drawing/2014/main" id="{5B2BEDF7-DC15-4A4C-9368-9D4113E119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058288" y="5684838"/>
                    <a:ext cx="88900" cy="60325"/>
                  </a:xfrm>
                  <a:custGeom>
                    <a:avLst/>
                    <a:gdLst>
                      <a:gd name="T0" fmla="*/ 5 w 56"/>
                      <a:gd name="T1" fmla="*/ 38 h 38"/>
                      <a:gd name="T2" fmla="*/ 0 w 56"/>
                      <a:gd name="T3" fmla="*/ 30 h 38"/>
                      <a:gd name="T4" fmla="*/ 50 w 56"/>
                      <a:gd name="T5" fmla="*/ 0 h 38"/>
                      <a:gd name="T6" fmla="*/ 56 w 56"/>
                      <a:gd name="T7" fmla="*/ 7 h 38"/>
                      <a:gd name="T8" fmla="*/ 5 w 56"/>
                      <a:gd name="T9" fmla="*/ 38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38">
                        <a:moveTo>
                          <a:pt x="5" y="38"/>
                        </a:moveTo>
                        <a:lnTo>
                          <a:pt x="0" y="30"/>
                        </a:lnTo>
                        <a:lnTo>
                          <a:pt x="50" y="0"/>
                        </a:lnTo>
                        <a:lnTo>
                          <a:pt x="56" y="7"/>
                        </a:lnTo>
                        <a:lnTo>
                          <a:pt x="5" y="38"/>
                        </a:lnTo>
                        <a:close/>
                      </a:path>
                    </a:pathLst>
                  </a:custGeom>
                  <a:solidFill>
                    <a:srgbClr val="79B61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600" spc="-150" dirty="0">
                      <a:latin typeface="+mn-ea"/>
                    </a:endParaRPr>
                  </a:p>
                </p:txBody>
              </p:sp>
            </p:grpSp>
          </p:grpSp>
          <p:sp>
            <p:nvSpPr>
              <p:cNvPr id="19" name="모서리가 둥근 직사각형 15">
                <a:extLst>
                  <a:ext uri="{FF2B5EF4-FFF2-40B4-BE49-F238E27FC236}">
                    <a16:creationId xmlns:a16="http://schemas.microsoft.com/office/drawing/2014/main" id="{3AE6CA9A-7502-45BE-8FD5-EB3521317BDD}"/>
                  </a:ext>
                </a:extLst>
              </p:cNvPr>
              <p:cNvSpPr/>
              <p:nvPr/>
            </p:nvSpPr>
            <p:spPr>
              <a:xfrm>
                <a:off x="8849906" y="3301665"/>
                <a:ext cx="158990" cy="158990"/>
              </a:xfrm>
              <a:prstGeom prst="roundRect">
                <a:avLst/>
              </a:prstGeom>
              <a:solidFill>
                <a:srgbClr val="7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18000" bIns="18000" rtlCol="0" anchor="ctr">
                <a:noAutofit/>
              </a:bodyPr>
              <a:lstStyle/>
              <a:p>
                <a:pPr algn="ctr"/>
                <a:r>
                  <a:rPr lang="en-US" altLang="ko-KR" sz="1050" spc="-150" dirty="0">
                    <a:latin typeface="+mn-ea"/>
                  </a:rPr>
                  <a:t>C</a:t>
                </a:r>
                <a:endParaRPr lang="ko-KR" altLang="en-US" sz="1050" spc="-150" dirty="0">
                  <a:latin typeface="+mn-ea"/>
                </a:endParaRPr>
              </a:p>
            </p:txBody>
          </p:sp>
          <p:sp>
            <p:nvSpPr>
              <p:cNvPr id="20" name="모서리가 둥근 직사각형 16">
                <a:extLst>
                  <a:ext uri="{FF2B5EF4-FFF2-40B4-BE49-F238E27FC236}">
                    <a16:creationId xmlns:a16="http://schemas.microsoft.com/office/drawing/2014/main" id="{0562EB3B-F411-4995-B1AE-120A991B2685}"/>
                  </a:ext>
                </a:extLst>
              </p:cNvPr>
              <p:cNvSpPr/>
              <p:nvPr/>
            </p:nvSpPr>
            <p:spPr>
              <a:xfrm>
                <a:off x="6080736" y="4661865"/>
                <a:ext cx="158990" cy="158990"/>
              </a:xfrm>
              <a:prstGeom prst="roundRect">
                <a:avLst/>
              </a:prstGeom>
              <a:solidFill>
                <a:srgbClr val="D169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18000" bIns="18000" rtlCol="0" anchor="ctr">
                <a:noAutofit/>
              </a:bodyPr>
              <a:lstStyle/>
              <a:p>
                <a:pPr algn="ctr"/>
                <a:r>
                  <a:rPr lang="en-US" altLang="ko-KR" sz="1050" spc="-150" dirty="0">
                    <a:latin typeface="+mn-ea"/>
                  </a:rPr>
                  <a:t>N</a:t>
                </a:r>
                <a:endParaRPr lang="ko-KR" altLang="en-US" sz="1050" spc="-150" dirty="0">
                  <a:latin typeface="+mn-ea"/>
                </a:endParaRPr>
              </a:p>
            </p:txBody>
          </p:sp>
          <p:sp>
            <p:nvSpPr>
              <p:cNvPr id="21" name="Rectangle 86">
                <a:extLst>
                  <a:ext uri="{FF2B5EF4-FFF2-40B4-BE49-F238E27FC236}">
                    <a16:creationId xmlns:a16="http://schemas.microsoft.com/office/drawing/2014/main" id="{1A63D9E5-84D4-4BF4-9091-6663EC0B26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0726" y="4478426"/>
                <a:ext cx="409906" cy="15836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noAutofit/>
              </a:bodyPr>
              <a:lstStyle/>
              <a:p>
                <a:pPr algn="ctr">
                  <a:lnSpc>
                    <a:spcPct val="130000"/>
                  </a:lnSpc>
                  <a:spcBef>
                    <a:spcPts val="292"/>
                  </a:spcBef>
                  <a:buClr>
                    <a:srgbClr val="00427A"/>
                  </a:buClr>
                  <a:buSzPct val="170000"/>
                  <a:defRPr/>
                </a:pPr>
                <a:r>
                  <a:rPr lang="en-US" altLang="ko-KR" sz="1100" dirty="0">
                    <a:ln w="3175"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9A2626"/>
                    </a:solidFill>
                    <a:latin typeface="+mn-ea"/>
                    <a:sym typeface="Wingdings 2"/>
                  </a:rPr>
                  <a:t>6.5m</a:t>
                </a:r>
                <a:endParaRPr lang="ko-KR" altLang="en-US" sz="1100" dirty="0">
                  <a:ln w="3175"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9A2626"/>
                  </a:solidFill>
                  <a:latin typeface="+mn-ea"/>
                  <a:sym typeface="Wingdings 2"/>
                </a:endParaRPr>
              </a:p>
            </p:txBody>
          </p:sp>
          <p:grpSp>
            <p:nvGrpSpPr>
              <p:cNvPr id="22" name="그룹 21">
                <a:extLst>
                  <a:ext uri="{FF2B5EF4-FFF2-40B4-BE49-F238E27FC236}">
                    <a16:creationId xmlns:a16="http://schemas.microsoft.com/office/drawing/2014/main" id="{F53E0E44-BB12-4079-8623-F4AEDB3F343E}"/>
                  </a:ext>
                </a:extLst>
              </p:cNvPr>
              <p:cNvGrpSpPr/>
              <p:nvPr/>
            </p:nvGrpSpPr>
            <p:grpSpPr>
              <a:xfrm>
                <a:off x="5714404" y="3900290"/>
                <a:ext cx="634464" cy="575166"/>
                <a:chOff x="8213738" y="5189538"/>
                <a:chExt cx="339726" cy="307974"/>
              </a:xfrm>
            </p:grpSpPr>
            <p:grpSp>
              <p:nvGrpSpPr>
                <p:cNvPr id="56" name="그룹 55">
                  <a:extLst>
                    <a:ext uri="{FF2B5EF4-FFF2-40B4-BE49-F238E27FC236}">
                      <a16:creationId xmlns:a16="http://schemas.microsoft.com/office/drawing/2014/main" id="{40600215-F23D-4CAF-A7E5-3D6A2B43B54C}"/>
                    </a:ext>
                  </a:extLst>
                </p:cNvPr>
                <p:cNvGrpSpPr/>
                <p:nvPr/>
              </p:nvGrpSpPr>
              <p:grpSpPr>
                <a:xfrm flipH="1">
                  <a:off x="8213738" y="5189538"/>
                  <a:ext cx="339726" cy="307974"/>
                  <a:chOff x="8918588" y="5586413"/>
                  <a:chExt cx="339726" cy="307974"/>
                </a:xfrm>
              </p:grpSpPr>
              <p:sp>
                <p:nvSpPr>
                  <p:cNvPr id="60" name="Freeform 64">
                    <a:extLst>
                      <a:ext uri="{FF2B5EF4-FFF2-40B4-BE49-F238E27FC236}">
                        <a16:creationId xmlns:a16="http://schemas.microsoft.com/office/drawing/2014/main" id="{900F9A40-E764-4E83-96C0-ABA38D689C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964626" y="5640388"/>
                    <a:ext cx="176213" cy="227012"/>
                  </a:xfrm>
                  <a:custGeom>
                    <a:avLst/>
                    <a:gdLst>
                      <a:gd name="T0" fmla="*/ 25 w 73"/>
                      <a:gd name="T1" fmla="*/ 0 h 94"/>
                      <a:gd name="T2" fmla="*/ 6 w 73"/>
                      <a:gd name="T3" fmla="*/ 56 h 94"/>
                      <a:gd name="T4" fmla="*/ 2 w 73"/>
                      <a:gd name="T5" fmla="*/ 70 h 94"/>
                      <a:gd name="T6" fmla="*/ 16 w 73"/>
                      <a:gd name="T7" fmla="*/ 70 h 94"/>
                      <a:gd name="T8" fmla="*/ 73 w 73"/>
                      <a:gd name="T9" fmla="*/ 72 h 94"/>
                      <a:gd name="T10" fmla="*/ 25 w 73"/>
                      <a:gd name="T11" fmla="*/ 0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3" h="94">
                        <a:moveTo>
                          <a:pt x="25" y="0"/>
                        </a:moveTo>
                        <a:cubicBezTo>
                          <a:pt x="25" y="0"/>
                          <a:pt x="0" y="7"/>
                          <a:pt x="6" y="56"/>
                        </a:cubicBezTo>
                        <a:cubicBezTo>
                          <a:pt x="2" y="70"/>
                          <a:pt x="2" y="70"/>
                          <a:pt x="2" y="70"/>
                        </a:cubicBezTo>
                        <a:cubicBezTo>
                          <a:pt x="16" y="70"/>
                          <a:pt x="16" y="70"/>
                          <a:pt x="16" y="70"/>
                        </a:cubicBezTo>
                        <a:cubicBezTo>
                          <a:pt x="16" y="70"/>
                          <a:pt x="46" y="94"/>
                          <a:pt x="73" y="72"/>
                        </a:cubicBezTo>
                        <a:lnTo>
                          <a:pt x="25" y="0"/>
                        </a:lnTo>
                        <a:close/>
                      </a:path>
                    </a:pathLst>
                  </a:custGeom>
                  <a:noFill/>
                  <a:ln w="19050" cap="flat">
                    <a:solidFill>
                      <a:srgbClr val="9A2626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600" spc="-150" dirty="0">
                      <a:latin typeface="+mn-ea"/>
                    </a:endParaRPr>
                  </a:p>
                </p:txBody>
              </p:sp>
              <p:sp>
                <p:nvSpPr>
                  <p:cNvPr id="61" name="Freeform 65">
                    <a:extLst>
                      <a:ext uri="{FF2B5EF4-FFF2-40B4-BE49-F238E27FC236}">
                        <a16:creationId xmlns:a16="http://schemas.microsoft.com/office/drawing/2014/main" id="{8716B1D8-6359-4A03-97DF-B2C9DA9D0E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001138" y="5624513"/>
                    <a:ext cx="153988" cy="217487"/>
                  </a:xfrm>
                  <a:custGeom>
                    <a:avLst/>
                    <a:gdLst>
                      <a:gd name="T0" fmla="*/ 52 w 64"/>
                      <a:gd name="T1" fmla="*/ 34 h 90"/>
                      <a:gd name="T2" fmla="*/ 53 w 64"/>
                      <a:gd name="T3" fmla="*/ 84 h 90"/>
                      <a:gd name="T4" fmla="*/ 12 w 64"/>
                      <a:gd name="T5" fmla="*/ 56 h 90"/>
                      <a:gd name="T6" fmla="*/ 11 w 64"/>
                      <a:gd name="T7" fmla="*/ 7 h 90"/>
                      <a:gd name="T8" fmla="*/ 52 w 64"/>
                      <a:gd name="T9" fmla="*/ 34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" h="90">
                        <a:moveTo>
                          <a:pt x="52" y="34"/>
                        </a:moveTo>
                        <a:cubicBezTo>
                          <a:pt x="64" y="55"/>
                          <a:pt x="64" y="78"/>
                          <a:pt x="53" y="84"/>
                        </a:cubicBezTo>
                        <a:cubicBezTo>
                          <a:pt x="42" y="90"/>
                          <a:pt x="23" y="78"/>
                          <a:pt x="12" y="56"/>
                        </a:cubicBezTo>
                        <a:cubicBezTo>
                          <a:pt x="0" y="35"/>
                          <a:pt x="0" y="13"/>
                          <a:pt x="11" y="7"/>
                        </a:cubicBezTo>
                        <a:cubicBezTo>
                          <a:pt x="22" y="0"/>
                          <a:pt x="40" y="13"/>
                          <a:pt x="52" y="3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>
                    <a:solidFill>
                      <a:srgbClr val="9A2626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600" spc="-150" dirty="0">
                      <a:latin typeface="+mn-ea"/>
                    </a:endParaRPr>
                  </a:p>
                </p:txBody>
              </p:sp>
              <p:sp>
                <p:nvSpPr>
                  <p:cNvPr id="62" name="Freeform 68">
                    <a:extLst>
                      <a:ext uri="{FF2B5EF4-FFF2-40B4-BE49-F238E27FC236}">
                        <a16:creationId xmlns:a16="http://schemas.microsoft.com/office/drawing/2014/main" id="{57452941-8BBA-41C6-A314-D674408474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945576" y="5810250"/>
                    <a:ext cx="58738" cy="84137"/>
                  </a:xfrm>
                  <a:custGeom>
                    <a:avLst/>
                    <a:gdLst>
                      <a:gd name="T0" fmla="*/ 18 w 37"/>
                      <a:gd name="T1" fmla="*/ 0 h 53"/>
                      <a:gd name="T2" fmla="*/ 0 w 37"/>
                      <a:gd name="T3" fmla="*/ 18 h 53"/>
                      <a:gd name="T4" fmla="*/ 37 w 37"/>
                      <a:gd name="T5" fmla="*/ 53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7" h="53">
                        <a:moveTo>
                          <a:pt x="18" y="0"/>
                        </a:moveTo>
                        <a:lnTo>
                          <a:pt x="0" y="18"/>
                        </a:lnTo>
                        <a:lnTo>
                          <a:pt x="37" y="53"/>
                        </a:lnTo>
                      </a:path>
                    </a:pathLst>
                  </a:custGeom>
                  <a:noFill/>
                  <a:ln w="19050" cap="flat">
                    <a:solidFill>
                      <a:srgbClr val="9A2626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600" spc="-150" dirty="0">
                      <a:latin typeface="+mn-ea"/>
                    </a:endParaRPr>
                  </a:p>
                </p:txBody>
              </p:sp>
              <p:sp>
                <p:nvSpPr>
                  <p:cNvPr id="63" name="Line 69">
                    <a:extLst>
                      <a:ext uri="{FF2B5EF4-FFF2-40B4-BE49-F238E27FC236}">
                        <a16:creationId xmlns:a16="http://schemas.microsoft.com/office/drawing/2014/main" id="{D3A15935-C35C-4268-AF8E-FC102AE4B46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18588" y="5892774"/>
                    <a:ext cx="179388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9A2626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600" spc="-150" dirty="0">
                      <a:latin typeface="+mn-ea"/>
                    </a:endParaRPr>
                  </a:p>
                </p:txBody>
              </p:sp>
              <p:sp>
                <p:nvSpPr>
                  <p:cNvPr id="64" name="Freeform 70">
                    <a:extLst>
                      <a:ext uri="{FF2B5EF4-FFF2-40B4-BE49-F238E27FC236}">
                        <a16:creationId xmlns:a16="http://schemas.microsoft.com/office/drawing/2014/main" id="{33073659-AD33-450B-8EA5-8941D8325C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55126" y="5626100"/>
                    <a:ext cx="55563" cy="96837"/>
                  </a:xfrm>
                  <a:custGeom>
                    <a:avLst/>
                    <a:gdLst>
                      <a:gd name="T0" fmla="*/ 0 w 23"/>
                      <a:gd name="T1" fmla="*/ 0 h 40"/>
                      <a:gd name="T2" fmla="*/ 18 w 23"/>
                      <a:gd name="T3" fmla="*/ 4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23" h="40">
                        <a:moveTo>
                          <a:pt x="0" y="0"/>
                        </a:moveTo>
                        <a:cubicBezTo>
                          <a:pt x="17" y="3"/>
                          <a:pt x="23" y="25"/>
                          <a:pt x="18" y="40"/>
                        </a:cubicBezTo>
                      </a:path>
                    </a:pathLst>
                  </a:custGeom>
                  <a:noFill/>
                  <a:ln w="9525" cap="flat">
                    <a:solidFill>
                      <a:srgbClr val="9A2626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600" spc="-150" dirty="0">
                      <a:latin typeface="+mn-ea"/>
                    </a:endParaRPr>
                  </a:p>
                </p:txBody>
              </p:sp>
              <p:sp>
                <p:nvSpPr>
                  <p:cNvPr id="65" name="Freeform 71">
                    <a:extLst>
                      <a:ext uri="{FF2B5EF4-FFF2-40B4-BE49-F238E27FC236}">
                        <a16:creationId xmlns:a16="http://schemas.microsoft.com/office/drawing/2014/main" id="{41CC29CD-2788-410D-B38A-50C1A56EBA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69414" y="5586413"/>
                    <a:ext cx="88900" cy="150812"/>
                  </a:xfrm>
                  <a:custGeom>
                    <a:avLst/>
                    <a:gdLst>
                      <a:gd name="T0" fmla="*/ 0 w 37"/>
                      <a:gd name="T1" fmla="*/ 0 h 63"/>
                      <a:gd name="T2" fmla="*/ 30 w 37"/>
                      <a:gd name="T3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37" h="63">
                        <a:moveTo>
                          <a:pt x="0" y="0"/>
                        </a:moveTo>
                        <a:cubicBezTo>
                          <a:pt x="27" y="6"/>
                          <a:pt x="37" y="40"/>
                          <a:pt x="30" y="63"/>
                        </a:cubicBezTo>
                      </a:path>
                    </a:pathLst>
                  </a:custGeom>
                  <a:noFill/>
                  <a:ln w="9525" cap="flat">
                    <a:solidFill>
                      <a:srgbClr val="9A2626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600" spc="-150" dirty="0">
                      <a:latin typeface="+mn-ea"/>
                    </a:endParaRPr>
                  </a:p>
                </p:txBody>
              </p:sp>
            </p:grpSp>
            <p:grpSp>
              <p:nvGrpSpPr>
                <p:cNvPr id="57" name="그룹 56">
                  <a:extLst>
                    <a:ext uri="{FF2B5EF4-FFF2-40B4-BE49-F238E27FC236}">
                      <a16:creationId xmlns:a16="http://schemas.microsoft.com/office/drawing/2014/main" id="{57FE2722-441C-4476-AAD3-3F79D4E6BBC7}"/>
                    </a:ext>
                  </a:extLst>
                </p:cNvPr>
                <p:cNvGrpSpPr/>
                <p:nvPr/>
              </p:nvGrpSpPr>
              <p:grpSpPr>
                <a:xfrm flipH="1">
                  <a:off x="8299463" y="5265738"/>
                  <a:ext cx="114301" cy="82550"/>
                  <a:chOff x="9058288" y="5662613"/>
                  <a:chExt cx="114301" cy="82550"/>
                </a:xfrm>
                <a:solidFill>
                  <a:srgbClr val="9A2626"/>
                </a:solidFill>
              </p:grpSpPr>
              <p:sp>
                <p:nvSpPr>
                  <p:cNvPr id="58" name="Freeform 66">
                    <a:extLst>
                      <a:ext uri="{FF2B5EF4-FFF2-40B4-BE49-F238E27FC236}">
                        <a16:creationId xmlns:a16="http://schemas.microsoft.com/office/drawing/2014/main" id="{91369DDE-664A-4004-ACE8-4DEF52E67B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23376" y="5662613"/>
                    <a:ext cx="49213" cy="49212"/>
                  </a:xfrm>
                  <a:custGeom>
                    <a:avLst/>
                    <a:gdLst>
                      <a:gd name="T0" fmla="*/ 6 w 20"/>
                      <a:gd name="T1" fmla="*/ 3 h 20"/>
                      <a:gd name="T2" fmla="*/ 18 w 20"/>
                      <a:gd name="T3" fmla="*/ 6 h 20"/>
                      <a:gd name="T4" fmla="*/ 15 w 20"/>
                      <a:gd name="T5" fmla="*/ 18 h 20"/>
                      <a:gd name="T6" fmla="*/ 3 w 20"/>
                      <a:gd name="T7" fmla="*/ 15 h 20"/>
                      <a:gd name="T8" fmla="*/ 6 w 20"/>
                      <a:gd name="T9" fmla="*/ 3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20">
                        <a:moveTo>
                          <a:pt x="6" y="3"/>
                        </a:moveTo>
                        <a:cubicBezTo>
                          <a:pt x="10" y="0"/>
                          <a:pt x="15" y="2"/>
                          <a:pt x="18" y="6"/>
                        </a:cubicBezTo>
                        <a:cubicBezTo>
                          <a:pt x="20" y="10"/>
                          <a:pt x="19" y="15"/>
                          <a:pt x="15" y="18"/>
                        </a:cubicBezTo>
                        <a:cubicBezTo>
                          <a:pt x="11" y="20"/>
                          <a:pt x="5" y="19"/>
                          <a:pt x="3" y="15"/>
                        </a:cubicBezTo>
                        <a:cubicBezTo>
                          <a:pt x="0" y="11"/>
                          <a:pt x="2" y="5"/>
                          <a:pt x="6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600" spc="-150" dirty="0">
                      <a:latin typeface="+mn-ea"/>
                    </a:endParaRPr>
                  </a:p>
                </p:txBody>
              </p:sp>
              <p:sp>
                <p:nvSpPr>
                  <p:cNvPr id="59" name="Freeform 67">
                    <a:extLst>
                      <a:ext uri="{FF2B5EF4-FFF2-40B4-BE49-F238E27FC236}">
                        <a16:creationId xmlns:a16="http://schemas.microsoft.com/office/drawing/2014/main" id="{49544A8B-C4C5-4C8D-B49C-24574C5ABE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058288" y="5684838"/>
                    <a:ext cx="88900" cy="60325"/>
                  </a:xfrm>
                  <a:custGeom>
                    <a:avLst/>
                    <a:gdLst>
                      <a:gd name="T0" fmla="*/ 5 w 56"/>
                      <a:gd name="T1" fmla="*/ 38 h 38"/>
                      <a:gd name="T2" fmla="*/ 0 w 56"/>
                      <a:gd name="T3" fmla="*/ 30 h 38"/>
                      <a:gd name="T4" fmla="*/ 50 w 56"/>
                      <a:gd name="T5" fmla="*/ 0 h 38"/>
                      <a:gd name="T6" fmla="*/ 56 w 56"/>
                      <a:gd name="T7" fmla="*/ 7 h 38"/>
                      <a:gd name="T8" fmla="*/ 5 w 56"/>
                      <a:gd name="T9" fmla="*/ 38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38">
                        <a:moveTo>
                          <a:pt x="5" y="38"/>
                        </a:moveTo>
                        <a:lnTo>
                          <a:pt x="0" y="30"/>
                        </a:lnTo>
                        <a:lnTo>
                          <a:pt x="50" y="0"/>
                        </a:lnTo>
                        <a:lnTo>
                          <a:pt x="56" y="7"/>
                        </a:lnTo>
                        <a:lnTo>
                          <a:pt x="5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600" spc="-150" dirty="0">
                      <a:latin typeface="+mn-ea"/>
                    </a:endParaRPr>
                  </a:p>
                </p:txBody>
              </p:sp>
            </p:grpSp>
          </p:grpSp>
          <p:sp>
            <p:nvSpPr>
              <p:cNvPr id="23" name="Rectangle 86">
                <a:extLst>
                  <a:ext uri="{FF2B5EF4-FFF2-40B4-BE49-F238E27FC236}">
                    <a16:creationId xmlns:a16="http://schemas.microsoft.com/office/drawing/2014/main" id="{2597AF74-F56B-4AFB-8D13-9931E442F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2055" y="5644088"/>
                <a:ext cx="409906" cy="15836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noAutofit/>
              </a:bodyPr>
              <a:lstStyle/>
              <a:p>
                <a:pPr algn="ctr">
                  <a:lnSpc>
                    <a:spcPct val="130000"/>
                  </a:lnSpc>
                  <a:spcBef>
                    <a:spcPts val="292"/>
                  </a:spcBef>
                  <a:buClr>
                    <a:srgbClr val="00427A"/>
                  </a:buClr>
                  <a:buSzPct val="170000"/>
                  <a:defRPr/>
                </a:pPr>
                <a:r>
                  <a:rPr lang="en-US" altLang="ko-KR" sz="1100" dirty="0">
                    <a:ln w="3175"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153565"/>
                    </a:solidFill>
                    <a:latin typeface="+mn-ea"/>
                    <a:sym typeface="Wingdings 2"/>
                  </a:rPr>
                  <a:t>3.5m</a:t>
                </a:r>
                <a:endParaRPr lang="ko-KR" altLang="en-US" sz="1100" dirty="0">
                  <a:ln w="3175"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153565"/>
                  </a:solidFill>
                  <a:latin typeface="+mn-ea"/>
                  <a:sym typeface="Wingdings 2"/>
                </a:endParaRPr>
              </a:p>
            </p:txBody>
          </p:sp>
          <p:grpSp>
            <p:nvGrpSpPr>
              <p:cNvPr id="24" name="그룹 23">
                <a:extLst>
                  <a:ext uri="{FF2B5EF4-FFF2-40B4-BE49-F238E27FC236}">
                    <a16:creationId xmlns:a16="http://schemas.microsoft.com/office/drawing/2014/main" id="{83CD9FBA-7116-4A3D-A447-AEDEE9CC3A74}"/>
                  </a:ext>
                </a:extLst>
              </p:cNvPr>
              <p:cNvGrpSpPr/>
              <p:nvPr/>
            </p:nvGrpSpPr>
            <p:grpSpPr>
              <a:xfrm>
                <a:off x="7444910" y="5388408"/>
                <a:ext cx="263651" cy="242706"/>
                <a:chOff x="7625219" y="5002159"/>
                <a:chExt cx="331323" cy="305002"/>
              </a:xfrm>
            </p:grpSpPr>
            <p:sp>
              <p:nvSpPr>
                <p:cNvPr id="47" name="Freeform 64">
                  <a:extLst>
                    <a:ext uri="{FF2B5EF4-FFF2-40B4-BE49-F238E27FC236}">
                      <a16:creationId xmlns:a16="http://schemas.microsoft.com/office/drawing/2014/main" id="{9B479DD5-17C2-4018-86AC-27661A5B17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7739788" y="5054799"/>
                  <a:ext cx="171855" cy="221397"/>
                </a:xfrm>
                <a:custGeom>
                  <a:avLst/>
                  <a:gdLst>
                    <a:gd name="T0" fmla="*/ 25 w 73"/>
                    <a:gd name="T1" fmla="*/ 0 h 94"/>
                    <a:gd name="T2" fmla="*/ 6 w 73"/>
                    <a:gd name="T3" fmla="*/ 56 h 94"/>
                    <a:gd name="T4" fmla="*/ 2 w 73"/>
                    <a:gd name="T5" fmla="*/ 70 h 94"/>
                    <a:gd name="T6" fmla="*/ 16 w 73"/>
                    <a:gd name="T7" fmla="*/ 70 h 94"/>
                    <a:gd name="T8" fmla="*/ 73 w 73"/>
                    <a:gd name="T9" fmla="*/ 72 h 94"/>
                    <a:gd name="T10" fmla="*/ 25 w 73"/>
                    <a:gd name="T11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3" h="94">
                      <a:moveTo>
                        <a:pt x="25" y="0"/>
                      </a:moveTo>
                      <a:cubicBezTo>
                        <a:pt x="25" y="0"/>
                        <a:pt x="0" y="7"/>
                        <a:pt x="6" y="56"/>
                      </a:cubicBezTo>
                      <a:cubicBezTo>
                        <a:pt x="2" y="70"/>
                        <a:pt x="2" y="70"/>
                        <a:pt x="2" y="70"/>
                      </a:cubicBezTo>
                      <a:cubicBezTo>
                        <a:pt x="16" y="70"/>
                        <a:pt x="16" y="70"/>
                        <a:pt x="16" y="70"/>
                      </a:cubicBezTo>
                      <a:cubicBezTo>
                        <a:pt x="16" y="70"/>
                        <a:pt x="46" y="94"/>
                        <a:pt x="73" y="72"/>
                      </a:cubicBezTo>
                      <a:lnTo>
                        <a:pt x="25" y="0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15356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600" spc="-150" dirty="0">
                    <a:latin typeface="+mn-ea"/>
                  </a:endParaRPr>
                </a:p>
              </p:txBody>
            </p:sp>
            <p:sp>
              <p:nvSpPr>
                <p:cNvPr id="48" name="Freeform 65">
                  <a:extLst>
                    <a:ext uri="{FF2B5EF4-FFF2-40B4-BE49-F238E27FC236}">
                      <a16:creationId xmlns:a16="http://schemas.microsoft.com/office/drawing/2014/main" id="{89E30C37-FA2C-4673-8FDA-55AF34325C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7725855" y="5039317"/>
                  <a:ext cx="150179" cy="212108"/>
                </a:xfrm>
                <a:custGeom>
                  <a:avLst/>
                  <a:gdLst>
                    <a:gd name="T0" fmla="*/ 52 w 64"/>
                    <a:gd name="T1" fmla="*/ 34 h 90"/>
                    <a:gd name="T2" fmla="*/ 53 w 64"/>
                    <a:gd name="T3" fmla="*/ 84 h 90"/>
                    <a:gd name="T4" fmla="*/ 12 w 64"/>
                    <a:gd name="T5" fmla="*/ 56 h 90"/>
                    <a:gd name="T6" fmla="*/ 11 w 64"/>
                    <a:gd name="T7" fmla="*/ 7 h 90"/>
                    <a:gd name="T8" fmla="*/ 52 w 64"/>
                    <a:gd name="T9" fmla="*/ 34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90">
                      <a:moveTo>
                        <a:pt x="52" y="34"/>
                      </a:moveTo>
                      <a:cubicBezTo>
                        <a:pt x="64" y="55"/>
                        <a:pt x="64" y="78"/>
                        <a:pt x="53" y="84"/>
                      </a:cubicBezTo>
                      <a:cubicBezTo>
                        <a:pt x="42" y="90"/>
                        <a:pt x="23" y="78"/>
                        <a:pt x="12" y="56"/>
                      </a:cubicBezTo>
                      <a:cubicBezTo>
                        <a:pt x="0" y="35"/>
                        <a:pt x="0" y="13"/>
                        <a:pt x="11" y="7"/>
                      </a:cubicBezTo>
                      <a:cubicBezTo>
                        <a:pt x="22" y="0"/>
                        <a:pt x="40" y="13"/>
                        <a:pt x="52" y="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050" cap="flat">
                  <a:solidFill>
                    <a:srgbClr val="153565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600" spc="-150" dirty="0">
                    <a:latin typeface="+mn-ea"/>
                  </a:endParaRPr>
                </a:p>
              </p:txBody>
            </p:sp>
            <p:sp>
              <p:nvSpPr>
                <p:cNvPr id="49" name="Freeform 68">
                  <a:extLst>
                    <a:ext uri="{FF2B5EF4-FFF2-40B4-BE49-F238E27FC236}">
                      <a16:creationId xmlns:a16="http://schemas.microsoft.com/office/drawing/2014/main" id="{C3B43EEE-60E2-42B7-972E-A598B2C9EF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7872937" y="5220460"/>
                  <a:ext cx="57285" cy="82056"/>
                </a:xfrm>
                <a:custGeom>
                  <a:avLst/>
                  <a:gdLst>
                    <a:gd name="T0" fmla="*/ 18 w 37"/>
                    <a:gd name="T1" fmla="*/ 0 h 53"/>
                    <a:gd name="T2" fmla="*/ 0 w 37"/>
                    <a:gd name="T3" fmla="*/ 18 h 53"/>
                    <a:gd name="T4" fmla="*/ 37 w 37"/>
                    <a:gd name="T5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" h="53">
                      <a:moveTo>
                        <a:pt x="18" y="0"/>
                      </a:moveTo>
                      <a:lnTo>
                        <a:pt x="0" y="18"/>
                      </a:lnTo>
                      <a:lnTo>
                        <a:pt x="37" y="53"/>
                      </a:lnTo>
                    </a:path>
                  </a:pathLst>
                </a:custGeom>
                <a:noFill/>
                <a:ln w="19050" cap="flat">
                  <a:solidFill>
                    <a:srgbClr val="15356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600" spc="-150" dirty="0">
                    <a:latin typeface="+mn-ea"/>
                  </a:endParaRPr>
                </a:p>
              </p:txBody>
            </p:sp>
            <p:sp>
              <p:nvSpPr>
                <p:cNvPr id="50" name="Line 69">
                  <a:extLst>
                    <a:ext uri="{FF2B5EF4-FFF2-40B4-BE49-F238E27FC236}">
                      <a16:creationId xmlns:a16="http://schemas.microsoft.com/office/drawing/2014/main" id="{90D10A31-85AF-43FF-8F25-9CB5732EDB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81591" y="5307161"/>
                  <a:ext cx="174951" cy="0"/>
                </a:xfrm>
                <a:prstGeom prst="line">
                  <a:avLst/>
                </a:prstGeom>
                <a:noFill/>
                <a:ln w="19050" cap="flat">
                  <a:solidFill>
                    <a:srgbClr val="15356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600" spc="-150" dirty="0">
                    <a:latin typeface="+mn-ea"/>
                  </a:endParaRPr>
                </a:p>
              </p:txBody>
            </p:sp>
            <p:sp>
              <p:nvSpPr>
                <p:cNvPr id="51" name="Freeform 70">
                  <a:extLst>
                    <a:ext uri="{FF2B5EF4-FFF2-40B4-BE49-F238E27FC236}">
                      <a16:creationId xmlns:a16="http://schemas.microsoft.com/office/drawing/2014/main" id="{4C921A53-827A-40C5-B1C8-9D6E5E19A5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7671666" y="5040864"/>
                  <a:ext cx="54189" cy="94442"/>
                </a:xfrm>
                <a:custGeom>
                  <a:avLst/>
                  <a:gdLst>
                    <a:gd name="T0" fmla="*/ 0 w 23"/>
                    <a:gd name="T1" fmla="*/ 0 h 40"/>
                    <a:gd name="T2" fmla="*/ 18 w 23"/>
                    <a:gd name="T3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" h="40">
                      <a:moveTo>
                        <a:pt x="0" y="0"/>
                      </a:moveTo>
                      <a:cubicBezTo>
                        <a:pt x="17" y="3"/>
                        <a:pt x="23" y="25"/>
                        <a:pt x="18" y="40"/>
                      </a:cubicBezTo>
                    </a:path>
                  </a:pathLst>
                </a:custGeom>
                <a:noFill/>
                <a:ln w="9525" cap="flat">
                  <a:solidFill>
                    <a:srgbClr val="15356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600" spc="-150" dirty="0">
                    <a:latin typeface="+mn-ea"/>
                  </a:endParaRPr>
                </a:p>
              </p:txBody>
            </p:sp>
            <p:sp>
              <p:nvSpPr>
                <p:cNvPr id="52" name="Freeform 71">
                  <a:extLst>
                    <a:ext uri="{FF2B5EF4-FFF2-40B4-BE49-F238E27FC236}">
                      <a16:creationId xmlns:a16="http://schemas.microsoft.com/office/drawing/2014/main" id="{113E876C-81ED-4C33-B39F-9DE506ED42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7625219" y="5002159"/>
                  <a:ext cx="86701" cy="147082"/>
                </a:xfrm>
                <a:custGeom>
                  <a:avLst/>
                  <a:gdLst>
                    <a:gd name="T0" fmla="*/ 0 w 37"/>
                    <a:gd name="T1" fmla="*/ 0 h 63"/>
                    <a:gd name="T2" fmla="*/ 30 w 37"/>
                    <a:gd name="T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7" h="63">
                      <a:moveTo>
                        <a:pt x="0" y="0"/>
                      </a:moveTo>
                      <a:cubicBezTo>
                        <a:pt x="27" y="6"/>
                        <a:pt x="37" y="40"/>
                        <a:pt x="30" y="63"/>
                      </a:cubicBezTo>
                    </a:path>
                  </a:pathLst>
                </a:custGeom>
                <a:noFill/>
                <a:ln w="9525" cap="flat">
                  <a:solidFill>
                    <a:srgbClr val="15356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600" spc="-150" dirty="0">
                    <a:latin typeface="+mn-ea"/>
                  </a:endParaRPr>
                </a:p>
              </p:txBody>
            </p:sp>
            <p:grpSp>
              <p:nvGrpSpPr>
                <p:cNvPr id="53" name="그룹 52">
                  <a:extLst>
                    <a:ext uri="{FF2B5EF4-FFF2-40B4-BE49-F238E27FC236}">
                      <a16:creationId xmlns:a16="http://schemas.microsoft.com/office/drawing/2014/main" id="{4D85CDC7-3056-4082-89D3-2C3C3F63387C}"/>
                    </a:ext>
                  </a:extLst>
                </p:cNvPr>
                <p:cNvGrpSpPr/>
                <p:nvPr/>
              </p:nvGrpSpPr>
              <p:grpSpPr>
                <a:xfrm flipH="1">
                  <a:off x="7708824" y="5076474"/>
                  <a:ext cx="111474" cy="80508"/>
                  <a:chOff x="9058288" y="5662613"/>
                  <a:chExt cx="114301" cy="82550"/>
                </a:xfrm>
                <a:solidFill>
                  <a:srgbClr val="7030A0"/>
                </a:solidFill>
              </p:grpSpPr>
              <p:sp>
                <p:nvSpPr>
                  <p:cNvPr id="54" name="Freeform 66">
                    <a:extLst>
                      <a:ext uri="{FF2B5EF4-FFF2-40B4-BE49-F238E27FC236}">
                        <a16:creationId xmlns:a16="http://schemas.microsoft.com/office/drawing/2014/main" id="{59CB938A-EA51-4C18-AC65-7602687C17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23376" y="5662613"/>
                    <a:ext cx="49213" cy="49212"/>
                  </a:xfrm>
                  <a:custGeom>
                    <a:avLst/>
                    <a:gdLst>
                      <a:gd name="T0" fmla="*/ 6 w 20"/>
                      <a:gd name="T1" fmla="*/ 3 h 20"/>
                      <a:gd name="T2" fmla="*/ 18 w 20"/>
                      <a:gd name="T3" fmla="*/ 6 h 20"/>
                      <a:gd name="T4" fmla="*/ 15 w 20"/>
                      <a:gd name="T5" fmla="*/ 18 h 20"/>
                      <a:gd name="T6" fmla="*/ 3 w 20"/>
                      <a:gd name="T7" fmla="*/ 15 h 20"/>
                      <a:gd name="T8" fmla="*/ 6 w 20"/>
                      <a:gd name="T9" fmla="*/ 3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20">
                        <a:moveTo>
                          <a:pt x="6" y="3"/>
                        </a:moveTo>
                        <a:cubicBezTo>
                          <a:pt x="10" y="0"/>
                          <a:pt x="15" y="2"/>
                          <a:pt x="18" y="6"/>
                        </a:cubicBezTo>
                        <a:cubicBezTo>
                          <a:pt x="20" y="10"/>
                          <a:pt x="19" y="15"/>
                          <a:pt x="15" y="18"/>
                        </a:cubicBezTo>
                        <a:cubicBezTo>
                          <a:pt x="11" y="20"/>
                          <a:pt x="5" y="19"/>
                          <a:pt x="3" y="15"/>
                        </a:cubicBezTo>
                        <a:cubicBezTo>
                          <a:pt x="0" y="11"/>
                          <a:pt x="2" y="5"/>
                          <a:pt x="6" y="3"/>
                        </a:cubicBezTo>
                        <a:close/>
                      </a:path>
                    </a:pathLst>
                  </a:custGeom>
                  <a:solidFill>
                    <a:srgbClr val="15356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600" spc="-150" dirty="0">
                      <a:solidFill>
                        <a:srgbClr val="153565"/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55" name="Freeform 67">
                    <a:extLst>
                      <a:ext uri="{FF2B5EF4-FFF2-40B4-BE49-F238E27FC236}">
                        <a16:creationId xmlns:a16="http://schemas.microsoft.com/office/drawing/2014/main" id="{46F02EA5-7C29-4D30-B6AB-47965BF943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058288" y="5684838"/>
                    <a:ext cx="88900" cy="60325"/>
                  </a:xfrm>
                  <a:custGeom>
                    <a:avLst/>
                    <a:gdLst>
                      <a:gd name="T0" fmla="*/ 5 w 56"/>
                      <a:gd name="T1" fmla="*/ 38 h 38"/>
                      <a:gd name="T2" fmla="*/ 0 w 56"/>
                      <a:gd name="T3" fmla="*/ 30 h 38"/>
                      <a:gd name="T4" fmla="*/ 50 w 56"/>
                      <a:gd name="T5" fmla="*/ 0 h 38"/>
                      <a:gd name="T6" fmla="*/ 56 w 56"/>
                      <a:gd name="T7" fmla="*/ 7 h 38"/>
                      <a:gd name="T8" fmla="*/ 5 w 56"/>
                      <a:gd name="T9" fmla="*/ 38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38">
                        <a:moveTo>
                          <a:pt x="5" y="38"/>
                        </a:moveTo>
                        <a:lnTo>
                          <a:pt x="0" y="30"/>
                        </a:lnTo>
                        <a:lnTo>
                          <a:pt x="50" y="0"/>
                        </a:lnTo>
                        <a:lnTo>
                          <a:pt x="56" y="7"/>
                        </a:lnTo>
                        <a:lnTo>
                          <a:pt x="5" y="38"/>
                        </a:lnTo>
                        <a:close/>
                      </a:path>
                    </a:pathLst>
                  </a:custGeom>
                  <a:solidFill>
                    <a:srgbClr val="15356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600" spc="-150" dirty="0">
                      <a:latin typeface="+mn-ea"/>
                    </a:endParaRPr>
                  </a:p>
                </p:txBody>
              </p:sp>
            </p:grpSp>
          </p:grpSp>
          <p:sp>
            <p:nvSpPr>
              <p:cNvPr id="25" name="모서리가 둥근 직사각형 21">
                <a:extLst>
                  <a:ext uri="{FF2B5EF4-FFF2-40B4-BE49-F238E27FC236}">
                    <a16:creationId xmlns:a16="http://schemas.microsoft.com/office/drawing/2014/main" id="{02A51AA0-2899-4929-843C-DA66E31B7427}"/>
                  </a:ext>
                </a:extLst>
              </p:cNvPr>
              <p:cNvSpPr/>
              <p:nvPr/>
            </p:nvSpPr>
            <p:spPr>
              <a:xfrm>
                <a:off x="7531450" y="5831114"/>
                <a:ext cx="158990" cy="158990"/>
              </a:xfrm>
              <a:prstGeom prst="roundRect">
                <a:avLst/>
              </a:prstGeom>
              <a:solidFill>
                <a:srgbClr val="153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18000" bIns="18000" rtlCol="0" anchor="ctr">
                <a:noAutofit/>
              </a:bodyPr>
              <a:lstStyle/>
              <a:p>
                <a:pPr algn="ctr"/>
                <a:r>
                  <a:rPr lang="en-US" altLang="ko-KR" sz="1050" spc="-150" dirty="0">
                    <a:latin typeface="+mn-ea"/>
                  </a:rPr>
                  <a:t>F</a:t>
                </a:r>
                <a:endParaRPr lang="ko-KR" altLang="en-US" sz="1050" spc="-150" dirty="0">
                  <a:latin typeface="+mn-ea"/>
                </a:endParaRPr>
              </a:p>
            </p:txBody>
          </p:sp>
          <p:sp>
            <p:nvSpPr>
              <p:cNvPr id="26" name="모서리가 둥근 직사각형 22">
                <a:extLst>
                  <a:ext uri="{FF2B5EF4-FFF2-40B4-BE49-F238E27FC236}">
                    <a16:creationId xmlns:a16="http://schemas.microsoft.com/office/drawing/2014/main" id="{33281D35-D89C-4F82-9995-4E73FF2EB6A6}"/>
                  </a:ext>
                </a:extLst>
              </p:cNvPr>
              <p:cNvSpPr/>
              <p:nvPr/>
            </p:nvSpPr>
            <p:spPr>
              <a:xfrm>
                <a:off x="7691214" y="4216322"/>
                <a:ext cx="158990" cy="158990"/>
              </a:xfrm>
              <a:prstGeom prst="roundRect">
                <a:avLst/>
              </a:prstGeom>
              <a:solidFill>
                <a:srgbClr val="D169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18000" bIns="18000" rtlCol="0" anchor="ctr">
                <a:noAutofit/>
              </a:bodyPr>
              <a:lstStyle/>
              <a:p>
                <a:pPr algn="ctr"/>
                <a:r>
                  <a:rPr lang="en-US" altLang="ko-KR" sz="1050" spc="-150" dirty="0">
                    <a:latin typeface="+mn-ea"/>
                  </a:rPr>
                  <a:t>N</a:t>
                </a:r>
                <a:endParaRPr lang="ko-KR" altLang="en-US" sz="1050" spc="-150" dirty="0">
                  <a:latin typeface="+mn-ea"/>
                </a:endParaRPr>
              </a:p>
            </p:txBody>
          </p:sp>
          <p:sp>
            <p:nvSpPr>
              <p:cNvPr id="27" name="모서리가 둥근 직사각형 23">
                <a:extLst>
                  <a:ext uri="{FF2B5EF4-FFF2-40B4-BE49-F238E27FC236}">
                    <a16:creationId xmlns:a16="http://schemas.microsoft.com/office/drawing/2014/main" id="{2A5269CB-5114-4188-BAAD-C6A022D305D9}"/>
                  </a:ext>
                </a:extLst>
              </p:cNvPr>
              <p:cNvSpPr/>
              <p:nvPr/>
            </p:nvSpPr>
            <p:spPr>
              <a:xfrm>
                <a:off x="7198267" y="4846264"/>
                <a:ext cx="158990" cy="158990"/>
              </a:xfrm>
              <a:prstGeom prst="roundRect">
                <a:avLst/>
              </a:prstGeom>
              <a:solidFill>
                <a:srgbClr val="1553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18000" bIns="18000" rtlCol="0" anchor="ctr">
                <a:noAutofit/>
              </a:bodyPr>
              <a:lstStyle/>
              <a:p>
                <a:pPr algn="ctr"/>
                <a:r>
                  <a:rPr lang="en-US" altLang="ko-KR" sz="1050" spc="-150" dirty="0">
                    <a:latin typeface="+mn-ea"/>
                  </a:rPr>
                  <a:t>P</a:t>
                </a:r>
                <a:endParaRPr lang="ko-KR" altLang="en-US" sz="1050" spc="-150" dirty="0">
                  <a:latin typeface="+mn-ea"/>
                </a:endParaRPr>
              </a:p>
            </p:txBody>
          </p:sp>
          <p:sp>
            <p:nvSpPr>
              <p:cNvPr id="28" name="Rectangle 86">
                <a:extLst>
                  <a:ext uri="{FF2B5EF4-FFF2-40B4-BE49-F238E27FC236}">
                    <a16:creationId xmlns:a16="http://schemas.microsoft.com/office/drawing/2014/main" id="{70434B61-AAA5-4BF8-BD92-A5B0B5CD30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1392" y="4910508"/>
                <a:ext cx="409906" cy="15836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noAutofit/>
              </a:bodyPr>
              <a:lstStyle/>
              <a:p>
                <a:pPr algn="ctr">
                  <a:lnSpc>
                    <a:spcPct val="130000"/>
                  </a:lnSpc>
                  <a:spcBef>
                    <a:spcPts val="292"/>
                  </a:spcBef>
                  <a:buClr>
                    <a:srgbClr val="00427A"/>
                  </a:buClr>
                  <a:buSzPct val="170000"/>
                  <a:defRPr/>
                </a:pPr>
                <a:r>
                  <a:rPr lang="en-US" altLang="ko-KR" sz="1100" dirty="0">
                    <a:ln w="3175"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155397"/>
                    </a:solidFill>
                    <a:latin typeface="+mn-ea"/>
                    <a:sym typeface="Wingdings 2"/>
                  </a:rPr>
                  <a:t>4.5m</a:t>
                </a:r>
                <a:endParaRPr lang="ko-KR" altLang="en-US" sz="1100" dirty="0">
                  <a:ln w="3175"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155397"/>
                  </a:solidFill>
                  <a:latin typeface="+mn-ea"/>
                  <a:sym typeface="Wingdings 2"/>
                </a:endParaRPr>
              </a:p>
            </p:txBody>
          </p:sp>
          <p:grpSp>
            <p:nvGrpSpPr>
              <p:cNvPr id="29" name="그룹 28">
                <a:extLst>
                  <a:ext uri="{FF2B5EF4-FFF2-40B4-BE49-F238E27FC236}">
                    <a16:creationId xmlns:a16="http://schemas.microsoft.com/office/drawing/2014/main" id="{EA1EB21B-8FDC-4244-A31D-216AA764A2AB}"/>
                  </a:ext>
                </a:extLst>
              </p:cNvPr>
              <p:cNvGrpSpPr/>
              <p:nvPr/>
            </p:nvGrpSpPr>
            <p:grpSpPr>
              <a:xfrm flipH="1">
                <a:off x="7332321" y="4537545"/>
                <a:ext cx="395290" cy="363887"/>
                <a:chOff x="8918588" y="5586413"/>
                <a:chExt cx="339726" cy="312737"/>
              </a:xfrm>
            </p:grpSpPr>
            <p:grpSp>
              <p:nvGrpSpPr>
                <p:cNvPr id="37" name="그룹 36">
                  <a:extLst>
                    <a:ext uri="{FF2B5EF4-FFF2-40B4-BE49-F238E27FC236}">
                      <a16:creationId xmlns:a16="http://schemas.microsoft.com/office/drawing/2014/main" id="{3B8246CA-7C7D-4A39-BA4A-C015C4909121}"/>
                    </a:ext>
                  </a:extLst>
                </p:cNvPr>
                <p:cNvGrpSpPr/>
                <p:nvPr/>
              </p:nvGrpSpPr>
              <p:grpSpPr>
                <a:xfrm>
                  <a:off x="8918588" y="5586413"/>
                  <a:ext cx="339726" cy="312737"/>
                  <a:chOff x="8918588" y="5586413"/>
                  <a:chExt cx="339726" cy="312737"/>
                </a:xfrm>
              </p:grpSpPr>
              <p:sp>
                <p:nvSpPr>
                  <p:cNvPr id="41" name="Freeform 64">
                    <a:extLst>
                      <a:ext uri="{FF2B5EF4-FFF2-40B4-BE49-F238E27FC236}">
                        <a16:creationId xmlns:a16="http://schemas.microsoft.com/office/drawing/2014/main" id="{391EFF1D-0BC9-4858-895C-82691E7617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964626" y="5640388"/>
                    <a:ext cx="176213" cy="227012"/>
                  </a:xfrm>
                  <a:custGeom>
                    <a:avLst/>
                    <a:gdLst>
                      <a:gd name="T0" fmla="*/ 25 w 73"/>
                      <a:gd name="T1" fmla="*/ 0 h 94"/>
                      <a:gd name="T2" fmla="*/ 6 w 73"/>
                      <a:gd name="T3" fmla="*/ 56 h 94"/>
                      <a:gd name="T4" fmla="*/ 2 w 73"/>
                      <a:gd name="T5" fmla="*/ 70 h 94"/>
                      <a:gd name="T6" fmla="*/ 16 w 73"/>
                      <a:gd name="T7" fmla="*/ 70 h 94"/>
                      <a:gd name="T8" fmla="*/ 73 w 73"/>
                      <a:gd name="T9" fmla="*/ 72 h 94"/>
                      <a:gd name="T10" fmla="*/ 25 w 73"/>
                      <a:gd name="T11" fmla="*/ 0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3" h="94">
                        <a:moveTo>
                          <a:pt x="25" y="0"/>
                        </a:moveTo>
                        <a:cubicBezTo>
                          <a:pt x="25" y="0"/>
                          <a:pt x="0" y="7"/>
                          <a:pt x="6" y="56"/>
                        </a:cubicBezTo>
                        <a:cubicBezTo>
                          <a:pt x="2" y="70"/>
                          <a:pt x="2" y="70"/>
                          <a:pt x="2" y="70"/>
                        </a:cubicBezTo>
                        <a:cubicBezTo>
                          <a:pt x="16" y="70"/>
                          <a:pt x="16" y="70"/>
                          <a:pt x="16" y="70"/>
                        </a:cubicBezTo>
                        <a:cubicBezTo>
                          <a:pt x="16" y="70"/>
                          <a:pt x="46" y="94"/>
                          <a:pt x="73" y="72"/>
                        </a:cubicBezTo>
                        <a:lnTo>
                          <a:pt x="25" y="0"/>
                        </a:lnTo>
                        <a:close/>
                      </a:path>
                    </a:pathLst>
                  </a:custGeom>
                  <a:noFill/>
                  <a:ln w="19050" cap="flat">
                    <a:solidFill>
                      <a:srgbClr val="155397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600" spc="-150" dirty="0">
                      <a:latin typeface="+mn-ea"/>
                    </a:endParaRPr>
                  </a:p>
                </p:txBody>
              </p:sp>
              <p:sp>
                <p:nvSpPr>
                  <p:cNvPr id="42" name="Freeform 65">
                    <a:extLst>
                      <a:ext uri="{FF2B5EF4-FFF2-40B4-BE49-F238E27FC236}">
                        <a16:creationId xmlns:a16="http://schemas.microsoft.com/office/drawing/2014/main" id="{5B21381D-AFFB-410B-B0D4-3E8DADC6A4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001138" y="5624513"/>
                    <a:ext cx="153988" cy="217487"/>
                  </a:xfrm>
                  <a:custGeom>
                    <a:avLst/>
                    <a:gdLst>
                      <a:gd name="T0" fmla="*/ 52 w 64"/>
                      <a:gd name="T1" fmla="*/ 34 h 90"/>
                      <a:gd name="T2" fmla="*/ 53 w 64"/>
                      <a:gd name="T3" fmla="*/ 84 h 90"/>
                      <a:gd name="T4" fmla="*/ 12 w 64"/>
                      <a:gd name="T5" fmla="*/ 56 h 90"/>
                      <a:gd name="T6" fmla="*/ 11 w 64"/>
                      <a:gd name="T7" fmla="*/ 7 h 90"/>
                      <a:gd name="T8" fmla="*/ 52 w 64"/>
                      <a:gd name="T9" fmla="*/ 34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" h="90">
                        <a:moveTo>
                          <a:pt x="52" y="34"/>
                        </a:moveTo>
                        <a:cubicBezTo>
                          <a:pt x="64" y="55"/>
                          <a:pt x="64" y="78"/>
                          <a:pt x="53" y="84"/>
                        </a:cubicBezTo>
                        <a:cubicBezTo>
                          <a:pt x="42" y="90"/>
                          <a:pt x="23" y="78"/>
                          <a:pt x="12" y="56"/>
                        </a:cubicBezTo>
                        <a:cubicBezTo>
                          <a:pt x="0" y="35"/>
                          <a:pt x="0" y="13"/>
                          <a:pt x="11" y="7"/>
                        </a:cubicBezTo>
                        <a:cubicBezTo>
                          <a:pt x="22" y="0"/>
                          <a:pt x="40" y="13"/>
                          <a:pt x="52" y="3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>
                    <a:solidFill>
                      <a:srgbClr val="155397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600" spc="-150" dirty="0">
                      <a:latin typeface="+mn-ea"/>
                    </a:endParaRPr>
                  </a:p>
                </p:txBody>
              </p:sp>
              <p:sp>
                <p:nvSpPr>
                  <p:cNvPr id="43" name="Freeform 68">
                    <a:extLst>
                      <a:ext uri="{FF2B5EF4-FFF2-40B4-BE49-F238E27FC236}">
                        <a16:creationId xmlns:a16="http://schemas.microsoft.com/office/drawing/2014/main" id="{C3616B4E-7DAB-455F-92B5-3D26CD5BFC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945576" y="5810250"/>
                    <a:ext cx="58738" cy="84137"/>
                  </a:xfrm>
                  <a:custGeom>
                    <a:avLst/>
                    <a:gdLst>
                      <a:gd name="T0" fmla="*/ 18 w 37"/>
                      <a:gd name="T1" fmla="*/ 0 h 53"/>
                      <a:gd name="T2" fmla="*/ 0 w 37"/>
                      <a:gd name="T3" fmla="*/ 18 h 53"/>
                      <a:gd name="T4" fmla="*/ 37 w 37"/>
                      <a:gd name="T5" fmla="*/ 53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7" h="53">
                        <a:moveTo>
                          <a:pt x="18" y="0"/>
                        </a:moveTo>
                        <a:lnTo>
                          <a:pt x="0" y="18"/>
                        </a:lnTo>
                        <a:lnTo>
                          <a:pt x="37" y="53"/>
                        </a:lnTo>
                      </a:path>
                    </a:pathLst>
                  </a:custGeom>
                  <a:noFill/>
                  <a:ln w="19050" cap="flat">
                    <a:solidFill>
                      <a:srgbClr val="155397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600" spc="-150" dirty="0">
                      <a:latin typeface="+mn-ea"/>
                    </a:endParaRPr>
                  </a:p>
                </p:txBody>
              </p:sp>
              <p:sp>
                <p:nvSpPr>
                  <p:cNvPr id="44" name="Line 69">
                    <a:extLst>
                      <a:ext uri="{FF2B5EF4-FFF2-40B4-BE49-F238E27FC236}">
                        <a16:creationId xmlns:a16="http://schemas.microsoft.com/office/drawing/2014/main" id="{C67DB08E-BF55-477B-92A4-E2F69752A4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18588" y="5899150"/>
                    <a:ext cx="179388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155397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600" spc="-150" dirty="0">
                      <a:latin typeface="+mn-ea"/>
                    </a:endParaRPr>
                  </a:p>
                </p:txBody>
              </p:sp>
              <p:sp>
                <p:nvSpPr>
                  <p:cNvPr id="45" name="Freeform 70">
                    <a:extLst>
                      <a:ext uri="{FF2B5EF4-FFF2-40B4-BE49-F238E27FC236}">
                        <a16:creationId xmlns:a16="http://schemas.microsoft.com/office/drawing/2014/main" id="{7946A700-1B5C-4CC9-82CF-0660236C50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55126" y="5626100"/>
                    <a:ext cx="55563" cy="96837"/>
                  </a:xfrm>
                  <a:custGeom>
                    <a:avLst/>
                    <a:gdLst>
                      <a:gd name="T0" fmla="*/ 0 w 23"/>
                      <a:gd name="T1" fmla="*/ 0 h 40"/>
                      <a:gd name="T2" fmla="*/ 18 w 23"/>
                      <a:gd name="T3" fmla="*/ 4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23" h="40">
                        <a:moveTo>
                          <a:pt x="0" y="0"/>
                        </a:moveTo>
                        <a:cubicBezTo>
                          <a:pt x="17" y="3"/>
                          <a:pt x="23" y="25"/>
                          <a:pt x="18" y="40"/>
                        </a:cubicBezTo>
                      </a:path>
                    </a:pathLst>
                  </a:custGeom>
                  <a:noFill/>
                  <a:ln w="9525" cap="flat">
                    <a:solidFill>
                      <a:srgbClr val="155397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600" spc="-150" dirty="0">
                      <a:latin typeface="+mn-ea"/>
                    </a:endParaRPr>
                  </a:p>
                </p:txBody>
              </p:sp>
              <p:sp>
                <p:nvSpPr>
                  <p:cNvPr id="46" name="Freeform 71">
                    <a:extLst>
                      <a:ext uri="{FF2B5EF4-FFF2-40B4-BE49-F238E27FC236}">
                        <a16:creationId xmlns:a16="http://schemas.microsoft.com/office/drawing/2014/main" id="{0A3ECC2F-857E-4254-8336-AB71565947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69414" y="5586413"/>
                    <a:ext cx="88900" cy="150812"/>
                  </a:xfrm>
                  <a:custGeom>
                    <a:avLst/>
                    <a:gdLst>
                      <a:gd name="T0" fmla="*/ 0 w 37"/>
                      <a:gd name="T1" fmla="*/ 0 h 63"/>
                      <a:gd name="T2" fmla="*/ 30 w 37"/>
                      <a:gd name="T3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37" h="63">
                        <a:moveTo>
                          <a:pt x="0" y="0"/>
                        </a:moveTo>
                        <a:cubicBezTo>
                          <a:pt x="27" y="6"/>
                          <a:pt x="37" y="40"/>
                          <a:pt x="30" y="63"/>
                        </a:cubicBezTo>
                      </a:path>
                    </a:pathLst>
                  </a:custGeom>
                  <a:noFill/>
                  <a:ln w="9525" cap="flat">
                    <a:solidFill>
                      <a:srgbClr val="155397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600" spc="-150" dirty="0">
                      <a:latin typeface="+mn-ea"/>
                    </a:endParaRPr>
                  </a:p>
                </p:txBody>
              </p:sp>
            </p:grpSp>
            <p:grpSp>
              <p:nvGrpSpPr>
                <p:cNvPr id="38" name="그룹 37">
                  <a:extLst>
                    <a:ext uri="{FF2B5EF4-FFF2-40B4-BE49-F238E27FC236}">
                      <a16:creationId xmlns:a16="http://schemas.microsoft.com/office/drawing/2014/main" id="{D4525ECB-FE7E-4F37-8373-1F35CA717380}"/>
                    </a:ext>
                  </a:extLst>
                </p:cNvPr>
                <p:cNvGrpSpPr/>
                <p:nvPr/>
              </p:nvGrpSpPr>
              <p:grpSpPr>
                <a:xfrm>
                  <a:off x="9058288" y="5662613"/>
                  <a:ext cx="114301" cy="82550"/>
                  <a:chOff x="9058288" y="5662613"/>
                  <a:chExt cx="114301" cy="82550"/>
                </a:xfrm>
                <a:solidFill>
                  <a:srgbClr val="155397"/>
                </a:solidFill>
              </p:grpSpPr>
              <p:sp>
                <p:nvSpPr>
                  <p:cNvPr id="39" name="Freeform 66">
                    <a:extLst>
                      <a:ext uri="{FF2B5EF4-FFF2-40B4-BE49-F238E27FC236}">
                        <a16:creationId xmlns:a16="http://schemas.microsoft.com/office/drawing/2014/main" id="{2E024628-2EA3-438C-AD14-BEBB94E618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23376" y="5662613"/>
                    <a:ext cx="49213" cy="49212"/>
                  </a:xfrm>
                  <a:custGeom>
                    <a:avLst/>
                    <a:gdLst>
                      <a:gd name="T0" fmla="*/ 6 w 20"/>
                      <a:gd name="T1" fmla="*/ 3 h 20"/>
                      <a:gd name="T2" fmla="*/ 18 w 20"/>
                      <a:gd name="T3" fmla="*/ 6 h 20"/>
                      <a:gd name="T4" fmla="*/ 15 w 20"/>
                      <a:gd name="T5" fmla="*/ 18 h 20"/>
                      <a:gd name="T6" fmla="*/ 3 w 20"/>
                      <a:gd name="T7" fmla="*/ 15 h 20"/>
                      <a:gd name="T8" fmla="*/ 6 w 20"/>
                      <a:gd name="T9" fmla="*/ 3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20">
                        <a:moveTo>
                          <a:pt x="6" y="3"/>
                        </a:moveTo>
                        <a:cubicBezTo>
                          <a:pt x="10" y="0"/>
                          <a:pt x="15" y="2"/>
                          <a:pt x="18" y="6"/>
                        </a:cubicBezTo>
                        <a:cubicBezTo>
                          <a:pt x="20" y="10"/>
                          <a:pt x="19" y="15"/>
                          <a:pt x="15" y="18"/>
                        </a:cubicBezTo>
                        <a:cubicBezTo>
                          <a:pt x="11" y="20"/>
                          <a:pt x="5" y="19"/>
                          <a:pt x="3" y="15"/>
                        </a:cubicBezTo>
                        <a:cubicBezTo>
                          <a:pt x="0" y="11"/>
                          <a:pt x="2" y="5"/>
                          <a:pt x="6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600" spc="-150" dirty="0">
                      <a:latin typeface="+mn-ea"/>
                    </a:endParaRPr>
                  </a:p>
                </p:txBody>
              </p:sp>
              <p:sp>
                <p:nvSpPr>
                  <p:cNvPr id="40" name="Freeform 67">
                    <a:extLst>
                      <a:ext uri="{FF2B5EF4-FFF2-40B4-BE49-F238E27FC236}">
                        <a16:creationId xmlns:a16="http://schemas.microsoft.com/office/drawing/2014/main" id="{F7215357-0023-4111-9027-E352289024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058288" y="5684838"/>
                    <a:ext cx="88900" cy="60325"/>
                  </a:xfrm>
                  <a:custGeom>
                    <a:avLst/>
                    <a:gdLst>
                      <a:gd name="T0" fmla="*/ 5 w 56"/>
                      <a:gd name="T1" fmla="*/ 38 h 38"/>
                      <a:gd name="T2" fmla="*/ 0 w 56"/>
                      <a:gd name="T3" fmla="*/ 30 h 38"/>
                      <a:gd name="T4" fmla="*/ 50 w 56"/>
                      <a:gd name="T5" fmla="*/ 0 h 38"/>
                      <a:gd name="T6" fmla="*/ 56 w 56"/>
                      <a:gd name="T7" fmla="*/ 7 h 38"/>
                      <a:gd name="T8" fmla="*/ 5 w 56"/>
                      <a:gd name="T9" fmla="*/ 38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38">
                        <a:moveTo>
                          <a:pt x="5" y="38"/>
                        </a:moveTo>
                        <a:lnTo>
                          <a:pt x="0" y="30"/>
                        </a:lnTo>
                        <a:lnTo>
                          <a:pt x="50" y="0"/>
                        </a:lnTo>
                        <a:lnTo>
                          <a:pt x="56" y="7"/>
                        </a:lnTo>
                        <a:lnTo>
                          <a:pt x="5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600" spc="-150" dirty="0">
                      <a:latin typeface="+mn-ea"/>
                    </a:endParaRPr>
                  </a:p>
                </p:txBody>
              </p:sp>
            </p:grpSp>
          </p:grpSp>
          <p:sp>
            <p:nvSpPr>
              <p:cNvPr id="30" name="모서리가 둥근 직사각형 26">
                <a:extLst>
                  <a:ext uri="{FF2B5EF4-FFF2-40B4-BE49-F238E27FC236}">
                    <a16:creationId xmlns:a16="http://schemas.microsoft.com/office/drawing/2014/main" id="{42B5FE3B-EDD1-4821-AFE8-5F4952D20D1A}"/>
                  </a:ext>
                </a:extLst>
              </p:cNvPr>
              <p:cNvSpPr/>
              <p:nvPr/>
            </p:nvSpPr>
            <p:spPr>
              <a:xfrm>
                <a:off x="7026183" y="4359829"/>
                <a:ext cx="158990" cy="158990"/>
              </a:xfrm>
              <a:prstGeom prst="roundRect">
                <a:avLst/>
              </a:prstGeom>
              <a:solidFill>
                <a:srgbClr val="1553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18000" bIns="18000" rtlCol="0" anchor="ctr">
                <a:noAutofit/>
              </a:bodyPr>
              <a:lstStyle/>
              <a:p>
                <a:pPr algn="ctr"/>
                <a:r>
                  <a:rPr lang="en-US" altLang="ko-KR" sz="1050" spc="-150" dirty="0">
                    <a:latin typeface="+mn-ea"/>
                  </a:rPr>
                  <a:t>M</a:t>
                </a:r>
                <a:endParaRPr lang="ko-KR" altLang="en-US" sz="1050" spc="-150" dirty="0">
                  <a:latin typeface="+mn-ea"/>
                </a:endParaRPr>
              </a:p>
            </p:txBody>
          </p:sp>
          <p:sp>
            <p:nvSpPr>
              <p:cNvPr id="31" name="모서리가 둥근 직사각형 27">
                <a:extLst>
                  <a:ext uri="{FF2B5EF4-FFF2-40B4-BE49-F238E27FC236}">
                    <a16:creationId xmlns:a16="http://schemas.microsoft.com/office/drawing/2014/main" id="{751C3D8F-F775-4F0F-B6CC-86733B95BDE4}"/>
                  </a:ext>
                </a:extLst>
              </p:cNvPr>
              <p:cNvSpPr/>
              <p:nvPr/>
            </p:nvSpPr>
            <p:spPr>
              <a:xfrm>
                <a:off x="8698091" y="5257549"/>
                <a:ext cx="158990" cy="158990"/>
              </a:xfrm>
              <a:prstGeom prst="roundRect">
                <a:avLst/>
              </a:prstGeom>
              <a:solidFill>
                <a:srgbClr val="D169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18000" bIns="18000" rtlCol="0" anchor="ctr">
                <a:noAutofit/>
              </a:bodyPr>
              <a:lstStyle/>
              <a:p>
                <a:pPr algn="ctr"/>
                <a:r>
                  <a:rPr lang="en-US" altLang="ko-KR" sz="1050" spc="-150" dirty="0">
                    <a:latin typeface="+mn-ea"/>
                  </a:rPr>
                  <a:t>N</a:t>
                </a:r>
                <a:endParaRPr lang="ko-KR" altLang="en-US" sz="1050" spc="-150" dirty="0">
                  <a:latin typeface="+mn-ea"/>
                </a:endParaRPr>
              </a:p>
            </p:txBody>
          </p:sp>
          <p:sp>
            <p:nvSpPr>
              <p:cNvPr id="32" name="모서리가 둥근 직사각형 28">
                <a:extLst>
                  <a:ext uri="{FF2B5EF4-FFF2-40B4-BE49-F238E27FC236}">
                    <a16:creationId xmlns:a16="http://schemas.microsoft.com/office/drawing/2014/main" id="{722C1410-2BE6-4BB1-8642-1A486E4436C3}"/>
                  </a:ext>
                </a:extLst>
              </p:cNvPr>
              <p:cNvSpPr/>
              <p:nvPr/>
            </p:nvSpPr>
            <p:spPr>
              <a:xfrm>
                <a:off x="7322464" y="6626909"/>
                <a:ext cx="158990" cy="158990"/>
              </a:xfrm>
              <a:prstGeom prst="roundRect">
                <a:avLst/>
              </a:prstGeom>
              <a:solidFill>
                <a:srgbClr val="647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18000" bIns="18000" rtlCol="0" anchor="ctr">
                <a:noAutofit/>
              </a:bodyPr>
              <a:lstStyle/>
              <a:p>
                <a:pPr algn="ctr"/>
                <a:r>
                  <a:rPr lang="en-US" altLang="ko-KR" sz="1050" spc="-150" dirty="0">
                    <a:latin typeface="+mn-ea"/>
                  </a:rPr>
                  <a:t>A</a:t>
                </a:r>
                <a:endParaRPr lang="ko-KR" altLang="en-US" sz="1050" spc="-150" dirty="0">
                  <a:latin typeface="+mn-ea"/>
                </a:endParaRPr>
              </a:p>
            </p:txBody>
          </p:sp>
          <p:sp>
            <p:nvSpPr>
              <p:cNvPr id="33" name="모서리가 둥근 직사각형 29">
                <a:extLst>
                  <a:ext uri="{FF2B5EF4-FFF2-40B4-BE49-F238E27FC236}">
                    <a16:creationId xmlns:a16="http://schemas.microsoft.com/office/drawing/2014/main" id="{7A479CA3-C366-47EE-BBB3-A75FDCEB6DF6}"/>
                  </a:ext>
                </a:extLst>
              </p:cNvPr>
              <p:cNvSpPr/>
              <p:nvPr/>
            </p:nvSpPr>
            <p:spPr>
              <a:xfrm>
                <a:off x="8672648" y="6017268"/>
                <a:ext cx="158990" cy="158990"/>
              </a:xfrm>
              <a:prstGeom prst="roundRect">
                <a:avLst/>
              </a:prstGeom>
              <a:solidFill>
                <a:srgbClr val="793D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18000" bIns="18000" rtlCol="0" anchor="ctr">
                <a:noAutofit/>
              </a:bodyPr>
              <a:lstStyle/>
              <a:p>
                <a:pPr algn="ctr"/>
                <a:r>
                  <a:rPr lang="en-US" altLang="ko-KR" sz="1050" spc="-150" dirty="0">
                    <a:latin typeface="+mn-ea"/>
                  </a:rPr>
                  <a:t>K</a:t>
                </a:r>
                <a:endParaRPr lang="ko-KR" altLang="en-US" sz="1050" spc="-150" dirty="0">
                  <a:latin typeface="+mn-ea"/>
                </a:endParaRPr>
              </a:p>
            </p:txBody>
          </p:sp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A7B41373-E9A6-49CC-8850-1F8FB3BF7D31}"/>
                  </a:ext>
                </a:extLst>
              </p:cNvPr>
              <p:cNvSpPr/>
              <p:nvPr/>
            </p:nvSpPr>
            <p:spPr>
              <a:xfrm>
                <a:off x="7105677" y="2768797"/>
                <a:ext cx="2808947" cy="141257"/>
              </a:xfrm>
              <a:prstGeom prst="rect">
                <a:avLst/>
              </a:prstGeom>
            </p:spPr>
            <p:txBody>
              <a:bodyPr wrap="none" lIns="0" tIns="0" rIns="0" bIns="0" anchor="ctr">
                <a:noAutofit/>
              </a:bodyPr>
              <a:lstStyle/>
              <a:p>
                <a:pPr lvl="0" algn="ctr">
                  <a:buSzPct val="25000"/>
                </a:pPr>
                <a:r>
                  <a:rPr lang="en" altLang="ko-KR" sz="10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ea typeface="맑은 고딕" panose="020B0503020000020004" pitchFamily="50" charset="-127"/>
                    <a:cs typeface="Arial" pitchFamily="34" charset="0"/>
                    <a:sym typeface="Arial"/>
                  </a:rPr>
                  <a:t>Rain Loss Margin(99.99%) : </a:t>
                </a:r>
                <a:r>
                  <a:rPr lang="en-US" altLang="ko-KR" sz="10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ea typeface="맑은 고딕" panose="020B0503020000020004" pitchFamily="50" charset="-127"/>
                    <a:cs typeface="Arial" pitchFamily="34" charset="0"/>
                    <a:sym typeface="Arial"/>
                  </a:rPr>
                  <a:t>ITU-R 837-5</a:t>
                </a:r>
                <a:r>
                  <a:rPr lang="en" altLang="ko-KR" sz="10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ea typeface="맑은 고딕" panose="020B0503020000020004" pitchFamily="50" charset="-127"/>
                    <a:cs typeface="Arial" pitchFamily="34" charset="0"/>
                    <a:sym typeface="Arial"/>
                  </a:rPr>
                  <a:t> </a:t>
                </a:r>
              </a:p>
            </p:txBody>
          </p:sp>
          <p:sp>
            <p:nvSpPr>
              <p:cNvPr id="35" name="모서리가 둥근 직사각형 31">
                <a:extLst>
                  <a:ext uri="{FF2B5EF4-FFF2-40B4-BE49-F238E27FC236}">
                    <a16:creationId xmlns:a16="http://schemas.microsoft.com/office/drawing/2014/main" id="{078B6DBF-C90F-4C63-952F-A56B2D9E640E}"/>
                  </a:ext>
                </a:extLst>
              </p:cNvPr>
              <p:cNvSpPr/>
              <p:nvPr/>
            </p:nvSpPr>
            <p:spPr>
              <a:xfrm>
                <a:off x="5784511" y="3771184"/>
                <a:ext cx="158990" cy="158990"/>
              </a:xfrm>
              <a:prstGeom prst="roundRect">
                <a:avLst/>
              </a:prstGeom>
              <a:solidFill>
                <a:srgbClr val="79B6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18000" bIns="18000" rtlCol="0" anchor="ctr">
                <a:noAutofit/>
              </a:bodyPr>
              <a:lstStyle/>
              <a:p>
                <a:pPr algn="ctr"/>
                <a:r>
                  <a:rPr lang="en-US" altLang="ko-KR" sz="1050" spc="-150" dirty="0">
                    <a:latin typeface="+mn-ea"/>
                  </a:rPr>
                  <a:t>E</a:t>
                </a:r>
                <a:endParaRPr lang="ko-KR" altLang="en-US" sz="1050" spc="-150" dirty="0">
                  <a:latin typeface="+mn-ea"/>
                </a:endParaRPr>
              </a:p>
            </p:txBody>
          </p:sp>
          <p:sp>
            <p:nvSpPr>
              <p:cNvPr id="36" name="모서리가 둥근 직사각형 32">
                <a:extLst>
                  <a:ext uri="{FF2B5EF4-FFF2-40B4-BE49-F238E27FC236}">
                    <a16:creationId xmlns:a16="http://schemas.microsoft.com/office/drawing/2014/main" id="{F41CA11D-DE47-474A-A1EF-3DFA0E17EF4E}"/>
                  </a:ext>
                </a:extLst>
              </p:cNvPr>
              <p:cNvSpPr/>
              <p:nvPr/>
            </p:nvSpPr>
            <p:spPr>
              <a:xfrm>
                <a:off x="6322042" y="3644882"/>
                <a:ext cx="158990" cy="158990"/>
              </a:xfrm>
              <a:prstGeom prst="roundRect">
                <a:avLst/>
              </a:prstGeom>
              <a:solidFill>
                <a:srgbClr val="647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18000" bIns="18000" rtlCol="0" anchor="ctr">
                <a:noAutofit/>
              </a:bodyPr>
              <a:lstStyle/>
              <a:p>
                <a:pPr algn="ctr"/>
                <a:r>
                  <a:rPr lang="en-US" altLang="ko-KR" sz="1050" spc="-150" dirty="0">
                    <a:latin typeface="+mn-ea"/>
                  </a:rPr>
                  <a:t>A</a:t>
                </a:r>
                <a:endParaRPr lang="ko-KR" altLang="en-US" sz="1050" spc="-150" dirty="0">
                  <a:latin typeface="+mn-ea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A792E01-6B3F-41C3-A1D7-1AD101D2C91B}"/>
                </a:ext>
              </a:extLst>
            </p:cNvPr>
            <p:cNvSpPr txBox="1"/>
            <p:nvPr/>
          </p:nvSpPr>
          <p:spPr>
            <a:xfrm>
              <a:off x="11858630" y="3331840"/>
              <a:ext cx="914400" cy="241176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>
                <a:spcBef>
                  <a:spcPts val="600"/>
                </a:spcBef>
              </a:pPr>
              <a:r>
                <a:rPr lang="en-US" sz="1100" b="1" dirty="0">
                  <a:solidFill>
                    <a:srgbClr val="7030A0"/>
                  </a:solidFill>
                  <a:latin typeface="+mj-lt"/>
                  <a:ea typeface="굴림" pitchFamily="50" charset="-127"/>
                  <a:cs typeface="Arial" pitchFamily="34" charset="0"/>
                </a:rPr>
                <a:t>Area1(-1dB, EL=55</a:t>
              </a:r>
              <a:r>
                <a:rPr lang="ko-KR" altLang="en-US" sz="1100" b="1" dirty="0">
                  <a:solidFill>
                    <a:srgbClr val="7030A0"/>
                  </a:solidFill>
                  <a:latin typeface="+mj-lt"/>
                  <a:ea typeface="굴림" pitchFamily="50" charset="-127"/>
                  <a:cs typeface="Arial" pitchFamily="34" charset="0"/>
                </a:rPr>
                <a:t>°</a:t>
              </a:r>
              <a:r>
                <a:rPr lang="en-US" altLang="ko-KR" sz="1100" b="1" dirty="0">
                  <a:solidFill>
                    <a:srgbClr val="7030A0"/>
                  </a:solidFill>
                  <a:latin typeface="+mj-lt"/>
                  <a:ea typeface="굴림" pitchFamily="50" charset="-127"/>
                  <a:cs typeface="Arial" pitchFamily="34" charset="0"/>
                </a:rPr>
                <a:t>)</a:t>
              </a:r>
              <a:endParaRPr lang="en-US" sz="1100" b="1" dirty="0">
                <a:solidFill>
                  <a:srgbClr val="7030A0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4A9E3BE-AA2F-49EE-AC57-2A7FF86EEDC7}"/>
                </a:ext>
              </a:extLst>
            </p:cNvPr>
            <p:cNvSpPr txBox="1"/>
            <p:nvPr/>
          </p:nvSpPr>
          <p:spPr>
            <a:xfrm>
              <a:off x="10188624" y="4087922"/>
              <a:ext cx="2127206" cy="259694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>
                <a:spcBef>
                  <a:spcPts val="600"/>
                </a:spcBef>
              </a:pPr>
              <a:r>
                <a:rPr lang="en-US" sz="1100" b="1" dirty="0">
                  <a:solidFill>
                    <a:srgbClr val="FF0000"/>
                  </a:solidFill>
                  <a:latin typeface="+mj-lt"/>
                  <a:ea typeface="굴림" pitchFamily="50" charset="-127"/>
                  <a:cs typeface="Arial" pitchFamily="34" charset="0"/>
                </a:rPr>
                <a:t>Area2(-2dB, EL=37</a:t>
              </a:r>
              <a:r>
                <a:rPr lang="ko-KR" altLang="en-US" sz="1100" b="1" dirty="0">
                  <a:solidFill>
                    <a:srgbClr val="FF0000"/>
                  </a:solidFill>
                  <a:latin typeface="+mj-lt"/>
                  <a:ea typeface="굴림" pitchFamily="50" charset="-127"/>
                  <a:cs typeface="Arial" pitchFamily="34" charset="0"/>
                </a:rPr>
                <a:t>°</a:t>
              </a:r>
              <a:r>
                <a:rPr lang="en-US" altLang="ko-KR" sz="1100" b="1" dirty="0">
                  <a:solidFill>
                    <a:srgbClr val="FF0000"/>
                  </a:solidFill>
                  <a:latin typeface="+mj-lt"/>
                  <a:ea typeface="굴림" pitchFamily="50" charset="-127"/>
                  <a:cs typeface="Arial" pitchFamily="34" charset="0"/>
                </a:rPr>
                <a:t>)</a:t>
              </a:r>
              <a:endParaRPr lang="en-US" sz="1100" b="1" dirty="0">
                <a:solidFill>
                  <a:srgbClr val="FF0000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E6BD10-2842-48FB-B82B-184C05676025}"/>
                </a:ext>
              </a:extLst>
            </p:cNvPr>
            <p:cNvSpPr txBox="1"/>
            <p:nvPr/>
          </p:nvSpPr>
          <p:spPr>
            <a:xfrm>
              <a:off x="9900592" y="4941168"/>
              <a:ext cx="914400" cy="211516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>
                <a:spcBef>
                  <a:spcPts val="600"/>
                </a:spcBef>
              </a:pPr>
              <a:r>
                <a:rPr lang="en-US" sz="1100" b="1" dirty="0">
                  <a:latin typeface="+mj-lt"/>
                  <a:ea typeface="굴림" pitchFamily="50" charset="-127"/>
                  <a:cs typeface="Arial" pitchFamily="34" charset="0"/>
                </a:rPr>
                <a:t>Area3(-3dB, EL=10</a:t>
              </a:r>
              <a:r>
                <a:rPr lang="ko-KR" altLang="en-US" sz="1100" b="1" dirty="0">
                  <a:latin typeface="+mj-lt"/>
                  <a:ea typeface="굴림" pitchFamily="50" charset="-127"/>
                  <a:cs typeface="Arial" pitchFamily="34" charset="0"/>
                </a:rPr>
                <a:t>°</a:t>
              </a:r>
              <a:r>
                <a:rPr lang="en-US" altLang="ko-KR" sz="1100" b="1" dirty="0">
                  <a:latin typeface="+mj-lt"/>
                  <a:ea typeface="굴림" pitchFamily="50" charset="-127"/>
                  <a:cs typeface="Arial" pitchFamily="34" charset="0"/>
                </a:rPr>
                <a:t>)</a:t>
              </a:r>
              <a:endParaRPr lang="en-US" sz="1100" b="1" dirty="0"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6C2AB9-E34B-4542-AD3B-60CF3CF335DB}"/>
                </a:ext>
              </a:extLst>
            </p:cNvPr>
            <p:cNvSpPr txBox="1"/>
            <p:nvPr/>
          </p:nvSpPr>
          <p:spPr>
            <a:xfrm>
              <a:off x="12723786" y="6067029"/>
              <a:ext cx="2129339" cy="4072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맑은 고딕" panose="020B0503020000020004" pitchFamily="50" charset="-127"/>
                  <a:cs typeface="Arial" pitchFamily="34" charset="0"/>
                </a:rPr>
                <a:t>[UHRIT Service Area and Rain rate Map by ITU-R]</a:t>
              </a:r>
            </a:p>
            <a:p>
              <a:endPara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0517A9C1-F7D0-469A-9B7F-5FEC2B2084C4}"/>
              </a:ext>
            </a:extLst>
          </p:cNvPr>
          <p:cNvSpPr txBox="1"/>
          <p:nvPr/>
        </p:nvSpPr>
        <p:spPr>
          <a:xfrm>
            <a:off x="4717420" y="1098053"/>
            <a:ext cx="4357666" cy="27993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SDUS</a:t>
            </a:r>
            <a:endParaRPr lang="en-GB" altLang="ko-KR" b="1" dirty="0">
              <a:cs typeface="Arial" pitchFamily="34" charset="0"/>
            </a:endParaRPr>
          </a:p>
          <a:p>
            <a:pPr marL="114300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GB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LRIT service is redesigned for using on a ship mounting with </a:t>
            </a: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an 2 axis tracking antenna.</a:t>
            </a:r>
            <a:endParaRPr lang="en-GB" altLang="ko-KR" sz="16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2"/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  <a:p>
            <a:pPr marL="114300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Minimized SDR(Software Defined Radio) Receiver</a:t>
            </a:r>
          </a:p>
          <a:p>
            <a:pPr marL="114300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Contents will be satellite images, weather fax, etc.</a:t>
            </a: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571C1B0-5993-4297-B119-4F6A9B7EAA5C}"/>
              </a:ext>
            </a:extLst>
          </p:cNvPr>
          <p:cNvSpPr txBox="1"/>
          <p:nvPr/>
        </p:nvSpPr>
        <p:spPr>
          <a:xfrm>
            <a:off x="4876800" y="4648200"/>
            <a:ext cx="4392488" cy="20929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MDUS</a:t>
            </a:r>
            <a:endParaRPr lang="en-GB" altLang="ko-KR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1"/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  <a:p>
            <a:pPr marL="114300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GB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Downscaled 5ch data(TBC) will be serviced by COMS compatible HRIT telemetry.</a:t>
            </a:r>
            <a:endParaRPr lang="en-US" altLang="ko-KR" sz="16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2"/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  <a:p>
            <a:pPr marL="114300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Compact SDR(Software Defined Radio) Receiver built in Receiving Server</a:t>
            </a:r>
            <a:endParaRPr lang="en-GB" altLang="ko-KR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D135059-A6F0-400F-96D3-57B90B90AC4A}"/>
              </a:ext>
            </a:extLst>
          </p:cNvPr>
          <p:cNvSpPr txBox="1"/>
          <p:nvPr/>
        </p:nvSpPr>
        <p:spPr>
          <a:xfrm>
            <a:off x="110598" y="1098054"/>
            <a:ext cx="4672956" cy="23042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LDUS</a:t>
            </a:r>
            <a:endParaRPr lang="en-GB" altLang="ko-KR" dirty="0">
              <a:cs typeface="Arial" pitchFamily="34" charset="0"/>
            </a:endParaRPr>
          </a:p>
          <a:p>
            <a:pPr marL="114300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GB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AMI 16ch data will be serviced by CCSDS formatted UHRIT Telemetry on DVB-S2 Broadcasting Standard</a:t>
            </a:r>
          </a:p>
          <a:p>
            <a:pPr marL="114300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GB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Service Area is same as COMS </a:t>
            </a:r>
            <a:r>
              <a:rPr lang="en-GB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(El &gt; 10</a:t>
            </a:r>
            <a:r>
              <a: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°</a:t>
            </a: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) but required antenna diameter  depends on the rain degradation margin.</a:t>
            </a:r>
            <a:endParaRPr lang="en-GB" altLang="ko-KR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cxnSp>
        <p:nvCxnSpPr>
          <p:cNvPr id="102" name="직선 연결선 101">
            <a:extLst>
              <a:ext uri="{FF2B5EF4-FFF2-40B4-BE49-F238E27FC236}">
                <a16:creationId xmlns:a16="http://schemas.microsoft.com/office/drawing/2014/main" id="{9CAB15E6-16BC-45BD-B769-A65E69474337}"/>
              </a:ext>
            </a:extLst>
          </p:cNvPr>
          <p:cNvCxnSpPr/>
          <p:nvPr/>
        </p:nvCxnSpPr>
        <p:spPr>
          <a:xfrm>
            <a:off x="4717420" y="1244288"/>
            <a:ext cx="0" cy="5467387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그룹 102">
            <a:extLst>
              <a:ext uri="{FF2B5EF4-FFF2-40B4-BE49-F238E27FC236}">
                <a16:creationId xmlns:a16="http://schemas.microsoft.com/office/drawing/2014/main" id="{5F43D4B9-A000-405E-9E25-2CB3BF3158E4}"/>
              </a:ext>
            </a:extLst>
          </p:cNvPr>
          <p:cNvGrpSpPr/>
          <p:nvPr/>
        </p:nvGrpSpPr>
        <p:grpSpPr>
          <a:xfrm>
            <a:off x="5929509" y="3925866"/>
            <a:ext cx="2351623" cy="426599"/>
            <a:chOff x="6121703" y="1590018"/>
            <a:chExt cx="2454347" cy="453006"/>
          </a:xfrm>
        </p:grpSpPr>
        <p:sp>
          <p:nvSpPr>
            <p:cNvPr id="104" name="모서리가 둥근 직사각형 112">
              <a:extLst>
                <a:ext uri="{FF2B5EF4-FFF2-40B4-BE49-F238E27FC236}">
                  <a16:creationId xmlns:a16="http://schemas.microsoft.com/office/drawing/2014/main" id="{FDB0F4CB-B4B1-4269-9767-C799435772E6}"/>
                </a:ext>
              </a:extLst>
            </p:cNvPr>
            <p:cNvSpPr/>
            <p:nvPr/>
          </p:nvSpPr>
          <p:spPr bwMode="auto">
            <a:xfrm>
              <a:off x="7158185" y="1590018"/>
              <a:ext cx="1417865" cy="453006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r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200" b="1" kern="0" noProof="0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Mini PC</a:t>
              </a:r>
              <a:endParaRPr kumimoji="0" lang="ko-KR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5" name="직사각형 104">
              <a:extLst>
                <a:ext uri="{FF2B5EF4-FFF2-40B4-BE49-F238E27FC236}">
                  <a16:creationId xmlns:a16="http://schemas.microsoft.com/office/drawing/2014/main" id="{3FCEB424-9579-40FA-8306-CC8FEB8D04E0}"/>
                </a:ext>
              </a:extLst>
            </p:cNvPr>
            <p:cNvSpPr/>
            <p:nvPr/>
          </p:nvSpPr>
          <p:spPr bwMode="auto">
            <a:xfrm>
              <a:off x="6516282" y="1688589"/>
              <a:ext cx="469783" cy="25586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indent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Arial" pitchFamily="34" charset="0"/>
                  <a:ea typeface="맑은 고딕" panose="020B0503020000020004" pitchFamily="50" charset="-127"/>
                  <a:cs typeface="Arial" pitchFamily="34" charset="0"/>
                </a:rPr>
                <a:t>ADC</a:t>
              </a:r>
              <a:endParaRPr lang="ko-KR" altLang="en-US" sz="9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endParaRPr>
            </a:p>
          </p:txBody>
        </p:sp>
        <p:cxnSp>
          <p:nvCxnSpPr>
            <p:cNvPr id="106" name="직선 연결선 105">
              <a:extLst>
                <a:ext uri="{FF2B5EF4-FFF2-40B4-BE49-F238E27FC236}">
                  <a16:creationId xmlns:a16="http://schemas.microsoft.com/office/drawing/2014/main" id="{75170B5A-009D-46D6-B5D6-6F430D7BBA17}"/>
                </a:ext>
              </a:extLst>
            </p:cNvPr>
            <p:cNvCxnSpPr>
              <a:stCxn id="105" idx="3"/>
              <a:endCxn id="104" idx="1"/>
            </p:cNvCxnSpPr>
            <p:nvPr/>
          </p:nvCxnSpPr>
          <p:spPr>
            <a:xfrm>
              <a:off x="6986065" y="1816521"/>
              <a:ext cx="1721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직선 연결선 106">
              <a:extLst>
                <a:ext uri="{FF2B5EF4-FFF2-40B4-BE49-F238E27FC236}">
                  <a16:creationId xmlns:a16="http://schemas.microsoft.com/office/drawing/2014/main" id="{43BE55E1-9CA4-44B2-8661-F3786C46F5DF}"/>
                </a:ext>
              </a:extLst>
            </p:cNvPr>
            <p:cNvCxnSpPr>
              <a:endCxn id="105" idx="1"/>
            </p:cNvCxnSpPr>
            <p:nvPr/>
          </p:nvCxnSpPr>
          <p:spPr>
            <a:xfrm flipV="1">
              <a:off x="6121703" y="1816522"/>
              <a:ext cx="394579" cy="7163"/>
            </a:xfrm>
            <a:prstGeom prst="line">
              <a:avLst/>
            </a:prstGeom>
            <a:ln w="1905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모서리가 둥근 직사각형 119">
            <a:extLst>
              <a:ext uri="{FF2B5EF4-FFF2-40B4-BE49-F238E27FC236}">
                <a16:creationId xmlns:a16="http://schemas.microsoft.com/office/drawing/2014/main" id="{C8C164F6-621C-4AF3-8EFB-2A993C14D59E}"/>
              </a:ext>
            </a:extLst>
          </p:cNvPr>
          <p:cNvSpPr/>
          <p:nvPr/>
        </p:nvSpPr>
        <p:spPr bwMode="auto">
          <a:xfrm>
            <a:off x="6962642" y="4030591"/>
            <a:ext cx="528108" cy="2409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 latinLnBrk="0"/>
            <a:r>
              <a:rPr lang="en-US" altLang="ko-KR" sz="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SDR</a:t>
            </a:r>
          </a:p>
          <a:p>
            <a:pPr algn="ctr" defTabSz="914378" latinLnBrk="0"/>
            <a:r>
              <a:rPr lang="en-US" altLang="ko-KR" sz="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Receiver</a:t>
            </a:r>
            <a:endParaRPr lang="ko-KR" altLang="en-US" sz="900" b="1" kern="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9" name="TextBox 25">
            <a:extLst>
              <a:ext uri="{FF2B5EF4-FFF2-40B4-BE49-F238E27FC236}">
                <a16:creationId xmlns:a16="http://schemas.microsoft.com/office/drawing/2014/main" id="{7F9F04F7-17BC-48DA-A559-A3CFAAF4A689}"/>
              </a:ext>
            </a:extLst>
          </p:cNvPr>
          <p:cNvSpPr txBox="1"/>
          <p:nvPr/>
        </p:nvSpPr>
        <p:spPr>
          <a:xfrm>
            <a:off x="6122837" y="4346915"/>
            <a:ext cx="1244538" cy="2946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SDUS System</a:t>
            </a:r>
            <a:endParaRPr lang="en-US" altLang="ko-KR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0" name="그림 109">
            <a:extLst>
              <a:ext uri="{FF2B5EF4-FFF2-40B4-BE49-F238E27FC236}">
                <a16:creationId xmlns:a16="http://schemas.microsoft.com/office/drawing/2014/main" id="{E05E0ECE-530D-4CCD-8415-4B3F9E7B8ED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919" y="3875052"/>
            <a:ext cx="634335" cy="55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4086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09600" y="2362200"/>
            <a:ext cx="3094026" cy="1584176"/>
          </a:xfrm>
        </p:spPr>
        <p:txBody>
          <a:bodyPr/>
          <a:lstStyle/>
          <a:p>
            <a:r>
              <a:rPr lang="en-US" altLang="ko-KR" dirty="0"/>
              <a:t>Thank you!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888E85-D855-DE44-983F-B8F12A660751}"/>
              </a:ext>
            </a:extLst>
          </p:cNvPr>
          <p:cNvSpPr txBox="1"/>
          <p:nvPr/>
        </p:nvSpPr>
        <p:spPr>
          <a:xfrm>
            <a:off x="602673" y="3761710"/>
            <a:ext cx="2772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3"/>
              </a:rPr>
              <a:t>geunhyeokryu@korea.kr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21021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2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b="1" dirty="0"/>
              <a:t>Launch of GK-2A</a:t>
            </a: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70F31954-0ED1-49F7-B144-D4EEEB887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043281"/>
              </p:ext>
            </p:extLst>
          </p:nvPr>
        </p:nvGraphicFramePr>
        <p:xfrm>
          <a:off x="1607387" y="1481082"/>
          <a:ext cx="6173087" cy="3877196"/>
        </p:xfrm>
        <a:graphic>
          <a:graphicData uri="http://schemas.openxmlformats.org/drawingml/2006/table">
            <a:tbl>
              <a:tblPr bandCol="1"/>
              <a:tblGrid>
                <a:gridCol w="1288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3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spc="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AMI (Resolution)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0000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11686" marR="11686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spc="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ABI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spc="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AHI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 blue</a:t>
                      </a:r>
                      <a:endParaRPr lang="en-US" sz="11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0.47  (1km)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0.47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0.46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2 green</a:t>
                      </a:r>
                      <a:endParaRPr lang="en-US" sz="11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0.511 (1km)</a:t>
                      </a:r>
                      <a:endParaRPr lang="ko-KR" altLang="en-US" sz="11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0.51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3 </a:t>
                      </a:r>
                      <a:r>
                        <a:rPr lang="en-US" altLang="ko-KR" sz="11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red</a:t>
                      </a:r>
                      <a:endParaRPr lang="en-US" sz="11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0.64 (0.5km)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0.64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0.64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4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0.856 (1km)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0.865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0.86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5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1.38 (2km)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1.378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6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1.61 (2km)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1.61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1.6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2.25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2.3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7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3.830 (2km)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3.90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3.9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8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6.241 (2km)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6.185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6.2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9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6.952 (2km)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6.95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7.0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9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10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7.344 (2km)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7.34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7.3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9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11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8.592 (2km)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8.50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8.6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9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12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9.625 (2km)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9.61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9.6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9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13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10.403 (2lkm)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10.35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10.4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9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14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11.212 (2km)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11.2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11.2</a:t>
                      </a:r>
                      <a:endParaRPr lang="ko-KR" altLang="en-US" sz="10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9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15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12.364 (2km)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12.3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12.3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9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16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13.31 (2km)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13.3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13.3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pSp>
        <p:nvGrpSpPr>
          <p:cNvPr id="8" name="그룹 7">
            <a:extLst>
              <a:ext uri="{FF2B5EF4-FFF2-40B4-BE49-F238E27FC236}">
                <a16:creationId xmlns:a16="http://schemas.microsoft.com/office/drawing/2014/main" id="{E0AA4BB8-BF6F-41D5-AFA9-09F4EB384D6D}"/>
              </a:ext>
            </a:extLst>
          </p:cNvPr>
          <p:cNvGrpSpPr/>
          <p:nvPr/>
        </p:nvGrpSpPr>
        <p:grpSpPr>
          <a:xfrm>
            <a:off x="1600200" y="5455111"/>
            <a:ext cx="5765676" cy="1341782"/>
            <a:chOff x="9821783" y="1599384"/>
            <a:chExt cx="7766145" cy="2250169"/>
          </a:xfrm>
        </p:grpSpPr>
        <p:sp>
          <p:nvSpPr>
            <p:cNvPr id="9" name="오른쪽 화살표 10">
              <a:extLst>
                <a:ext uri="{FF2B5EF4-FFF2-40B4-BE49-F238E27FC236}">
                  <a16:creationId xmlns:a16="http://schemas.microsoft.com/office/drawing/2014/main" id="{A5AE4052-C732-40D4-96CC-3895F9CAF474}"/>
                </a:ext>
              </a:extLst>
            </p:cNvPr>
            <p:cNvSpPr/>
            <p:nvPr/>
          </p:nvSpPr>
          <p:spPr>
            <a:xfrm>
              <a:off x="9897074" y="2169291"/>
              <a:ext cx="7690854" cy="314856"/>
            </a:xfrm>
            <a:prstGeom prst="rightArrow">
              <a:avLst>
                <a:gd name="adj1" fmla="val 50000"/>
                <a:gd name="adj2" fmla="val 70343"/>
              </a:avLst>
            </a:prstGeom>
            <a:gradFill flip="none" rotWithShape="1">
              <a:gsLst>
                <a:gs pos="91000">
                  <a:srgbClr val="155397"/>
                </a:gs>
                <a:gs pos="0">
                  <a:srgbClr val="1962B3">
                    <a:alpha val="0"/>
                  </a:srgbClr>
                </a:gs>
                <a:gs pos="63000">
                  <a:srgbClr val="153565"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spc="-150">
                <a:latin typeface="+mn-ea"/>
              </a:endParaRPr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E7B590EC-F4D1-44A6-8895-38E788C6FB8B}"/>
                </a:ext>
              </a:extLst>
            </p:cNvPr>
            <p:cNvSpPr/>
            <p:nvPr/>
          </p:nvSpPr>
          <p:spPr>
            <a:xfrm>
              <a:off x="15118978" y="2262847"/>
              <a:ext cx="170986" cy="170985"/>
            </a:xfrm>
            <a:prstGeom prst="ellipse">
              <a:avLst/>
            </a:prstGeom>
            <a:solidFill>
              <a:srgbClr val="023855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spc="-150">
                <a:latin typeface="+mn-ea"/>
              </a:endParaRPr>
            </a:p>
          </p:txBody>
        </p:sp>
        <p:sp>
          <p:nvSpPr>
            <p:cNvPr id="11" name="TextBox 68">
              <a:extLst>
                <a:ext uri="{FF2B5EF4-FFF2-40B4-BE49-F238E27FC236}">
                  <a16:creationId xmlns:a16="http://schemas.microsoft.com/office/drawing/2014/main" id="{D0CA4FBF-655C-496E-B5FA-511EDFD088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59127" y="2187498"/>
              <a:ext cx="336832" cy="28387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kumimoji="0" lang="en-US" altLang="ko-KR" sz="1100" b="1" i="1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23855"/>
                  </a:solidFill>
                  <a:latin typeface="+mn-ea"/>
                  <a:ea typeface="+mn-ea"/>
                </a:rPr>
                <a:t>2017</a:t>
              </a:r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EA57E1EB-FEC0-4B10-A14F-A41A7E562657}"/>
                </a:ext>
              </a:extLst>
            </p:cNvPr>
            <p:cNvSpPr/>
            <p:nvPr/>
          </p:nvSpPr>
          <p:spPr>
            <a:xfrm>
              <a:off x="16218526" y="2241804"/>
              <a:ext cx="170986" cy="170985"/>
            </a:xfrm>
            <a:prstGeom prst="ellipse">
              <a:avLst/>
            </a:prstGeom>
            <a:solidFill>
              <a:srgbClr val="5DA928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spc="-150">
                <a:latin typeface="+mn-ea"/>
              </a:endParaRPr>
            </a:p>
          </p:txBody>
        </p:sp>
        <p:sp>
          <p:nvSpPr>
            <p:cNvPr id="13" name="TextBox 68">
              <a:extLst>
                <a:ext uri="{FF2B5EF4-FFF2-40B4-BE49-F238E27FC236}">
                  <a16:creationId xmlns:a16="http://schemas.microsoft.com/office/drawing/2014/main" id="{EB121615-B3D9-449C-9D1E-6BAE7DDE88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73077" y="2187498"/>
              <a:ext cx="336832" cy="283878"/>
            </a:xfrm>
            <a:prstGeom prst="rect">
              <a:avLst/>
            </a:prstGeom>
            <a:noFill/>
            <a:ln w="31750">
              <a:noFill/>
            </a:ln>
            <a:extLst/>
          </p:spPr>
          <p:txBody>
            <a:bodyPr wrap="non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C6E1B4"/>
                </a:contourClr>
              </a:sp3d>
            </a:bodyPr>
            <a:lstStyle>
              <a:lvl1pPr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kumimoji="0" lang="en-US" altLang="ko-KR" sz="1100" b="1" i="1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FF00"/>
                  </a:solidFill>
                  <a:latin typeface="+mn-ea"/>
                  <a:ea typeface="+mn-ea"/>
                </a:rPr>
                <a:t>2019</a:t>
              </a:r>
            </a:p>
          </p:txBody>
        </p:sp>
        <p:sp>
          <p:nvSpPr>
            <p:cNvPr id="14" name="TextBox 68">
              <a:extLst>
                <a:ext uri="{FF2B5EF4-FFF2-40B4-BE49-F238E27FC236}">
                  <a16:creationId xmlns:a16="http://schemas.microsoft.com/office/drawing/2014/main" id="{012D5CD8-8FCD-414E-B609-9E3051FB83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62771" y="2187498"/>
              <a:ext cx="336832" cy="28387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kumimoji="0" lang="en-US" altLang="ko-KR" sz="1100" b="1" i="1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FF00"/>
                  </a:solidFill>
                  <a:latin typeface="+mn-ea"/>
                  <a:ea typeface="+mn-ea"/>
                </a:rPr>
                <a:t>2018</a:t>
              </a:r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9FCBC793-1791-4B6F-B98E-C8F5F660A986}"/>
                </a:ext>
              </a:extLst>
            </p:cNvPr>
            <p:cNvSpPr/>
            <p:nvPr/>
          </p:nvSpPr>
          <p:spPr>
            <a:xfrm>
              <a:off x="11098274" y="2262847"/>
              <a:ext cx="170986" cy="170985"/>
            </a:xfrm>
            <a:prstGeom prst="ellipse">
              <a:avLst/>
            </a:prstGeom>
            <a:solidFill>
              <a:srgbClr val="023855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spc="-150">
                <a:latin typeface="+mn-ea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133F089-DE7D-4A0E-B18B-9A10A2A851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36934" y="2187498"/>
              <a:ext cx="336832" cy="28387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kumimoji="0" lang="en-US" altLang="ko-KR" sz="1100" b="1" i="1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23855"/>
                  </a:solidFill>
                  <a:latin typeface="+mn-ea"/>
                  <a:ea typeface="+mn-ea"/>
                </a:rPr>
                <a:t>2013</a:t>
              </a:r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A289A33D-B46E-4229-8B65-6439CD475CD8}"/>
                </a:ext>
              </a:extLst>
            </p:cNvPr>
            <p:cNvSpPr/>
            <p:nvPr/>
          </p:nvSpPr>
          <p:spPr>
            <a:xfrm>
              <a:off x="12103451" y="2262847"/>
              <a:ext cx="170986" cy="170985"/>
            </a:xfrm>
            <a:prstGeom prst="ellipse">
              <a:avLst/>
            </a:prstGeom>
            <a:solidFill>
              <a:srgbClr val="023855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spc="-150">
                <a:latin typeface="+mn-ea"/>
              </a:endParaRPr>
            </a:p>
          </p:txBody>
        </p:sp>
        <p:sp>
          <p:nvSpPr>
            <p:cNvPr id="18" name="TextBox 68">
              <a:extLst>
                <a:ext uri="{FF2B5EF4-FFF2-40B4-BE49-F238E27FC236}">
                  <a16:creationId xmlns:a16="http://schemas.microsoft.com/office/drawing/2014/main" id="{9F14E96F-BA3A-4845-B536-6DCF5589A4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43600" y="2187498"/>
              <a:ext cx="336832" cy="28387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kumimoji="0" lang="en-US" altLang="ko-KR" sz="1100" b="1" i="1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23855"/>
                  </a:solidFill>
                  <a:latin typeface="+mn-ea"/>
                  <a:ea typeface="+mn-ea"/>
                </a:rPr>
                <a:t>2014</a:t>
              </a:r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39A10706-8400-4151-821A-F23F8F33296E}"/>
                </a:ext>
              </a:extLst>
            </p:cNvPr>
            <p:cNvSpPr/>
            <p:nvPr/>
          </p:nvSpPr>
          <p:spPr>
            <a:xfrm>
              <a:off x="13108627" y="2262847"/>
              <a:ext cx="170986" cy="170985"/>
            </a:xfrm>
            <a:prstGeom prst="ellipse">
              <a:avLst/>
            </a:prstGeom>
            <a:solidFill>
              <a:srgbClr val="023855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spc="-150">
                <a:latin typeface="+mn-ea"/>
              </a:endParaRPr>
            </a:p>
          </p:txBody>
        </p:sp>
        <p:sp>
          <p:nvSpPr>
            <p:cNvPr id="20" name="TextBox 68">
              <a:extLst>
                <a:ext uri="{FF2B5EF4-FFF2-40B4-BE49-F238E27FC236}">
                  <a16:creationId xmlns:a16="http://schemas.microsoft.com/office/drawing/2014/main" id="{628CB94B-C678-4CE0-92CB-09677A93D4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48778" y="2187498"/>
              <a:ext cx="336832" cy="28387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kumimoji="0" lang="en-US" altLang="ko-KR" sz="1100" b="1" i="1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23855"/>
                  </a:solidFill>
                  <a:latin typeface="+mn-ea"/>
                  <a:ea typeface="+mn-ea"/>
                </a:rPr>
                <a:t>2015</a:t>
              </a:r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C169D1B6-6637-4482-998D-EBA0425B9589}"/>
                </a:ext>
              </a:extLst>
            </p:cNvPr>
            <p:cNvSpPr/>
            <p:nvPr/>
          </p:nvSpPr>
          <p:spPr>
            <a:xfrm>
              <a:off x="14113802" y="2262847"/>
              <a:ext cx="170986" cy="170985"/>
            </a:xfrm>
            <a:prstGeom prst="ellipse">
              <a:avLst/>
            </a:prstGeom>
            <a:solidFill>
              <a:srgbClr val="023855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spc="-150">
                <a:latin typeface="+mn-ea"/>
              </a:endParaRPr>
            </a:p>
          </p:txBody>
        </p:sp>
        <p:sp>
          <p:nvSpPr>
            <p:cNvPr id="22" name="TextBox 68">
              <a:extLst>
                <a:ext uri="{FF2B5EF4-FFF2-40B4-BE49-F238E27FC236}">
                  <a16:creationId xmlns:a16="http://schemas.microsoft.com/office/drawing/2014/main" id="{B86EB9A2-0918-412C-B459-D501320D99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53953" y="2187498"/>
              <a:ext cx="336832" cy="28387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kumimoji="0" lang="en-US" altLang="ko-KR" sz="1100" b="1" i="1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23855"/>
                  </a:solidFill>
                  <a:latin typeface="+mn-ea"/>
                  <a:ea typeface="+mn-ea"/>
                </a:rPr>
                <a:t>2016</a:t>
              </a:r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11AADA5C-5903-4092-A7C9-08DC6293796D}"/>
                </a:ext>
              </a:extLst>
            </p:cNvPr>
            <p:cNvGrpSpPr/>
            <p:nvPr/>
          </p:nvGrpSpPr>
          <p:grpSpPr>
            <a:xfrm>
              <a:off x="9897073" y="1599384"/>
              <a:ext cx="7690854" cy="549481"/>
              <a:chOff x="1498395" y="5385185"/>
              <a:chExt cx="7690854" cy="549481"/>
            </a:xfrm>
          </p:grpSpPr>
          <p:sp>
            <p:nvSpPr>
              <p:cNvPr id="144" name="왼쪽 화살표 145">
                <a:extLst>
                  <a:ext uri="{FF2B5EF4-FFF2-40B4-BE49-F238E27FC236}">
                    <a16:creationId xmlns:a16="http://schemas.microsoft.com/office/drawing/2014/main" id="{6F5BF97A-EC25-4C0D-BF5F-7E5E55122550}"/>
                  </a:ext>
                </a:extLst>
              </p:cNvPr>
              <p:cNvSpPr/>
              <p:nvPr/>
            </p:nvSpPr>
            <p:spPr>
              <a:xfrm flipH="1">
                <a:off x="7507073" y="5687896"/>
                <a:ext cx="1682176" cy="232050"/>
              </a:xfrm>
              <a:prstGeom prst="leftArrow">
                <a:avLst/>
              </a:prstGeom>
              <a:solidFill>
                <a:schemeClr val="accent1"/>
              </a:solidFill>
              <a:ln w="22225">
                <a:noFill/>
              </a:ln>
              <a:effectLst>
                <a:outerShdw dist="25400" algn="l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:endParaRPr lang="ko-KR" altLang="en-US" sz="1050" b="1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</p:txBody>
          </p:sp>
          <p:grpSp>
            <p:nvGrpSpPr>
              <p:cNvPr id="145" name="그룹 144">
                <a:extLst>
                  <a:ext uri="{FF2B5EF4-FFF2-40B4-BE49-F238E27FC236}">
                    <a16:creationId xmlns:a16="http://schemas.microsoft.com/office/drawing/2014/main" id="{65D6625D-353A-45C8-AF7B-2E55EB7648B7}"/>
                  </a:ext>
                </a:extLst>
              </p:cNvPr>
              <p:cNvGrpSpPr/>
              <p:nvPr/>
            </p:nvGrpSpPr>
            <p:grpSpPr>
              <a:xfrm>
                <a:off x="1819557" y="5385185"/>
                <a:ext cx="7152203" cy="327996"/>
                <a:chOff x="1819557" y="5385185"/>
                <a:chExt cx="7152203" cy="327996"/>
              </a:xfrm>
            </p:grpSpPr>
            <p:sp>
              <p:nvSpPr>
                <p:cNvPr id="149" name="직사각형 148">
                  <a:extLst>
                    <a:ext uri="{FF2B5EF4-FFF2-40B4-BE49-F238E27FC236}">
                      <a16:creationId xmlns:a16="http://schemas.microsoft.com/office/drawing/2014/main" id="{B7551E67-4972-4DAA-A59E-0EF66472D5DB}"/>
                    </a:ext>
                  </a:extLst>
                </p:cNvPr>
                <p:cNvSpPr/>
                <p:nvPr/>
              </p:nvSpPr>
              <p:spPr>
                <a:xfrm>
                  <a:off x="5502503" y="5439575"/>
                  <a:ext cx="1566952" cy="273606"/>
                </a:xfrm>
                <a:prstGeom prst="rect">
                  <a:avLst/>
                </a:prstGeom>
                <a:noFill/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0" rtlCol="0" anchor="ctr"/>
                <a:lstStyle/>
                <a:p>
                  <a:pPr algn="ctr"/>
                  <a:r>
                    <a:rPr lang="en-US" altLang="ko-KR" sz="1050" b="1" spc="-15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rgbClr val="153565"/>
                      </a:solidFill>
                      <a:latin typeface="+mn-ea"/>
                    </a:rPr>
                    <a:t>System Integration</a:t>
                  </a:r>
                  <a:endParaRPr lang="ko-KR" altLang="en-US" sz="1050" b="1" spc="-15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153565"/>
                    </a:solidFill>
                    <a:latin typeface="+mn-ea"/>
                  </a:endParaRPr>
                </a:p>
              </p:txBody>
            </p:sp>
            <p:sp>
              <p:nvSpPr>
                <p:cNvPr id="150" name="직사각형 149">
                  <a:extLst>
                    <a:ext uri="{FF2B5EF4-FFF2-40B4-BE49-F238E27FC236}">
                      <a16:creationId xmlns:a16="http://schemas.microsoft.com/office/drawing/2014/main" id="{47F6784A-297F-4623-86EA-EEF3973E1068}"/>
                    </a:ext>
                  </a:extLst>
                </p:cNvPr>
                <p:cNvSpPr/>
                <p:nvPr/>
              </p:nvSpPr>
              <p:spPr>
                <a:xfrm>
                  <a:off x="3831184" y="5385185"/>
                  <a:ext cx="1349451" cy="327996"/>
                </a:xfrm>
                <a:prstGeom prst="rect">
                  <a:avLst/>
                </a:prstGeom>
                <a:noFill/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0" rtlCol="0" anchor="ctr"/>
                <a:lstStyle/>
                <a:p>
                  <a:pPr algn="ctr"/>
                  <a:r>
                    <a:rPr lang="en-US" altLang="ko-KR" sz="1050" b="1" spc="-15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rgbClr val="153565"/>
                      </a:solidFill>
                      <a:latin typeface="+mn-ea"/>
                    </a:rPr>
                    <a:t>Module integration</a:t>
                  </a:r>
                  <a:endParaRPr lang="ko-KR" altLang="en-US" sz="1050" b="1" spc="-15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153565"/>
                    </a:solidFill>
                    <a:latin typeface="+mn-ea"/>
                  </a:endParaRPr>
                </a:p>
              </p:txBody>
            </p:sp>
            <p:sp>
              <p:nvSpPr>
                <p:cNvPr id="151" name="직사각형 150">
                  <a:extLst>
                    <a:ext uri="{FF2B5EF4-FFF2-40B4-BE49-F238E27FC236}">
                      <a16:creationId xmlns:a16="http://schemas.microsoft.com/office/drawing/2014/main" id="{C2271E12-BE30-4901-A72A-87933ECC45DA}"/>
                    </a:ext>
                  </a:extLst>
                </p:cNvPr>
                <p:cNvSpPr/>
                <p:nvPr/>
              </p:nvSpPr>
              <p:spPr>
                <a:xfrm>
                  <a:off x="1819557" y="5439575"/>
                  <a:ext cx="1676422" cy="273606"/>
                </a:xfrm>
                <a:prstGeom prst="rect">
                  <a:avLst/>
                </a:prstGeom>
                <a:noFill/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rIns="0" rtlCol="0" anchor="ctr"/>
                <a:lstStyle/>
                <a:p>
                  <a:pPr algn="ctr"/>
                  <a:r>
                    <a:rPr lang="en-US" altLang="ko-KR" sz="1050" b="1" spc="-15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rgbClr val="153565"/>
                      </a:solidFill>
                      <a:latin typeface="+mn-ea"/>
                    </a:rPr>
                    <a:t>Bus design and review</a:t>
                  </a:r>
                  <a:endParaRPr lang="ko-KR" altLang="en-US" sz="1050" b="1" spc="-15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153565"/>
                    </a:solidFill>
                    <a:latin typeface="+mn-ea"/>
                  </a:endParaRPr>
                </a:p>
              </p:txBody>
            </p:sp>
            <p:sp>
              <p:nvSpPr>
                <p:cNvPr id="152" name="직사각형 151">
                  <a:extLst>
                    <a:ext uri="{FF2B5EF4-FFF2-40B4-BE49-F238E27FC236}">
                      <a16:creationId xmlns:a16="http://schemas.microsoft.com/office/drawing/2014/main" id="{4D235BEE-9E65-454A-99FF-40DA02B953EB}"/>
                    </a:ext>
                  </a:extLst>
                </p:cNvPr>
                <p:cNvSpPr/>
                <p:nvPr/>
              </p:nvSpPr>
              <p:spPr>
                <a:xfrm>
                  <a:off x="7482631" y="5439575"/>
                  <a:ext cx="1489129" cy="273606"/>
                </a:xfrm>
                <a:prstGeom prst="rect">
                  <a:avLst/>
                </a:prstGeom>
                <a:noFill/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0" rtlCol="0" anchor="ctr"/>
                <a:lstStyle/>
                <a:p>
                  <a:pPr algn="ctr"/>
                  <a:r>
                    <a:rPr lang="en-US" altLang="ko-KR" sz="1050" b="1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rgbClr val="153565"/>
                      </a:solidFill>
                      <a:latin typeface="+mn-ea"/>
                    </a:rPr>
                    <a:t>Launch/IOT</a:t>
                  </a:r>
                  <a:r>
                    <a:rPr lang="en-US" altLang="ko-KR" sz="1050" b="1" spc="-15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rgbClr val="153565"/>
                      </a:solidFill>
                      <a:latin typeface="+mn-ea"/>
                    </a:rPr>
                    <a:t>/OPS</a:t>
                  </a:r>
                  <a:endParaRPr lang="ko-KR" altLang="en-US" sz="1050" b="1" spc="-15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153565"/>
                    </a:solidFill>
                    <a:latin typeface="+mn-ea"/>
                  </a:endParaRPr>
                </a:p>
              </p:txBody>
            </p:sp>
          </p:grpSp>
          <p:sp>
            <p:nvSpPr>
              <p:cNvPr id="146" name="왼쪽 화살표 147">
                <a:extLst>
                  <a:ext uri="{FF2B5EF4-FFF2-40B4-BE49-F238E27FC236}">
                    <a16:creationId xmlns:a16="http://schemas.microsoft.com/office/drawing/2014/main" id="{D383405B-C611-4B84-8182-25C8BC7C502B}"/>
                  </a:ext>
                </a:extLst>
              </p:cNvPr>
              <p:cNvSpPr/>
              <p:nvPr/>
            </p:nvSpPr>
            <p:spPr>
              <a:xfrm flipH="1">
                <a:off x="5185065" y="5687895"/>
                <a:ext cx="2173656" cy="214387"/>
              </a:xfrm>
              <a:prstGeom prst="leftArrow">
                <a:avLst/>
              </a:prstGeom>
              <a:solidFill>
                <a:schemeClr val="accent1"/>
              </a:solidFill>
              <a:ln w="22225">
                <a:noFill/>
              </a:ln>
              <a:effectLst>
                <a:outerShdw dist="25400" algn="l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:endParaRPr lang="ko-KR" altLang="en-US" sz="1050" b="1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47" name="왼쪽 화살표 148">
                <a:extLst>
                  <a:ext uri="{FF2B5EF4-FFF2-40B4-BE49-F238E27FC236}">
                    <a16:creationId xmlns:a16="http://schemas.microsoft.com/office/drawing/2014/main" id="{B8F7FB0D-93F9-4159-B8CC-502AED3A2A8B}"/>
                  </a:ext>
                </a:extLst>
              </p:cNvPr>
              <p:cNvSpPr/>
              <p:nvPr/>
            </p:nvSpPr>
            <p:spPr>
              <a:xfrm flipH="1">
                <a:off x="3872655" y="5687896"/>
                <a:ext cx="1347372" cy="232050"/>
              </a:xfrm>
              <a:prstGeom prst="leftArrow">
                <a:avLst/>
              </a:prstGeom>
              <a:solidFill>
                <a:schemeClr val="accent1"/>
              </a:solidFill>
              <a:ln w="22225">
                <a:noFill/>
              </a:ln>
              <a:effectLst>
                <a:outerShdw dist="25400" algn="l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:endParaRPr lang="ko-KR" altLang="en-US" sz="1050" b="1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48" name="왼쪽 화살표 149">
                <a:extLst>
                  <a:ext uri="{FF2B5EF4-FFF2-40B4-BE49-F238E27FC236}">
                    <a16:creationId xmlns:a16="http://schemas.microsoft.com/office/drawing/2014/main" id="{022E86F0-2EE1-4D6D-B988-49A895EC9F9A}"/>
                  </a:ext>
                </a:extLst>
              </p:cNvPr>
              <p:cNvSpPr/>
              <p:nvPr/>
            </p:nvSpPr>
            <p:spPr>
              <a:xfrm flipH="1">
                <a:off x="1498395" y="5687895"/>
                <a:ext cx="2494809" cy="246771"/>
              </a:xfrm>
              <a:prstGeom prst="leftArrow">
                <a:avLst/>
              </a:prstGeom>
              <a:solidFill>
                <a:schemeClr val="accent1"/>
              </a:solidFill>
              <a:ln w="22225">
                <a:noFill/>
              </a:ln>
              <a:effectLst>
                <a:outerShdw dist="25400" algn="l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:endParaRPr lang="ko-KR" altLang="en-US" sz="1050" b="1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C76AE85B-AA36-46EC-8780-C1A09429EA04}"/>
                </a:ext>
              </a:extLst>
            </p:cNvPr>
            <p:cNvGrpSpPr/>
            <p:nvPr/>
          </p:nvGrpSpPr>
          <p:grpSpPr>
            <a:xfrm>
              <a:off x="9865588" y="2576448"/>
              <a:ext cx="677984" cy="600419"/>
              <a:chOff x="11121922" y="621215"/>
              <a:chExt cx="677984" cy="600419"/>
            </a:xfrm>
          </p:grpSpPr>
          <p:sp>
            <p:nvSpPr>
              <p:cNvPr id="137" name="타원 136">
                <a:extLst>
                  <a:ext uri="{FF2B5EF4-FFF2-40B4-BE49-F238E27FC236}">
                    <a16:creationId xmlns:a16="http://schemas.microsoft.com/office/drawing/2014/main" id="{AB5314B4-0BC4-4481-A466-2290A79DDA3C}"/>
                  </a:ext>
                </a:extLst>
              </p:cNvPr>
              <p:cNvSpPr/>
              <p:nvPr/>
            </p:nvSpPr>
            <p:spPr>
              <a:xfrm>
                <a:off x="11359620" y="1175915"/>
                <a:ext cx="202578" cy="45719"/>
              </a:xfrm>
              <a:prstGeom prst="ellipse">
                <a:avLst/>
              </a:prstGeom>
              <a:solidFill>
                <a:srgbClr val="393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b="1">
                  <a:solidFill>
                    <a:srgbClr val="153565"/>
                  </a:solidFill>
                  <a:latin typeface="+mn-ea"/>
                </a:endParaRPr>
              </a:p>
            </p:txBody>
          </p:sp>
          <p:sp>
            <p:nvSpPr>
              <p:cNvPr id="138" name="TextBox 68">
                <a:extLst>
                  <a:ext uri="{FF2B5EF4-FFF2-40B4-BE49-F238E27FC236}">
                    <a16:creationId xmlns:a16="http://schemas.microsoft.com/office/drawing/2014/main" id="{77AC8C77-E2BF-4C0F-AC04-F31984B6FD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21922" y="621215"/>
                <a:ext cx="677984" cy="27097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/>
                <a:r>
                  <a:rPr kumimoji="0" lang="en-US" altLang="ko-KR" sz="105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153565"/>
                    </a:solidFill>
                    <a:latin typeface="+mn-ea"/>
                    <a:ea typeface="+mn-ea"/>
                  </a:rPr>
                  <a:t>Kick-off</a:t>
                </a:r>
              </a:p>
            </p:txBody>
          </p:sp>
          <p:grpSp>
            <p:nvGrpSpPr>
              <p:cNvPr id="139" name="그룹 138">
                <a:extLst>
                  <a:ext uri="{FF2B5EF4-FFF2-40B4-BE49-F238E27FC236}">
                    <a16:creationId xmlns:a16="http://schemas.microsoft.com/office/drawing/2014/main" id="{54D3A82B-3F02-4FEB-8C0B-FE37E51BE01A}"/>
                  </a:ext>
                </a:extLst>
              </p:cNvPr>
              <p:cNvGrpSpPr/>
              <p:nvPr/>
            </p:nvGrpSpPr>
            <p:grpSpPr>
              <a:xfrm>
                <a:off x="11376331" y="949108"/>
                <a:ext cx="169166" cy="237214"/>
                <a:chOff x="3298615" y="4092193"/>
                <a:chExt cx="169166" cy="237214"/>
              </a:xfrm>
            </p:grpSpPr>
            <p:grpSp>
              <p:nvGrpSpPr>
                <p:cNvPr id="140" name="그룹 139">
                  <a:extLst>
                    <a:ext uri="{FF2B5EF4-FFF2-40B4-BE49-F238E27FC236}">
                      <a16:creationId xmlns:a16="http://schemas.microsoft.com/office/drawing/2014/main" id="{674DF4FA-BF15-4F3C-B45F-62D29AFA999D}"/>
                    </a:ext>
                  </a:extLst>
                </p:cNvPr>
                <p:cNvGrpSpPr/>
                <p:nvPr/>
              </p:nvGrpSpPr>
              <p:grpSpPr>
                <a:xfrm>
                  <a:off x="3298615" y="4114801"/>
                  <a:ext cx="169166" cy="214606"/>
                  <a:chOff x="2637355" y="3946816"/>
                  <a:chExt cx="429512" cy="544889"/>
                </a:xfrm>
              </p:grpSpPr>
              <p:sp>
                <p:nvSpPr>
                  <p:cNvPr id="142" name="눈물 방울 141">
                    <a:extLst>
                      <a:ext uri="{FF2B5EF4-FFF2-40B4-BE49-F238E27FC236}">
                        <a16:creationId xmlns:a16="http://schemas.microsoft.com/office/drawing/2014/main" id="{ECE51CD5-3CAC-4A84-B82C-F8231A85D967}"/>
                      </a:ext>
                    </a:extLst>
                  </p:cNvPr>
                  <p:cNvSpPr/>
                  <p:nvPr/>
                </p:nvSpPr>
                <p:spPr>
                  <a:xfrm rot="8116932">
                    <a:off x="2639076" y="4047442"/>
                    <a:ext cx="408698" cy="444263"/>
                  </a:xfrm>
                  <a:prstGeom prst="teardrop">
                    <a:avLst>
                      <a:gd name="adj" fmla="val 97328"/>
                    </a:avLst>
                  </a:prstGeom>
                  <a:gradFill>
                    <a:gsLst>
                      <a:gs pos="62000">
                        <a:schemeClr val="tx1">
                          <a:alpha val="53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100" b="1">
                      <a:solidFill>
                        <a:srgbClr val="153565"/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143" name="눈물 방울 142">
                    <a:extLst>
                      <a:ext uri="{FF2B5EF4-FFF2-40B4-BE49-F238E27FC236}">
                        <a16:creationId xmlns:a16="http://schemas.microsoft.com/office/drawing/2014/main" id="{7C171F29-5940-4AA4-A7F5-B7AABA62640B}"/>
                      </a:ext>
                    </a:extLst>
                  </p:cNvPr>
                  <p:cNvSpPr/>
                  <p:nvPr/>
                </p:nvSpPr>
                <p:spPr>
                  <a:xfrm rot="8116932">
                    <a:off x="2637355" y="3946816"/>
                    <a:ext cx="429512" cy="429512"/>
                  </a:xfrm>
                  <a:prstGeom prst="teardrop">
                    <a:avLst>
                      <a:gd name="adj" fmla="val 131254"/>
                    </a:avLst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txBody>
                  <a:bodyPr wrap="none" lIns="0" tIns="0" rIns="0" bIns="0" anchor="ctr"/>
                  <a:lstStyle/>
                  <a:p>
                    <a:pPr algn="ctr"/>
                    <a:endParaRPr lang="ko-KR" altLang="en-US" sz="600" b="1">
                      <a:ln>
                        <a:solidFill>
                          <a:schemeClr val="bg1">
                            <a:lumMod val="50000"/>
                            <a:alpha val="0"/>
                          </a:schemeClr>
                        </a:solidFill>
                      </a:ln>
                      <a:solidFill>
                        <a:srgbClr val="153565"/>
                      </a:solidFill>
                      <a:latin typeface="+mn-ea"/>
                    </a:endParaRPr>
                  </a:p>
                </p:txBody>
              </p:sp>
            </p:grpSp>
            <p:sp>
              <p:nvSpPr>
                <p:cNvPr id="141" name="눈물 방울 140">
                  <a:extLst>
                    <a:ext uri="{FF2B5EF4-FFF2-40B4-BE49-F238E27FC236}">
                      <a16:creationId xmlns:a16="http://schemas.microsoft.com/office/drawing/2014/main" id="{3EBF3BD2-B1BA-4E6D-A8D8-669DC75B2BBD}"/>
                    </a:ext>
                  </a:extLst>
                </p:cNvPr>
                <p:cNvSpPr/>
                <p:nvPr/>
              </p:nvSpPr>
              <p:spPr>
                <a:xfrm rot="8116932">
                  <a:off x="3311570" y="4092193"/>
                  <a:ext cx="143246" cy="143244"/>
                </a:xfrm>
                <a:prstGeom prst="teardrop">
                  <a:avLst>
                    <a:gd name="adj" fmla="val 131254"/>
                  </a:avLst>
                </a:prstGeom>
                <a:gradFill>
                  <a:gsLst>
                    <a:gs pos="0">
                      <a:srgbClr val="51ADE5"/>
                    </a:gs>
                    <a:gs pos="100000">
                      <a:srgbClr val="1962B3"/>
                    </a:gs>
                  </a:gsLst>
                  <a:lin ang="5400000" scaled="1"/>
                </a:gradFill>
                <a:ln w="19050">
                  <a:noFill/>
                </a:ln>
                <a:effectLst>
                  <a:outerShdw blurRad="25400" dist="25400" dir="5400000" algn="t" rotWithShape="0">
                    <a:prstClr val="black">
                      <a:alpha val="31000"/>
                    </a:prstClr>
                  </a:outerShdw>
                </a:effectLst>
              </p:spPr>
              <p:txBody>
                <a:bodyPr wrap="none" lIns="0" tIns="0" rIns="0" bIns="0" anchor="ctr"/>
                <a:lstStyle/>
                <a:p>
                  <a:pPr algn="ctr"/>
                  <a:endParaRPr lang="ko-KR" altLang="en-US" sz="600" b="1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rgbClr val="153565"/>
                    </a:solidFill>
                    <a:latin typeface="+mn-ea"/>
                  </a:endParaRPr>
                </a:p>
              </p:txBody>
            </p:sp>
          </p:grpSp>
        </p:grp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03B89259-9365-46BF-B791-E338A980CF22}"/>
                </a:ext>
              </a:extLst>
            </p:cNvPr>
            <p:cNvGrpSpPr/>
            <p:nvPr/>
          </p:nvGrpSpPr>
          <p:grpSpPr>
            <a:xfrm>
              <a:off x="15689911" y="2576448"/>
              <a:ext cx="455588" cy="600419"/>
              <a:chOff x="17288647" y="621215"/>
              <a:chExt cx="455588" cy="600419"/>
            </a:xfrm>
          </p:grpSpPr>
          <p:sp>
            <p:nvSpPr>
              <p:cNvPr id="130" name="타원 129">
                <a:extLst>
                  <a:ext uri="{FF2B5EF4-FFF2-40B4-BE49-F238E27FC236}">
                    <a16:creationId xmlns:a16="http://schemas.microsoft.com/office/drawing/2014/main" id="{C14134C1-E132-4DE1-B501-AAADC50D9F3D}"/>
                  </a:ext>
                </a:extLst>
              </p:cNvPr>
              <p:cNvSpPr/>
              <p:nvPr/>
            </p:nvSpPr>
            <p:spPr>
              <a:xfrm>
                <a:off x="17413155" y="1175915"/>
                <a:ext cx="202578" cy="45719"/>
              </a:xfrm>
              <a:prstGeom prst="ellipse">
                <a:avLst/>
              </a:prstGeom>
              <a:solidFill>
                <a:srgbClr val="393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b="1">
                  <a:solidFill>
                    <a:srgbClr val="153565"/>
                  </a:solidFill>
                  <a:latin typeface="+mn-ea"/>
                </a:endParaRPr>
              </a:p>
            </p:txBody>
          </p:sp>
          <p:sp>
            <p:nvSpPr>
              <p:cNvPr id="131" name="TextBox 68">
                <a:extLst>
                  <a:ext uri="{FF2B5EF4-FFF2-40B4-BE49-F238E27FC236}">
                    <a16:creationId xmlns:a16="http://schemas.microsoft.com/office/drawing/2014/main" id="{AE68446A-9394-4ECB-AD29-3B05D56EE2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88647" y="621215"/>
                <a:ext cx="455588" cy="27097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/>
                <a:r>
                  <a:rPr kumimoji="0" lang="en-US" altLang="ko-KR" sz="1050" b="1" spc="-15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153565"/>
                    </a:solidFill>
                    <a:latin typeface="+mn-ea"/>
                    <a:ea typeface="+mn-ea"/>
                  </a:rPr>
                  <a:t>Launch</a:t>
                </a:r>
                <a:endParaRPr kumimoji="0" lang="ko-KR" altLang="en-US" sz="1050" b="1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53565"/>
                  </a:solidFill>
                  <a:latin typeface="+mn-ea"/>
                  <a:ea typeface="+mn-ea"/>
                </a:endParaRPr>
              </a:p>
            </p:txBody>
          </p:sp>
          <p:grpSp>
            <p:nvGrpSpPr>
              <p:cNvPr id="132" name="그룹 131">
                <a:extLst>
                  <a:ext uri="{FF2B5EF4-FFF2-40B4-BE49-F238E27FC236}">
                    <a16:creationId xmlns:a16="http://schemas.microsoft.com/office/drawing/2014/main" id="{612EB081-7AFC-4259-B40C-D9FAB6EA2E64}"/>
                  </a:ext>
                </a:extLst>
              </p:cNvPr>
              <p:cNvGrpSpPr/>
              <p:nvPr/>
            </p:nvGrpSpPr>
            <p:grpSpPr>
              <a:xfrm>
                <a:off x="17431853" y="949108"/>
                <a:ext cx="169166" cy="237214"/>
                <a:chOff x="3298615" y="4092193"/>
                <a:chExt cx="169166" cy="237214"/>
              </a:xfrm>
            </p:grpSpPr>
            <p:grpSp>
              <p:nvGrpSpPr>
                <p:cNvPr id="133" name="그룹 132">
                  <a:extLst>
                    <a:ext uri="{FF2B5EF4-FFF2-40B4-BE49-F238E27FC236}">
                      <a16:creationId xmlns:a16="http://schemas.microsoft.com/office/drawing/2014/main" id="{314DCCE0-BFFD-4AA2-AF70-565202CCA767}"/>
                    </a:ext>
                  </a:extLst>
                </p:cNvPr>
                <p:cNvGrpSpPr/>
                <p:nvPr/>
              </p:nvGrpSpPr>
              <p:grpSpPr>
                <a:xfrm>
                  <a:off x="3298615" y="4114801"/>
                  <a:ext cx="169166" cy="214606"/>
                  <a:chOff x="2637355" y="3946816"/>
                  <a:chExt cx="429512" cy="544889"/>
                </a:xfrm>
              </p:grpSpPr>
              <p:sp>
                <p:nvSpPr>
                  <p:cNvPr id="135" name="눈물 방울 134">
                    <a:extLst>
                      <a:ext uri="{FF2B5EF4-FFF2-40B4-BE49-F238E27FC236}">
                        <a16:creationId xmlns:a16="http://schemas.microsoft.com/office/drawing/2014/main" id="{A8B11021-6ED5-4B3D-B570-E861B7E9DA04}"/>
                      </a:ext>
                    </a:extLst>
                  </p:cNvPr>
                  <p:cNvSpPr/>
                  <p:nvPr/>
                </p:nvSpPr>
                <p:spPr>
                  <a:xfrm rot="8116932">
                    <a:off x="2639076" y="4047442"/>
                    <a:ext cx="408698" cy="444263"/>
                  </a:xfrm>
                  <a:prstGeom prst="teardrop">
                    <a:avLst>
                      <a:gd name="adj" fmla="val 97328"/>
                    </a:avLst>
                  </a:prstGeom>
                  <a:gradFill>
                    <a:gsLst>
                      <a:gs pos="62000">
                        <a:schemeClr val="tx1">
                          <a:alpha val="53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100" b="1">
                      <a:solidFill>
                        <a:srgbClr val="153565"/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136" name="눈물 방울 135">
                    <a:extLst>
                      <a:ext uri="{FF2B5EF4-FFF2-40B4-BE49-F238E27FC236}">
                        <a16:creationId xmlns:a16="http://schemas.microsoft.com/office/drawing/2014/main" id="{F4CEB855-4129-4A79-9244-E74F59FA8B8B}"/>
                      </a:ext>
                    </a:extLst>
                  </p:cNvPr>
                  <p:cNvSpPr/>
                  <p:nvPr/>
                </p:nvSpPr>
                <p:spPr>
                  <a:xfrm rot="8116932">
                    <a:off x="2637355" y="3946816"/>
                    <a:ext cx="429512" cy="429512"/>
                  </a:xfrm>
                  <a:prstGeom prst="teardrop">
                    <a:avLst>
                      <a:gd name="adj" fmla="val 131254"/>
                    </a:avLst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txBody>
                  <a:bodyPr wrap="none" lIns="0" tIns="0" rIns="0" bIns="0" anchor="ctr"/>
                  <a:lstStyle/>
                  <a:p>
                    <a:pPr algn="ctr"/>
                    <a:endParaRPr lang="ko-KR" altLang="en-US" sz="600" b="1">
                      <a:ln>
                        <a:solidFill>
                          <a:schemeClr val="bg1">
                            <a:lumMod val="50000"/>
                            <a:alpha val="0"/>
                          </a:schemeClr>
                        </a:solidFill>
                      </a:ln>
                      <a:solidFill>
                        <a:srgbClr val="153565"/>
                      </a:solidFill>
                      <a:latin typeface="+mn-ea"/>
                    </a:endParaRPr>
                  </a:p>
                </p:txBody>
              </p:sp>
            </p:grpSp>
            <p:sp>
              <p:nvSpPr>
                <p:cNvPr id="134" name="눈물 방울 133">
                  <a:extLst>
                    <a:ext uri="{FF2B5EF4-FFF2-40B4-BE49-F238E27FC236}">
                      <a16:creationId xmlns:a16="http://schemas.microsoft.com/office/drawing/2014/main" id="{B2A8B8A8-F64D-4D61-8F14-E0BC3BA13EB4}"/>
                    </a:ext>
                  </a:extLst>
                </p:cNvPr>
                <p:cNvSpPr/>
                <p:nvPr/>
              </p:nvSpPr>
              <p:spPr>
                <a:xfrm rot="8116932">
                  <a:off x="3311570" y="4092193"/>
                  <a:ext cx="143246" cy="143244"/>
                </a:xfrm>
                <a:prstGeom prst="teardrop">
                  <a:avLst>
                    <a:gd name="adj" fmla="val 131254"/>
                  </a:avLst>
                </a:prstGeom>
                <a:gradFill>
                  <a:gsLst>
                    <a:gs pos="52000">
                      <a:srgbClr val="5DA928"/>
                    </a:gs>
                    <a:gs pos="100000">
                      <a:srgbClr val="1962B3"/>
                    </a:gs>
                  </a:gsLst>
                  <a:lin ang="5400000" scaled="1"/>
                </a:gradFill>
                <a:ln w="19050">
                  <a:noFill/>
                </a:ln>
                <a:effectLst>
                  <a:outerShdw blurRad="25400" dist="25400" dir="5400000" algn="t" rotWithShape="0">
                    <a:prstClr val="black">
                      <a:alpha val="31000"/>
                    </a:prstClr>
                  </a:outerShdw>
                </a:effectLst>
              </p:spPr>
              <p:txBody>
                <a:bodyPr wrap="none" lIns="0" tIns="0" rIns="0" bIns="0" anchor="ctr"/>
                <a:lstStyle/>
                <a:p>
                  <a:pPr algn="ctr"/>
                  <a:endParaRPr lang="ko-KR" altLang="en-US" sz="600" b="1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rgbClr val="153565"/>
                    </a:solidFill>
                    <a:latin typeface="+mn-ea"/>
                  </a:endParaRPr>
                </a:p>
              </p:txBody>
            </p:sp>
          </p:grp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4A64C0C2-0AC1-4E85-AF27-ECB4078BA9BE}"/>
                </a:ext>
              </a:extLst>
            </p:cNvPr>
            <p:cNvGrpSpPr/>
            <p:nvPr/>
          </p:nvGrpSpPr>
          <p:grpSpPr>
            <a:xfrm>
              <a:off x="12389803" y="2576448"/>
              <a:ext cx="371381" cy="600419"/>
              <a:chOff x="13431202" y="940575"/>
              <a:chExt cx="371381" cy="600419"/>
            </a:xfrm>
          </p:grpSpPr>
          <p:sp>
            <p:nvSpPr>
              <p:cNvPr id="123" name="타원 122">
                <a:extLst>
                  <a:ext uri="{FF2B5EF4-FFF2-40B4-BE49-F238E27FC236}">
                    <a16:creationId xmlns:a16="http://schemas.microsoft.com/office/drawing/2014/main" id="{56C8FFD0-5853-4481-A703-4A7E3FF421A8}"/>
                  </a:ext>
                </a:extLst>
              </p:cNvPr>
              <p:cNvSpPr/>
              <p:nvPr/>
            </p:nvSpPr>
            <p:spPr>
              <a:xfrm>
                <a:off x="13509095" y="1495275"/>
                <a:ext cx="202578" cy="45719"/>
              </a:xfrm>
              <a:prstGeom prst="ellipse">
                <a:avLst/>
              </a:prstGeom>
              <a:solidFill>
                <a:srgbClr val="393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b="1">
                  <a:solidFill>
                    <a:srgbClr val="153565"/>
                  </a:solidFill>
                  <a:latin typeface="+mn-ea"/>
                </a:endParaRPr>
              </a:p>
            </p:txBody>
          </p:sp>
          <p:sp>
            <p:nvSpPr>
              <p:cNvPr id="124" name="TextBox 68">
                <a:extLst>
                  <a:ext uri="{FF2B5EF4-FFF2-40B4-BE49-F238E27FC236}">
                    <a16:creationId xmlns:a16="http://schemas.microsoft.com/office/drawing/2014/main" id="{B5F50560-0445-4BBD-A4A6-DC5EEA8222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31202" y="940575"/>
                <a:ext cx="371381" cy="27097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/>
                <a:r>
                  <a:rPr kumimoji="0" lang="en-US" altLang="ko-KR" sz="105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153565"/>
                    </a:solidFill>
                    <a:latin typeface="+mn-ea"/>
                    <a:ea typeface="+mn-ea"/>
                  </a:rPr>
                  <a:t>CDR</a:t>
                </a:r>
              </a:p>
            </p:txBody>
          </p:sp>
          <p:grpSp>
            <p:nvGrpSpPr>
              <p:cNvPr id="125" name="그룹 124">
                <a:extLst>
                  <a:ext uri="{FF2B5EF4-FFF2-40B4-BE49-F238E27FC236}">
                    <a16:creationId xmlns:a16="http://schemas.microsoft.com/office/drawing/2014/main" id="{64029379-A8AC-4979-AF8F-B2871C26EA3E}"/>
                  </a:ext>
                </a:extLst>
              </p:cNvPr>
              <p:cNvGrpSpPr/>
              <p:nvPr/>
            </p:nvGrpSpPr>
            <p:grpSpPr>
              <a:xfrm>
                <a:off x="13522631" y="1268468"/>
                <a:ext cx="169166" cy="237214"/>
                <a:chOff x="3298615" y="4092193"/>
                <a:chExt cx="169166" cy="237214"/>
              </a:xfrm>
            </p:grpSpPr>
            <p:grpSp>
              <p:nvGrpSpPr>
                <p:cNvPr id="126" name="그룹 125">
                  <a:extLst>
                    <a:ext uri="{FF2B5EF4-FFF2-40B4-BE49-F238E27FC236}">
                      <a16:creationId xmlns:a16="http://schemas.microsoft.com/office/drawing/2014/main" id="{0AE7E5B7-2920-453E-9DD2-014BAECE6848}"/>
                    </a:ext>
                  </a:extLst>
                </p:cNvPr>
                <p:cNvGrpSpPr/>
                <p:nvPr/>
              </p:nvGrpSpPr>
              <p:grpSpPr>
                <a:xfrm>
                  <a:off x="3298615" y="4114801"/>
                  <a:ext cx="169166" cy="214606"/>
                  <a:chOff x="2637355" y="3946816"/>
                  <a:chExt cx="429512" cy="544889"/>
                </a:xfrm>
              </p:grpSpPr>
              <p:sp>
                <p:nvSpPr>
                  <p:cNvPr id="128" name="눈물 방울 127">
                    <a:extLst>
                      <a:ext uri="{FF2B5EF4-FFF2-40B4-BE49-F238E27FC236}">
                        <a16:creationId xmlns:a16="http://schemas.microsoft.com/office/drawing/2014/main" id="{9583420D-F9B5-41DF-AE30-0740407E504C}"/>
                      </a:ext>
                    </a:extLst>
                  </p:cNvPr>
                  <p:cNvSpPr/>
                  <p:nvPr/>
                </p:nvSpPr>
                <p:spPr>
                  <a:xfrm rot="8116932">
                    <a:off x="2639076" y="4047442"/>
                    <a:ext cx="408698" cy="444263"/>
                  </a:xfrm>
                  <a:prstGeom prst="teardrop">
                    <a:avLst>
                      <a:gd name="adj" fmla="val 97328"/>
                    </a:avLst>
                  </a:prstGeom>
                  <a:gradFill>
                    <a:gsLst>
                      <a:gs pos="62000">
                        <a:schemeClr val="tx1">
                          <a:alpha val="53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100" b="1">
                      <a:solidFill>
                        <a:srgbClr val="153565"/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129" name="눈물 방울 128">
                    <a:extLst>
                      <a:ext uri="{FF2B5EF4-FFF2-40B4-BE49-F238E27FC236}">
                        <a16:creationId xmlns:a16="http://schemas.microsoft.com/office/drawing/2014/main" id="{74EACD34-4CF4-4E05-A746-98A4204AEC06}"/>
                      </a:ext>
                    </a:extLst>
                  </p:cNvPr>
                  <p:cNvSpPr/>
                  <p:nvPr/>
                </p:nvSpPr>
                <p:spPr>
                  <a:xfrm rot="8116932">
                    <a:off x="2637355" y="3946816"/>
                    <a:ext cx="429512" cy="429512"/>
                  </a:xfrm>
                  <a:prstGeom prst="teardrop">
                    <a:avLst>
                      <a:gd name="adj" fmla="val 131254"/>
                    </a:avLst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txBody>
                  <a:bodyPr wrap="none" lIns="0" tIns="0" rIns="0" bIns="0" anchor="ctr"/>
                  <a:lstStyle/>
                  <a:p>
                    <a:pPr algn="ctr"/>
                    <a:endParaRPr lang="ko-KR" altLang="en-US" sz="600" b="1">
                      <a:ln>
                        <a:solidFill>
                          <a:schemeClr val="bg1">
                            <a:lumMod val="50000"/>
                            <a:alpha val="0"/>
                          </a:schemeClr>
                        </a:solidFill>
                      </a:ln>
                      <a:solidFill>
                        <a:srgbClr val="153565"/>
                      </a:solidFill>
                      <a:latin typeface="+mn-ea"/>
                    </a:endParaRPr>
                  </a:p>
                </p:txBody>
              </p:sp>
            </p:grpSp>
            <p:sp>
              <p:nvSpPr>
                <p:cNvPr id="127" name="눈물 방울 126">
                  <a:extLst>
                    <a:ext uri="{FF2B5EF4-FFF2-40B4-BE49-F238E27FC236}">
                      <a16:creationId xmlns:a16="http://schemas.microsoft.com/office/drawing/2014/main" id="{234BE31E-0BDC-4847-B427-F6DE049D8885}"/>
                    </a:ext>
                  </a:extLst>
                </p:cNvPr>
                <p:cNvSpPr/>
                <p:nvPr/>
              </p:nvSpPr>
              <p:spPr>
                <a:xfrm rot="8116932">
                  <a:off x="3311570" y="4092193"/>
                  <a:ext cx="143246" cy="143244"/>
                </a:xfrm>
                <a:prstGeom prst="teardrop">
                  <a:avLst>
                    <a:gd name="adj" fmla="val 131254"/>
                  </a:avLst>
                </a:prstGeom>
                <a:gradFill>
                  <a:gsLst>
                    <a:gs pos="0">
                      <a:srgbClr val="51ADE5"/>
                    </a:gs>
                    <a:gs pos="100000">
                      <a:srgbClr val="1962B3"/>
                    </a:gs>
                  </a:gsLst>
                  <a:lin ang="5400000" scaled="1"/>
                </a:gradFill>
                <a:ln w="19050">
                  <a:noFill/>
                </a:ln>
                <a:effectLst>
                  <a:outerShdw blurRad="25400" dist="25400" dir="5400000" algn="t" rotWithShape="0">
                    <a:prstClr val="black">
                      <a:alpha val="31000"/>
                    </a:prstClr>
                  </a:outerShdw>
                </a:effectLst>
              </p:spPr>
              <p:txBody>
                <a:bodyPr wrap="none" lIns="0" tIns="0" rIns="0" bIns="0" anchor="ctr"/>
                <a:lstStyle/>
                <a:p>
                  <a:pPr algn="ctr"/>
                  <a:endParaRPr lang="ko-KR" altLang="en-US" sz="600" b="1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rgbClr val="153565"/>
                    </a:solidFill>
                    <a:latin typeface="+mn-ea"/>
                  </a:endParaRPr>
                </a:p>
              </p:txBody>
            </p:sp>
          </p:grpSp>
        </p:grp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F37BDFF2-7BD3-4067-9C62-31ADCA6EBEC1}"/>
                </a:ext>
              </a:extLst>
            </p:cNvPr>
            <p:cNvGrpSpPr/>
            <p:nvPr/>
          </p:nvGrpSpPr>
          <p:grpSpPr>
            <a:xfrm>
              <a:off x="13293436" y="2576448"/>
              <a:ext cx="343311" cy="600419"/>
              <a:chOff x="14391408" y="940575"/>
              <a:chExt cx="343311" cy="600419"/>
            </a:xfrm>
          </p:grpSpPr>
          <p:sp>
            <p:nvSpPr>
              <p:cNvPr id="116" name="타원 115">
                <a:extLst>
                  <a:ext uri="{FF2B5EF4-FFF2-40B4-BE49-F238E27FC236}">
                    <a16:creationId xmlns:a16="http://schemas.microsoft.com/office/drawing/2014/main" id="{D10BD5B2-169E-4902-9CB3-7B0F48A20C53}"/>
                  </a:ext>
                </a:extLst>
              </p:cNvPr>
              <p:cNvSpPr/>
              <p:nvPr/>
            </p:nvSpPr>
            <p:spPr>
              <a:xfrm>
                <a:off x="14458420" y="1495275"/>
                <a:ext cx="202578" cy="45719"/>
              </a:xfrm>
              <a:prstGeom prst="ellipse">
                <a:avLst/>
              </a:prstGeom>
              <a:solidFill>
                <a:srgbClr val="393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b="1">
                  <a:solidFill>
                    <a:srgbClr val="153565"/>
                  </a:solidFill>
                  <a:latin typeface="+mn-ea"/>
                </a:endParaRPr>
              </a:p>
            </p:txBody>
          </p:sp>
          <p:sp>
            <p:nvSpPr>
              <p:cNvPr id="117" name="TextBox 68">
                <a:extLst>
                  <a:ext uri="{FF2B5EF4-FFF2-40B4-BE49-F238E27FC236}">
                    <a16:creationId xmlns:a16="http://schemas.microsoft.com/office/drawing/2014/main" id="{55E4C060-3180-4E61-A7D4-9FF83D7A4A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91408" y="940575"/>
                <a:ext cx="343311" cy="27097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/>
                <a:r>
                  <a:rPr kumimoji="0" lang="en-US" altLang="ko-KR" sz="105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153565"/>
                    </a:solidFill>
                    <a:latin typeface="+mn-ea"/>
                    <a:ea typeface="+mn-ea"/>
                  </a:rPr>
                  <a:t>TRR</a:t>
                </a:r>
              </a:p>
            </p:txBody>
          </p:sp>
          <p:grpSp>
            <p:nvGrpSpPr>
              <p:cNvPr id="118" name="그룹 117">
                <a:extLst>
                  <a:ext uri="{FF2B5EF4-FFF2-40B4-BE49-F238E27FC236}">
                    <a16:creationId xmlns:a16="http://schemas.microsoft.com/office/drawing/2014/main" id="{40F29A4D-69A1-450E-AC1F-0DE18AEEB70F}"/>
                  </a:ext>
                </a:extLst>
              </p:cNvPr>
              <p:cNvGrpSpPr/>
              <p:nvPr/>
            </p:nvGrpSpPr>
            <p:grpSpPr>
              <a:xfrm>
                <a:off x="14470526" y="1268468"/>
                <a:ext cx="169166" cy="237214"/>
                <a:chOff x="3298615" y="4092193"/>
                <a:chExt cx="169166" cy="237214"/>
              </a:xfrm>
            </p:grpSpPr>
            <p:grpSp>
              <p:nvGrpSpPr>
                <p:cNvPr id="119" name="그룹 118">
                  <a:extLst>
                    <a:ext uri="{FF2B5EF4-FFF2-40B4-BE49-F238E27FC236}">
                      <a16:creationId xmlns:a16="http://schemas.microsoft.com/office/drawing/2014/main" id="{8E7D9973-A285-47C7-BDA9-D90FF63F7EE8}"/>
                    </a:ext>
                  </a:extLst>
                </p:cNvPr>
                <p:cNvGrpSpPr/>
                <p:nvPr/>
              </p:nvGrpSpPr>
              <p:grpSpPr>
                <a:xfrm>
                  <a:off x="3298615" y="4114801"/>
                  <a:ext cx="169166" cy="214606"/>
                  <a:chOff x="2637355" y="3946816"/>
                  <a:chExt cx="429512" cy="544889"/>
                </a:xfrm>
              </p:grpSpPr>
              <p:sp>
                <p:nvSpPr>
                  <p:cNvPr id="121" name="눈물 방울 120">
                    <a:extLst>
                      <a:ext uri="{FF2B5EF4-FFF2-40B4-BE49-F238E27FC236}">
                        <a16:creationId xmlns:a16="http://schemas.microsoft.com/office/drawing/2014/main" id="{92544D3F-C3F3-496C-84E8-FDE9D4F381CC}"/>
                      </a:ext>
                    </a:extLst>
                  </p:cNvPr>
                  <p:cNvSpPr/>
                  <p:nvPr/>
                </p:nvSpPr>
                <p:spPr>
                  <a:xfrm rot="8116932">
                    <a:off x="2639076" y="4047442"/>
                    <a:ext cx="408698" cy="444263"/>
                  </a:xfrm>
                  <a:prstGeom prst="teardrop">
                    <a:avLst>
                      <a:gd name="adj" fmla="val 97328"/>
                    </a:avLst>
                  </a:prstGeom>
                  <a:gradFill>
                    <a:gsLst>
                      <a:gs pos="62000">
                        <a:schemeClr val="tx1">
                          <a:alpha val="53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100" b="1">
                      <a:solidFill>
                        <a:srgbClr val="153565"/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122" name="눈물 방울 121">
                    <a:extLst>
                      <a:ext uri="{FF2B5EF4-FFF2-40B4-BE49-F238E27FC236}">
                        <a16:creationId xmlns:a16="http://schemas.microsoft.com/office/drawing/2014/main" id="{8F9C32A2-4292-4A19-9B9C-06E75400ACE5}"/>
                      </a:ext>
                    </a:extLst>
                  </p:cNvPr>
                  <p:cNvSpPr/>
                  <p:nvPr/>
                </p:nvSpPr>
                <p:spPr>
                  <a:xfrm rot="8116932">
                    <a:off x="2637355" y="3946816"/>
                    <a:ext cx="429512" cy="429512"/>
                  </a:xfrm>
                  <a:prstGeom prst="teardrop">
                    <a:avLst>
                      <a:gd name="adj" fmla="val 131254"/>
                    </a:avLst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txBody>
                  <a:bodyPr wrap="none" lIns="0" tIns="0" rIns="0" bIns="0" anchor="ctr"/>
                  <a:lstStyle/>
                  <a:p>
                    <a:pPr algn="ctr"/>
                    <a:endParaRPr lang="ko-KR" altLang="en-US" sz="600" b="1">
                      <a:ln>
                        <a:solidFill>
                          <a:schemeClr val="bg1">
                            <a:lumMod val="50000"/>
                            <a:alpha val="0"/>
                          </a:schemeClr>
                        </a:solidFill>
                      </a:ln>
                      <a:solidFill>
                        <a:srgbClr val="153565"/>
                      </a:solidFill>
                      <a:latin typeface="+mn-ea"/>
                    </a:endParaRPr>
                  </a:p>
                </p:txBody>
              </p:sp>
            </p:grpSp>
            <p:sp>
              <p:nvSpPr>
                <p:cNvPr id="120" name="눈물 방울 119">
                  <a:extLst>
                    <a:ext uri="{FF2B5EF4-FFF2-40B4-BE49-F238E27FC236}">
                      <a16:creationId xmlns:a16="http://schemas.microsoft.com/office/drawing/2014/main" id="{C0D74991-713C-466E-8B13-ED7B7A87476B}"/>
                    </a:ext>
                  </a:extLst>
                </p:cNvPr>
                <p:cNvSpPr/>
                <p:nvPr/>
              </p:nvSpPr>
              <p:spPr>
                <a:xfrm rot="8116932">
                  <a:off x="3311570" y="4092193"/>
                  <a:ext cx="143246" cy="143244"/>
                </a:xfrm>
                <a:prstGeom prst="teardrop">
                  <a:avLst>
                    <a:gd name="adj" fmla="val 131254"/>
                  </a:avLst>
                </a:prstGeom>
                <a:gradFill>
                  <a:gsLst>
                    <a:gs pos="0">
                      <a:srgbClr val="51ADE5"/>
                    </a:gs>
                    <a:gs pos="100000">
                      <a:srgbClr val="1962B3"/>
                    </a:gs>
                  </a:gsLst>
                  <a:lin ang="5400000" scaled="1"/>
                </a:gradFill>
                <a:ln w="19050">
                  <a:noFill/>
                </a:ln>
                <a:effectLst>
                  <a:outerShdw blurRad="25400" dist="25400" dir="5400000" algn="t" rotWithShape="0">
                    <a:prstClr val="black">
                      <a:alpha val="31000"/>
                    </a:prstClr>
                  </a:outerShdw>
                </a:effectLst>
              </p:spPr>
              <p:txBody>
                <a:bodyPr wrap="none" lIns="0" tIns="0" rIns="0" bIns="0" anchor="ctr"/>
                <a:lstStyle/>
                <a:p>
                  <a:pPr algn="ctr"/>
                  <a:endParaRPr lang="ko-KR" altLang="en-US" sz="600" b="1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rgbClr val="153565"/>
                    </a:solidFill>
                    <a:latin typeface="+mn-ea"/>
                  </a:endParaRPr>
                </a:p>
              </p:txBody>
            </p:sp>
          </p:grpSp>
        </p:grp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49EEC0D2-DB21-4847-A570-A8D425C42CCF}"/>
                </a:ext>
              </a:extLst>
            </p:cNvPr>
            <p:cNvGrpSpPr/>
            <p:nvPr/>
          </p:nvGrpSpPr>
          <p:grpSpPr>
            <a:xfrm>
              <a:off x="13861258" y="2576448"/>
              <a:ext cx="358424" cy="600419"/>
              <a:chOff x="14954803" y="940575"/>
              <a:chExt cx="358424" cy="600419"/>
            </a:xfrm>
          </p:grpSpPr>
          <p:sp>
            <p:nvSpPr>
              <p:cNvPr id="109" name="타원 108">
                <a:extLst>
                  <a:ext uri="{FF2B5EF4-FFF2-40B4-BE49-F238E27FC236}">
                    <a16:creationId xmlns:a16="http://schemas.microsoft.com/office/drawing/2014/main" id="{1BD95443-9774-4C0F-91D0-36679914BB80}"/>
                  </a:ext>
                </a:extLst>
              </p:cNvPr>
              <p:cNvSpPr/>
              <p:nvPr/>
            </p:nvSpPr>
            <p:spPr>
              <a:xfrm>
                <a:off x="15039445" y="1495275"/>
                <a:ext cx="202578" cy="45719"/>
              </a:xfrm>
              <a:prstGeom prst="ellipse">
                <a:avLst/>
              </a:prstGeom>
              <a:solidFill>
                <a:srgbClr val="393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b="1">
                  <a:solidFill>
                    <a:srgbClr val="153565"/>
                  </a:solidFill>
                  <a:latin typeface="+mn-ea"/>
                </a:endParaRPr>
              </a:p>
            </p:txBody>
          </p:sp>
          <p:sp>
            <p:nvSpPr>
              <p:cNvPr id="110" name="TextBox 68">
                <a:extLst>
                  <a:ext uri="{FF2B5EF4-FFF2-40B4-BE49-F238E27FC236}">
                    <a16:creationId xmlns:a16="http://schemas.microsoft.com/office/drawing/2014/main" id="{F9759D5D-8DD0-4B15-99F9-7607C50DAA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54803" y="940575"/>
                <a:ext cx="358424" cy="27097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/>
                <a:r>
                  <a:rPr kumimoji="0" lang="en-US" altLang="ko-KR" sz="105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153565"/>
                    </a:solidFill>
                    <a:latin typeface="+mn-ea"/>
                    <a:ea typeface="+mn-ea"/>
                  </a:rPr>
                  <a:t>Test</a:t>
                </a:r>
              </a:p>
            </p:txBody>
          </p:sp>
          <p:grpSp>
            <p:nvGrpSpPr>
              <p:cNvPr id="111" name="그룹 110">
                <a:extLst>
                  <a:ext uri="{FF2B5EF4-FFF2-40B4-BE49-F238E27FC236}">
                    <a16:creationId xmlns:a16="http://schemas.microsoft.com/office/drawing/2014/main" id="{76D03BCC-022B-4E23-A4F6-FDC4A2451765}"/>
                  </a:ext>
                </a:extLst>
              </p:cNvPr>
              <p:cNvGrpSpPr/>
              <p:nvPr/>
            </p:nvGrpSpPr>
            <p:grpSpPr>
              <a:xfrm>
                <a:off x="15048376" y="1268468"/>
                <a:ext cx="169166" cy="237214"/>
                <a:chOff x="3298615" y="4092193"/>
                <a:chExt cx="169166" cy="237214"/>
              </a:xfrm>
            </p:grpSpPr>
            <p:grpSp>
              <p:nvGrpSpPr>
                <p:cNvPr id="112" name="그룹 111">
                  <a:extLst>
                    <a:ext uri="{FF2B5EF4-FFF2-40B4-BE49-F238E27FC236}">
                      <a16:creationId xmlns:a16="http://schemas.microsoft.com/office/drawing/2014/main" id="{75B75C48-8685-4B0D-A463-6D6080F1C4AF}"/>
                    </a:ext>
                  </a:extLst>
                </p:cNvPr>
                <p:cNvGrpSpPr/>
                <p:nvPr/>
              </p:nvGrpSpPr>
              <p:grpSpPr>
                <a:xfrm>
                  <a:off x="3298615" y="4114801"/>
                  <a:ext cx="169166" cy="214606"/>
                  <a:chOff x="2637355" y="3946816"/>
                  <a:chExt cx="429512" cy="544889"/>
                </a:xfrm>
              </p:grpSpPr>
              <p:sp>
                <p:nvSpPr>
                  <p:cNvPr id="114" name="눈물 방울 113">
                    <a:extLst>
                      <a:ext uri="{FF2B5EF4-FFF2-40B4-BE49-F238E27FC236}">
                        <a16:creationId xmlns:a16="http://schemas.microsoft.com/office/drawing/2014/main" id="{46364B48-27E3-4773-87C0-C54A102D18CE}"/>
                      </a:ext>
                    </a:extLst>
                  </p:cNvPr>
                  <p:cNvSpPr/>
                  <p:nvPr/>
                </p:nvSpPr>
                <p:spPr>
                  <a:xfrm rot="8116932">
                    <a:off x="2639076" y="4047442"/>
                    <a:ext cx="408698" cy="444263"/>
                  </a:xfrm>
                  <a:prstGeom prst="teardrop">
                    <a:avLst>
                      <a:gd name="adj" fmla="val 97328"/>
                    </a:avLst>
                  </a:prstGeom>
                  <a:gradFill>
                    <a:gsLst>
                      <a:gs pos="62000">
                        <a:schemeClr val="tx1">
                          <a:alpha val="53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100" b="1">
                      <a:solidFill>
                        <a:srgbClr val="153565"/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115" name="눈물 방울 114">
                    <a:extLst>
                      <a:ext uri="{FF2B5EF4-FFF2-40B4-BE49-F238E27FC236}">
                        <a16:creationId xmlns:a16="http://schemas.microsoft.com/office/drawing/2014/main" id="{C8C8B1B6-E967-4246-BF74-BE6267B190FA}"/>
                      </a:ext>
                    </a:extLst>
                  </p:cNvPr>
                  <p:cNvSpPr/>
                  <p:nvPr/>
                </p:nvSpPr>
                <p:spPr>
                  <a:xfrm rot="8116932">
                    <a:off x="2637355" y="3946816"/>
                    <a:ext cx="429512" cy="429512"/>
                  </a:xfrm>
                  <a:prstGeom prst="teardrop">
                    <a:avLst>
                      <a:gd name="adj" fmla="val 131254"/>
                    </a:avLst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txBody>
                  <a:bodyPr wrap="none" lIns="0" tIns="0" rIns="0" bIns="0" anchor="ctr"/>
                  <a:lstStyle/>
                  <a:p>
                    <a:pPr algn="ctr"/>
                    <a:endParaRPr lang="ko-KR" altLang="en-US" sz="600" b="1">
                      <a:ln>
                        <a:solidFill>
                          <a:schemeClr val="bg1">
                            <a:lumMod val="50000"/>
                            <a:alpha val="0"/>
                          </a:schemeClr>
                        </a:solidFill>
                      </a:ln>
                      <a:solidFill>
                        <a:srgbClr val="153565"/>
                      </a:solidFill>
                      <a:latin typeface="+mn-ea"/>
                    </a:endParaRPr>
                  </a:p>
                </p:txBody>
              </p:sp>
            </p:grpSp>
            <p:sp>
              <p:nvSpPr>
                <p:cNvPr id="113" name="눈물 방울 112">
                  <a:extLst>
                    <a:ext uri="{FF2B5EF4-FFF2-40B4-BE49-F238E27FC236}">
                      <a16:creationId xmlns:a16="http://schemas.microsoft.com/office/drawing/2014/main" id="{E0FD9553-DFFC-4CD6-B4DC-BE15E1A081CB}"/>
                    </a:ext>
                  </a:extLst>
                </p:cNvPr>
                <p:cNvSpPr/>
                <p:nvPr/>
              </p:nvSpPr>
              <p:spPr>
                <a:xfrm rot="8116932">
                  <a:off x="3311570" y="4092193"/>
                  <a:ext cx="143246" cy="143244"/>
                </a:xfrm>
                <a:prstGeom prst="teardrop">
                  <a:avLst>
                    <a:gd name="adj" fmla="val 131254"/>
                  </a:avLst>
                </a:prstGeom>
                <a:gradFill>
                  <a:gsLst>
                    <a:gs pos="0">
                      <a:srgbClr val="51ADE5"/>
                    </a:gs>
                    <a:gs pos="100000">
                      <a:srgbClr val="1962B3"/>
                    </a:gs>
                  </a:gsLst>
                  <a:lin ang="5400000" scaled="1"/>
                </a:gradFill>
                <a:ln w="19050">
                  <a:noFill/>
                </a:ln>
                <a:effectLst>
                  <a:outerShdw blurRad="25400" dist="25400" dir="5400000" algn="t" rotWithShape="0">
                    <a:prstClr val="black">
                      <a:alpha val="31000"/>
                    </a:prstClr>
                  </a:outerShdw>
                </a:effectLst>
              </p:spPr>
              <p:txBody>
                <a:bodyPr wrap="none" lIns="0" tIns="0" rIns="0" bIns="0" anchor="ctr"/>
                <a:lstStyle/>
                <a:p>
                  <a:pPr algn="ctr"/>
                  <a:endParaRPr lang="ko-KR" altLang="en-US" sz="600" b="1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rgbClr val="153565"/>
                    </a:solidFill>
                    <a:latin typeface="+mn-ea"/>
                  </a:endParaRPr>
                </a:p>
              </p:txBody>
            </p:sp>
          </p:grpSp>
        </p:grp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0B1AFCB9-6CF3-4847-844A-8E83474FA16F}"/>
                </a:ext>
              </a:extLst>
            </p:cNvPr>
            <p:cNvGrpSpPr/>
            <p:nvPr/>
          </p:nvGrpSpPr>
          <p:grpSpPr>
            <a:xfrm>
              <a:off x="14284755" y="2576448"/>
              <a:ext cx="757875" cy="600419"/>
              <a:chOff x="16432145" y="621215"/>
              <a:chExt cx="757875" cy="600419"/>
            </a:xfrm>
          </p:grpSpPr>
          <p:sp>
            <p:nvSpPr>
              <p:cNvPr id="102" name="타원 101">
                <a:extLst>
                  <a:ext uri="{FF2B5EF4-FFF2-40B4-BE49-F238E27FC236}">
                    <a16:creationId xmlns:a16="http://schemas.microsoft.com/office/drawing/2014/main" id="{FC88153E-4D84-4502-A5F0-CE896EA10BC4}"/>
                  </a:ext>
                </a:extLst>
              </p:cNvPr>
              <p:cNvSpPr/>
              <p:nvPr/>
            </p:nvSpPr>
            <p:spPr>
              <a:xfrm>
                <a:off x="16677745" y="1175915"/>
                <a:ext cx="202578" cy="45719"/>
              </a:xfrm>
              <a:prstGeom prst="ellipse">
                <a:avLst/>
              </a:prstGeom>
              <a:solidFill>
                <a:srgbClr val="393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b="1">
                  <a:solidFill>
                    <a:srgbClr val="153565"/>
                  </a:solidFill>
                  <a:latin typeface="+mn-ea"/>
                </a:endParaRPr>
              </a:p>
            </p:txBody>
          </p:sp>
          <p:sp>
            <p:nvSpPr>
              <p:cNvPr id="103" name="TextBox 68">
                <a:extLst>
                  <a:ext uri="{FF2B5EF4-FFF2-40B4-BE49-F238E27FC236}">
                    <a16:creationId xmlns:a16="http://schemas.microsoft.com/office/drawing/2014/main" id="{220E046B-6210-4AC0-BFD5-66B055608A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32145" y="621215"/>
                <a:ext cx="757875" cy="27097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/>
                <a:r>
                  <a:rPr kumimoji="0" lang="en-US" altLang="ko-KR" sz="105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153565"/>
                    </a:solidFill>
                    <a:latin typeface="+mn-ea"/>
                    <a:ea typeface="+mn-ea"/>
                  </a:rPr>
                  <a:t>AMI PSR</a:t>
                </a:r>
              </a:p>
            </p:txBody>
          </p:sp>
          <p:grpSp>
            <p:nvGrpSpPr>
              <p:cNvPr id="104" name="그룹 103">
                <a:extLst>
                  <a:ext uri="{FF2B5EF4-FFF2-40B4-BE49-F238E27FC236}">
                    <a16:creationId xmlns:a16="http://schemas.microsoft.com/office/drawing/2014/main" id="{DD0BD7F1-20A8-4E01-96EB-EEDE18B07794}"/>
                  </a:ext>
                </a:extLst>
              </p:cNvPr>
              <p:cNvGrpSpPr/>
              <p:nvPr/>
            </p:nvGrpSpPr>
            <p:grpSpPr>
              <a:xfrm>
                <a:off x="16699376" y="949108"/>
                <a:ext cx="169166" cy="237214"/>
                <a:chOff x="3298615" y="4092193"/>
                <a:chExt cx="169166" cy="237214"/>
              </a:xfrm>
            </p:grpSpPr>
            <p:grpSp>
              <p:nvGrpSpPr>
                <p:cNvPr id="105" name="그룹 104">
                  <a:extLst>
                    <a:ext uri="{FF2B5EF4-FFF2-40B4-BE49-F238E27FC236}">
                      <a16:creationId xmlns:a16="http://schemas.microsoft.com/office/drawing/2014/main" id="{BD742A82-BD31-4C95-873A-44054F74DD3A}"/>
                    </a:ext>
                  </a:extLst>
                </p:cNvPr>
                <p:cNvGrpSpPr/>
                <p:nvPr/>
              </p:nvGrpSpPr>
              <p:grpSpPr>
                <a:xfrm>
                  <a:off x="3298615" y="4114801"/>
                  <a:ext cx="169166" cy="214606"/>
                  <a:chOff x="2637355" y="3946816"/>
                  <a:chExt cx="429512" cy="544889"/>
                </a:xfrm>
              </p:grpSpPr>
              <p:sp>
                <p:nvSpPr>
                  <p:cNvPr id="107" name="눈물 방울 106">
                    <a:extLst>
                      <a:ext uri="{FF2B5EF4-FFF2-40B4-BE49-F238E27FC236}">
                        <a16:creationId xmlns:a16="http://schemas.microsoft.com/office/drawing/2014/main" id="{DDEC6E9A-9833-48B2-BDD8-0A04E67583F1}"/>
                      </a:ext>
                    </a:extLst>
                  </p:cNvPr>
                  <p:cNvSpPr/>
                  <p:nvPr/>
                </p:nvSpPr>
                <p:spPr>
                  <a:xfrm rot="8116932">
                    <a:off x="2639076" y="4047442"/>
                    <a:ext cx="408698" cy="444263"/>
                  </a:xfrm>
                  <a:prstGeom prst="teardrop">
                    <a:avLst>
                      <a:gd name="adj" fmla="val 97328"/>
                    </a:avLst>
                  </a:prstGeom>
                  <a:gradFill>
                    <a:gsLst>
                      <a:gs pos="62000">
                        <a:schemeClr val="tx1">
                          <a:alpha val="53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100" b="1">
                      <a:solidFill>
                        <a:srgbClr val="153565"/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108" name="눈물 방울 107">
                    <a:extLst>
                      <a:ext uri="{FF2B5EF4-FFF2-40B4-BE49-F238E27FC236}">
                        <a16:creationId xmlns:a16="http://schemas.microsoft.com/office/drawing/2014/main" id="{B6720B68-D637-4ECD-A5DC-73F5A6891E91}"/>
                      </a:ext>
                    </a:extLst>
                  </p:cNvPr>
                  <p:cNvSpPr/>
                  <p:nvPr/>
                </p:nvSpPr>
                <p:spPr>
                  <a:xfrm rot="8116932">
                    <a:off x="2637355" y="3946816"/>
                    <a:ext cx="429512" cy="429512"/>
                  </a:xfrm>
                  <a:prstGeom prst="teardrop">
                    <a:avLst>
                      <a:gd name="adj" fmla="val 131254"/>
                    </a:avLst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txBody>
                  <a:bodyPr wrap="none" lIns="0" tIns="0" rIns="0" bIns="0" anchor="ctr"/>
                  <a:lstStyle/>
                  <a:p>
                    <a:pPr algn="ctr"/>
                    <a:endParaRPr lang="ko-KR" altLang="en-US" sz="600" b="1">
                      <a:ln>
                        <a:solidFill>
                          <a:schemeClr val="bg1">
                            <a:lumMod val="50000"/>
                            <a:alpha val="0"/>
                          </a:schemeClr>
                        </a:solidFill>
                      </a:ln>
                      <a:solidFill>
                        <a:srgbClr val="153565"/>
                      </a:solidFill>
                      <a:latin typeface="+mn-ea"/>
                    </a:endParaRPr>
                  </a:p>
                </p:txBody>
              </p:sp>
            </p:grpSp>
            <p:sp>
              <p:nvSpPr>
                <p:cNvPr id="106" name="눈물 방울 105">
                  <a:extLst>
                    <a:ext uri="{FF2B5EF4-FFF2-40B4-BE49-F238E27FC236}">
                      <a16:creationId xmlns:a16="http://schemas.microsoft.com/office/drawing/2014/main" id="{D90EC6D2-7163-4387-8F87-EDE73587B14C}"/>
                    </a:ext>
                  </a:extLst>
                </p:cNvPr>
                <p:cNvSpPr/>
                <p:nvPr/>
              </p:nvSpPr>
              <p:spPr>
                <a:xfrm rot="8116932">
                  <a:off x="3311570" y="4092193"/>
                  <a:ext cx="143246" cy="143244"/>
                </a:xfrm>
                <a:prstGeom prst="teardrop">
                  <a:avLst>
                    <a:gd name="adj" fmla="val 131254"/>
                  </a:avLst>
                </a:prstGeom>
                <a:gradFill>
                  <a:gsLst>
                    <a:gs pos="0">
                      <a:srgbClr val="51ADE5"/>
                    </a:gs>
                    <a:gs pos="100000">
                      <a:srgbClr val="1962B3"/>
                    </a:gs>
                  </a:gsLst>
                  <a:lin ang="5400000" scaled="1"/>
                </a:gradFill>
                <a:ln w="19050">
                  <a:noFill/>
                </a:ln>
                <a:effectLst>
                  <a:outerShdw blurRad="25400" dist="25400" dir="5400000" algn="t" rotWithShape="0">
                    <a:prstClr val="black">
                      <a:alpha val="31000"/>
                    </a:prstClr>
                  </a:outerShdw>
                </a:effectLst>
              </p:spPr>
              <p:txBody>
                <a:bodyPr wrap="none" lIns="0" tIns="0" rIns="0" bIns="0" anchor="ctr"/>
                <a:lstStyle/>
                <a:p>
                  <a:pPr algn="ctr"/>
                  <a:endParaRPr lang="ko-KR" altLang="en-US" sz="600" b="1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rgbClr val="153565"/>
                    </a:solidFill>
                    <a:latin typeface="+mn-ea"/>
                  </a:endParaRPr>
                </a:p>
              </p:txBody>
            </p:sp>
          </p:grpSp>
        </p:grp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27B19C58-2F88-4D8D-A238-5E81C16FF441}"/>
                </a:ext>
              </a:extLst>
            </p:cNvPr>
            <p:cNvGrpSpPr/>
            <p:nvPr/>
          </p:nvGrpSpPr>
          <p:grpSpPr>
            <a:xfrm>
              <a:off x="10667054" y="2576448"/>
              <a:ext cx="341151" cy="600419"/>
              <a:chOff x="11725873" y="940575"/>
              <a:chExt cx="341151" cy="600419"/>
            </a:xfrm>
          </p:grpSpPr>
          <p:sp>
            <p:nvSpPr>
              <p:cNvPr id="95" name="타원 94">
                <a:extLst>
                  <a:ext uri="{FF2B5EF4-FFF2-40B4-BE49-F238E27FC236}">
                    <a16:creationId xmlns:a16="http://schemas.microsoft.com/office/drawing/2014/main" id="{91EF0645-4B2A-416F-820B-B7C4AD377FFF}"/>
                  </a:ext>
                </a:extLst>
              </p:cNvPr>
              <p:cNvSpPr/>
              <p:nvPr/>
            </p:nvSpPr>
            <p:spPr>
              <a:xfrm>
                <a:off x="11791420" y="1495275"/>
                <a:ext cx="202578" cy="45719"/>
              </a:xfrm>
              <a:prstGeom prst="ellipse">
                <a:avLst/>
              </a:prstGeom>
              <a:solidFill>
                <a:srgbClr val="393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b="1">
                  <a:solidFill>
                    <a:srgbClr val="153565"/>
                  </a:solidFill>
                  <a:latin typeface="+mn-ea"/>
                </a:endParaRPr>
              </a:p>
            </p:txBody>
          </p:sp>
          <p:sp>
            <p:nvSpPr>
              <p:cNvPr id="96" name="TextBox 68">
                <a:extLst>
                  <a:ext uri="{FF2B5EF4-FFF2-40B4-BE49-F238E27FC236}">
                    <a16:creationId xmlns:a16="http://schemas.microsoft.com/office/drawing/2014/main" id="{75290C3D-0257-48BD-BD3E-106DE5B2CF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25873" y="940575"/>
                <a:ext cx="341151" cy="27097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/>
                <a:r>
                  <a:rPr kumimoji="0" lang="en-US" altLang="ko-KR" sz="105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153565"/>
                    </a:solidFill>
                    <a:latin typeface="+mn-ea"/>
                  </a:rPr>
                  <a:t>SRR</a:t>
                </a:r>
              </a:p>
            </p:txBody>
          </p:sp>
          <p:grpSp>
            <p:nvGrpSpPr>
              <p:cNvPr id="97" name="그룹 96">
                <a:extLst>
                  <a:ext uri="{FF2B5EF4-FFF2-40B4-BE49-F238E27FC236}">
                    <a16:creationId xmlns:a16="http://schemas.microsoft.com/office/drawing/2014/main" id="{B7E61488-192A-44AE-BF23-9EC402AB541E}"/>
                  </a:ext>
                </a:extLst>
              </p:cNvPr>
              <p:cNvGrpSpPr/>
              <p:nvPr/>
            </p:nvGrpSpPr>
            <p:grpSpPr>
              <a:xfrm>
                <a:off x="11808131" y="1268468"/>
                <a:ext cx="169166" cy="237214"/>
                <a:chOff x="3298615" y="4092193"/>
                <a:chExt cx="169166" cy="237214"/>
              </a:xfrm>
            </p:grpSpPr>
            <p:grpSp>
              <p:nvGrpSpPr>
                <p:cNvPr id="98" name="그룹 97">
                  <a:extLst>
                    <a:ext uri="{FF2B5EF4-FFF2-40B4-BE49-F238E27FC236}">
                      <a16:creationId xmlns:a16="http://schemas.microsoft.com/office/drawing/2014/main" id="{A9E51768-EE74-424E-8306-414E96F284BB}"/>
                    </a:ext>
                  </a:extLst>
                </p:cNvPr>
                <p:cNvGrpSpPr/>
                <p:nvPr/>
              </p:nvGrpSpPr>
              <p:grpSpPr>
                <a:xfrm>
                  <a:off x="3298615" y="4114801"/>
                  <a:ext cx="169166" cy="214606"/>
                  <a:chOff x="2637355" y="3946816"/>
                  <a:chExt cx="429512" cy="544889"/>
                </a:xfrm>
              </p:grpSpPr>
              <p:sp>
                <p:nvSpPr>
                  <p:cNvPr id="100" name="눈물 방울 99">
                    <a:extLst>
                      <a:ext uri="{FF2B5EF4-FFF2-40B4-BE49-F238E27FC236}">
                        <a16:creationId xmlns:a16="http://schemas.microsoft.com/office/drawing/2014/main" id="{0A7BE401-B75D-43DB-89F2-D62572172AAE}"/>
                      </a:ext>
                    </a:extLst>
                  </p:cNvPr>
                  <p:cNvSpPr/>
                  <p:nvPr/>
                </p:nvSpPr>
                <p:spPr>
                  <a:xfrm rot="8116932">
                    <a:off x="2639076" y="4047442"/>
                    <a:ext cx="408698" cy="444263"/>
                  </a:xfrm>
                  <a:prstGeom prst="teardrop">
                    <a:avLst>
                      <a:gd name="adj" fmla="val 97328"/>
                    </a:avLst>
                  </a:prstGeom>
                  <a:gradFill>
                    <a:gsLst>
                      <a:gs pos="62000">
                        <a:schemeClr val="tx1">
                          <a:alpha val="53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100" b="1">
                      <a:solidFill>
                        <a:srgbClr val="153565"/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101" name="눈물 방울 100">
                    <a:extLst>
                      <a:ext uri="{FF2B5EF4-FFF2-40B4-BE49-F238E27FC236}">
                        <a16:creationId xmlns:a16="http://schemas.microsoft.com/office/drawing/2014/main" id="{DD2A9BEB-291E-4F7D-8176-ABA10C550DAC}"/>
                      </a:ext>
                    </a:extLst>
                  </p:cNvPr>
                  <p:cNvSpPr/>
                  <p:nvPr/>
                </p:nvSpPr>
                <p:spPr>
                  <a:xfrm rot="8116932">
                    <a:off x="2637355" y="3946816"/>
                    <a:ext cx="429512" cy="429512"/>
                  </a:xfrm>
                  <a:prstGeom prst="teardrop">
                    <a:avLst>
                      <a:gd name="adj" fmla="val 131254"/>
                    </a:avLst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txBody>
                  <a:bodyPr wrap="none" lIns="0" tIns="0" rIns="0" bIns="0" anchor="ctr"/>
                  <a:lstStyle/>
                  <a:p>
                    <a:pPr algn="ctr"/>
                    <a:endParaRPr lang="ko-KR" altLang="en-US" sz="600" b="1">
                      <a:ln>
                        <a:solidFill>
                          <a:schemeClr val="bg1">
                            <a:lumMod val="50000"/>
                            <a:alpha val="0"/>
                          </a:schemeClr>
                        </a:solidFill>
                      </a:ln>
                      <a:solidFill>
                        <a:srgbClr val="153565"/>
                      </a:solidFill>
                      <a:latin typeface="+mn-ea"/>
                    </a:endParaRPr>
                  </a:p>
                </p:txBody>
              </p:sp>
            </p:grpSp>
            <p:sp>
              <p:nvSpPr>
                <p:cNvPr id="99" name="눈물 방울 98">
                  <a:extLst>
                    <a:ext uri="{FF2B5EF4-FFF2-40B4-BE49-F238E27FC236}">
                      <a16:creationId xmlns:a16="http://schemas.microsoft.com/office/drawing/2014/main" id="{6B8967C9-CB06-492C-8371-80DD3B2EB3B9}"/>
                    </a:ext>
                  </a:extLst>
                </p:cNvPr>
                <p:cNvSpPr/>
                <p:nvPr/>
              </p:nvSpPr>
              <p:spPr>
                <a:xfrm rot="8116932">
                  <a:off x="3311570" y="4092193"/>
                  <a:ext cx="143246" cy="143244"/>
                </a:xfrm>
                <a:prstGeom prst="teardrop">
                  <a:avLst>
                    <a:gd name="adj" fmla="val 131254"/>
                  </a:avLst>
                </a:prstGeom>
                <a:gradFill>
                  <a:gsLst>
                    <a:gs pos="0">
                      <a:srgbClr val="51ADE5"/>
                    </a:gs>
                    <a:gs pos="100000">
                      <a:srgbClr val="1962B3"/>
                    </a:gs>
                  </a:gsLst>
                  <a:lin ang="5400000" scaled="1"/>
                </a:gradFill>
                <a:ln w="19050">
                  <a:noFill/>
                </a:ln>
                <a:effectLst>
                  <a:outerShdw blurRad="25400" dist="25400" dir="5400000" algn="t" rotWithShape="0">
                    <a:prstClr val="black">
                      <a:alpha val="31000"/>
                    </a:prstClr>
                  </a:outerShdw>
                </a:effectLst>
              </p:spPr>
              <p:txBody>
                <a:bodyPr wrap="none" lIns="0" tIns="0" rIns="0" bIns="0" anchor="ctr"/>
                <a:lstStyle/>
                <a:p>
                  <a:pPr algn="ctr"/>
                  <a:endParaRPr lang="ko-KR" altLang="en-US" sz="600" b="1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rgbClr val="153565"/>
                    </a:solidFill>
                    <a:latin typeface="+mn-ea"/>
                  </a:endParaRPr>
                </a:p>
              </p:txBody>
            </p:sp>
          </p:grpSp>
        </p:grp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FF57D825-BA8A-4033-8D27-69D593CE1B29}"/>
                </a:ext>
              </a:extLst>
            </p:cNvPr>
            <p:cNvGrpSpPr/>
            <p:nvPr/>
          </p:nvGrpSpPr>
          <p:grpSpPr>
            <a:xfrm>
              <a:off x="11347348" y="2576448"/>
              <a:ext cx="367060" cy="600419"/>
              <a:chOff x="12382370" y="940575"/>
              <a:chExt cx="367060" cy="600419"/>
            </a:xfrm>
          </p:grpSpPr>
          <p:sp>
            <p:nvSpPr>
              <p:cNvPr id="88" name="타원 87">
                <a:extLst>
                  <a:ext uri="{FF2B5EF4-FFF2-40B4-BE49-F238E27FC236}">
                    <a16:creationId xmlns:a16="http://schemas.microsoft.com/office/drawing/2014/main" id="{622280E4-F2E4-49B4-A5FA-3F0F87041243}"/>
                  </a:ext>
                </a:extLst>
              </p:cNvPr>
              <p:cNvSpPr/>
              <p:nvPr/>
            </p:nvSpPr>
            <p:spPr>
              <a:xfrm>
                <a:off x="12454995" y="1495275"/>
                <a:ext cx="202578" cy="45719"/>
              </a:xfrm>
              <a:prstGeom prst="ellipse">
                <a:avLst/>
              </a:prstGeom>
              <a:solidFill>
                <a:srgbClr val="393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b="1">
                  <a:solidFill>
                    <a:srgbClr val="153565"/>
                  </a:solidFill>
                  <a:latin typeface="+mn-ea"/>
                </a:endParaRPr>
              </a:p>
            </p:txBody>
          </p:sp>
          <p:sp>
            <p:nvSpPr>
              <p:cNvPr id="89" name="TextBox 68">
                <a:extLst>
                  <a:ext uri="{FF2B5EF4-FFF2-40B4-BE49-F238E27FC236}">
                    <a16:creationId xmlns:a16="http://schemas.microsoft.com/office/drawing/2014/main" id="{56B87B10-818D-43C4-A01B-EE8335BFBE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82370" y="940575"/>
                <a:ext cx="367060" cy="27097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/>
                <a:r>
                  <a:rPr kumimoji="0" lang="en-US" altLang="ko-KR" sz="105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153565"/>
                    </a:solidFill>
                    <a:latin typeface="+mn-ea"/>
                    <a:ea typeface="+mn-ea"/>
                  </a:rPr>
                  <a:t>PDR</a:t>
                </a:r>
              </a:p>
            </p:txBody>
          </p:sp>
          <p:grpSp>
            <p:nvGrpSpPr>
              <p:cNvPr id="90" name="그룹 89">
                <a:extLst>
                  <a:ext uri="{FF2B5EF4-FFF2-40B4-BE49-F238E27FC236}">
                    <a16:creationId xmlns:a16="http://schemas.microsoft.com/office/drawing/2014/main" id="{C0F66662-7A2C-4F8E-A2AB-1941A4EC7278}"/>
                  </a:ext>
                </a:extLst>
              </p:cNvPr>
              <p:cNvGrpSpPr/>
              <p:nvPr/>
            </p:nvGrpSpPr>
            <p:grpSpPr>
              <a:xfrm>
                <a:off x="12474881" y="1268468"/>
                <a:ext cx="169166" cy="237214"/>
                <a:chOff x="3298615" y="4092193"/>
                <a:chExt cx="169166" cy="237214"/>
              </a:xfrm>
            </p:grpSpPr>
            <p:grpSp>
              <p:nvGrpSpPr>
                <p:cNvPr id="91" name="그룹 90">
                  <a:extLst>
                    <a:ext uri="{FF2B5EF4-FFF2-40B4-BE49-F238E27FC236}">
                      <a16:creationId xmlns:a16="http://schemas.microsoft.com/office/drawing/2014/main" id="{FD3BE7A9-E3D8-4410-8A1A-0E97316C0AC6}"/>
                    </a:ext>
                  </a:extLst>
                </p:cNvPr>
                <p:cNvGrpSpPr/>
                <p:nvPr/>
              </p:nvGrpSpPr>
              <p:grpSpPr>
                <a:xfrm>
                  <a:off x="3298615" y="4114801"/>
                  <a:ext cx="169166" cy="214606"/>
                  <a:chOff x="2637355" y="3946816"/>
                  <a:chExt cx="429512" cy="544889"/>
                </a:xfrm>
              </p:grpSpPr>
              <p:sp>
                <p:nvSpPr>
                  <p:cNvPr id="93" name="눈물 방울 92">
                    <a:extLst>
                      <a:ext uri="{FF2B5EF4-FFF2-40B4-BE49-F238E27FC236}">
                        <a16:creationId xmlns:a16="http://schemas.microsoft.com/office/drawing/2014/main" id="{683ED1DC-DE51-479C-BC0A-ED5181C3B1C8}"/>
                      </a:ext>
                    </a:extLst>
                  </p:cNvPr>
                  <p:cNvSpPr/>
                  <p:nvPr/>
                </p:nvSpPr>
                <p:spPr>
                  <a:xfrm rot="8116932">
                    <a:off x="2639076" y="4047442"/>
                    <a:ext cx="408698" cy="444263"/>
                  </a:xfrm>
                  <a:prstGeom prst="teardrop">
                    <a:avLst>
                      <a:gd name="adj" fmla="val 97328"/>
                    </a:avLst>
                  </a:prstGeom>
                  <a:gradFill>
                    <a:gsLst>
                      <a:gs pos="62000">
                        <a:schemeClr val="tx1">
                          <a:alpha val="53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100" b="1">
                      <a:solidFill>
                        <a:srgbClr val="153565"/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94" name="눈물 방울 93">
                    <a:extLst>
                      <a:ext uri="{FF2B5EF4-FFF2-40B4-BE49-F238E27FC236}">
                        <a16:creationId xmlns:a16="http://schemas.microsoft.com/office/drawing/2014/main" id="{6B49C8D1-C479-444E-9D94-99A0013D06F3}"/>
                      </a:ext>
                    </a:extLst>
                  </p:cNvPr>
                  <p:cNvSpPr/>
                  <p:nvPr/>
                </p:nvSpPr>
                <p:spPr>
                  <a:xfrm rot="8116932">
                    <a:off x="2637355" y="3946816"/>
                    <a:ext cx="429512" cy="429512"/>
                  </a:xfrm>
                  <a:prstGeom prst="teardrop">
                    <a:avLst>
                      <a:gd name="adj" fmla="val 131254"/>
                    </a:avLst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txBody>
                  <a:bodyPr wrap="none" lIns="0" tIns="0" rIns="0" bIns="0" anchor="ctr"/>
                  <a:lstStyle/>
                  <a:p>
                    <a:pPr algn="ctr"/>
                    <a:endParaRPr lang="ko-KR" altLang="en-US" sz="600" b="1">
                      <a:ln>
                        <a:solidFill>
                          <a:schemeClr val="bg1">
                            <a:lumMod val="50000"/>
                            <a:alpha val="0"/>
                          </a:schemeClr>
                        </a:solidFill>
                      </a:ln>
                      <a:solidFill>
                        <a:srgbClr val="153565"/>
                      </a:solidFill>
                      <a:latin typeface="+mn-ea"/>
                    </a:endParaRPr>
                  </a:p>
                </p:txBody>
              </p:sp>
            </p:grpSp>
            <p:sp>
              <p:nvSpPr>
                <p:cNvPr id="92" name="눈물 방울 91">
                  <a:extLst>
                    <a:ext uri="{FF2B5EF4-FFF2-40B4-BE49-F238E27FC236}">
                      <a16:creationId xmlns:a16="http://schemas.microsoft.com/office/drawing/2014/main" id="{34E453B8-804A-4ABD-9113-AA449DF165DE}"/>
                    </a:ext>
                  </a:extLst>
                </p:cNvPr>
                <p:cNvSpPr/>
                <p:nvPr/>
              </p:nvSpPr>
              <p:spPr>
                <a:xfrm rot="8116932">
                  <a:off x="3311570" y="4092193"/>
                  <a:ext cx="143246" cy="143244"/>
                </a:xfrm>
                <a:prstGeom prst="teardrop">
                  <a:avLst>
                    <a:gd name="adj" fmla="val 131254"/>
                  </a:avLst>
                </a:prstGeom>
                <a:gradFill>
                  <a:gsLst>
                    <a:gs pos="0">
                      <a:srgbClr val="51ADE5"/>
                    </a:gs>
                    <a:gs pos="100000">
                      <a:srgbClr val="1962B3"/>
                    </a:gs>
                  </a:gsLst>
                  <a:lin ang="5400000" scaled="1"/>
                </a:gradFill>
                <a:ln w="19050">
                  <a:noFill/>
                </a:ln>
                <a:effectLst>
                  <a:outerShdw blurRad="25400" dist="25400" dir="5400000" algn="t" rotWithShape="0">
                    <a:prstClr val="black">
                      <a:alpha val="31000"/>
                    </a:prstClr>
                  </a:outerShdw>
                </a:effectLst>
              </p:spPr>
              <p:txBody>
                <a:bodyPr wrap="none" lIns="0" tIns="0" rIns="0" bIns="0" anchor="ctr"/>
                <a:lstStyle/>
                <a:p>
                  <a:pPr algn="ctr"/>
                  <a:endParaRPr lang="ko-KR" altLang="en-US" sz="600" b="1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rgbClr val="153565"/>
                    </a:solidFill>
                    <a:latin typeface="+mn-ea"/>
                  </a:endParaRPr>
                </a:p>
              </p:txBody>
            </p:sp>
          </p:grpSp>
        </p:grpSp>
        <p:grpSp>
          <p:nvGrpSpPr>
            <p:cNvPr id="32" name="Group 4">
              <a:extLst>
                <a:ext uri="{FF2B5EF4-FFF2-40B4-BE49-F238E27FC236}">
                  <a16:creationId xmlns:a16="http://schemas.microsoft.com/office/drawing/2014/main" id="{2041F52C-6C7D-4A48-997B-061873EE35B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9543606">
              <a:off x="15621280" y="1607373"/>
              <a:ext cx="471911" cy="623440"/>
              <a:chOff x="4646" y="3481"/>
              <a:chExt cx="218" cy="288"/>
            </a:xfrm>
          </p:grpSpPr>
          <p:sp>
            <p:nvSpPr>
              <p:cNvPr id="83" name="Freeform 5">
                <a:extLst>
                  <a:ext uri="{FF2B5EF4-FFF2-40B4-BE49-F238E27FC236}">
                    <a16:creationId xmlns:a16="http://schemas.microsoft.com/office/drawing/2014/main" id="{F3F9771F-7825-4E72-99F2-27FAD2217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6" y="3494"/>
                <a:ext cx="218" cy="243"/>
              </a:xfrm>
              <a:custGeom>
                <a:avLst/>
                <a:gdLst>
                  <a:gd name="T0" fmla="*/ 100 w 112"/>
                  <a:gd name="T1" fmla="*/ 10 h 125"/>
                  <a:gd name="T2" fmla="*/ 89 w 112"/>
                  <a:gd name="T3" fmla="*/ 79 h 125"/>
                  <a:gd name="T4" fmla="*/ 91 w 112"/>
                  <a:gd name="T5" fmla="*/ 97 h 125"/>
                  <a:gd name="T6" fmla="*/ 71 w 112"/>
                  <a:gd name="T7" fmla="*/ 125 h 125"/>
                  <a:gd name="T8" fmla="*/ 71 w 112"/>
                  <a:gd name="T9" fmla="*/ 95 h 125"/>
                  <a:gd name="T10" fmla="*/ 57 w 112"/>
                  <a:gd name="T11" fmla="*/ 98 h 125"/>
                  <a:gd name="T12" fmla="*/ 46 w 112"/>
                  <a:gd name="T13" fmla="*/ 91 h 125"/>
                  <a:gd name="T14" fmla="*/ 41 w 112"/>
                  <a:gd name="T15" fmla="*/ 87 h 125"/>
                  <a:gd name="T16" fmla="*/ 30 w 112"/>
                  <a:gd name="T17" fmla="*/ 79 h 125"/>
                  <a:gd name="T18" fmla="*/ 28 w 112"/>
                  <a:gd name="T19" fmla="*/ 65 h 125"/>
                  <a:gd name="T20" fmla="*/ 0 w 112"/>
                  <a:gd name="T21" fmla="*/ 75 h 125"/>
                  <a:gd name="T22" fmla="*/ 20 w 112"/>
                  <a:gd name="T23" fmla="*/ 47 h 125"/>
                  <a:gd name="T24" fmla="*/ 38 w 112"/>
                  <a:gd name="T25" fmla="*/ 43 h 125"/>
                  <a:gd name="T26" fmla="*/ 99 w 112"/>
                  <a:gd name="T27" fmla="*/ 8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2" h="125">
                    <a:moveTo>
                      <a:pt x="100" y="10"/>
                    </a:moveTo>
                    <a:cubicBezTo>
                      <a:pt x="100" y="10"/>
                      <a:pt x="112" y="20"/>
                      <a:pt x="89" y="79"/>
                    </a:cubicBezTo>
                    <a:cubicBezTo>
                      <a:pt x="91" y="97"/>
                      <a:pt x="91" y="97"/>
                      <a:pt x="91" y="97"/>
                    </a:cubicBezTo>
                    <a:cubicBezTo>
                      <a:pt x="71" y="125"/>
                      <a:pt x="71" y="125"/>
                      <a:pt x="71" y="125"/>
                    </a:cubicBezTo>
                    <a:cubicBezTo>
                      <a:pt x="71" y="95"/>
                      <a:pt x="71" y="95"/>
                      <a:pt x="71" y="95"/>
                    </a:cubicBezTo>
                    <a:cubicBezTo>
                      <a:pt x="57" y="98"/>
                      <a:pt x="57" y="98"/>
                      <a:pt x="57" y="98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1" y="87"/>
                      <a:pt x="41" y="87"/>
                      <a:pt x="41" y="87"/>
                    </a:cubicBezTo>
                    <a:cubicBezTo>
                      <a:pt x="30" y="79"/>
                      <a:pt x="30" y="79"/>
                      <a:pt x="30" y="79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85" y="0"/>
                      <a:pt x="99" y="8"/>
                      <a:pt x="99" y="8"/>
                    </a:cubicBezTo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64728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200" spc="-150">
                  <a:latin typeface="+mn-ea"/>
                </a:endParaRPr>
              </a:p>
            </p:txBody>
          </p:sp>
          <p:sp>
            <p:nvSpPr>
              <p:cNvPr id="84" name="Oval 6">
                <a:extLst>
                  <a:ext uri="{FF2B5EF4-FFF2-40B4-BE49-F238E27FC236}">
                    <a16:creationId xmlns:a16="http://schemas.microsoft.com/office/drawing/2014/main" id="{640993B2-1D36-4185-A995-7A451F4922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7" y="3568"/>
                <a:ext cx="49" cy="47"/>
              </a:xfrm>
              <a:prstGeom prst="ellipse">
                <a:avLst/>
              </a:prstGeom>
              <a:solidFill>
                <a:srgbClr val="647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200" spc="-150">
                  <a:latin typeface="+mn-ea"/>
                </a:endParaRPr>
              </a:p>
            </p:txBody>
          </p:sp>
          <p:sp>
            <p:nvSpPr>
              <p:cNvPr id="85" name="Oval 7">
                <a:extLst>
                  <a:ext uri="{FF2B5EF4-FFF2-40B4-BE49-F238E27FC236}">
                    <a16:creationId xmlns:a16="http://schemas.microsoft.com/office/drawing/2014/main" id="{92A14E23-28A7-4576-B4B1-35F61DD10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2" y="3533"/>
                <a:ext cx="29" cy="29"/>
              </a:xfrm>
              <a:prstGeom prst="ellipse">
                <a:avLst/>
              </a:prstGeom>
              <a:solidFill>
                <a:srgbClr val="647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200" spc="-150">
                  <a:latin typeface="+mn-ea"/>
                </a:endParaRPr>
              </a:p>
            </p:txBody>
          </p:sp>
          <p:sp>
            <p:nvSpPr>
              <p:cNvPr id="86" name="Freeform 8">
                <a:extLst>
                  <a:ext uri="{FF2B5EF4-FFF2-40B4-BE49-F238E27FC236}">
                    <a16:creationId xmlns:a16="http://schemas.microsoft.com/office/drawing/2014/main" id="{6A2963BC-ECF7-4582-B145-BDEE0C51E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1" y="3666"/>
                <a:ext cx="78" cy="103"/>
              </a:xfrm>
              <a:custGeom>
                <a:avLst/>
                <a:gdLst>
                  <a:gd name="T0" fmla="*/ 19 w 40"/>
                  <a:gd name="T1" fmla="*/ 2 h 53"/>
                  <a:gd name="T2" fmla="*/ 0 w 40"/>
                  <a:gd name="T3" fmla="*/ 53 h 53"/>
                  <a:gd name="T4" fmla="*/ 40 w 40"/>
                  <a:gd name="T5" fmla="*/ 14 h 53"/>
                  <a:gd name="T6" fmla="*/ 23 w 40"/>
                  <a:gd name="T7" fmla="*/ 27 h 53"/>
                  <a:gd name="T8" fmla="*/ 29 w 40"/>
                  <a:gd name="T9" fmla="*/ 14 h 53"/>
                  <a:gd name="T10" fmla="*/ 17 w 40"/>
                  <a:gd name="T11" fmla="*/ 24 h 53"/>
                  <a:gd name="T12" fmla="*/ 23 w 40"/>
                  <a:gd name="T1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53">
                    <a:moveTo>
                      <a:pt x="19" y="2"/>
                    </a:moveTo>
                    <a:cubicBezTo>
                      <a:pt x="4" y="10"/>
                      <a:pt x="7" y="38"/>
                      <a:pt x="0" y="53"/>
                    </a:cubicBezTo>
                    <a:cubicBezTo>
                      <a:pt x="10" y="43"/>
                      <a:pt x="39" y="28"/>
                      <a:pt x="40" y="14"/>
                    </a:cubicBezTo>
                    <a:cubicBezTo>
                      <a:pt x="34" y="17"/>
                      <a:pt x="28" y="22"/>
                      <a:pt x="23" y="27"/>
                    </a:cubicBezTo>
                    <a:cubicBezTo>
                      <a:pt x="25" y="23"/>
                      <a:pt x="27" y="17"/>
                      <a:pt x="29" y="14"/>
                    </a:cubicBezTo>
                    <a:cubicBezTo>
                      <a:pt x="26" y="18"/>
                      <a:pt x="21" y="21"/>
                      <a:pt x="17" y="24"/>
                    </a:cubicBezTo>
                    <a:cubicBezTo>
                      <a:pt x="16" y="17"/>
                      <a:pt x="23" y="2"/>
                      <a:pt x="23" y="0"/>
                    </a:cubicBezTo>
                  </a:path>
                </a:pathLst>
              </a:custGeom>
              <a:solidFill>
                <a:srgbClr val="647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200" spc="-150">
                  <a:latin typeface="+mn-ea"/>
                </a:endParaRPr>
              </a:p>
            </p:txBody>
          </p:sp>
          <p:sp>
            <p:nvSpPr>
              <p:cNvPr id="87" name="Line 9">
                <a:extLst>
                  <a:ext uri="{FF2B5EF4-FFF2-40B4-BE49-F238E27FC236}">
                    <a16:creationId xmlns:a16="http://schemas.microsoft.com/office/drawing/2014/main" id="{70B36C07-3F17-45BB-9ECA-51F0B4A2E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36" y="3481"/>
                <a:ext cx="24" cy="34"/>
              </a:xfrm>
              <a:prstGeom prst="line">
                <a:avLst/>
              </a:prstGeom>
              <a:noFill/>
              <a:ln w="19050" cap="flat">
                <a:solidFill>
                  <a:srgbClr val="64728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200" spc="-150">
                  <a:latin typeface="+mn-ea"/>
                </a:endParaRPr>
              </a:p>
            </p:txBody>
          </p:sp>
        </p:grpSp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28521B91-F1B2-44E0-A9F9-C59E5A4FD025}"/>
                </a:ext>
              </a:extLst>
            </p:cNvPr>
            <p:cNvGrpSpPr/>
            <p:nvPr/>
          </p:nvGrpSpPr>
          <p:grpSpPr>
            <a:xfrm>
              <a:off x="9821783" y="3266485"/>
              <a:ext cx="1100897" cy="583065"/>
              <a:chOff x="2770464" y="2896320"/>
              <a:chExt cx="1233210" cy="653142"/>
            </a:xfrm>
          </p:grpSpPr>
          <p:grpSp>
            <p:nvGrpSpPr>
              <p:cNvPr id="77" name="그룹 76">
                <a:extLst>
                  <a:ext uri="{FF2B5EF4-FFF2-40B4-BE49-F238E27FC236}">
                    <a16:creationId xmlns:a16="http://schemas.microsoft.com/office/drawing/2014/main" id="{90707A83-22B9-409F-B386-917FD516D621}"/>
                  </a:ext>
                </a:extLst>
              </p:cNvPr>
              <p:cNvGrpSpPr/>
              <p:nvPr/>
            </p:nvGrpSpPr>
            <p:grpSpPr>
              <a:xfrm>
                <a:off x="2770464" y="2911739"/>
                <a:ext cx="1233210" cy="622300"/>
                <a:chOff x="3208357" y="2949574"/>
                <a:chExt cx="1701754" cy="670662"/>
              </a:xfrm>
            </p:grpSpPr>
            <p:sp>
              <p:nvSpPr>
                <p:cNvPr id="79" name="사다리꼴 78">
                  <a:extLst>
                    <a:ext uri="{FF2B5EF4-FFF2-40B4-BE49-F238E27FC236}">
                      <a16:creationId xmlns:a16="http://schemas.microsoft.com/office/drawing/2014/main" id="{07CBAF36-485C-445D-AEA1-B75CD903EEC4}"/>
                    </a:ext>
                  </a:extLst>
                </p:cNvPr>
                <p:cNvSpPr/>
                <p:nvPr/>
              </p:nvSpPr>
              <p:spPr>
                <a:xfrm flipH="1" flipV="1">
                  <a:off x="3208357" y="3111792"/>
                  <a:ext cx="1701754" cy="460080"/>
                </a:xfrm>
                <a:prstGeom prst="trapezoid">
                  <a:avLst>
                    <a:gd name="adj" fmla="val 15654"/>
                  </a:avLst>
                </a:prstGeom>
                <a:gradFill>
                  <a:gsLst>
                    <a:gs pos="62000">
                      <a:schemeClr val="tx1">
                        <a:alpha val="20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50" spc="-150">
                    <a:latin typeface="+mn-ea"/>
                  </a:endParaRPr>
                </a:p>
              </p:txBody>
            </p:sp>
            <p:grpSp>
              <p:nvGrpSpPr>
                <p:cNvPr id="80" name="그룹 79">
                  <a:extLst>
                    <a:ext uri="{FF2B5EF4-FFF2-40B4-BE49-F238E27FC236}">
                      <a16:creationId xmlns:a16="http://schemas.microsoft.com/office/drawing/2014/main" id="{421D2F2A-C779-4289-B001-BF7CC7C469E1}"/>
                    </a:ext>
                  </a:extLst>
                </p:cNvPr>
                <p:cNvGrpSpPr/>
                <p:nvPr/>
              </p:nvGrpSpPr>
              <p:grpSpPr>
                <a:xfrm>
                  <a:off x="3292047" y="2949574"/>
                  <a:ext cx="1534380" cy="670662"/>
                  <a:chOff x="1854202" y="1696588"/>
                  <a:chExt cx="2846049" cy="465586"/>
                </a:xfrm>
              </p:grpSpPr>
              <p:sp>
                <p:nvSpPr>
                  <p:cNvPr id="81" name="모서리가 둥근 직사각형 82">
                    <a:extLst>
                      <a:ext uri="{FF2B5EF4-FFF2-40B4-BE49-F238E27FC236}">
                        <a16:creationId xmlns:a16="http://schemas.microsoft.com/office/drawing/2014/main" id="{2A258790-AA4B-4A93-B98B-40DDBFB5F762}"/>
                      </a:ext>
                    </a:extLst>
                  </p:cNvPr>
                  <p:cNvSpPr/>
                  <p:nvPr/>
                </p:nvSpPr>
                <p:spPr>
                  <a:xfrm>
                    <a:off x="1854202" y="1696588"/>
                    <a:ext cx="2846049" cy="465586"/>
                  </a:xfrm>
                  <a:prstGeom prst="roundRect">
                    <a:avLst>
                      <a:gd name="adj" fmla="val 909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18000" rtlCol="0" anchor="ctr"/>
                  <a:lstStyle/>
                  <a:p>
                    <a:pPr algn="ctr"/>
                    <a:endParaRPr lang="ko-KR" altLang="en-US" sz="1000" b="1" spc="-150">
                      <a:ln>
                        <a:solidFill>
                          <a:schemeClr val="bg1">
                            <a:lumMod val="75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82" name="양쪽 모서리가 둥근 사각형 83">
                    <a:extLst>
                      <a:ext uri="{FF2B5EF4-FFF2-40B4-BE49-F238E27FC236}">
                        <a16:creationId xmlns:a16="http://schemas.microsoft.com/office/drawing/2014/main" id="{8A91E7F6-6D2F-43A4-8F10-CDDCC5525BD5}"/>
                      </a:ext>
                    </a:extLst>
                  </p:cNvPr>
                  <p:cNvSpPr/>
                  <p:nvPr/>
                </p:nvSpPr>
                <p:spPr>
                  <a:xfrm>
                    <a:off x="1914844" y="1718066"/>
                    <a:ext cx="2724763" cy="200867"/>
                  </a:xfrm>
                  <a:prstGeom prst="round2SameRect">
                    <a:avLst>
                      <a:gd name="adj1" fmla="val 21561"/>
                      <a:gd name="adj2" fmla="val 0"/>
                    </a:avLst>
                  </a:prstGeom>
                  <a:solidFill>
                    <a:schemeClr val="bg1">
                      <a:alpha val="2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18000" rtlCol="0" anchor="ctr"/>
                  <a:lstStyle/>
                  <a:p>
                    <a:pPr algn="ctr"/>
                    <a:endParaRPr lang="ko-KR" altLang="en-US" sz="1000" b="1" spc="-150">
                      <a:ln>
                        <a:solidFill>
                          <a:schemeClr val="bg1">
                            <a:lumMod val="75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latin typeface="+mn-ea"/>
                    </a:endParaRPr>
                  </a:p>
                </p:txBody>
              </p:sp>
            </p:grpSp>
          </p:grpSp>
          <p:sp>
            <p:nvSpPr>
              <p:cNvPr id="78" name="직사각형 77">
                <a:extLst>
                  <a:ext uri="{FF2B5EF4-FFF2-40B4-BE49-F238E27FC236}">
                    <a16:creationId xmlns:a16="http://schemas.microsoft.com/office/drawing/2014/main" id="{2CE6A5B3-C775-44EE-94D3-8EB40041365E}"/>
                  </a:ext>
                </a:extLst>
              </p:cNvPr>
              <p:cNvSpPr/>
              <p:nvPr/>
            </p:nvSpPr>
            <p:spPr>
              <a:xfrm>
                <a:off x="2996342" y="2896320"/>
                <a:ext cx="781465" cy="6531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5000" tIns="35000" rIns="35000" bIns="35000" rtlCol="0" anchor="ctr">
                <a:spAutoFit/>
              </a:bodyPr>
              <a:lstStyle/>
              <a:p>
                <a:pPr algn="ctr"/>
                <a:r>
                  <a:rPr lang="en-US" altLang="ko-KR" sz="900" b="1" spc="-150" dirty="0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System</a:t>
                </a:r>
              </a:p>
              <a:p>
                <a:pPr algn="ctr"/>
                <a:r>
                  <a:rPr lang="en-US" altLang="ko-KR" sz="900" b="1" spc="-150" dirty="0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Req. </a:t>
                </a:r>
                <a:r>
                  <a:rPr lang="en-US" altLang="ko-KR" sz="900" b="1" spc="-150" dirty="0" err="1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analyss</a:t>
                </a:r>
                <a:endParaRPr lang="ko-KR" altLang="en-US" sz="900" b="1" spc="-15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FCA11032-B220-4353-BAE0-3322445E1CC1}"/>
                </a:ext>
              </a:extLst>
            </p:cNvPr>
            <p:cNvGrpSpPr/>
            <p:nvPr/>
          </p:nvGrpSpPr>
          <p:grpSpPr>
            <a:xfrm>
              <a:off x="10900942" y="3266489"/>
              <a:ext cx="991784" cy="583064"/>
              <a:chOff x="4048148" y="2896319"/>
              <a:chExt cx="1259037" cy="653140"/>
            </a:xfrm>
          </p:grpSpPr>
          <p:grpSp>
            <p:nvGrpSpPr>
              <p:cNvPr id="71" name="그룹 70">
                <a:extLst>
                  <a:ext uri="{FF2B5EF4-FFF2-40B4-BE49-F238E27FC236}">
                    <a16:creationId xmlns:a16="http://schemas.microsoft.com/office/drawing/2014/main" id="{8085FFFA-CF00-479B-81E1-9E2E7BB7F4A3}"/>
                  </a:ext>
                </a:extLst>
              </p:cNvPr>
              <p:cNvGrpSpPr/>
              <p:nvPr/>
            </p:nvGrpSpPr>
            <p:grpSpPr>
              <a:xfrm>
                <a:off x="4048148" y="2911740"/>
                <a:ext cx="1259037" cy="622300"/>
                <a:chOff x="3190539" y="2949575"/>
                <a:chExt cx="1737394" cy="670662"/>
              </a:xfrm>
            </p:grpSpPr>
            <p:sp>
              <p:nvSpPr>
                <p:cNvPr id="73" name="사다리꼴 72">
                  <a:extLst>
                    <a:ext uri="{FF2B5EF4-FFF2-40B4-BE49-F238E27FC236}">
                      <a16:creationId xmlns:a16="http://schemas.microsoft.com/office/drawing/2014/main" id="{964AC5C1-72CF-44F2-963D-074E8EB1AAA2}"/>
                    </a:ext>
                  </a:extLst>
                </p:cNvPr>
                <p:cNvSpPr/>
                <p:nvPr/>
              </p:nvSpPr>
              <p:spPr>
                <a:xfrm flipH="1" flipV="1">
                  <a:off x="3190539" y="3101858"/>
                  <a:ext cx="1737394" cy="470015"/>
                </a:xfrm>
                <a:prstGeom prst="trapezoid">
                  <a:avLst>
                    <a:gd name="adj" fmla="val 17791"/>
                  </a:avLst>
                </a:prstGeom>
                <a:gradFill>
                  <a:gsLst>
                    <a:gs pos="62000">
                      <a:schemeClr val="tx1">
                        <a:alpha val="20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50" spc="-150">
                    <a:latin typeface="+mn-ea"/>
                  </a:endParaRPr>
                </a:p>
              </p:txBody>
            </p:sp>
            <p:grpSp>
              <p:nvGrpSpPr>
                <p:cNvPr id="74" name="그룹 73">
                  <a:extLst>
                    <a:ext uri="{FF2B5EF4-FFF2-40B4-BE49-F238E27FC236}">
                      <a16:creationId xmlns:a16="http://schemas.microsoft.com/office/drawing/2014/main" id="{2AF2D920-AE6F-449C-B4F0-502286B35928}"/>
                    </a:ext>
                  </a:extLst>
                </p:cNvPr>
                <p:cNvGrpSpPr/>
                <p:nvPr/>
              </p:nvGrpSpPr>
              <p:grpSpPr>
                <a:xfrm>
                  <a:off x="3292046" y="2949575"/>
                  <a:ext cx="1534380" cy="670662"/>
                  <a:chOff x="1854200" y="1696589"/>
                  <a:chExt cx="2846049" cy="465586"/>
                </a:xfrm>
              </p:grpSpPr>
              <p:sp>
                <p:nvSpPr>
                  <p:cNvPr id="75" name="모서리가 둥근 직사각형 76">
                    <a:extLst>
                      <a:ext uri="{FF2B5EF4-FFF2-40B4-BE49-F238E27FC236}">
                        <a16:creationId xmlns:a16="http://schemas.microsoft.com/office/drawing/2014/main" id="{88D86753-3708-4F3E-85AE-FBBC29857756}"/>
                      </a:ext>
                    </a:extLst>
                  </p:cNvPr>
                  <p:cNvSpPr/>
                  <p:nvPr/>
                </p:nvSpPr>
                <p:spPr>
                  <a:xfrm>
                    <a:off x="1854200" y="1696589"/>
                    <a:ext cx="2846049" cy="465586"/>
                  </a:xfrm>
                  <a:prstGeom prst="roundRect">
                    <a:avLst>
                      <a:gd name="adj" fmla="val 909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18000" rtlCol="0" anchor="ctr"/>
                  <a:lstStyle/>
                  <a:p>
                    <a:pPr algn="ctr"/>
                    <a:endParaRPr lang="ko-KR" altLang="en-US" sz="1000" b="1" spc="-150">
                      <a:ln>
                        <a:solidFill>
                          <a:schemeClr val="bg1">
                            <a:lumMod val="75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76" name="양쪽 모서리가 둥근 사각형 77">
                    <a:extLst>
                      <a:ext uri="{FF2B5EF4-FFF2-40B4-BE49-F238E27FC236}">
                        <a16:creationId xmlns:a16="http://schemas.microsoft.com/office/drawing/2014/main" id="{61E045D6-D01F-420F-B9E8-D690CE499B31}"/>
                      </a:ext>
                    </a:extLst>
                  </p:cNvPr>
                  <p:cNvSpPr/>
                  <p:nvPr/>
                </p:nvSpPr>
                <p:spPr>
                  <a:xfrm>
                    <a:off x="1914843" y="1718066"/>
                    <a:ext cx="2724764" cy="200867"/>
                  </a:xfrm>
                  <a:prstGeom prst="round2SameRect">
                    <a:avLst>
                      <a:gd name="adj1" fmla="val 21561"/>
                      <a:gd name="adj2" fmla="val 0"/>
                    </a:avLst>
                  </a:prstGeom>
                  <a:solidFill>
                    <a:schemeClr val="bg1">
                      <a:alpha val="2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18000" rtlCol="0" anchor="ctr"/>
                  <a:lstStyle/>
                  <a:p>
                    <a:pPr algn="ctr"/>
                    <a:endParaRPr lang="ko-KR" altLang="en-US" sz="1000" b="1" spc="-150">
                      <a:ln>
                        <a:solidFill>
                          <a:schemeClr val="bg1">
                            <a:lumMod val="75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latin typeface="+mn-ea"/>
                    </a:endParaRPr>
                  </a:p>
                </p:txBody>
              </p:sp>
            </p:grpSp>
          </p:grpSp>
          <p:sp>
            <p:nvSpPr>
              <p:cNvPr id="72" name="직사각형 71">
                <a:extLst>
                  <a:ext uri="{FF2B5EF4-FFF2-40B4-BE49-F238E27FC236}">
                    <a16:creationId xmlns:a16="http://schemas.microsoft.com/office/drawing/2014/main" id="{DFF56E7F-0AA9-4AA0-B490-46F35667E3B8}"/>
                  </a:ext>
                </a:extLst>
              </p:cNvPr>
              <p:cNvSpPr/>
              <p:nvPr/>
            </p:nvSpPr>
            <p:spPr>
              <a:xfrm>
                <a:off x="4266387" y="2896319"/>
                <a:ext cx="822564" cy="6531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5000" tIns="35000" rIns="35000" bIns="35000" rtlCol="0" anchor="ctr">
                <a:spAutoFit/>
              </a:bodyPr>
              <a:lstStyle/>
              <a:p>
                <a:pPr algn="ctr"/>
                <a:r>
                  <a:rPr lang="en-US" altLang="ko-KR" sz="900" b="1" spc="-150" dirty="0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Preliminary</a:t>
                </a:r>
              </a:p>
              <a:p>
                <a:pPr algn="ctr"/>
                <a:r>
                  <a:rPr lang="en-US" altLang="ko-KR" sz="900" b="1" spc="-150" dirty="0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Design</a:t>
                </a:r>
                <a:endParaRPr lang="ko-KR" altLang="en-US" sz="900" b="1" spc="-15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37816949-E934-4D33-8ED8-D2DAF863BCF5}"/>
                </a:ext>
              </a:extLst>
            </p:cNvPr>
            <p:cNvGrpSpPr/>
            <p:nvPr/>
          </p:nvGrpSpPr>
          <p:grpSpPr>
            <a:xfrm>
              <a:off x="11859966" y="3266489"/>
              <a:ext cx="961820" cy="583064"/>
              <a:chOff x="5338744" y="2896319"/>
              <a:chExt cx="1259037" cy="653140"/>
            </a:xfrm>
          </p:grpSpPr>
          <p:grpSp>
            <p:nvGrpSpPr>
              <p:cNvPr id="65" name="그룹 64">
                <a:extLst>
                  <a:ext uri="{FF2B5EF4-FFF2-40B4-BE49-F238E27FC236}">
                    <a16:creationId xmlns:a16="http://schemas.microsoft.com/office/drawing/2014/main" id="{ADED2CF0-A715-45AB-AF1B-DF74438DBC02}"/>
                  </a:ext>
                </a:extLst>
              </p:cNvPr>
              <p:cNvGrpSpPr/>
              <p:nvPr/>
            </p:nvGrpSpPr>
            <p:grpSpPr>
              <a:xfrm>
                <a:off x="5338744" y="2911740"/>
                <a:ext cx="1259037" cy="622300"/>
                <a:chOff x="3190539" y="2949575"/>
                <a:chExt cx="1737394" cy="670662"/>
              </a:xfrm>
            </p:grpSpPr>
            <p:sp>
              <p:nvSpPr>
                <p:cNvPr id="67" name="사다리꼴 66">
                  <a:extLst>
                    <a:ext uri="{FF2B5EF4-FFF2-40B4-BE49-F238E27FC236}">
                      <a16:creationId xmlns:a16="http://schemas.microsoft.com/office/drawing/2014/main" id="{37034D9E-E7B7-49F3-926C-4783599AE164}"/>
                    </a:ext>
                  </a:extLst>
                </p:cNvPr>
                <p:cNvSpPr/>
                <p:nvPr/>
              </p:nvSpPr>
              <p:spPr>
                <a:xfrm flipH="1" flipV="1">
                  <a:off x="3190539" y="3101858"/>
                  <a:ext cx="1737394" cy="470015"/>
                </a:xfrm>
                <a:prstGeom prst="trapezoid">
                  <a:avLst>
                    <a:gd name="adj" fmla="val 14515"/>
                  </a:avLst>
                </a:prstGeom>
                <a:gradFill>
                  <a:gsLst>
                    <a:gs pos="62000">
                      <a:schemeClr val="tx1">
                        <a:alpha val="20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50" spc="-15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endParaRPr>
                </a:p>
              </p:txBody>
            </p:sp>
            <p:grpSp>
              <p:nvGrpSpPr>
                <p:cNvPr id="68" name="그룹 67">
                  <a:extLst>
                    <a:ext uri="{FF2B5EF4-FFF2-40B4-BE49-F238E27FC236}">
                      <a16:creationId xmlns:a16="http://schemas.microsoft.com/office/drawing/2014/main" id="{F21DD85E-8DFC-40FF-8315-8D8E5598B58A}"/>
                    </a:ext>
                  </a:extLst>
                </p:cNvPr>
                <p:cNvGrpSpPr/>
                <p:nvPr/>
              </p:nvGrpSpPr>
              <p:grpSpPr>
                <a:xfrm>
                  <a:off x="3292046" y="2949575"/>
                  <a:ext cx="1534380" cy="670662"/>
                  <a:chOff x="1854200" y="1696589"/>
                  <a:chExt cx="2846049" cy="465586"/>
                </a:xfrm>
              </p:grpSpPr>
              <p:sp>
                <p:nvSpPr>
                  <p:cNvPr id="69" name="모서리가 둥근 직사각형 70">
                    <a:extLst>
                      <a:ext uri="{FF2B5EF4-FFF2-40B4-BE49-F238E27FC236}">
                        <a16:creationId xmlns:a16="http://schemas.microsoft.com/office/drawing/2014/main" id="{E8F7C719-AE55-4078-8709-CC00617187B7}"/>
                      </a:ext>
                    </a:extLst>
                  </p:cNvPr>
                  <p:cNvSpPr/>
                  <p:nvPr/>
                </p:nvSpPr>
                <p:spPr>
                  <a:xfrm>
                    <a:off x="1854200" y="1696589"/>
                    <a:ext cx="2846049" cy="465586"/>
                  </a:xfrm>
                  <a:prstGeom prst="roundRect">
                    <a:avLst>
                      <a:gd name="adj" fmla="val 909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18000" rtlCol="0" anchor="ctr"/>
                  <a:lstStyle/>
                  <a:p>
                    <a:pPr algn="ctr"/>
                    <a:endParaRPr lang="ko-KR" altLang="en-US" sz="1000" b="1" spc="-150">
                      <a:ln>
                        <a:solidFill>
                          <a:schemeClr val="bg1">
                            <a:lumMod val="75000"/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70" name="양쪽 모서리가 둥근 사각형 71">
                    <a:extLst>
                      <a:ext uri="{FF2B5EF4-FFF2-40B4-BE49-F238E27FC236}">
                        <a16:creationId xmlns:a16="http://schemas.microsoft.com/office/drawing/2014/main" id="{3C19BC2D-A674-49C9-900B-7D88CE4AA090}"/>
                      </a:ext>
                    </a:extLst>
                  </p:cNvPr>
                  <p:cNvSpPr/>
                  <p:nvPr/>
                </p:nvSpPr>
                <p:spPr>
                  <a:xfrm>
                    <a:off x="1914843" y="1718066"/>
                    <a:ext cx="2724764" cy="200867"/>
                  </a:xfrm>
                  <a:prstGeom prst="round2SameRect">
                    <a:avLst>
                      <a:gd name="adj1" fmla="val 21561"/>
                      <a:gd name="adj2" fmla="val 0"/>
                    </a:avLst>
                  </a:prstGeom>
                  <a:solidFill>
                    <a:schemeClr val="bg1">
                      <a:alpha val="2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18000" rtlCol="0" anchor="ctr"/>
                  <a:lstStyle/>
                  <a:p>
                    <a:pPr algn="ctr"/>
                    <a:endParaRPr lang="ko-KR" altLang="en-US" sz="1000" b="1" spc="-150">
                      <a:ln>
                        <a:solidFill>
                          <a:schemeClr val="bg1">
                            <a:lumMod val="75000"/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endParaRPr>
                  </a:p>
                </p:txBody>
              </p:sp>
            </p:grpSp>
          </p:grpSp>
          <p:sp>
            <p:nvSpPr>
              <p:cNvPr id="66" name="직사각형 65">
                <a:extLst>
                  <a:ext uri="{FF2B5EF4-FFF2-40B4-BE49-F238E27FC236}">
                    <a16:creationId xmlns:a16="http://schemas.microsoft.com/office/drawing/2014/main" id="{82DE9E10-A283-4C94-9E61-66AE101EB5AC}"/>
                  </a:ext>
                </a:extLst>
              </p:cNvPr>
              <p:cNvSpPr/>
              <p:nvPr/>
            </p:nvSpPr>
            <p:spPr>
              <a:xfrm>
                <a:off x="5674185" y="2896319"/>
                <a:ext cx="588161" cy="6531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5000" tIns="35000" rIns="35000" bIns="35000" rtlCol="0" anchor="ctr">
                <a:spAutoFit/>
              </a:bodyPr>
              <a:lstStyle/>
              <a:p>
                <a:pPr algn="ctr"/>
                <a:r>
                  <a:rPr lang="en-US" altLang="ko-KR" sz="900" b="1" spc="-150" dirty="0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Critical </a:t>
                </a:r>
              </a:p>
              <a:p>
                <a:pPr algn="ctr"/>
                <a:r>
                  <a:rPr lang="en-US" altLang="ko-KR" sz="900" b="1" spc="-150" dirty="0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Design</a:t>
                </a:r>
                <a:endParaRPr lang="ko-KR" altLang="en-US" sz="900" b="1" spc="-15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BB1B41B3-DA27-4D31-BD8C-978F2F76981A}"/>
                </a:ext>
              </a:extLst>
            </p:cNvPr>
            <p:cNvGrpSpPr/>
            <p:nvPr/>
          </p:nvGrpSpPr>
          <p:grpSpPr>
            <a:xfrm>
              <a:off x="12783688" y="3266486"/>
              <a:ext cx="986375" cy="583065"/>
              <a:chOff x="6629339" y="2896321"/>
              <a:chExt cx="1231440" cy="653142"/>
            </a:xfrm>
          </p:grpSpPr>
          <p:grpSp>
            <p:nvGrpSpPr>
              <p:cNvPr id="59" name="그룹 58">
                <a:extLst>
                  <a:ext uri="{FF2B5EF4-FFF2-40B4-BE49-F238E27FC236}">
                    <a16:creationId xmlns:a16="http://schemas.microsoft.com/office/drawing/2014/main" id="{3EBDBDE1-1946-4451-B97B-C6D999C16EBB}"/>
                  </a:ext>
                </a:extLst>
              </p:cNvPr>
              <p:cNvGrpSpPr/>
              <p:nvPr/>
            </p:nvGrpSpPr>
            <p:grpSpPr>
              <a:xfrm>
                <a:off x="6629339" y="2911740"/>
                <a:ext cx="1231440" cy="622300"/>
                <a:chOff x="3190537" y="2949575"/>
                <a:chExt cx="1699311" cy="670662"/>
              </a:xfrm>
            </p:grpSpPr>
            <p:sp>
              <p:nvSpPr>
                <p:cNvPr id="61" name="사다리꼴 60">
                  <a:extLst>
                    <a:ext uri="{FF2B5EF4-FFF2-40B4-BE49-F238E27FC236}">
                      <a16:creationId xmlns:a16="http://schemas.microsoft.com/office/drawing/2014/main" id="{2D98D009-C601-4563-8FD1-F899B5CD3A79}"/>
                    </a:ext>
                  </a:extLst>
                </p:cNvPr>
                <p:cNvSpPr/>
                <p:nvPr/>
              </p:nvSpPr>
              <p:spPr>
                <a:xfrm flipH="1" flipV="1">
                  <a:off x="3190537" y="3130723"/>
                  <a:ext cx="1699311" cy="441149"/>
                </a:xfrm>
                <a:prstGeom prst="trapezoid">
                  <a:avLst>
                    <a:gd name="adj" fmla="val 18077"/>
                  </a:avLst>
                </a:prstGeom>
                <a:gradFill>
                  <a:gsLst>
                    <a:gs pos="62000">
                      <a:schemeClr val="tx1">
                        <a:alpha val="20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50" spc="-15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endParaRPr>
                </a:p>
              </p:txBody>
            </p:sp>
            <p:grpSp>
              <p:nvGrpSpPr>
                <p:cNvPr id="62" name="그룹 61">
                  <a:extLst>
                    <a:ext uri="{FF2B5EF4-FFF2-40B4-BE49-F238E27FC236}">
                      <a16:creationId xmlns:a16="http://schemas.microsoft.com/office/drawing/2014/main" id="{E0A6E6F9-07A5-4851-A51E-70A07A3C596F}"/>
                    </a:ext>
                  </a:extLst>
                </p:cNvPr>
                <p:cNvGrpSpPr/>
                <p:nvPr/>
              </p:nvGrpSpPr>
              <p:grpSpPr>
                <a:xfrm>
                  <a:off x="3292047" y="2949575"/>
                  <a:ext cx="1597801" cy="670662"/>
                  <a:chOff x="1854200" y="1696589"/>
                  <a:chExt cx="2963685" cy="465586"/>
                </a:xfrm>
              </p:grpSpPr>
              <p:sp>
                <p:nvSpPr>
                  <p:cNvPr id="63" name="모서리가 둥근 직사각형 64">
                    <a:extLst>
                      <a:ext uri="{FF2B5EF4-FFF2-40B4-BE49-F238E27FC236}">
                        <a16:creationId xmlns:a16="http://schemas.microsoft.com/office/drawing/2014/main" id="{4DA77714-29A7-4C99-91F8-F85E9E99EADF}"/>
                      </a:ext>
                    </a:extLst>
                  </p:cNvPr>
                  <p:cNvSpPr/>
                  <p:nvPr/>
                </p:nvSpPr>
                <p:spPr>
                  <a:xfrm>
                    <a:off x="1854200" y="1696589"/>
                    <a:ext cx="2963685" cy="465586"/>
                  </a:xfrm>
                  <a:prstGeom prst="roundRect">
                    <a:avLst>
                      <a:gd name="adj" fmla="val 909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18000" rtlCol="0" anchor="ctr"/>
                  <a:lstStyle/>
                  <a:p>
                    <a:pPr algn="ctr"/>
                    <a:endParaRPr lang="ko-KR" altLang="en-US" sz="1000" b="1" spc="-150">
                      <a:ln>
                        <a:solidFill>
                          <a:schemeClr val="bg1">
                            <a:lumMod val="75000"/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64" name="양쪽 모서리가 둥근 사각형 65">
                    <a:extLst>
                      <a:ext uri="{FF2B5EF4-FFF2-40B4-BE49-F238E27FC236}">
                        <a16:creationId xmlns:a16="http://schemas.microsoft.com/office/drawing/2014/main" id="{601A5B52-FD58-4517-9605-1CE1F9E8AA1C}"/>
                      </a:ext>
                    </a:extLst>
                  </p:cNvPr>
                  <p:cNvSpPr/>
                  <p:nvPr/>
                </p:nvSpPr>
                <p:spPr>
                  <a:xfrm>
                    <a:off x="1914844" y="1718066"/>
                    <a:ext cx="2903041" cy="184763"/>
                  </a:xfrm>
                  <a:prstGeom prst="round2SameRect">
                    <a:avLst>
                      <a:gd name="adj1" fmla="val 21561"/>
                      <a:gd name="adj2" fmla="val 0"/>
                    </a:avLst>
                  </a:prstGeom>
                  <a:solidFill>
                    <a:schemeClr val="bg1">
                      <a:alpha val="2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18000" rtlCol="0" anchor="ctr"/>
                  <a:lstStyle/>
                  <a:p>
                    <a:pPr algn="ctr"/>
                    <a:endParaRPr lang="ko-KR" altLang="en-US" sz="1000" b="1" spc="-150">
                      <a:ln>
                        <a:solidFill>
                          <a:schemeClr val="bg1">
                            <a:lumMod val="75000"/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endParaRPr>
                  </a:p>
                </p:txBody>
              </p:sp>
            </p:grpSp>
          </p:grpSp>
          <p:sp>
            <p:nvSpPr>
              <p:cNvPr id="60" name="직사각형 59">
                <a:extLst>
                  <a:ext uri="{FF2B5EF4-FFF2-40B4-BE49-F238E27FC236}">
                    <a16:creationId xmlns:a16="http://schemas.microsoft.com/office/drawing/2014/main" id="{FCB1395C-78C4-40FB-A5FD-7A8ACC26110F}"/>
                  </a:ext>
                </a:extLst>
              </p:cNvPr>
              <p:cNvSpPr/>
              <p:nvPr/>
            </p:nvSpPr>
            <p:spPr>
              <a:xfrm>
                <a:off x="6968245" y="2896321"/>
                <a:ext cx="625642" cy="6531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5000" tIns="35000" rIns="35000" bIns="35000" rtlCol="0" anchor="ctr">
                <a:spAutoFit/>
              </a:bodyPr>
              <a:lstStyle/>
              <a:p>
                <a:pPr algn="ctr"/>
                <a:r>
                  <a:rPr lang="en-US" altLang="ko-KR" sz="900" b="1" spc="-150" dirty="0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payload</a:t>
                </a:r>
              </a:p>
              <a:p>
                <a:pPr algn="ctr"/>
                <a:r>
                  <a:rPr lang="en-US" altLang="ko-KR" sz="900" b="1" spc="-150" dirty="0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test</a:t>
                </a:r>
                <a:endParaRPr lang="ko-KR" altLang="en-US" sz="900" b="1" spc="-15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AED174C6-89AD-4054-B22F-F8D9791B4E6D}"/>
                </a:ext>
              </a:extLst>
            </p:cNvPr>
            <p:cNvGrpSpPr/>
            <p:nvPr/>
          </p:nvGrpSpPr>
          <p:grpSpPr>
            <a:xfrm>
              <a:off x="13754225" y="3280250"/>
              <a:ext cx="938595" cy="555532"/>
              <a:chOff x="8507961" y="2911740"/>
              <a:chExt cx="1259037" cy="622300"/>
            </a:xfrm>
          </p:grpSpPr>
          <p:grpSp>
            <p:nvGrpSpPr>
              <p:cNvPr id="53" name="그룹 52">
                <a:extLst>
                  <a:ext uri="{FF2B5EF4-FFF2-40B4-BE49-F238E27FC236}">
                    <a16:creationId xmlns:a16="http://schemas.microsoft.com/office/drawing/2014/main" id="{4D385715-9B16-4E9A-BD74-AAA0DC7E6F37}"/>
                  </a:ext>
                </a:extLst>
              </p:cNvPr>
              <p:cNvGrpSpPr/>
              <p:nvPr/>
            </p:nvGrpSpPr>
            <p:grpSpPr>
              <a:xfrm>
                <a:off x="8507961" y="2911740"/>
                <a:ext cx="1259037" cy="622300"/>
                <a:chOff x="3190539" y="2949575"/>
                <a:chExt cx="1737394" cy="670662"/>
              </a:xfrm>
            </p:grpSpPr>
            <p:sp>
              <p:nvSpPr>
                <p:cNvPr id="55" name="사다리꼴 54">
                  <a:extLst>
                    <a:ext uri="{FF2B5EF4-FFF2-40B4-BE49-F238E27FC236}">
                      <a16:creationId xmlns:a16="http://schemas.microsoft.com/office/drawing/2014/main" id="{F6ED42A0-268A-4A46-9C8E-51545128E52F}"/>
                    </a:ext>
                  </a:extLst>
                </p:cNvPr>
                <p:cNvSpPr/>
                <p:nvPr/>
              </p:nvSpPr>
              <p:spPr>
                <a:xfrm flipH="1" flipV="1">
                  <a:off x="3190539" y="3143870"/>
                  <a:ext cx="1737394" cy="428004"/>
                </a:xfrm>
                <a:prstGeom prst="trapezoid">
                  <a:avLst>
                    <a:gd name="adj" fmla="val 15821"/>
                  </a:avLst>
                </a:prstGeom>
                <a:gradFill>
                  <a:gsLst>
                    <a:gs pos="62000">
                      <a:schemeClr val="tx1">
                        <a:alpha val="20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50" spc="-15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endParaRPr>
                </a:p>
              </p:txBody>
            </p:sp>
            <p:grpSp>
              <p:nvGrpSpPr>
                <p:cNvPr id="56" name="그룹 55">
                  <a:extLst>
                    <a:ext uri="{FF2B5EF4-FFF2-40B4-BE49-F238E27FC236}">
                      <a16:creationId xmlns:a16="http://schemas.microsoft.com/office/drawing/2014/main" id="{F1C82666-7D63-422D-9A57-C7CD1131A828}"/>
                    </a:ext>
                  </a:extLst>
                </p:cNvPr>
                <p:cNvGrpSpPr/>
                <p:nvPr/>
              </p:nvGrpSpPr>
              <p:grpSpPr>
                <a:xfrm>
                  <a:off x="3292046" y="2949575"/>
                  <a:ext cx="1534380" cy="670662"/>
                  <a:chOff x="1854200" y="1696589"/>
                  <a:chExt cx="2846049" cy="465586"/>
                </a:xfrm>
              </p:grpSpPr>
              <p:sp>
                <p:nvSpPr>
                  <p:cNvPr id="57" name="모서리가 둥근 직사각형 58">
                    <a:extLst>
                      <a:ext uri="{FF2B5EF4-FFF2-40B4-BE49-F238E27FC236}">
                        <a16:creationId xmlns:a16="http://schemas.microsoft.com/office/drawing/2014/main" id="{F1E63C6C-A2EB-4DC7-97F5-E823B3568152}"/>
                      </a:ext>
                    </a:extLst>
                  </p:cNvPr>
                  <p:cNvSpPr/>
                  <p:nvPr/>
                </p:nvSpPr>
                <p:spPr>
                  <a:xfrm>
                    <a:off x="1854200" y="1696589"/>
                    <a:ext cx="2846049" cy="465586"/>
                  </a:xfrm>
                  <a:prstGeom prst="roundRect">
                    <a:avLst>
                      <a:gd name="adj" fmla="val 909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18000" rtlCol="0" anchor="ctr"/>
                  <a:lstStyle/>
                  <a:p>
                    <a:pPr algn="ctr"/>
                    <a:endParaRPr lang="ko-KR" altLang="en-US" sz="1000" b="1" spc="-150">
                      <a:ln>
                        <a:solidFill>
                          <a:schemeClr val="bg1">
                            <a:lumMod val="75000"/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58" name="양쪽 모서리가 둥근 사각형 59">
                    <a:extLst>
                      <a:ext uri="{FF2B5EF4-FFF2-40B4-BE49-F238E27FC236}">
                        <a16:creationId xmlns:a16="http://schemas.microsoft.com/office/drawing/2014/main" id="{561A93AB-76EE-49BA-9B20-EA8546A8534D}"/>
                      </a:ext>
                    </a:extLst>
                  </p:cNvPr>
                  <p:cNvSpPr/>
                  <p:nvPr/>
                </p:nvSpPr>
                <p:spPr>
                  <a:xfrm>
                    <a:off x="1914843" y="1718066"/>
                    <a:ext cx="2724764" cy="200867"/>
                  </a:xfrm>
                  <a:prstGeom prst="round2SameRect">
                    <a:avLst>
                      <a:gd name="adj1" fmla="val 21561"/>
                      <a:gd name="adj2" fmla="val 0"/>
                    </a:avLst>
                  </a:prstGeom>
                  <a:solidFill>
                    <a:schemeClr val="bg1">
                      <a:alpha val="2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18000" rtlCol="0" anchor="ctr"/>
                  <a:lstStyle/>
                  <a:p>
                    <a:pPr algn="ctr"/>
                    <a:endParaRPr lang="ko-KR" altLang="en-US" sz="1000" b="1" spc="-150">
                      <a:ln>
                        <a:solidFill>
                          <a:schemeClr val="bg1">
                            <a:lumMod val="75000"/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endParaRPr>
                  </a:p>
                </p:txBody>
              </p:sp>
            </p:grpSp>
          </p:grpSp>
          <p:sp>
            <p:nvSpPr>
              <p:cNvPr id="54" name="직사각형 53">
                <a:extLst>
                  <a:ext uri="{FF2B5EF4-FFF2-40B4-BE49-F238E27FC236}">
                    <a16:creationId xmlns:a16="http://schemas.microsoft.com/office/drawing/2014/main" id="{08BE1EAE-82DE-4FF0-ADE2-119318D1232E}"/>
                  </a:ext>
                </a:extLst>
              </p:cNvPr>
              <p:cNvSpPr/>
              <p:nvPr/>
            </p:nvSpPr>
            <p:spPr>
              <a:xfrm>
                <a:off x="8959213" y="3026411"/>
                <a:ext cx="356524" cy="39296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5000" tIns="35000" rIns="35000" bIns="35000" rtlCol="0" anchor="ctr">
                <a:spAutoFit/>
              </a:bodyPr>
              <a:lstStyle/>
              <a:p>
                <a:pPr algn="ctr"/>
                <a:r>
                  <a:rPr lang="en-US" altLang="ko-KR" sz="900" b="1" spc="-150" dirty="0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AIT</a:t>
                </a:r>
                <a:endParaRPr lang="ko-KR" altLang="en-US" sz="900" b="1" spc="-15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C76FB5D4-DB8B-409A-8862-DAB3B6CBD82A}"/>
                </a:ext>
              </a:extLst>
            </p:cNvPr>
            <p:cNvGrpSpPr/>
            <p:nvPr/>
          </p:nvGrpSpPr>
          <p:grpSpPr>
            <a:xfrm>
              <a:off x="14635961" y="3280256"/>
              <a:ext cx="938594" cy="555533"/>
              <a:chOff x="8507961" y="2911740"/>
              <a:chExt cx="1259037" cy="622300"/>
            </a:xfrm>
          </p:grpSpPr>
          <p:grpSp>
            <p:nvGrpSpPr>
              <p:cNvPr id="47" name="그룹 46">
                <a:extLst>
                  <a:ext uri="{FF2B5EF4-FFF2-40B4-BE49-F238E27FC236}">
                    <a16:creationId xmlns:a16="http://schemas.microsoft.com/office/drawing/2014/main" id="{4F1EDB6A-35CE-4978-B134-1BB41FCBBCBA}"/>
                  </a:ext>
                </a:extLst>
              </p:cNvPr>
              <p:cNvGrpSpPr/>
              <p:nvPr/>
            </p:nvGrpSpPr>
            <p:grpSpPr>
              <a:xfrm>
                <a:off x="8507961" y="2911740"/>
                <a:ext cx="1259037" cy="622300"/>
                <a:chOff x="3190539" y="2949575"/>
                <a:chExt cx="1737394" cy="670662"/>
              </a:xfrm>
            </p:grpSpPr>
            <p:sp>
              <p:nvSpPr>
                <p:cNvPr id="49" name="사다리꼴 48">
                  <a:extLst>
                    <a:ext uri="{FF2B5EF4-FFF2-40B4-BE49-F238E27FC236}">
                      <a16:creationId xmlns:a16="http://schemas.microsoft.com/office/drawing/2014/main" id="{A9E90A84-CB04-4902-9A4B-84D46C99385D}"/>
                    </a:ext>
                  </a:extLst>
                </p:cNvPr>
                <p:cNvSpPr/>
                <p:nvPr/>
              </p:nvSpPr>
              <p:spPr>
                <a:xfrm flipH="1" flipV="1">
                  <a:off x="3190539" y="3143870"/>
                  <a:ext cx="1737394" cy="428004"/>
                </a:xfrm>
                <a:prstGeom prst="trapezoid">
                  <a:avLst>
                    <a:gd name="adj" fmla="val 15821"/>
                  </a:avLst>
                </a:prstGeom>
                <a:gradFill>
                  <a:gsLst>
                    <a:gs pos="62000">
                      <a:schemeClr val="tx1">
                        <a:alpha val="20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50" spc="-15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endParaRPr>
                </a:p>
              </p:txBody>
            </p:sp>
            <p:grpSp>
              <p:nvGrpSpPr>
                <p:cNvPr id="50" name="그룹 49">
                  <a:extLst>
                    <a:ext uri="{FF2B5EF4-FFF2-40B4-BE49-F238E27FC236}">
                      <a16:creationId xmlns:a16="http://schemas.microsoft.com/office/drawing/2014/main" id="{83B9104F-3D6A-4E90-BE97-0B006C7F451B}"/>
                    </a:ext>
                  </a:extLst>
                </p:cNvPr>
                <p:cNvGrpSpPr/>
                <p:nvPr/>
              </p:nvGrpSpPr>
              <p:grpSpPr>
                <a:xfrm>
                  <a:off x="3292046" y="2949575"/>
                  <a:ext cx="1534380" cy="670662"/>
                  <a:chOff x="1854200" y="1696589"/>
                  <a:chExt cx="2846049" cy="465586"/>
                </a:xfrm>
              </p:grpSpPr>
              <p:sp>
                <p:nvSpPr>
                  <p:cNvPr id="51" name="모서리가 둥근 직사각형 52">
                    <a:extLst>
                      <a:ext uri="{FF2B5EF4-FFF2-40B4-BE49-F238E27FC236}">
                        <a16:creationId xmlns:a16="http://schemas.microsoft.com/office/drawing/2014/main" id="{E7C2B339-826E-4A42-8D61-BA318C18BDBB}"/>
                      </a:ext>
                    </a:extLst>
                  </p:cNvPr>
                  <p:cNvSpPr/>
                  <p:nvPr/>
                </p:nvSpPr>
                <p:spPr>
                  <a:xfrm>
                    <a:off x="1854200" y="1696589"/>
                    <a:ext cx="2846049" cy="465586"/>
                  </a:xfrm>
                  <a:prstGeom prst="roundRect">
                    <a:avLst>
                      <a:gd name="adj" fmla="val 909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18000" rtlCol="0" anchor="ctr"/>
                  <a:lstStyle/>
                  <a:p>
                    <a:pPr algn="ctr"/>
                    <a:endParaRPr lang="ko-KR" altLang="en-US" sz="1000" b="1" spc="-150">
                      <a:ln>
                        <a:solidFill>
                          <a:schemeClr val="bg1">
                            <a:lumMod val="75000"/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52" name="양쪽 모서리가 둥근 사각형 53">
                    <a:extLst>
                      <a:ext uri="{FF2B5EF4-FFF2-40B4-BE49-F238E27FC236}">
                        <a16:creationId xmlns:a16="http://schemas.microsoft.com/office/drawing/2014/main" id="{172C2B48-0707-4A4F-9952-43B911F9EE0B}"/>
                      </a:ext>
                    </a:extLst>
                  </p:cNvPr>
                  <p:cNvSpPr/>
                  <p:nvPr/>
                </p:nvSpPr>
                <p:spPr>
                  <a:xfrm>
                    <a:off x="1914843" y="1718066"/>
                    <a:ext cx="2724764" cy="200867"/>
                  </a:xfrm>
                  <a:prstGeom prst="round2SameRect">
                    <a:avLst>
                      <a:gd name="adj1" fmla="val 21561"/>
                      <a:gd name="adj2" fmla="val 0"/>
                    </a:avLst>
                  </a:prstGeom>
                  <a:solidFill>
                    <a:schemeClr val="bg1">
                      <a:alpha val="2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18000" rtlCol="0" anchor="ctr"/>
                  <a:lstStyle/>
                  <a:p>
                    <a:pPr algn="ctr"/>
                    <a:endParaRPr lang="ko-KR" altLang="en-US" sz="1000" b="1" spc="-150">
                      <a:ln>
                        <a:solidFill>
                          <a:schemeClr val="bg1">
                            <a:lumMod val="75000"/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endParaRPr>
                  </a:p>
                </p:txBody>
              </p:sp>
            </p:grpSp>
          </p:grp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88A5C523-71C1-4AF7-A650-C1440019F174}"/>
                  </a:ext>
                </a:extLst>
              </p:cNvPr>
              <p:cNvSpPr/>
              <p:nvPr/>
            </p:nvSpPr>
            <p:spPr>
              <a:xfrm>
                <a:off x="8639173" y="3026407"/>
                <a:ext cx="996616" cy="3929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5000" tIns="35000" rIns="35000" bIns="35000" rtlCol="0" anchor="ctr">
                <a:spAutoFit/>
              </a:bodyPr>
              <a:lstStyle/>
              <a:p>
                <a:pPr algn="ctr"/>
                <a:r>
                  <a:rPr lang="en-US" altLang="ko-KR" sz="900" b="1" spc="-150" dirty="0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Prep. Launch</a:t>
                </a:r>
                <a:endParaRPr lang="ko-KR" altLang="en-US" sz="900" b="1" spc="-15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7AC4B40F-A068-46D1-A63E-A5AFDFB349CF}"/>
                </a:ext>
              </a:extLst>
            </p:cNvPr>
            <p:cNvGrpSpPr/>
            <p:nvPr/>
          </p:nvGrpSpPr>
          <p:grpSpPr>
            <a:xfrm>
              <a:off x="16024865" y="3280256"/>
              <a:ext cx="938593" cy="555533"/>
              <a:chOff x="8507961" y="2911740"/>
              <a:chExt cx="1259037" cy="622300"/>
            </a:xfrm>
          </p:grpSpPr>
          <p:grpSp>
            <p:nvGrpSpPr>
              <p:cNvPr id="41" name="그룹 40">
                <a:extLst>
                  <a:ext uri="{FF2B5EF4-FFF2-40B4-BE49-F238E27FC236}">
                    <a16:creationId xmlns:a16="http://schemas.microsoft.com/office/drawing/2014/main" id="{0B23A32D-98C8-4179-9469-DA56B1BB2EE1}"/>
                  </a:ext>
                </a:extLst>
              </p:cNvPr>
              <p:cNvGrpSpPr/>
              <p:nvPr/>
            </p:nvGrpSpPr>
            <p:grpSpPr>
              <a:xfrm>
                <a:off x="8507961" y="2911740"/>
                <a:ext cx="1259037" cy="622300"/>
                <a:chOff x="3190539" y="2949575"/>
                <a:chExt cx="1737394" cy="670662"/>
              </a:xfrm>
            </p:grpSpPr>
            <p:sp>
              <p:nvSpPr>
                <p:cNvPr id="43" name="사다리꼴 42">
                  <a:extLst>
                    <a:ext uri="{FF2B5EF4-FFF2-40B4-BE49-F238E27FC236}">
                      <a16:creationId xmlns:a16="http://schemas.microsoft.com/office/drawing/2014/main" id="{493E6500-3EF9-48B1-86F3-BFE111163AF0}"/>
                    </a:ext>
                  </a:extLst>
                </p:cNvPr>
                <p:cNvSpPr/>
                <p:nvPr/>
              </p:nvSpPr>
              <p:spPr>
                <a:xfrm flipH="1" flipV="1">
                  <a:off x="3190539" y="3143870"/>
                  <a:ext cx="1737394" cy="428004"/>
                </a:xfrm>
                <a:prstGeom prst="trapezoid">
                  <a:avLst>
                    <a:gd name="adj" fmla="val 15821"/>
                  </a:avLst>
                </a:prstGeom>
                <a:gradFill>
                  <a:gsLst>
                    <a:gs pos="62000">
                      <a:schemeClr val="tx1">
                        <a:alpha val="20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50" spc="-15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endParaRPr>
                </a:p>
              </p:txBody>
            </p:sp>
            <p:grpSp>
              <p:nvGrpSpPr>
                <p:cNvPr id="44" name="그룹 43">
                  <a:extLst>
                    <a:ext uri="{FF2B5EF4-FFF2-40B4-BE49-F238E27FC236}">
                      <a16:creationId xmlns:a16="http://schemas.microsoft.com/office/drawing/2014/main" id="{EDCCB8E6-6941-477E-B4E5-E71D56D8B0FF}"/>
                    </a:ext>
                  </a:extLst>
                </p:cNvPr>
                <p:cNvGrpSpPr/>
                <p:nvPr/>
              </p:nvGrpSpPr>
              <p:grpSpPr>
                <a:xfrm>
                  <a:off x="3292046" y="2949575"/>
                  <a:ext cx="1534380" cy="670662"/>
                  <a:chOff x="1854200" y="1696589"/>
                  <a:chExt cx="2846049" cy="465586"/>
                </a:xfrm>
              </p:grpSpPr>
              <p:sp>
                <p:nvSpPr>
                  <p:cNvPr id="45" name="모서리가 둥근 직사각형 46">
                    <a:extLst>
                      <a:ext uri="{FF2B5EF4-FFF2-40B4-BE49-F238E27FC236}">
                        <a16:creationId xmlns:a16="http://schemas.microsoft.com/office/drawing/2014/main" id="{A84FDD20-962A-401D-88ED-D04399C1A15D}"/>
                      </a:ext>
                    </a:extLst>
                  </p:cNvPr>
                  <p:cNvSpPr/>
                  <p:nvPr/>
                </p:nvSpPr>
                <p:spPr>
                  <a:xfrm>
                    <a:off x="1854200" y="1696589"/>
                    <a:ext cx="2846049" cy="465586"/>
                  </a:xfrm>
                  <a:prstGeom prst="roundRect">
                    <a:avLst>
                      <a:gd name="adj" fmla="val 909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18000" rtlCol="0" anchor="ctr"/>
                  <a:lstStyle/>
                  <a:p>
                    <a:pPr algn="ctr"/>
                    <a:endParaRPr lang="ko-KR" altLang="en-US" sz="1000" b="1" spc="-150">
                      <a:ln>
                        <a:solidFill>
                          <a:schemeClr val="bg1">
                            <a:lumMod val="75000"/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46" name="양쪽 모서리가 둥근 사각형 47">
                    <a:extLst>
                      <a:ext uri="{FF2B5EF4-FFF2-40B4-BE49-F238E27FC236}">
                        <a16:creationId xmlns:a16="http://schemas.microsoft.com/office/drawing/2014/main" id="{46A09454-7A7B-47B7-8571-B658D134B1D2}"/>
                      </a:ext>
                    </a:extLst>
                  </p:cNvPr>
                  <p:cNvSpPr/>
                  <p:nvPr/>
                </p:nvSpPr>
                <p:spPr>
                  <a:xfrm>
                    <a:off x="1914843" y="1718066"/>
                    <a:ext cx="2724764" cy="200867"/>
                  </a:xfrm>
                  <a:prstGeom prst="round2SameRect">
                    <a:avLst>
                      <a:gd name="adj1" fmla="val 21561"/>
                      <a:gd name="adj2" fmla="val 0"/>
                    </a:avLst>
                  </a:prstGeom>
                  <a:solidFill>
                    <a:schemeClr val="bg1">
                      <a:alpha val="2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18000" rtlCol="0" anchor="ctr"/>
                  <a:lstStyle/>
                  <a:p>
                    <a:pPr algn="ctr"/>
                    <a:endParaRPr lang="ko-KR" altLang="en-US" sz="1000" b="1" spc="-150">
                      <a:ln>
                        <a:solidFill>
                          <a:schemeClr val="bg1">
                            <a:lumMod val="75000"/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endParaRPr>
                  </a:p>
                </p:txBody>
              </p:sp>
            </p:grpSp>
          </p:grp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0E1B9A3B-E488-4FB4-B825-D19F8CC11D44}"/>
                  </a:ext>
                </a:extLst>
              </p:cNvPr>
              <p:cNvSpPr/>
              <p:nvPr/>
            </p:nvSpPr>
            <p:spPr>
              <a:xfrm>
                <a:off x="8781095" y="3026407"/>
                <a:ext cx="712777" cy="3929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5000" tIns="35000" rIns="35000" bIns="35000" rtlCol="0" anchor="ctr">
                <a:spAutoFit/>
              </a:bodyPr>
              <a:lstStyle/>
              <a:p>
                <a:pPr algn="ctr"/>
                <a:r>
                  <a:rPr lang="en-US" altLang="ko-KR" sz="900" b="1" spc="-150" dirty="0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IOT, Ops</a:t>
                </a:r>
                <a:endParaRPr lang="ko-KR" altLang="en-US" sz="900" b="1" spc="-15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4CE104D0-F83B-43B5-8946-293835AA7A7A}"/>
                </a:ext>
              </a:extLst>
            </p:cNvPr>
            <p:cNvSpPr/>
            <p:nvPr/>
          </p:nvSpPr>
          <p:spPr>
            <a:xfrm>
              <a:off x="9987931" y="2262847"/>
              <a:ext cx="170986" cy="170985"/>
            </a:xfrm>
            <a:prstGeom prst="ellipse">
              <a:avLst/>
            </a:prstGeom>
            <a:solidFill>
              <a:srgbClr val="023855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spc="-150">
                <a:latin typeface="+mn-ea"/>
              </a:endParaRPr>
            </a:p>
          </p:txBody>
        </p:sp>
      </p:grpSp>
      <p:grpSp>
        <p:nvGrpSpPr>
          <p:cNvPr id="156" name="그룹 155">
            <a:extLst>
              <a:ext uri="{FF2B5EF4-FFF2-40B4-BE49-F238E27FC236}">
                <a16:creationId xmlns:a16="http://schemas.microsoft.com/office/drawing/2014/main" id="{768164F5-EAA9-4217-A71F-122E7CB344C6}"/>
              </a:ext>
            </a:extLst>
          </p:cNvPr>
          <p:cNvGrpSpPr/>
          <p:nvPr/>
        </p:nvGrpSpPr>
        <p:grpSpPr>
          <a:xfrm>
            <a:off x="1426190" y="3127477"/>
            <a:ext cx="138854" cy="180849"/>
            <a:chOff x="6678285" y="5242688"/>
            <a:chExt cx="145109" cy="188996"/>
          </a:xfrm>
        </p:grpSpPr>
        <p:sp>
          <p:nvSpPr>
            <p:cNvPr id="157" name="Freeform 9">
              <a:extLst>
                <a:ext uri="{FF2B5EF4-FFF2-40B4-BE49-F238E27FC236}">
                  <a16:creationId xmlns:a16="http://schemas.microsoft.com/office/drawing/2014/main" id="{BE2D0F75-D1B0-4259-9717-59F893C159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78285" y="5242688"/>
              <a:ext cx="145109" cy="188996"/>
            </a:xfrm>
            <a:custGeom>
              <a:avLst/>
              <a:gdLst/>
              <a:ahLst/>
              <a:cxnLst>
                <a:cxn ang="0">
                  <a:pos x="1040" y="1608"/>
                </a:cxn>
                <a:cxn ang="0">
                  <a:pos x="1262" y="1365"/>
                </a:cxn>
                <a:cxn ang="0">
                  <a:pos x="899" y="1374"/>
                </a:cxn>
                <a:cxn ang="0">
                  <a:pos x="1245" y="1347"/>
                </a:cxn>
                <a:cxn ang="0">
                  <a:pos x="719" y="1502"/>
                </a:cxn>
                <a:cxn ang="0">
                  <a:pos x="1305" y="1335"/>
                </a:cxn>
                <a:cxn ang="0">
                  <a:pos x="1576" y="1216"/>
                </a:cxn>
                <a:cxn ang="0">
                  <a:pos x="898" y="1355"/>
                </a:cxn>
                <a:cxn ang="0">
                  <a:pos x="525" y="1237"/>
                </a:cxn>
                <a:cxn ang="0">
                  <a:pos x="642" y="1089"/>
                </a:cxn>
                <a:cxn ang="0">
                  <a:pos x="869" y="1335"/>
                </a:cxn>
                <a:cxn ang="0">
                  <a:pos x="1295" y="1312"/>
                </a:cxn>
                <a:cxn ang="0">
                  <a:pos x="1091" y="1049"/>
                </a:cxn>
                <a:cxn ang="0">
                  <a:pos x="1281" y="1305"/>
                </a:cxn>
                <a:cxn ang="0">
                  <a:pos x="629" y="1078"/>
                </a:cxn>
                <a:cxn ang="0">
                  <a:pos x="1581" y="1155"/>
                </a:cxn>
                <a:cxn ang="0">
                  <a:pos x="682" y="1048"/>
                </a:cxn>
                <a:cxn ang="0">
                  <a:pos x="525" y="812"/>
                </a:cxn>
                <a:cxn ang="0">
                  <a:pos x="1076" y="1014"/>
                </a:cxn>
                <a:cxn ang="0">
                  <a:pos x="1348" y="750"/>
                </a:cxn>
                <a:cxn ang="0">
                  <a:pos x="1521" y="766"/>
                </a:cxn>
                <a:cxn ang="0">
                  <a:pos x="1019" y="665"/>
                </a:cxn>
                <a:cxn ang="0">
                  <a:pos x="1054" y="1000"/>
                </a:cxn>
                <a:cxn ang="0">
                  <a:pos x="1060" y="626"/>
                </a:cxn>
                <a:cxn ang="0">
                  <a:pos x="1230" y="534"/>
                </a:cxn>
                <a:cxn ang="0">
                  <a:pos x="1341" y="718"/>
                </a:cxn>
                <a:cxn ang="0">
                  <a:pos x="841" y="523"/>
                </a:cxn>
                <a:cxn ang="0">
                  <a:pos x="800" y="517"/>
                </a:cxn>
                <a:cxn ang="0">
                  <a:pos x="862" y="502"/>
                </a:cxn>
                <a:cxn ang="0">
                  <a:pos x="1198" y="502"/>
                </a:cxn>
                <a:cxn ang="0">
                  <a:pos x="1296" y="486"/>
                </a:cxn>
                <a:cxn ang="0">
                  <a:pos x="1588" y="734"/>
                </a:cxn>
                <a:cxn ang="0">
                  <a:pos x="1620" y="1151"/>
                </a:cxn>
                <a:cxn ang="0">
                  <a:pos x="1590" y="1224"/>
                </a:cxn>
                <a:cxn ang="0">
                  <a:pos x="1426" y="1521"/>
                </a:cxn>
                <a:cxn ang="0">
                  <a:pos x="1074" y="1659"/>
                </a:cxn>
                <a:cxn ang="0">
                  <a:pos x="731" y="1569"/>
                </a:cxn>
                <a:cxn ang="0">
                  <a:pos x="673" y="1514"/>
                </a:cxn>
                <a:cxn ang="0">
                  <a:pos x="435" y="1266"/>
                </a:cxn>
                <a:cxn ang="0">
                  <a:pos x="457" y="841"/>
                </a:cxn>
                <a:cxn ang="0">
                  <a:pos x="508" y="780"/>
                </a:cxn>
                <a:cxn ang="0">
                  <a:pos x="841" y="449"/>
                </a:cxn>
                <a:cxn ang="0">
                  <a:pos x="1230" y="439"/>
                </a:cxn>
                <a:cxn ang="0">
                  <a:pos x="648" y="417"/>
                </a:cxn>
                <a:cxn ang="0">
                  <a:pos x="334" y="832"/>
                </a:cxn>
                <a:cxn ang="0">
                  <a:pos x="384" y="1368"/>
                </a:cxn>
                <a:cxn ang="0">
                  <a:pos x="768" y="1717"/>
                </a:cxn>
                <a:cxn ang="0">
                  <a:pos x="1306" y="1717"/>
                </a:cxn>
                <a:cxn ang="0">
                  <a:pos x="1689" y="1368"/>
                </a:cxn>
                <a:cxn ang="0">
                  <a:pos x="1739" y="832"/>
                </a:cxn>
                <a:cxn ang="0">
                  <a:pos x="1424" y="417"/>
                </a:cxn>
                <a:cxn ang="0">
                  <a:pos x="1117" y="4"/>
                </a:cxn>
                <a:cxn ang="0">
                  <a:pos x="1685" y="228"/>
                </a:cxn>
                <a:cxn ang="0">
                  <a:pos x="2025" y="724"/>
                </a:cxn>
                <a:cxn ang="0">
                  <a:pos x="2031" y="1336"/>
                </a:cxn>
                <a:cxn ang="0">
                  <a:pos x="1127" y="2670"/>
                </a:cxn>
                <a:cxn ang="0">
                  <a:pos x="946" y="2670"/>
                </a:cxn>
                <a:cxn ang="0">
                  <a:pos x="43" y="1336"/>
                </a:cxn>
                <a:cxn ang="0">
                  <a:pos x="48" y="724"/>
                </a:cxn>
                <a:cxn ang="0">
                  <a:pos x="388" y="228"/>
                </a:cxn>
                <a:cxn ang="0">
                  <a:pos x="955" y="4"/>
                </a:cxn>
              </a:cxnLst>
              <a:rect l="0" t="0" r="r" b="b"/>
              <a:pathLst>
                <a:path w="2073" h="2701">
                  <a:moveTo>
                    <a:pt x="854" y="1394"/>
                  </a:moveTo>
                  <a:lnTo>
                    <a:pt x="736" y="1517"/>
                  </a:lnTo>
                  <a:lnTo>
                    <a:pt x="740" y="1524"/>
                  </a:lnTo>
                  <a:lnTo>
                    <a:pt x="743" y="1540"/>
                  </a:lnTo>
                  <a:lnTo>
                    <a:pt x="743" y="1542"/>
                  </a:lnTo>
                  <a:lnTo>
                    <a:pt x="1035" y="1615"/>
                  </a:lnTo>
                  <a:lnTo>
                    <a:pt x="1039" y="1608"/>
                  </a:lnTo>
                  <a:lnTo>
                    <a:pt x="1040" y="1608"/>
                  </a:lnTo>
                  <a:lnTo>
                    <a:pt x="879" y="1396"/>
                  </a:lnTo>
                  <a:lnTo>
                    <a:pt x="869" y="1398"/>
                  </a:lnTo>
                  <a:lnTo>
                    <a:pt x="857" y="1396"/>
                  </a:lnTo>
                  <a:lnTo>
                    <a:pt x="854" y="1394"/>
                  </a:lnTo>
                  <a:close/>
                  <a:moveTo>
                    <a:pt x="1291" y="1360"/>
                  </a:moveTo>
                  <a:lnTo>
                    <a:pt x="1285" y="1365"/>
                  </a:lnTo>
                  <a:lnTo>
                    <a:pt x="1274" y="1367"/>
                  </a:lnTo>
                  <a:lnTo>
                    <a:pt x="1262" y="1365"/>
                  </a:lnTo>
                  <a:lnTo>
                    <a:pt x="1086" y="1613"/>
                  </a:lnTo>
                  <a:lnTo>
                    <a:pt x="1388" y="1489"/>
                  </a:lnTo>
                  <a:lnTo>
                    <a:pt x="1386" y="1480"/>
                  </a:lnTo>
                  <a:lnTo>
                    <a:pt x="1389" y="1465"/>
                  </a:lnTo>
                  <a:lnTo>
                    <a:pt x="1393" y="1459"/>
                  </a:lnTo>
                  <a:lnTo>
                    <a:pt x="1291" y="1360"/>
                  </a:lnTo>
                  <a:close/>
                  <a:moveTo>
                    <a:pt x="1245" y="1344"/>
                  </a:moveTo>
                  <a:lnTo>
                    <a:pt x="899" y="1374"/>
                  </a:lnTo>
                  <a:lnTo>
                    <a:pt x="898" y="1378"/>
                  </a:lnTo>
                  <a:lnTo>
                    <a:pt x="891" y="1387"/>
                  </a:lnTo>
                  <a:lnTo>
                    <a:pt x="1052" y="1601"/>
                  </a:lnTo>
                  <a:lnTo>
                    <a:pt x="1062" y="1599"/>
                  </a:lnTo>
                  <a:lnTo>
                    <a:pt x="1074" y="1601"/>
                  </a:lnTo>
                  <a:lnTo>
                    <a:pt x="1076" y="1603"/>
                  </a:lnTo>
                  <a:lnTo>
                    <a:pt x="1250" y="1356"/>
                  </a:lnTo>
                  <a:lnTo>
                    <a:pt x="1245" y="1347"/>
                  </a:lnTo>
                  <a:lnTo>
                    <a:pt x="1245" y="1344"/>
                  </a:lnTo>
                  <a:close/>
                  <a:moveTo>
                    <a:pt x="530" y="1286"/>
                  </a:moveTo>
                  <a:lnTo>
                    <a:pt x="525" y="1296"/>
                  </a:lnTo>
                  <a:lnTo>
                    <a:pt x="521" y="1300"/>
                  </a:lnTo>
                  <a:lnTo>
                    <a:pt x="684" y="1505"/>
                  </a:lnTo>
                  <a:lnTo>
                    <a:pt x="688" y="1502"/>
                  </a:lnTo>
                  <a:lnTo>
                    <a:pt x="703" y="1499"/>
                  </a:lnTo>
                  <a:lnTo>
                    <a:pt x="719" y="1502"/>
                  </a:lnTo>
                  <a:lnTo>
                    <a:pt x="725" y="1507"/>
                  </a:lnTo>
                  <a:lnTo>
                    <a:pt x="845" y="1385"/>
                  </a:lnTo>
                  <a:lnTo>
                    <a:pt x="839" y="1378"/>
                  </a:lnTo>
                  <a:lnTo>
                    <a:pt x="837" y="1369"/>
                  </a:lnTo>
                  <a:lnTo>
                    <a:pt x="530" y="1286"/>
                  </a:lnTo>
                  <a:close/>
                  <a:moveTo>
                    <a:pt x="1572" y="1211"/>
                  </a:moveTo>
                  <a:lnTo>
                    <a:pt x="1303" y="1330"/>
                  </a:lnTo>
                  <a:lnTo>
                    <a:pt x="1305" y="1335"/>
                  </a:lnTo>
                  <a:lnTo>
                    <a:pt x="1302" y="1347"/>
                  </a:lnTo>
                  <a:lnTo>
                    <a:pt x="1300" y="1351"/>
                  </a:lnTo>
                  <a:lnTo>
                    <a:pt x="1403" y="1448"/>
                  </a:lnTo>
                  <a:lnTo>
                    <a:pt x="1410" y="1444"/>
                  </a:lnTo>
                  <a:lnTo>
                    <a:pt x="1426" y="1440"/>
                  </a:lnTo>
                  <a:lnTo>
                    <a:pt x="1440" y="1444"/>
                  </a:lnTo>
                  <a:lnTo>
                    <a:pt x="1578" y="1217"/>
                  </a:lnTo>
                  <a:lnTo>
                    <a:pt x="1576" y="1216"/>
                  </a:lnTo>
                  <a:lnTo>
                    <a:pt x="1572" y="1211"/>
                  </a:lnTo>
                  <a:close/>
                  <a:moveTo>
                    <a:pt x="1069" y="1097"/>
                  </a:moveTo>
                  <a:lnTo>
                    <a:pt x="1054" y="1105"/>
                  </a:lnTo>
                  <a:lnTo>
                    <a:pt x="1036" y="1108"/>
                  </a:lnTo>
                  <a:lnTo>
                    <a:pt x="1018" y="1105"/>
                  </a:lnTo>
                  <a:lnTo>
                    <a:pt x="1015" y="1103"/>
                  </a:lnTo>
                  <a:lnTo>
                    <a:pt x="891" y="1344"/>
                  </a:lnTo>
                  <a:lnTo>
                    <a:pt x="898" y="1355"/>
                  </a:lnTo>
                  <a:lnTo>
                    <a:pt x="899" y="1360"/>
                  </a:lnTo>
                  <a:lnTo>
                    <a:pt x="1244" y="1330"/>
                  </a:lnTo>
                  <a:lnTo>
                    <a:pt x="1245" y="1323"/>
                  </a:lnTo>
                  <a:lnTo>
                    <a:pt x="1249" y="1316"/>
                  </a:lnTo>
                  <a:lnTo>
                    <a:pt x="1069" y="1097"/>
                  </a:lnTo>
                  <a:close/>
                  <a:moveTo>
                    <a:pt x="640" y="1088"/>
                  </a:moveTo>
                  <a:lnTo>
                    <a:pt x="522" y="1234"/>
                  </a:lnTo>
                  <a:lnTo>
                    <a:pt x="525" y="1237"/>
                  </a:lnTo>
                  <a:lnTo>
                    <a:pt x="533" y="1251"/>
                  </a:lnTo>
                  <a:lnTo>
                    <a:pt x="535" y="1266"/>
                  </a:lnTo>
                  <a:lnTo>
                    <a:pt x="534" y="1273"/>
                  </a:lnTo>
                  <a:lnTo>
                    <a:pt x="839" y="1354"/>
                  </a:lnTo>
                  <a:lnTo>
                    <a:pt x="845" y="1347"/>
                  </a:lnTo>
                  <a:lnTo>
                    <a:pt x="665" y="1089"/>
                  </a:lnTo>
                  <a:lnTo>
                    <a:pt x="653" y="1091"/>
                  </a:lnTo>
                  <a:lnTo>
                    <a:pt x="642" y="1089"/>
                  </a:lnTo>
                  <a:lnTo>
                    <a:pt x="640" y="1088"/>
                  </a:lnTo>
                  <a:close/>
                  <a:moveTo>
                    <a:pt x="981" y="1055"/>
                  </a:moveTo>
                  <a:lnTo>
                    <a:pt x="683" y="1065"/>
                  </a:lnTo>
                  <a:lnTo>
                    <a:pt x="682" y="1072"/>
                  </a:lnTo>
                  <a:lnTo>
                    <a:pt x="676" y="1080"/>
                  </a:lnTo>
                  <a:lnTo>
                    <a:pt x="856" y="1338"/>
                  </a:lnTo>
                  <a:lnTo>
                    <a:pt x="857" y="1337"/>
                  </a:lnTo>
                  <a:lnTo>
                    <a:pt x="869" y="1335"/>
                  </a:lnTo>
                  <a:lnTo>
                    <a:pt x="879" y="1337"/>
                  </a:lnTo>
                  <a:lnTo>
                    <a:pt x="1002" y="1096"/>
                  </a:lnTo>
                  <a:lnTo>
                    <a:pt x="991" y="1086"/>
                  </a:lnTo>
                  <a:lnTo>
                    <a:pt x="984" y="1071"/>
                  </a:lnTo>
                  <a:lnTo>
                    <a:pt x="981" y="1055"/>
                  </a:lnTo>
                  <a:close/>
                  <a:moveTo>
                    <a:pt x="1439" y="1031"/>
                  </a:moveTo>
                  <a:lnTo>
                    <a:pt x="1294" y="1311"/>
                  </a:lnTo>
                  <a:lnTo>
                    <a:pt x="1295" y="1312"/>
                  </a:lnTo>
                  <a:lnTo>
                    <a:pt x="1298" y="1316"/>
                  </a:lnTo>
                  <a:lnTo>
                    <a:pt x="1566" y="1197"/>
                  </a:lnTo>
                  <a:lnTo>
                    <a:pt x="1564" y="1187"/>
                  </a:lnTo>
                  <a:lnTo>
                    <a:pt x="1568" y="1172"/>
                  </a:lnTo>
                  <a:lnTo>
                    <a:pt x="1572" y="1165"/>
                  </a:lnTo>
                  <a:lnTo>
                    <a:pt x="1439" y="1031"/>
                  </a:lnTo>
                  <a:close/>
                  <a:moveTo>
                    <a:pt x="1425" y="1028"/>
                  </a:moveTo>
                  <a:lnTo>
                    <a:pt x="1091" y="1049"/>
                  </a:lnTo>
                  <a:lnTo>
                    <a:pt x="1092" y="1052"/>
                  </a:lnTo>
                  <a:lnTo>
                    <a:pt x="1089" y="1071"/>
                  </a:lnTo>
                  <a:lnTo>
                    <a:pt x="1081" y="1086"/>
                  </a:lnTo>
                  <a:lnTo>
                    <a:pt x="1080" y="1087"/>
                  </a:lnTo>
                  <a:lnTo>
                    <a:pt x="1260" y="1307"/>
                  </a:lnTo>
                  <a:lnTo>
                    <a:pt x="1262" y="1306"/>
                  </a:lnTo>
                  <a:lnTo>
                    <a:pt x="1274" y="1304"/>
                  </a:lnTo>
                  <a:lnTo>
                    <a:pt x="1281" y="1305"/>
                  </a:lnTo>
                  <a:lnTo>
                    <a:pt x="1425" y="1028"/>
                  </a:lnTo>
                  <a:close/>
                  <a:moveTo>
                    <a:pt x="502" y="849"/>
                  </a:moveTo>
                  <a:lnTo>
                    <a:pt x="501" y="849"/>
                  </a:lnTo>
                  <a:lnTo>
                    <a:pt x="492" y="851"/>
                  </a:lnTo>
                  <a:lnTo>
                    <a:pt x="492" y="1218"/>
                  </a:lnTo>
                  <a:lnTo>
                    <a:pt x="501" y="1219"/>
                  </a:lnTo>
                  <a:lnTo>
                    <a:pt x="510" y="1224"/>
                  </a:lnTo>
                  <a:lnTo>
                    <a:pt x="629" y="1078"/>
                  </a:lnTo>
                  <a:lnTo>
                    <a:pt x="625" y="1072"/>
                  </a:lnTo>
                  <a:lnTo>
                    <a:pt x="622" y="1060"/>
                  </a:lnTo>
                  <a:lnTo>
                    <a:pt x="625" y="1048"/>
                  </a:lnTo>
                  <a:lnTo>
                    <a:pt x="630" y="1038"/>
                  </a:lnTo>
                  <a:lnTo>
                    <a:pt x="502" y="849"/>
                  </a:lnTo>
                  <a:close/>
                  <a:moveTo>
                    <a:pt x="1548" y="801"/>
                  </a:moveTo>
                  <a:lnTo>
                    <a:pt x="1447" y="1019"/>
                  </a:lnTo>
                  <a:lnTo>
                    <a:pt x="1581" y="1155"/>
                  </a:lnTo>
                  <a:lnTo>
                    <a:pt x="1589" y="1151"/>
                  </a:lnTo>
                  <a:lnTo>
                    <a:pt x="1593" y="1150"/>
                  </a:lnTo>
                  <a:lnTo>
                    <a:pt x="1556" y="802"/>
                  </a:lnTo>
                  <a:lnTo>
                    <a:pt x="1548" y="801"/>
                  </a:lnTo>
                  <a:close/>
                  <a:moveTo>
                    <a:pt x="759" y="773"/>
                  </a:moveTo>
                  <a:lnTo>
                    <a:pt x="669" y="1034"/>
                  </a:lnTo>
                  <a:lnTo>
                    <a:pt x="675" y="1037"/>
                  </a:lnTo>
                  <a:lnTo>
                    <a:pt x="682" y="1048"/>
                  </a:lnTo>
                  <a:lnTo>
                    <a:pt x="683" y="1051"/>
                  </a:lnTo>
                  <a:lnTo>
                    <a:pt x="983" y="1040"/>
                  </a:lnTo>
                  <a:lnTo>
                    <a:pt x="984" y="1034"/>
                  </a:lnTo>
                  <a:lnTo>
                    <a:pt x="991" y="1019"/>
                  </a:lnTo>
                  <a:lnTo>
                    <a:pt x="996" y="1015"/>
                  </a:lnTo>
                  <a:lnTo>
                    <a:pt x="759" y="773"/>
                  </a:lnTo>
                  <a:close/>
                  <a:moveTo>
                    <a:pt x="745" y="769"/>
                  </a:moveTo>
                  <a:lnTo>
                    <a:pt x="525" y="812"/>
                  </a:lnTo>
                  <a:lnTo>
                    <a:pt x="522" y="828"/>
                  </a:lnTo>
                  <a:lnTo>
                    <a:pt x="513" y="841"/>
                  </a:lnTo>
                  <a:lnTo>
                    <a:pt x="642" y="1031"/>
                  </a:lnTo>
                  <a:lnTo>
                    <a:pt x="653" y="1029"/>
                  </a:lnTo>
                  <a:lnTo>
                    <a:pt x="656" y="1029"/>
                  </a:lnTo>
                  <a:lnTo>
                    <a:pt x="745" y="769"/>
                  </a:lnTo>
                  <a:close/>
                  <a:moveTo>
                    <a:pt x="1303" y="767"/>
                  </a:moveTo>
                  <a:lnTo>
                    <a:pt x="1076" y="1014"/>
                  </a:lnTo>
                  <a:lnTo>
                    <a:pt x="1081" y="1019"/>
                  </a:lnTo>
                  <a:lnTo>
                    <a:pt x="1089" y="1034"/>
                  </a:lnTo>
                  <a:lnTo>
                    <a:pt x="1426" y="1014"/>
                  </a:lnTo>
                  <a:lnTo>
                    <a:pt x="1324" y="770"/>
                  </a:lnTo>
                  <a:lnTo>
                    <a:pt x="1318" y="771"/>
                  </a:lnTo>
                  <a:lnTo>
                    <a:pt x="1307" y="769"/>
                  </a:lnTo>
                  <a:lnTo>
                    <a:pt x="1303" y="767"/>
                  </a:lnTo>
                  <a:close/>
                  <a:moveTo>
                    <a:pt x="1348" y="750"/>
                  </a:moveTo>
                  <a:lnTo>
                    <a:pt x="1348" y="752"/>
                  </a:lnTo>
                  <a:lnTo>
                    <a:pt x="1341" y="762"/>
                  </a:lnTo>
                  <a:lnTo>
                    <a:pt x="1338" y="764"/>
                  </a:lnTo>
                  <a:lnTo>
                    <a:pt x="1438" y="1002"/>
                  </a:lnTo>
                  <a:lnTo>
                    <a:pt x="1535" y="796"/>
                  </a:lnTo>
                  <a:lnTo>
                    <a:pt x="1527" y="786"/>
                  </a:lnTo>
                  <a:lnTo>
                    <a:pt x="1522" y="775"/>
                  </a:lnTo>
                  <a:lnTo>
                    <a:pt x="1521" y="766"/>
                  </a:lnTo>
                  <a:lnTo>
                    <a:pt x="1348" y="750"/>
                  </a:lnTo>
                  <a:close/>
                  <a:moveTo>
                    <a:pt x="1006" y="655"/>
                  </a:moveTo>
                  <a:lnTo>
                    <a:pt x="770" y="762"/>
                  </a:lnTo>
                  <a:lnTo>
                    <a:pt x="1007" y="1005"/>
                  </a:lnTo>
                  <a:lnTo>
                    <a:pt x="1018" y="1000"/>
                  </a:lnTo>
                  <a:lnTo>
                    <a:pt x="1028" y="998"/>
                  </a:lnTo>
                  <a:lnTo>
                    <a:pt x="1023" y="666"/>
                  </a:lnTo>
                  <a:lnTo>
                    <a:pt x="1019" y="665"/>
                  </a:lnTo>
                  <a:lnTo>
                    <a:pt x="1008" y="658"/>
                  </a:lnTo>
                  <a:lnTo>
                    <a:pt x="1006" y="655"/>
                  </a:lnTo>
                  <a:close/>
                  <a:moveTo>
                    <a:pt x="1057" y="653"/>
                  </a:moveTo>
                  <a:lnTo>
                    <a:pt x="1052" y="658"/>
                  </a:lnTo>
                  <a:lnTo>
                    <a:pt x="1043" y="665"/>
                  </a:lnTo>
                  <a:lnTo>
                    <a:pt x="1038" y="666"/>
                  </a:lnTo>
                  <a:lnTo>
                    <a:pt x="1043" y="998"/>
                  </a:lnTo>
                  <a:lnTo>
                    <a:pt x="1054" y="1000"/>
                  </a:lnTo>
                  <a:lnTo>
                    <a:pt x="1064" y="1004"/>
                  </a:lnTo>
                  <a:lnTo>
                    <a:pt x="1293" y="757"/>
                  </a:lnTo>
                  <a:lnTo>
                    <a:pt x="1290" y="752"/>
                  </a:lnTo>
                  <a:lnTo>
                    <a:pt x="1287" y="740"/>
                  </a:lnTo>
                  <a:lnTo>
                    <a:pt x="1289" y="736"/>
                  </a:lnTo>
                  <a:lnTo>
                    <a:pt x="1057" y="653"/>
                  </a:lnTo>
                  <a:close/>
                  <a:moveTo>
                    <a:pt x="1213" y="523"/>
                  </a:moveTo>
                  <a:lnTo>
                    <a:pt x="1060" y="626"/>
                  </a:lnTo>
                  <a:lnTo>
                    <a:pt x="1062" y="636"/>
                  </a:lnTo>
                  <a:lnTo>
                    <a:pt x="1061" y="640"/>
                  </a:lnTo>
                  <a:lnTo>
                    <a:pt x="1293" y="723"/>
                  </a:lnTo>
                  <a:lnTo>
                    <a:pt x="1296" y="718"/>
                  </a:lnTo>
                  <a:lnTo>
                    <a:pt x="1305" y="712"/>
                  </a:lnTo>
                  <a:lnTo>
                    <a:pt x="1259" y="534"/>
                  </a:lnTo>
                  <a:lnTo>
                    <a:pt x="1246" y="536"/>
                  </a:lnTo>
                  <a:lnTo>
                    <a:pt x="1230" y="534"/>
                  </a:lnTo>
                  <a:lnTo>
                    <a:pt x="1216" y="526"/>
                  </a:lnTo>
                  <a:lnTo>
                    <a:pt x="1213" y="523"/>
                  </a:lnTo>
                  <a:close/>
                  <a:moveTo>
                    <a:pt x="1281" y="521"/>
                  </a:moveTo>
                  <a:lnTo>
                    <a:pt x="1276" y="526"/>
                  </a:lnTo>
                  <a:lnTo>
                    <a:pt x="1272" y="529"/>
                  </a:lnTo>
                  <a:lnTo>
                    <a:pt x="1318" y="709"/>
                  </a:lnTo>
                  <a:lnTo>
                    <a:pt x="1330" y="711"/>
                  </a:lnTo>
                  <a:lnTo>
                    <a:pt x="1341" y="718"/>
                  </a:lnTo>
                  <a:lnTo>
                    <a:pt x="1348" y="728"/>
                  </a:lnTo>
                  <a:lnTo>
                    <a:pt x="1349" y="736"/>
                  </a:lnTo>
                  <a:lnTo>
                    <a:pt x="1522" y="752"/>
                  </a:lnTo>
                  <a:lnTo>
                    <a:pt x="1522" y="750"/>
                  </a:lnTo>
                  <a:lnTo>
                    <a:pt x="1526" y="741"/>
                  </a:lnTo>
                  <a:lnTo>
                    <a:pt x="1281" y="521"/>
                  </a:lnTo>
                  <a:close/>
                  <a:moveTo>
                    <a:pt x="850" y="517"/>
                  </a:moveTo>
                  <a:lnTo>
                    <a:pt x="841" y="523"/>
                  </a:lnTo>
                  <a:lnTo>
                    <a:pt x="826" y="526"/>
                  </a:lnTo>
                  <a:lnTo>
                    <a:pt x="819" y="525"/>
                  </a:lnTo>
                  <a:lnTo>
                    <a:pt x="767" y="748"/>
                  </a:lnTo>
                  <a:lnTo>
                    <a:pt x="1001" y="642"/>
                  </a:lnTo>
                  <a:lnTo>
                    <a:pt x="1000" y="636"/>
                  </a:lnTo>
                  <a:lnTo>
                    <a:pt x="1002" y="625"/>
                  </a:lnTo>
                  <a:lnTo>
                    <a:pt x="850" y="517"/>
                  </a:lnTo>
                  <a:close/>
                  <a:moveTo>
                    <a:pt x="800" y="517"/>
                  </a:moveTo>
                  <a:lnTo>
                    <a:pt x="518" y="789"/>
                  </a:lnTo>
                  <a:lnTo>
                    <a:pt x="522" y="796"/>
                  </a:lnTo>
                  <a:lnTo>
                    <a:pt x="522" y="797"/>
                  </a:lnTo>
                  <a:lnTo>
                    <a:pt x="751" y="753"/>
                  </a:lnTo>
                  <a:lnTo>
                    <a:pt x="805" y="520"/>
                  </a:lnTo>
                  <a:lnTo>
                    <a:pt x="800" y="517"/>
                  </a:lnTo>
                  <a:close/>
                  <a:moveTo>
                    <a:pt x="864" y="493"/>
                  </a:moveTo>
                  <a:lnTo>
                    <a:pt x="862" y="502"/>
                  </a:lnTo>
                  <a:lnTo>
                    <a:pt x="860" y="505"/>
                  </a:lnTo>
                  <a:lnTo>
                    <a:pt x="1011" y="613"/>
                  </a:lnTo>
                  <a:lnTo>
                    <a:pt x="1019" y="608"/>
                  </a:lnTo>
                  <a:lnTo>
                    <a:pt x="1031" y="605"/>
                  </a:lnTo>
                  <a:lnTo>
                    <a:pt x="1043" y="608"/>
                  </a:lnTo>
                  <a:lnTo>
                    <a:pt x="1051" y="613"/>
                  </a:lnTo>
                  <a:lnTo>
                    <a:pt x="1203" y="511"/>
                  </a:lnTo>
                  <a:lnTo>
                    <a:pt x="1198" y="502"/>
                  </a:lnTo>
                  <a:lnTo>
                    <a:pt x="1197" y="493"/>
                  </a:lnTo>
                  <a:lnTo>
                    <a:pt x="864" y="493"/>
                  </a:lnTo>
                  <a:close/>
                  <a:moveTo>
                    <a:pt x="1246" y="437"/>
                  </a:moveTo>
                  <a:lnTo>
                    <a:pt x="1262" y="439"/>
                  </a:lnTo>
                  <a:lnTo>
                    <a:pt x="1276" y="446"/>
                  </a:lnTo>
                  <a:lnTo>
                    <a:pt x="1286" y="457"/>
                  </a:lnTo>
                  <a:lnTo>
                    <a:pt x="1294" y="471"/>
                  </a:lnTo>
                  <a:lnTo>
                    <a:pt x="1296" y="486"/>
                  </a:lnTo>
                  <a:lnTo>
                    <a:pt x="1294" y="502"/>
                  </a:lnTo>
                  <a:lnTo>
                    <a:pt x="1290" y="509"/>
                  </a:lnTo>
                  <a:lnTo>
                    <a:pt x="1534" y="731"/>
                  </a:lnTo>
                  <a:lnTo>
                    <a:pt x="1535" y="730"/>
                  </a:lnTo>
                  <a:lnTo>
                    <a:pt x="1546" y="724"/>
                  </a:lnTo>
                  <a:lnTo>
                    <a:pt x="1559" y="722"/>
                  </a:lnTo>
                  <a:lnTo>
                    <a:pt x="1575" y="725"/>
                  </a:lnTo>
                  <a:lnTo>
                    <a:pt x="1588" y="734"/>
                  </a:lnTo>
                  <a:lnTo>
                    <a:pt x="1596" y="747"/>
                  </a:lnTo>
                  <a:lnTo>
                    <a:pt x="1600" y="763"/>
                  </a:lnTo>
                  <a:lnTo>
                    <a:pt x="1596" y="779"/>
                  </a:lnTo>
                  <a:lnTo>
                    <a:pt x="1588" y="792"/>
                  </a:lnTo>
                  <a:lnTo>
                    <a:pt x="1575" y="800"/>
                  </a:lnTo>
                  <a:lnTo>
                    <a:pt x="1571" y="801"/>
                  </a:lnTo>
                  <a:lnTo>
                    <a:pt x="1607" y="1148"/>
                  </a:lnTo>
                  <a:lnTo>
                    <a:pt x="1620" y="1151"/>
                  </a:lnTo>
                  <a:lnTo>
                    <a:pt x="1633" y="1159"/>
                  </a:lnTo>
                  <a:lnTo>
                    <a:pt x="1641" y="1172"/>
                  </a:lnTo>
                  <a:lnTo>
                    <a:pt x="1645" y="1187"/>
                  </a:lnTo>
                  <a:lnTo>
                    <a:pt x="1641" y="1203"/>
                  </a:lnTo>
                  <a:lnTo>
                    <a:pt x="1633" y="1216"/>
                  </a:lnTo>
                  <a:lnTo>
                    <a:pt x="1620" y="1224"/>
                  </a:lnTo>
                  <a:lnTo>
                    <a:pt x="1605" y="1228"/>
                  </a:lnTo>
                  <a:lnTo>
                    <a:pt x="1590" y="1224"/>
                  </a:lnTo>
                  <a:lnTo>
                    <a:pt x="1452" y="1451"/>
                  </a:lnTo>
                  <a:lnTo>
                    <a:pt x="1454" y="1452"/>
                  </a:lnTo>
                  <a:lnTo>
                    <a:pt x="1463" y="1465"/>
                  </a:lnTo>
                  <a:lnTo>
                    <a:pt x="1466" y="1480"/>
                  </a:lnTo>
                  <a:lnTo>
                    <a:pt x="1463" y="1496"/>
                  </a:lnTo>
                  <a:lnTo>
                    <a:pt x="1454" y="1509"/>
                  </a:lnTo>
                  <a:lnTo>
                    <a:pt x="1441" y="1517"/>
                  </a:lnTo>
                  <a:lnTo>
                    <a:pt x="1426" y="1521"/>
                  </a:lnTo>
                  <a:lnTo>
                    <a:pt x="1410" y="1517"/>
                  </a:lnTo>
                  <a:lnTo>
                    <a:pt x="1398" y="1509"/>
                  </a:lnTo>
                  <a:lnTo>
                    <a:pt x="1393" y="1502"/>
                  </a:lnTo>
                  <a:lnTo>
                    <a:pt x="1092" y="1626"/>
                  </a:lnTo>
                  <a:lnTo>
                    <a:pt x="1093" y="1630"/>
                  </a:lnTo>
                  <a:lnTo>
                    <a:pt x="1091" y="1641"/>
                  </a:lnTo>
                  <a:lnTo>
                    <a:pt x="1083" y="1652"/>
                  </a:lnTo>
                  <a:lnTo>
                    <a:pt x="1074" y="1659"/>
                  </a:lnTo>
                  <a:lnTo>
                    <a:pt x="1062" y="1661"/>
                  </a:lnTo>
                  <a:lnTo>
                    <a:pt x="1050" y="1659"/>
                  </a:lnTo>
                  <a:lnTo>
                    <a:pt x="1039" y="1652"/>
                  </a:lnTo>
                  <a:lnTo>
                    <a:pt x="1033" y="1641"/>
                  </a:lnTo>
                  <a:lnTo>
                    <a:pt x="1031" y="1630"/>
                  </a:lnTo>
                  <a:lnTo>
                    <a:pt x="1031" y="1628"/>
                  </a:lnTo>
                  <a:lnTo>
                    <a:pt x="740" y="1556"/>
                  </a:lnTo>
                  <a:lnTo>
                    <a:pt x="731" y="1569"/>
                  </a:lnTo>
                  <a:lnTo>
                    <a:pt x="719" y="1577"/>
                  </a:lnTo>
                  <a:lnTo>
                    <a:pt x="703" y="1580"/>
                  </a:lnTo>
                  <a:lnTo>
                    <a:pt x="688" y="1577"/>
                  </a:lnTo>
                  <a:lnTo>
                    <a:pt x="675" y="1569"/>
                  </a:lnTo>
                  <a:lnTo>
                    <a:pt x="666" y="1556"/>
                  </a:lnTo>
                  <a:lnTo>
                    <a:pt x="663" y="1540"/>
                  </a:lnTo>
                  <a:lnTo>
                    <a:pt x="666" y="1524"/>
                  </a:lnTo>
                  <a:lnTo>
                    <a:pt x="673" y="1514"/>
                  </a:lnTo>
                  <a:lnTo>
                    <a:pt x="509" y="1309"/>
                  </a:lnTo>
                  <a:lnTo>
                    <a:pt x="501" y="1314"/>
                  </a:lnTo>
                  <a:lnTo>
                    <a:pt x="486" y="1316"/>
                  </a:lnTo>
                  <a:lnTo>
                    <a:pt x="470" y="1314"/>
                  </a:lnTo>
                  <a:lnTo>
                    <a:pt x="456" y="1307"/>
                  </a:lnTo>
                  <a:lnTo>
                    <a:pt x="445" y="1296"/>
                  </a:lnTo>
                  <a:lnTo>
                    <a:pt x="437" y="1282"/>
                  </a:lnTo>
                  <a:lnTo>
                    <a:pt x="435" y="1266"/>
                  </a:lnTo>
                  <a:lnTo>
                    <a:pt x="437" y="1251"/>
                  </a:lnTo>
                  <a:lnTo>
                    <a:pt x="445" y="1237"/>
                  </a:lnTo>
                  <a:lnTo>
                    <a:pt x="456" y="1227"/>
                  </a:lnTo>
                  <a:lnTo>
                    <a:pt x="470" y="1219"/>
                  </a:lnTo>
                  <a:lnTo>
                    <a:pt x="478" y="1218"/>
                  </a:lnTo>
                  <a:lnTo>
                    <a:pt x="478" y="851"/>
                  </a:lnTo>
                  <a:lnTo>
                    <a:pt x="470" y="849"/>
                  </a:lnTo>
                  <a:lnTo>
                    <a:pt x="457" y="841"/>
                  </a:lnTo>
                  <a:lnTo>
                    <a:pt x="448" y="828"/>
                  </a:lnTo>
                  <a:lnTo>
                    <a:pt x="445" y="812"/>
                  </a:lnTo>
                  <a:lnTo>
                    <a:pt x="448" y="796"/>
                  </a:lnTo>
                  <a:lnTo>
                    <a:pt x="457" y="783"/>
                  </a:lnTo>
                  <a:lnTo>
                    <a:pt x="470" y="774"/>
                  </a:lnTo>
                  <a:lnTo>
                    <a:pt x="486" y="771"/>
                  </a:lnTo>
                  <a:lnTo>
                    <a:pt x="501" y="774"/>
                  </a:lnTo>
                  <a:lnTo>
                    <a:pt x="508" y="780"/>
                  </a:lnTo>
                  <a:lnTo>
                    <a:pt x="790" y="505"/>
                  </a:lnTo>
                  <a:lnTo>
                    <a:pt x="788" y="502"/>
                  </a:lnTo>
                  <a:lnTo>
                    <a:pt x="785" y="486"/>
                  </a:lnTo>
                  <a:lnTo>
                    <a:pt x="788" y="471"/>
                  </a:lnTo>
                  <a:lnTo>
                    <a:pt x="797" y="458"/>
                  </a:lnTo>
                  <a:lnTo>
                    <a:pt x="810" y="449"/>
                  </a:lnTo>
                  <a:lnTo>
                    <a:pt x="826" y="446"/>
                  </a:lnTo>
                  <a:lnTo>
                    <a:pt x="841" y="449"/>
                  </a:lnTo>
                  <a:lnTo>
                    <a:pt x="853" y="458"/>
                  </a:lnTo>
                  <a:lnTo>
                    <a:pt x="862" y="471"/>
                  </a:lnTo>
                  <a:lnTo>
                    <a:pt x="864" y="479"/>
                  </a:lnTo>
                  <a:lnTo>
                    <a:pt x="1197" y="479"/>
                  </a:lnTo>
                  <a:lnTo>
                    <a:pt x="1198" y="471"/>
                  </a:lnTo>
                  <a:lnTo>
                    <a:pt x="1205" y="457"/>
                  </a:lnTo>
                  <a:lnTo>
                    <a:pt x="1216" y="446"/>
                  </a:lnTo>
                  <a:lnTo>
                    <a:pt x="1230" y="439"/>
                  </a:lnTo>
                  <a:lnTo>
                    <a:pt x="1246" y="437"/>
                  </a:lnTo>
                  <a:close/>
                  <a:moveTo>
                    <a:pt x="1036" y="306"/>
                  </a:moveTo>
                  <a:lnTo>
                    <a:pt x="966" y="309"/>
                  </a:lnTo>
                  <a:lnTo>
                    <a:pt x="897" y="319"/>
                  </a:lnTo>
                  <a:lnTo>
                    <a:pt x="831" y="335"/>
                  </a:lnTo>
                  <a:lnTo>
                    <a:pt x="768" y="357"/>
                  </a:lnTo>
                  <a:lnTo>
                    <a:pt x="707" y="384"/>
                  </a:lnTo>
                  <a:lnTo>
                    <a:pt x="648" y="417"/>
                  </a:lnTo>
                  <a:lnTo>
                    <a:pt x="594" y="455"/>
                  </a:lnTo>
                  <a:lnTo>
                    <a:pt x="543" y="498"/>
                  </a:lnTo>
                  <a:lnTo>
                    <a:pt x="496" y="545"/>
                  </a:lnTo>
                  <a:lnTo>
                    <a:pt x="455" y="595"/>
                  </a:lnTo>
                  <a:lnTo>
                    <a:pt x="416" y="649"/>
                  </a:lnTo>
                  <a:lnTo>
                    <a:pt x="384" y="707"/>
                  </a:lnTo>
                  <a:lnTo>
                    <a:pt x="356" y="768"/>
                  </a:lnTo>
                  <a:lnTo>
                    <a:pt x="334" y="832"/>
                  </a:lnTo>
                  <a:lnTo>
                    <a:pt x="318" y="898"/>
                  </a:lnTo>
                  <a:lnTo>
                    <a:pt x="308" y="967"/>
                  </a:lnTo>
                  <a:lnTo>
                    <a:pt x="305" y="1037"/>
                  </a:lnTo>
                  <a:lnTo>
                    <a:pt x="308" y="1108"/>
                  </a:lnTo>
                  <a:lnTo>
                    <a:pt x="318" y="1176"/>
                  </a:lnTo>
                  <a:lnTo>
                    <a:pt x="334" y="1243"/>
                  </a:lnTo>
                  <a:lnTo>
                    <a:pt x="356" y="1307"/>
                  </a:lnTo>
                  <a:lnTo>
                    <a:pt x="384" y="1368"/>
                  </a:lnTo>
                  <a:lnTo>
                    <a:pt x="416" y="1425"/>
                  </a:lnTo>
                  <a:lnTo>
                    <a:pt x="455" y="1480"/>
                  </a:lnTo>
                  <a:lnTo>
                    <a:pt x="496" y="1530"/>
                  </a:lnTo>
                  <a:lnTo>
                    <a:pt x="543" y="1577"/>
                  </a:lnTo>
                  <a:lnTo>
                    <a:pt x="594" y="1620"/>
                  </a:lnTo>
                  <a:lnTo>
                    <a:pt x="648" y="1657"/>
                  </a:lnTo>
                  <a:lnTo>
                    <a:pt x="707" y="1691"/>
                  </a:lnTo>
                  <a:lnTo>
                    <a:pt x="768" y="1717"/>
                  </a:lnTo>
                  <a:lnTo>
                    <a:pt x="831" y="1740"/>
                  </a:lnTo>
                  <a:lnTo>
                    <a:pt x="897" y="1756"/>
                  </a:lnTo>
                  <a:lnTo>
                    <a:pt x="966" y="1765"/>
                  </a:lnTo>
                  <a:lnTo>
                    <a:pt x="1036" y="1769"/>
                  </a:lnTo>
                  <a:lnTo>
                    <a:pt x="1107" y="1765"/>
                  </a:lnTo>
                  <a:lnTo>
                    <a:pt x="1175" y="1756"/>
                  </a:lnTo>
                  <a:lnTo>
                    <a:pt x="1241" y="1740"/>
                  </a:lnTo>
                  <a:lnTo>
                    <a:pt x="1306" y="1717"/>
                  </a:lnTo>
                  <a:lnTo>
                    <a:pt x="1367" y="1691"/>
                  </a:lnTo>
                  <a:lnTo>
                    <a:pt x="1424" y="1657"/>
                  </a:lnTo>
                  <a:lnTo>
                    <a:pt x="1479" y="1620"/>
                  </a:lnTo>
                  <a:lnTo>
                    <a:pt x="1529" y="1577"/>
                  </a:lnTo>
                  <a:lnTo>
                    <a:pt x="1576" y="1530"/>
                  </a:lnTo>
                  <a:lnTo>
                    <a:pt x="1619" y="1480"/>
                  </a:lnTo>
                  <a:lnTo>
                    <a:pt x="1656" y="1425"/>
                  </a:lnTo>
                  <a:lnTo>
                    <a:pt x="1689" y="1368"/>
                  </a:lnTo>
                  <a:lnTo>
                    <a:pt x="1716" y="1307"/>
                  </a:lnTo>
                  <a:lnTo>
                    <a:pt x="1739" y="1243"/>
                  </a:lnTo>
                  <a:lnTo>
                    <a:pt x="1755" y="1176"/>
                  </a:lnTo>
                  <a:lnTo>
                    <a:pt x="1764" y="1108"/>
                  </a:lnTo>
                  <a:lnTo>
                    <a:pt x="1767" y="1037"/>
                  </a:lnTo>
                  <a:lnTo>
                    <a:pt x="1764" y="967"/>
                  </a:lnTo>
                  <a:lnTo>
                    <a:pt x="1755" y="898"/>
                  </a:lnTo>
                  <a:lnTo>
                    <a:pt x="1739" y="832"/>
                  </a:lnTo>
                  <a:lnTo>
                    <a:pt x="1716" y="768"/>
                  </a:lnTo>
                  <a:lnTo>
                    <a:pt x="1689" y="707"/>
                  </a:lnTo>
                  <a:lnTo>
                    <a:pt x="1656" y="649"/>
                  </a:lnTo>
                  <a:lnTo>
                    <a:pt x="1619" y="595"/>
                  </a:lnTo>
                  <a:lnTo>
                    <a:pt x="1576" y="545"/>
                  </a:lnTo>
                  <a:lnTo>
                    <a:pt x="1529" y="498"/>
                  </a:lnTo>
                  <a:lnTo>
                    <a:pt x="1479" y="455"/>
                  </a:lnTo>
                  <a:lnTo>
                    <a:pt x="1424" y="417"/>
                  </a:lnTo>
                  <a:lnTo>
                    <a:pt x="1367" y="384"/>
                  </a:lnTo>
                  <a:lnTo>
                    <a:pt x="1306" y="357"/>
                  </a:lnTo>
                  <a:lnTo>
                    <a:pt x="1241" y="335"/>
                  </a:lnTo>
                  <a:lnTo>
                    <a:pt x="1175" y="319"/>
                  </a:lnTo>
                  <a:lnTo>
                    <a:pt x="1107" y="309"/>
                  </a:lnTo>
                  <a:lnTo>
                    <a:pt x="1036" y="306"/>
                  </a:lnTo>
                  <a:close/>
                  <a:moveTo>
                    <a:pt x="1036" y="0"/>
                  </a:moveTo>
                  <a:lnTo>
                    <a:pt x="1117" y="4"/>
                  </a:lnTo>
                  <a:lnTo>
                    <a:pt x="1197" y="13"/>
                  </a:lnTo>
                  <a:lnTo>
                    <a:pt x="1275" y="28"/>
                  </a:lnTo>
                  <a:lnTo>
                    <a:pt x="1349" y="48"/>
                  </a:lnTo>
                  <a:lnTo>
                    <a:pt x="1422" y="74"/>
                  </a:lnTo>
                  <a:lnTo>
                    <a:pt x="1493" y="106"/>
                  </a:lnTo>
                  <a:lnTo>
                    <a:pt x="1560" y="143"/>
                  </a:lnTo>
                  <a:lnTo>
                    <a:pt x="1624" y="183"/>
                  </a:lnTo>
                  <a:lnTo>
                    <a:pt x="1685" y="228"/>
                  </a:lnTo>
                  <a:lnTo>
                    <a:pt x="1742" y="278"/>
                  </a:lnTo>
                  <a:lnTo>
                    <a:pt x="1796" y="332"/>
                  </a:lnTo>
                  <a:lnTo>
                    <a:pt x="1846" y="390"/>
                  </a:lnTo>
                  <a:lnTo>
                    <a:pt x="1890" y="450"/>
                  </a:lnTo>
                  <a:lnTo>
                    <a:pt x="1932" y="515"/>
                  </a:lnTo>
                  <a:lnTo>
                    <a:pt x="1967" y="582"/>
                  </a:lnTo>
                  <a:lnTo>
                    <a:pt x="2000" y="651"/>
                  </a:lnTo>
                  <a:lnTo>
                    <a:pt x="2025" y="724"/>
                  </a:lnTo>
                  <a:lnTo>
                    <a:pt x="2045" y="800"/>
                  </a:lnTo>
                  <a:lnTo>
                    <a:pt x="2060" y="877"/>
                  </a:lnTo>
                  <a:lnTo>
                    <a:pt x="2070" y="956"/>
                  </a:lnTo>
                  <a:lnTo>
                    <a:pt x="2073" y="1037"/>
                  </a:lnTo>
                  <a:lnTo>
                    <a:pt x="2070" y="1114"/>
                  </a:lnTo>
                  <a:lnTo>
                    <a:pt x="2063" y="1190"/>
                  </a:lnTo>
                  <a:lnTo>
                    <a:pt x="2049" y="1263"/>
                  </a:lnTo>
                  <a:lnTo>
                    <a:pt x="2031" y="1336"/>
                  </a:lnTo>
                  <a:lnTo>
                    <a:pt x="2007" y="1405"/>
                  </a:lnTo>
                  <a:lnTo>
                    <a:pt x="1979" y="1473"/>
                  </a:lnTo>
                  <a:lnTo>
                    <a:pt x="1946" y="1537"/>
                  </a:lnTo>
                  <a:lnTo>
                    <a:pt x="1909" y="1599"/>
                  </a:lnTo>
                  <a:lnTo>
                    <a:pt x="1868" y="1657"/>
                  </a:lnTo>
                  <a:lnTo>
                    <a:pt x="1166" y="2631"/>
                  </a:lnTo>
                  <a:lnTo>
                    <a:pt x="1147" y="2653"/>
                  </a:lnTo>
                  <a:lnTo>
                    <a:pt x="1127" y="2670"/>
                  </a:lnTo>
                  <a:lnTo>
                    <a:pt x="1106" y="2684"/>
                  </a:lnTo>
                  <a:lnTo>
                    <a:pt x="1083" y="2693"/>
                  </a:lnTo>
                  <a:lnTo>
                    <a:pt x="1060" y="2699"/>
                  </a:lnTo>
                  <a:lnTo>
                    <a:pt x="1036" y="2701"/>
                  </a:lnTo>
                  <a:lnTo>
                    <a:pt x="1013" y="2699"/>
                  </a:lnTo>
                  <a:lnTo>
                    <a:pt x="990" y="2693"/>
                  </a:lnTo>
                  <a:lnTo>
                    <a:pt x="968" y="2684"/>
                  </a:lnTo>
                  <a:lnTo>
                    <a:pt x="946" y="2670"/>
                  </a:lnTo>
                  <a:lnTo>
                    <a:pt x="926" y="2653"/>
                  </a:lnTo>
                  <a:lnTo>
                    <a:pt x="908" y="2631"/>
                  </a:lnTo>
                  <a:lnTo>
                    <a:pt x="205" y="1657"/>
                  </a:lnTo>
                  <a:lnTo>
                    <a:pt x="165" y="1599"/>
                  </a:lnTo>
                  <a:lnTo>
                    <a:pt x="127" y="1537"/>
                  </a:lnTo>
                  <a:lnTo>
                    <a:pt x="94" y="1473"/>
                  </a:lnTo>
                  <a:lnTo>
                    <a:pt x="66" y="1405"/>
                  </a:lnTo>
                  <a:lnTo>
                    <a:pt x="43" y="1336"/>
                  </a:lnTo>
                  <a:lnTo>
                    <a:pt x="25" y="1263"/>
                  </a:lnTo>
                  <a:lnTo>
                    <a:pt x="11" y="1190"/>
                  </a:lnTo>
                  <a:lnTo>
                    <a:pt x="3" y="1114"/>
                  </a:lnTo>
                  <a:lnTo>
                    <a:pt x="0" y="1037"/>
                  </a:lnTo>
                  <a:lnTo>
                    <a:pt x="3" y="956"/>
                  </a:lnTo>
                  <a:lnTo>
                    <a:pt x="13" y="877"/>
                  </a:lnTo>
                  <a:lnTo>
                    <a:pt x="28" y="800"/>
                  </a:lnTo>
                  <a:lnTo>
                    <a:pt x="48" y="724"/>
                  </a:lnTo>
                  <a:lnTo>
                    <a:pt x="74" y="651"/>
                  </a:lnTo>
                  <a:lnTo>
                    <a:pt x="106" y="582"/>
                  </a:lnTo>
                  <a:lnTo>
                    <a:pt x="141" y="515"/>
                  </a:lnTo>
                  <a:lnTo>
                    <a:pt x="183" y="450"/>
                  </a:lnTo>
                  <a:lnTo>
                    <a:pt x="228" y="390"/>
                  </a:lnTo>
                  <a:lnTo>
                    <a:pt x="277" y="332"/>
                  </a:lnTo>
                  <a:lnTo>
                    <a:pt x="331" y="278"/>
                  </a:lnTo>
                  <a:lnTo>
                    <a:pt x="388" y="228"/>
                  </a:lnTo>
                  <a:lnTo>
                    <a:pt x="449" y="183"/>
                  </a:lnTo>
                  <a:lnTo>
                    <a:pt x="513" y="143"/>
                  </a:lnTo>
                  <a:lnTo>
                    <a:pt x="581" y="106"/>
                  </a:lnTo>
                  <a:lnTo>
                    <a:pt x="651" y="74"/>
                  </a:lnTo>
                  <a:lnTo>
                    <a:pt x="724" y="48"/>
                  </a:lnTo>
                  <a:lnTo>
                    <a:pt x="799" y="28"/>
                  </a:lnTo>
                  <a:lnTo>
                    <a:pt x="876" y="13"/>
                  </a:lnTo>
                  <a:lnTo>
                    <a:pt x="955" y="4"/>
                  </a:lnTo>
                  <a:lnTo>
                    <a:pt x="1036" y="0"/>
                  </a:lnTo>
                  <a:close/>
                </a:path>
              </a:pathLst>
            </a:custGeom>
            <a:solidFill>
              <a:srgbClr val="1891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 spc="-150" dirty="0">
                <a:ea typeface="맑은 고딕" panose="020B0503020000020004" pitchFamily="50" charset="-127"/>
              </a:endParaRPr>
            </a:p>
          </p:txBody>
        </p:sp>
        <p:sp>
          <p:nvSpPr>
            <p:cNvPr id="158" name="타원 157">
              <a:extLst>
                <a:ext uri="{FF2B5EF4-FFF2-40B4-BE49-F238E27FC236}">
                  <a16:creationId xmlns:a16="http://schemas.microsoft.com/office/drawing/2014/main" id="{D8B41E24-4E1B-4BE8-996E-3C8067A9779D}"/>
                </a:ext>
              </a:extLst>
            </p:cNvPr>
            <p:cNvSpPr/>
            <p:nvPr/>
          </p:nvSpPr>
          <p:spPr>
            <a:xfrm>
              <a:off x="6699130" y="5251478"/>
              <a:ext cx="103418" cy="103417"/>
            </a:xfrm>
            <a:prstGeom prst="ellipse">
              <a:avLst/>
            </a:prstGeom>
            <a:solidFill>
              <a:schemeClr val="bg1"/>
            </a:solidFill>
            <a:ln w="47625">
              <a:solidFill>
                <a:srgbClr val="1891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spc="-150" dirty="0">
                <a:ea typeface="맑은 고딕" panose="020B0503020000020004" pitchFamily="50" charset="-127"/>
              </a:endParaRPr>
            </a:p>
          </p:txBody>
        </p:sp>
      </p:grpSp>
      <p:sp>
        <p:nvSpPr>
          <p:cNvPr id="162" name="텍스트 개체 틀 4">
            <a:extLst>
              <a:ext uri="{FF2B5EF4-FFF2-40B4-BE49-F238E27FC236}">
                <a16:creationId xmlns:a16="http://schemas.microsoft.com/office/drawing/2014/main" id="{CE349571-9CC3-46A1-8CAF-8BD66F96572E}"/>
              </a:ext>
            </a:extLst>
          </p:cNvPr>
          <p:cNvSpPr txBox="1">
            <a:spLocks/>
          </p:cNvSpPr>
          <p:nvPr/>
        </p:nvSpPr>
        <p:spPr>
          <a:xfrm>
            <a:off x="1495848" y="1220510"/>
            <a:ext cx="6099242" cy="36071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None/>
            </a:pPr>
            <a:r>
              <a:rPr lang="en-US" altLang="ko-KR" b="1" dirty="0">
                <a:solidFill>
                  <a:srgbClr val="FF0000"/>
                </a:solidFill>
              </a:rPr>
              <a:t>GK2A is scheduled to be launched in 05:30 ~ 06:30 5</a:t>
            </a:r>
            <a:r>
              <a:rPr lang="en-US" altLang="ko-KR" b="1" baseline="30000" dirty="0">
                <a:solidFill>
                  <a:srgbClr val="FF0000"/>
                </a:solidFill>
              </a:rPr>
              <a:t>th</a:t>
            </a:r>
            <a:r>
              <a:rPr lang="en-US" altLang="ko-KR" b="1" dirty="0">
                <a:solidFill>
                  <a:srgbClr val="FF0000"/>
                </a:solidFill>
              </a:rPr>
              <a:t> December 2018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32378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E18633A-733B-44A6-A747-B8E0856C6B0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733DDD6-014D-4DD2-AFBC-0E67CBFAF56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ko-KR" b="1" dirty="0"/>
              <a:t>Observation Area and Schedule</a:t>
            </a:r>
            <a:endParaRPr lang="ko-KR" altLang="en-US" b="1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3B21F724-3E9D-4A0D-B0F4-573244F21196}"/>
              </a:ext>
            </a:extLst>
          </p:cNvPr>
          <p:cNvSpPr txBox="1">
            <a:spLocks/>
          </p:cNvSpPr>
          <p:nvPr/>
        </p:nvSpPr>
        <p:spPr>
          <a:xfrm>
            <a:off x="457200" y="1579241"/>
            <a:ext cx="8229600" cy="115212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114300" lvl="1" indent="-114300" defTabSz="914400">
              <a:lnSpc>
                <a:spcPct val="130000"/>
              </a:lnSpc>
              <a:spcAft>
                <a:spcPts val="200"/>
              </a:spcAft>
              <a:buFont typeface="Arial"/>
              <a:buBlip>
                <a:blip r:embed="rId2"/>
              </a:buBlip>
            </a:pPr>
            <a:r>
              <a:rPr lang="en-GB" altLang="ko-KR">
                <a:latin typeface="Arial" pitchFamily="34" charset="0"/>
                <a:cs typeface="Arial" pitchFamily="34" charset="0"/>
              </a:rPr>
              <a:t>Full Disk  (FD)</a:t>
            </a:r>
          </a:p>
          <a:p>
            <a:pPr marL="114300" lvl="1" indent="-114300" defTabSz="914400">
              <a:lnSpc>
                <a:spcPct val="130000"/>
              </a:lnSpc>
              <a:spcAft>
                <a:spcPts val="200"/>
              </a:spcAft>
              <a:buFont typeface="Arial"/>
              <a:buBlip>
                <a:blip r:embed="rId2"/>
              </a:buBlip>
            </a:pPr>
            <a:r>
              <a:rPr lang="en-US" altLang="ko-KR">
                <a:latin typeface="Arial" pitchFamily="34" charset="0"/>
                <a:cs typeface="Arial" pitchFamily="34" charset="0"/>
              </a:rPr>
              <a:t>Extended Local Area (ELA) : 3800 X 2400 km (EW X NS)</a:t>
            </a:r>
          </a:p>
          <a:p>
            <a:pPr marL="114300" lvl="1" indent="-114300" defTabSz="914400">
              <a:lnSpc>
                <a:spcPct val="130000"/>
              </a:lnSpc>
              <a:spcAft>
                <a:spcPts val="200"/>
              </a:spcAft>
              <a:buFont typeface="Arial"/>
              <a:buBlip>
                <a:blip r:embed="rId2"/>
              </a:buBlip>
            </a:pPr>
            <a:r>
              <a:rPr lang="en-GB" altLang="ko-KR">
                <a:latin typeface="Arial" pitchFamily="34" charset="0"/>
                <a:cs typeface="Arial" pitchFamily="34" charset="0"/>
              </a:rPr>
              <a:t>Local Area (LA)  1000</a:t>
            </a:r>
            <a:r>
              <a:rPr lang="en-US" altLang="ko-KR">
                <a:latin typeface="Arial" pitchFamily="34" charset="0"/>
                <a:cs typeface="Arial" pitchFamily="34" charset="0"/>
              </a:rPr>
              <a:t> X 1000 km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텍스트 개체 틀 4">
            <a:extLst>
              <a:ext uri="{FF2B5EF4-FFF2-40B4-BE49-F238E27FC236}">
                <a16:creationId xmlns:a16="http://schemas.microsoft.com/office/drawing/2014/main" id="{9A3809C1-A888-48D7-B0B4-211189316C70}"/>
              </a:ext>
            </a:extLst>
          </p:cNvPr>
          <p:cNvSpPr txBox="1">
            <a:spLocks/>
          </p:cNvSpPr>
          <p:nvPr/>
        </p:nvSpPr>
        <p:spPr>
          <a:xfrm>
            <a:off x="457200" y="1219200"/>
            <a:ext cx="3813808" cy="36071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altLang="ko-KR"/>
              <a:t>1 FD + 5 ELA + 5 LA : 10 min</a:t>
            </a:r>
            <a:endParaRPr lang="ko-KR" alt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1435BF8-AF2A-4659-A9A4-28657EC6A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3"/>
          <a:stretch/>
        </p:blipFill>
        <p:spPr bwMode="auto">
          <a:xfrm>
            <a:off x="601216" y="2875384"/>
            <a:ext cx="7730182" cy="3922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3687062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6AEAF91-D95F-4893-93E5-D99179AE3E3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8AE5ECD-51A5-43EB-8B2D-2F71F5564CA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ko-KR" b="1" dirty="0"/>
              <a:t>GK-2A 10-minute Timeline</a:t>
            </a:r>
            <a:endParaRPr lang="ko-KR" altLang="en-US" b="1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DCB74B3-25F0-4116-8101-44E031AD9386}"/>
              </a:ext>
            </a:extLst>
          </p:cNvPr>
          <p:cNvSpPr/>
          <p:nvPr/>
        </p:nvSpPr>
        <p:spPr>
          <a:xfrm>
            <a:off x="345539" y="1432925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KMA will operate 3 different observation areas with 10-min schedule</a:t>
            </a:r>
            <a:endParaRPr lang="en-US" altLang="ko-KR" sz="2000" dirty="0">
              <a:ea typeface="굴림" pitchFamily="50" charset="-127"/>
              <a:cs typeface="Arial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DC1249E-E491-4B8D-9C28-934D874ACFD3}"/>
              </a:ext>
            </a:extLst>
          </p:cNvPr>
          <p:cNvSpPr/>
          <p:nvPr/>
        </p:nvSpPr>
        <p:spPr>
          <a:xfrm>
            <a:off x="446011" y="1782079"/>
            <a:ext cx="7316351" cy="1202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2"/>
              </a:buBlip>
            </a:pP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FD : Full Disk</a:t>
            </a:r>
          </a:p>
          <a:p>
            <a:pPr marL="114300" lvl="1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2"/>
              </a:buBlip>
            </a:pP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ELA : Extended Local Area centered Korean Peninsular</a:t>
            </a:r>
          </a:p>
          <a:p>
            <a:pPr marL="114300" lvl="1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2"/>
              </a:buBlip>
            </a:pP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LA : Target Area which can observe any area by user request 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CD65381-8AE8-48CB-A9CB-FE2111923206}"/>
              </a:ext>
            </a:extLst>
          </p:cNvPr>
          <p:cNvSpPr/>
          <p:nvPr/>
        </p:nvSpPr>
        <p:spPr>
          <a:xfrm>
            <a:off x="345539" y="3308446"/>
            <a:ext cx="8712968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The official request of target area observations by global users</a:t>
            </a:r>
          </a:p>
          <a:p>
            <a:pPr>
              <a:spcBef>
                <a:spcPts val="600"/>
              </a:spcBef>
            </a:pP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over the Asian Pacific region (RA II and RA V) will be available 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E6F6D5C-2BC9-4CEC-9949-9266A15EF399}"/>
              </a:ext>
            </a:extLst>
          </p:cNvPr>
          <p:cNvSpPr/>
          <p:nvPr/>
        </p:nvSpPr>
        <p:spPr>
          <a:xfrm>
            <a:off x="446011" y="4038600"/>
            <a:ext cx="7892415" cy="1917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2"/>
              </a:buBlip>
            </a:pP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The first priority is the disasters monitoring over Korean Peninsular, </a:t>
            </a:r>
          </a:p>
          <a:p>
            <a:pPr marL="0" lvl="1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</a:pP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  such as typhoon, wild fire </a:t>
            </a:r>
            <a:r>
              <a:rPr lang="en-US" altLang="ko-KR" sz="16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etc</a:t>
            </a:r>
            <a:endParaRPr lang="en-US" altLang="ko-KR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  <a:p>
            <a:pPr marL="114300" lvl="1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2"/>
              </a:buBlip>
            </a:pP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Global users submit official request form defining specific measurement area via designated web page (or email)</a:t>
            </a:r>
          </a:p>
          <a:p>
            <a:pPr marL="114300" lvl="1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2"/>
              </a:buBlip>
            </a:pP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Decision will be made before disseminating images via designated web page </a:t>
            </a:r>
          </a:p>
        </p:txBody>
      </p:sp>
    </p:spTree>
    <p:extLst>
      <p:ext uri="{BB962C8B-B14F-4D97-AF65-F5344CB8AC3E}">
        <p14:creationId xmlns:p14="http://schemas.microsoft.com/office/powerpoint/2010/main" val="321871355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6F9C8D2-C89C-4C9E-BE65-9380C2CD2FC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F3A3887-8EBB-448F-8F3C-7242B89BF5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486400" cy="533400"/>
          </a:xfrm>
        </p:spPr>
        <p:txBody>
          <a:bodyPr/>
          <a:lstStyle/>
          <a:p>
            <a:r>
              <a:rPr lang="en-US" altLang="ko-KR" b="1" dirty="0"/>
              <a:t>GK-2A/AMI Geophysical Products </a:t>
            </a:r>
            <a:endParaRPr lang="ko-KR" altLang="en-US" b="1" dirty="0"/>
          </a:p>
        </p:txBody>
      </p:sp>
      <p:sp>
        <p:nvSpPr>
          <p:cNvPr id="5" name="양쪽 모서리가 둥근 사각형 6">
            <a:extLst>
              <a:ext uri="{FF2B5EF4-FFF2-40B4-BE49-F238E27FC236}">
                <a16:creationId xmlns:a16="http://schemas.microsoft.com/office/drawing/2014/main" id="{219BB59F-7B20-45BD-850C-7A8C73A7AD68}"/>
              </a:ext>
            </a:extLst>
          </p:cNvPr>
          <p:cNvSpPr/>
          <p:nvPr/>
        </p:nvSpPr>
        <p:spPr>
          <a:xfrm>
            <a:off x="2" y="5205739"/>
            <a:ext cx="9156312" cy="1693003"/>
          </a:xfrm>
          <a:prstGeom prst="round2SameRect">
            <a:avLst>
              <a:gd name="adj1" fmla="val 20512"/>
              <a:gd name="adj2" fmla="val 0"/>
            </a:avLst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endParaRPr lang="ko-KR" altLang="en-US" sz="1000" spc="-15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B0840471-703E-4B9C-8881-B14A936A4A31}"/>
              </a:ext>
            </a:extLst>
          </p:cNvPr>
          <p:cNvGrpSpPr/>
          <p:nvPr/>
        </p:nvGrpSpPr>
        <p:grpSpPr>
          <a:xfrm flipH="1">
            <a:off x="6948265" y="5109180"/>
            <a:ext cx="2271342" cy="343995"/>
            <a:chOff x="-75504" y="1869858"/>
            <a:chExt cx="2652636" cy="401742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F23AA145-6BE3-4602-A76D-FFF387261388}"/>
                </a:ext>
              </a:extLst>
            </p:cNvPr>
            <p:cNvGrpSpPr/>
            <p:nvPr/>
          </p:nvGrpSpPr>
          <p:grpSpPr>
            <a:xfrm>
              <a:off x="723900" y="1980998"/>
              <a:ext cx="162871" cy="165252"/>
              <a:chOff x="2122217" y="1509424"/>
              <a:chExt cx="162871" cy="165252"/>
            </a:xfrm>
          </p:grpSpPr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C2D6AD3E-3D49-4F16-83D6-7A2EF70DF428}"/>
                  </a:ext>
                </a:extLst>
              </p:cNvPr>
              <p:cNvSpPr/>
              <p:nvPr/>
            </p:nvSpPr>
            <p:spPr>
              <a:xfrm>
                <a:off x="2175247" y="1564835"/>
                <a:ext cx="109841" cy="109841"/>
              </a:xfrm>
              <a:prstGeom prst="rect">
                <a:avLst/>
              </a:prstGeom>
              <a:solidFill>
                <a:srgbClr val="D3EA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00" b="1" spc="-15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38058F25-40C7-4088-B694-126E8F22544F}"/>
                  </a:ext>
                </a:extLst>
              </p:cNvPr>
              <p:cNvSpPr/>
              <p:nvPr/>
            </p:nvSpPr>
            <p:spPr>
              <a:xfrm>
                <a:off x="2122217" y="1509424"/>
                <a:ext cx="133350" cy="133350"/>
              </a:xfrm>
              <a:prstGeom prst="rect">
                <a:avLst/>
              </a:prstGeom>
              <a:solidFill>
                <a:srgbClr val="377D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00" b="1" spc="-15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</p:txBody>
          </p:sp>
          <p:cxnSp>
            <p:nvCxnSpPr>
              <p:cNvPr id="15" name="직선 연결선 14">
                <a:extLst>
                  <a:ext uri="{FF2B5EF4-FFF2-40B4-BE49-F238E27FC236}">
                    <a16:creationId xmlns:a16="http://schemas.microsoft.com/office/drawing/2014/main" id="{C5994F15-F50A-4718-98BB-0B7C72FBF006}"/>
                  </a:ext>
                </a:extLst>
              </p:cNvPr>
              <p:cNvCxnSpPr/>
              <p:nvPr/>
            </p:nvCxnSpPr>
            <p:spPr>
              <a:xfrm>
                <a:off x="2209609" y="1595438"/>
                <a:ext cx="45244" cy="45244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6FCE9834-7EF7-4581-8438-9E127B4BDE5F}"/>
                </a:ext>
              </a:extLst>
            </p:cNvPr>
            <p:cNvGrpSpPr/>
            <p:nvPr/>
          </p:nvGrpSpPr>
          <p:grpSpPr>
            <a:xfrm>
              <a:off x="-75504" y="1869858"/>
              <a:ext cx="2652636" cy="401742"/>
              <a:chOff x="-75504" y="1869858"/>
              <a:chExt cx="2652636" cy="401742"/>
            </a:xfrm>
          </p:grpSpPr>
          <p:sp>
            <p:nvSpPr>
              <p:cNvPr id="9" name="직각 삼각형 11">
                <a:extLst>
                  <a:ext uri="{FF2B5EF4-FFF2-40B4-BE49-F238E27FC236}">
                    <a16:creationId xmlns:a16="http://schemas.microsoft.com/office/drawing/2014/main" id="{D2C66AA9-5E97-4C70-99D0-A3756D1F6962}"/>
                  </a:ext>
                </a:extLst>
              </p:cNvPr>
              <p:cNvSpPr/>
              <p:nvPr/>
            </p:nvSpPr>
            <p:spPr>
              <a:xfrm rot="16200000">
                <a:off x="2495066" y="1906451"/>
                <a:ext cx="89837" cy="74294"/>
              </a:xfrm>
              <a:custGeom>
                <a:avLst/>
                <a:gdLst>
                  <a:gd name="connsiteX0" fmla="*/ 0 w 89837"/>
                  <a:gd name="connsiteY0" fmla="*/ 45719 h 45719"/>
                  <a:gd name="connsiteX1" fmla="*/ 0 w 89837"/>
                  <a:gd name="connsiteY1" fmla="*/ 0 h 45719"/>
                  <a:gd name="connsiteX2" fmla="*/ 89837 w 89837"/>
                  <a:gd name="connsiteY2" fmla="*/ 45719 h 45719"/>
                  <a:gd name="connsiteX3" fmla="*/ 0 w 89837"/>
                  <a:gd name="connsiteY3" fmla="*/ 45719 h 45719"/>
                  <a:gd name="connsiteX0" fmla="*/ 0 w 89837"/>
                  <a:gd name="connsiteY0" fmla="*/ 74294 h 74294"/>
                  <a:gd name="connsiteX1" fmla="*/ 0 w 89837"/>
                  <a:gd name="connsiteY1" fmla="*/ 0 h 74294"/>
                  <a:gd name="connsiteX2" fmla="*/ 89837 w 89837"/>
                  <a:gd name="connsiteY2" fmla="*/ 45719 h 74294"/>
                  <a:gd name="connsiteX3" fmla="*/ 0 w 89837"/>
                  <a:gd name="connsiteY3" fmla="*/ 74294 h 74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837" h="74294">
                    <a:moveTo>
                      <a:pt x="0" y="74294"/>
                    </a:moveTo>
                    <a:lnTo>
                      <a:pt x="0" y="0"/>
                    </a:lnTo>
                    <a:lnTo>
                      <a:pt x="89837" y="45719"/>
                    </a:lnTo>
                    <a:lnTo>
                      <a:pt x="0" y="74294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pc="-150" dirty="0">
                  <a:latin typeface="+mn-ea"/>
                </a:endParaRPr>
              </a:p>
            </p:txBody>
          </p:sp>
          <p:sp>
            <p:nvSpPr>
              <p:cNvPr id="10" name="자유형 11">
                <a:extLst>
                  <a:ext uri="{FF2B5EF4-FFF2-40B4-BE49-F238E27FC236}">
                    <a16:creationId xmlns:a16="http://schemas.microsoft.com/office/drawing/2014/main" id="{C0A349BE-D16A-4EA9-9BEC-7DB0A6E88C09}"/>
                  </a:ext>
                </a:extLst>
              </p:cNvPr>
              <p:cNvSpPr/>
              <p:nvPr/>
            </p:nvSpPr>
            <p:spPr>
              <a:xfrm>
                <a:off x="544502" y="1902621"/>
                <a:ext cx="2016051" cy="368979"/>
              </a:xfrm>
              <a:custGeom>
                <a:avLst/>
                <a:gdLst>
                  <a:gd name="connsiteX0" fmla="*/ 0 w 2016052"/>
                  <a:gd name="connsiteY0" fmla="*/ 0 h 368979"/>
                  <a:gd name="connsiteX1" fmla="*/ 2016052 w 2016052"/>
                  <a:gd name="connsiteY1" fmla="*/ 0 h 368979"/>
                  <a:gd name="connsiteX2" fmla="*/ 1849384 w 2016052"/>
                  <a:gd name="connsiteY2" fmla="*/ 368979 h 368979"/>
                  <a:gd name="connsiteX3" fmla="*/ 0 w 2016052"/>
                  <a:gd name="connsiteY3" fmla="*/ 368979 h 368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6052" h="368979">
                    <a:moveTo>
                      <a:pt x="0" y="0"/>
                    </a:moveTo>
                    <a:lnTo>
                      <a:pt x="2016052" y="0"/>
                    </a:lnTo>
                    <a:lnTo>
                      <a:pt x="1849384" y="368979"/>
                    </a:lnTo>
                    <a:lnTo>
                      <a:pt x="0" y="368979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18000" rtlCol="0" anchor="ctr"/>
              <a:lstStyle/>
              <a:p>
                <a:pPr algn="ctr"/>
                <a:endParaRPr lang="ko-KR" altLang="en-US" sz="1600" b="1" spc="-15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1" name="자유형 12">
                <a:extLst>
                  <a:ext uri="{FF2B5EF4-FFF2-40B4-BE49-F238E27FC236}">
                    <a16:creationId xmlns:a16="http://schemas.microsoft.com/office/drawing/2014/main" id="{59E7547D-3048-4C43-8B1A-4651D729CF1E}"/>
                  </a:ext>
                </a:extLst>
              </p:cNvPr>
              <p:cNvSpPr/>
              <p:nvPr/>
            </p:nvSpPr>
            <p:spPr>
              <a:xfrm>
                <a:off x="1" y="1902621"/>
                <a:ext cx="2441126" cy="368979"/>
              </a:xfrm>
              <a:custGeom>
                <a:avLst/>
                <a:gdLst>
                  <a:gd name="connsiteX0" fmla="*/ 0 w 2016052"/>
                  <a:gd name="connsiteY0" fmla="*/ 0 h 368979"/>
                  <a:gd name="connsiteX1" fmla="*/ 2016052 w 2016052"/>
                  <a:gd name="connsiteY1" fmla="*/ 0 h 368979"/>
                  <a:gd name="connsiteX2" fmla="*/ 1849384 w 2016052"/>
                  <a:gd name="connsiteY2" fmla="*/ 368979 h 368979"/>
                  <a:gd name="connsiteX3" fmla="*/ 0 w 2016052"/>
                  <a:gd name="connsiteY3" fmla="*/ 368979 h 368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6052" h="368979">
                    <a:moveTo>
                      <a:pt x="0" y="0"/>
                    </a:moveTo>
                    <a:lnTo>
                      <a:pt x="2016052" y="0"/>
                    </a:lnTo>
                    <a:lnTo>
                      <a:pt x="1849384" y="368979"/>
                    </a:lnTo>
                    <a:lnTo>
                      <a:pt x="0" y="368979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18000" rtlCol="0" anchor="ctr"/>
              <a:lstStyle/>
              <a:p>
                <a:pPr algn="ctr"/>
                <a:endParaRPr lang="ko-KR" altLang="en-US" sz="1600" b="1" spc="-15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79A279EB-3E13-49B9-96DE-CDCE44674903}"/>
                  </a:ext>
                </a:extLst>
              </p:cNvPr>
              <p:cNvSpPr/>
              <p:nvPr/>
            </p:nvSpPr>
            <p:spPr>
              <a:xfrm>
                <a:off x="-75504" y="1869858"/>
                <a:ext cx="2542688" cy="3953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ko-KR" sz="16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Secondary Products</a:t>
                </a:r>
              </a:p>
            </p:txBody>
          </p:sp>
        </p:grp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9230A6FA-75F9-4C60-B125-F71E01F1775D}"/>
              </a:ext>
            </a:extLst>
          </p:cNvPr>
          <p:cNvGrpSpPr/>
          <p:nvPr/>
        </p:nvGrpSpPr>
        <p:grpSpPr>
          <a:xfrm>
            <a:off x="708952" y="1395198"/>
            <a:ext cx="7631042" cy="3164628"/>
            <a:chOff x="1079662" y="1833332"/>
            <a:chExt cx="8653078" cy="3588471"/>
          </a:xfrm>
        </p:grpSpPr>
        <p:sp>
          <p:nvSpPr>
            <p:cNvPr id="17" name="순서도: 수행의 시작/종료 16">
              <a:extLst>
                <a:ext uri="{FF2B5EF4-FFF2-40B4-BE49-F238E27FC236}">
                  <a16:creationId xmlns:a16="http://schemas.microsoft.com/office/drawing/2014/main" id="{6BD36359-73AA-4CC2-B039-27BF0FBB4CA4}"/>
                </a:ext>
              </a:extLst>
            </p:cNvPr>
            <p:cNvSpPr/>
            <p:nvPr/>
          </p:nvSpPr>
          <p:spPr>
            <a:xfrm rot="10800000">
              <a:off x="1079662" y="2209799"/>
              <a:ext cx="8653078" cy="3212004"/>
            </a:xfrm>
            <a:prstGeom prst="flowChartTerminator">
              <a:avLst/>
            </a:prstGeom>
            <a:solidFill>
              <a:schemeClr val="accent1">
                <a:lumMod val="20000"/>
                <a:lumOff val="80000"/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100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0DC03740-E98A-4E98-A0FC-604C56C39996}"/>
                </a:ext>
              </a:extLst>
            </p:cNvPr>
            <p:cNvGrpSpPr/>
            <p:nvPr/>
          </p:nvGrpSpPr>
          <p:grpSpPr>
            <a:xfrm>
              <a:off x="1310652" y="1833332"/>
              <a:ext cx="8217451" cy="3379679"/>
              <a:chOff x="1272552" y="1693632"/>
              <a:chExt cx="8217451" cy="3379679"/>
            </a:xfrm>
          </p:grpSpPr>
          <p:sp>
            <p:nvSpPr>
              <p:cNvPr id="19" name="모서리가 둥근 직사각형 20">
                <a:extLst>
                  <a:ext uri="{FF2B5EF4-FFF2-40B4-BE49-F238E27FC236}">
                    <a16:creationId xmlns:a16="http://schemas.microsoft.com/office/drawing/2014/main" id="{CFEF45FE-4B9B-492F-8A3C-06CE8A932D5D}"/>
                  </a:ext>
                </a:extLst>
              </p:cNvPr>
              <p:cNvSpPr/>
              <p:nvPr/>
            </p:nvSpPr>
            <p:spPr>
              <a:xfrm>
                <a:off x="1588051" y="2565734"/>
                <a:ext cx="7548017" cy="2175088"/>
              </a:xfrm>
              <a:prstGeom prst="roundRect">
                <a:avLst>
                  <a:gd name="adj" fmla="val 50000"/>
                </a:avLst>
              </a:prstGeom>
              <a:noFill/>
              <a:ln w="177800">
                <a:solidFill>
                  <a:srgbClr val="C4CC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pc="-150">
                  <a:latin typeface="+mn-ea"/>
                </a:endParaRPr>
              </a:p>
            </p:txBody>
          </p:sp>
          <p:sp>
            <p:nvSpPr>
              <p:cNvPr id="20" name="모서리가 둥근 직사각형 21">
                <a:extLst>
                  <a:ext uri="{FF2B5EF4-FFF2-40B4-BE49-F238E27FC236}">
                    <a16:creationId xmlns:a16="http://schemas.microsoft.com/office/drawing/2014/main" id="{D612DF97-BD23-4199-A464-A827BCC4F704}"/>
                  </a:ext>
                </a:extLst>
              </p:cNvPr>
              <p:cNvSpPr/>
              <p:nvPr/>
            </p:nvSpPr>
            <p:spPr>
              <a:xfrm>
                <a:off x="1330215" y="2298569"/>
                <a:ext cx="8063688" cy="2709417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solidFill>
                  <a:srgbClr val="B6DCF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pc="-150">
                  <a:latin typeface="+mn-ea"/>
                </a:endParaRPr>
              </a:p>
            </p:txBody>
          </p:sp>
          <p:sp>
            <p:nvSpPr>
              <p:cNvPr id="21" name="타원 20">
                <a:extLst>
                  <a:ext uri="{FF2B5EF4-FFF2-40B4-BE49-F238E27FC236}">
                    <a16:creationId xmlns:a16="http://schemas.microsoft.com/office/drawing/2014/main" id="{E26AE1B1-64C2-4BE9-A4E1-169B6FF9E7B0}"/>
                  </a:ext>
                </a:extLst>
              </p:cNvPr>
              <p:cNvSpPr/>
              <p:nvPr/>
            </p:nvSpPr>
            <p:spPr>
              <a:xfrm>
                <a:off x="2327039" y="2308945"/>
                <a:ext cx="68320" cy="67644"/>
              </a:xfrm>
              <a:prstGeom prst="ellipse">
                <a:avLst/>
              </a:prstGeom>
              <a:solidFill>
                <a:srgbClr val="BEEB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spc="-150">
                  <a:latin typeface="+mn-ea"/>
                </a:endParaRPr>
              </a:p>
            </p:txBody>
          </p:sp>
          <p:sp>
            <p:nvSpPr>
              <p:cNvPr id="22" name="타원 21">
                <a:extLst>
                  <a:ext uri="{FF2B5EF4-FFF2-40B4-BE49-F238E27FC236}">
                    <a16:creationId xmlns:a16="http://schemas.microsoft.com/office/drawing/2014/main" id="{3E34BFAF-6164-4F0A-A65A-3422DCE27ECB}"/>
                  </a:ext>
                </a:extLst>
              </p:cNvPr>
              <p:cNvSpPr/>
              <p:nvPr/>
            </p:nvSpPr>
            <p:spPr>
              <a:xfrm>
                <a:off x="5747110" y="2272225"/>
                <a:ext cx="42222" cy="41804"/>
              </a:xfrm>
              <a:prstGeom prst="ellipse">
                <a:avLst/>
              </a:prstGeom>
              <a:solidFill>
                <a:srgbClr val="BEEB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spc="-150">
                  <a:latin typeface="+mn-ea"/>
                </a:endParaRPr>
              </a:p>
            </p:txBody>
          </p:sp>
          <p:sp>
            <p:nvSpPr>
              <p:cNvPr id="23" name="타원 22">
                <a:extLst>
                  <a:ext uri="{FF2B5EF4-FFF2-40B4-BE49-F238E27FC236}">
                    <a16:creationId xmlns:a16="http://schemas.microsoft.com/office/drawing/2014/main" id="{E06A7DA9-C634-40E3-9D92-BCC3056F5250}"/>
                  </a:ext>
                </a:extLst>
              </p:cNvPr>
              <p:cNvSpPr/>
              <p:nvPr/>
            </p:nvSpPr>
            <p:spPr>
              <a:xfrm>
                <a:off x="3455203" y="4990672"/>
                <a:ext cx="42222" cy="41804"/>
              </a:xfrm>
              <a:prstGeom prst="ellipse">
                <a:avLst/>
              </a:prstGeom>
              <a:solidFill>
                <a:srgbClr val="BEEB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spc="-150">
                  <a:latin typeface="+mn-ea"/>
                </a:endParaRPr>
              </a:p>
            </p:txBody>
          </p:sp>
          <p:sp>
            <p:nvSpPr>
              <p:cNvPr id="24" name="타원 23">
                <a:extLst>
                  <a:ext uri="{FF2B5EF4-FFF2-40B4-BE49-F238E27FC236}">
                    <a16:creationId xmlns:a16="http://schemas.microsoft.com/office/drawing/2014/main" id="{B62AE5A5-7CAF-4174-94A9-FB17D5E5C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6639" y="2427110"/>
                <a:ext cx="624916" cy="618730"/>
              </a:xfrm>
              <a:prstGeom prst="ellipse">
                <a:avLst/>
              </a:prstGeom>
              <a:blipFill>
                <a:blip r:embed="rId2" cstate="print"/>
                <a:stretch>
                  <a:fillRect/>
                </a:stretch>
              </a:blipFill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100" spc="-150">
                  <a:solidFill>
                    <a:schemeClr val="tx1"/>
                  </a:solidFill>
                  <a:latin typeface="+mn-ea"/>
                </a:endParaRPr>
              </a:p>
            </p:txBody>
          </p:sp>
          <p:pic>
            <p:nvPicPr>
              <p:cNvPr id="25" name="_x1021165088" descr="EMB000025f02521">
                <a:extLst>
                  <a:ext uri="{FF2B5EF4-FFF2-40B4-BE49-F238E27FC236}">
                    <a16:creationId xmlns:a16="http://schemas.microsoft.com/office/drawing/2014/main" id="{9688DF18-6D4D-4FDD-803E-3FE131477F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57" t="12906" r="3657" b="12906"/>
              <a:stretch/>
            </p:blipFill>
            <p:spPr bwMode="auto">
              <a:xfrm>
                <a:off x="8865087" y="3017175"/>
                <a:ext cx="624916" cy="618730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41" descr="GCT_200406101013">
                <a:extLst>
                  <a:ext uri="{FF2B5EF4-FFF2-40B4-BE49-F238E27FC236}">
                    <a16:creationId xmlns:a16="http://schemas.microsoft.com/office/drawing/2014/main" id="{BFA651EA-8DF5-4EAE-8DE1-B9600A0D47EB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1" r="17289" b="17289"/>
              <a:stretch/>
            </p:blipFill>
            <p:spPr bwMode="auto">
              <a:xfrm>
                <a:off x="8858834" y="3721226"/>
                <a:ext cx="631166" cy="624918"/>
              </a:xfrm>
              <a:prstGeom prst="ellipse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9525">
                <a:solidFill>
                  <a:schemeClr val="bg1">
                    <a:lumMod val="85000"/>
                  </a:schemeClr>
                </a:solidFill>
              </a:ln>
              <a:effectLst/>
              <a:extLst/>
            </p:spPr>
          </p:pic>
          <p:pic>
            <p:nvPicPr>
              <p:cNvPr id="27" name="그림 26">
                <a:extLst>
                  <a:ext uri="{FF2B5EF4-FFF2-40B4-BE49-F238E27FC236}">
                    <a16:creationId xmlns:a16="http://schemas.microsoft.com/office/drawing/2014/main" id="{9FF83277-3980-485F-AAE3-8C8F1F149A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08" t="16076" r="7427" b="23642"/>
              <a:stretch/>
            </p:blipFill>
            <p:spPr>
              <a:xfrm>
                <a:off x="8396639" y="4293880"/>
                <a:ext cx="631166" cy="624920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</p:pic>
          <p:sp>
            <p:nvSpPr>
              <p:cNvPr id="28" name="타원 27">
                <a:extLst>
                  <a:ext uri="{FF2B5EF4-FFF2-40B4-BE49-F238E27FC236}">
                    <a16:creationId xmlns:a16="http://schemas.microsoft.com/office/drawing/2014/main" id="{2FB4E998-BBF2-4DF6-8C73-0823AA188F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3380" y="4430166"/>
                <a:ext cx="631166" cy="618732"/>
              </a:xfrm>
              <a:prstGeom prst="ellipse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100" spc="-150">
                  <a:solidFill>
                    <a:schemeClr val="tx1"/>
                  </a:solidFill>
                  <a:latin typeface="+mn-ea"/>
                </a:endParaRPr>
              </a:p>
            </p:txBody>
          </p:sp>
          <p:pic>
            <p:nvPicPr>
              <p:cNvPr id="29" name="Picture 2" descr="이미지없음">
                <a:extLst>
                  <a:ext uri="{FF2B5EF4-FFF2-40B4-BE49-F238E27FC236}">
                    <a16:creationId xmlns:a16="http://schemas.microsoft.com/office/drawing/2014/main" id="{E509465E-7F7E-4212-9F08-E9FA355549BE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2243" y="2250615"/>
                <a:ext cx="606538" cy="600532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  <a:effectLst/>
              <a:extLst/>
            </p:spPr>
          </p:pic>
          <p:pic>
            <p:nvPicPr>
              <p:cNvPr id="30" name="Picture 3" descr="L:\School\0. 연구\0.대기항공_2017\ozone\TOZ20160805_0000_BCAHIrad_ERA_june_Tops768_Qops768_0.7K_inflation3_with_CLDmask_FULL.png">
                <a:extLst>
                  <a:ext uri="{FF2B5EF4-FFF2-40B4-BE49-F238E27FC236}">
                    <a16:creationId xmlns:a16="http://schemas.microsoft.com/office/drawing/2014/main" id="{FFB15988-8176-4FEE-8251-649BDB2EC1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22" t="12545" r="9177" b="12545"/>
              <a:stretch/>
            </p:blipFill>
            <p:spPr bwMode="auto">
              <a:xfrm>
                <a:off x="6732377" y="2246615"/>
                <a:ext cx="582007" cy="604000"/>
              </a:xfrm>
              <a:prstGeom prst="rect">
                <a:avLst/>
              </a:prstGeom>
              <a:ln w="9525">
                <a:noFill/>
              </a:ln>
            </p:spPr>
          </p:pic>
          <p:pic>
            <p:nvPicPr>
              <p:cNvPr id="31" name="Picture 20">
                <a:extLst>
                  <a:ext uri="{FF2B5EF4-FFF2-40B4-BE49-F238E27FC236}">
                    <a16:creationId xmlns:a16="http://schemas.microsoft.com/office/drawing/2014/main" id="{8659931E-6D7F-42EA-80A2-3E125426D9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68" t="11367" r="8012" b="14770"/>
              <a:stretch/>
            </p:blipFill>
            <p:spPr>
              <a:xfrm>
                <a:off x="6892581" y="4466028"/>
                <a:ext cx="588702" cy="582870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</p:pic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FB2FAFA2-B27E-41BA-8D40-1AEC4652AE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5432" y="2250309"/>
                <a:ext cx="609085" cy="603054"/>
              </a:xfrm>
              <a:prstGeom prst="ellipse">
                <a:avLst/>
              </a:prstGeom>
              <a:blipFill>
                <a:blip r:embed="rId10" cstate="print"/>
                <a:stretch>
                  <a:fillRect/>
                </a:stretch>
              </a:blipFill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100" spc="-150">
                  <a:solidFill>
                    <a:schemeClr val="tx1"/>
                  </a:solidFill>
                  <a:latin typeface="+mn-ea"/>
                </a:endParaRPr>
              </a:p>
            </p:txBody>
          </p:sp>
          <p:pic>
            <p:nvPicPr>
              <p:cNvPr id="33" name="Picture 2" descr="이미지없음">
                <a:extLst>
                  <a:ext uri="{FF2B5EF4-FFF2-40B4-BE49-F238E27FC236}">
                    <a16:creationId xmlns:a16="http://schemas.microsoft.com/office/drawing/2014/main" id="{5BA10481-CBB1-454F-A466-CCCF468BFA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207" t="13959" r="11411" b="13786"/>
              <a:stretch/>
            </p:blipFill>
            <p:spPr bwMode="auto">
              <a:xfrm>
                <a:off x="5051941" y="2263447"/>
                <a:ext cx="595630" cy="58870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>
                    <a:lumMod val="8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  <a:extLst/>
            </p:spPr>
          </p:pic>
          <p:pic>
            <p:nvPicPr>
              <p:cNvPr id="34" name="Picture 10" descr="이미지없음">
                <a:extLst>
                  <a:ext uri="{FF2B5EF4-FFF2-40B4-BE49-F238E27FC236}">
                    <a16:creationId xmlns:a16="http://schemas.microsoft.com/office/drawing/2014/main" id="{3665BB17-ECB5-41B4-B793-6D82CB4256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686" t="11759" r="15686" b="19603"/>
              <a:stretch/>
            </p:blipFill>
            <p:spPr bwMode="auto">
              <a:xfrm>
                <a:off x="4219494" y="2263449"/>
                <a:ext cx="594588" cy="58869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>
                    <a:lumMod val="85000"/>
                  </a:schemeClr>
                </a:solidFill>
              </a:ln>
              <a:effectLst/>
              <a:extLst/>
            </p:spPr>
          </p:pic>
          <p:sp>
            <p:nvSpPr>
              <p:cNvPr id="35" name="모서리가 둥근 직사각형 36">
                <a:extLst>
                  <a:ext uri="{FF2B5EF4-FFF2-40B4-BE49-F238E27FC236}">
                    <a16:creationId xmlns:a16="http://schemas.microsoft.com/office/drawing/2014/main" id="{1C4C5ED7-F2B4-4BE5-9662-D46F5D4E27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5850" y="2249891"/>
                <a:ext cx="612604" cy="606538"/>
              </a:xfrm>
              <a:prstGeom prst="roundRect">
                <a:avLst/>
              </a:prstGeom>
              <a:blipFill>
                <a:blip r:embed="rId13" cstate="print"/>
                <a:stretch>
                  <a:fillRect/>
                </a:stretch>
              </a:blip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100" spc="-150">
                  <a:solidFill>
                    <a:schemeClr val="tx1"/>
                  </a:solidFill>
                  <a:latin typeface="+mn-ea"/>
                </a:endParaRPr>
              </a:p>
            </p:txBody>
          </p:sp>
          <p:pic>
            <p:nvPicPr>
              <p:cNvPr id="36" name="_x202901088" descr="EMB00001518b204">
                <a:extLst>
                  <a:ext uri="{FF2B5EF4-FFF2-40B4-BE49-F238E27FC236}">
                    <a16:creationId xmlns:a16="http://schemas.microsoft.com/office/drawing/2014/main" id="{679E565E-1D13-4324-A057-EFB2942988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436" t="31801" r="34436" b="37070"/>
              <a:stretch/>
            </p:blipFill>
            <p:spPr bwMode="auto">
              <a:xfrm>
                <a:off x="3396314" y="2257558"/>
                <a:ext cx="585320" cy="57952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>
                    <a:lumMod val="85000"/>
                  </a:schemeClr>
                </a:solidFill>
              </a:ln>
              <a:effectLst/>
              <a:extLst/>
            </p:spPr>
          </p:pic>
          <p:pic>
            <p:nvPicPr>
              <p:cNvPr id="37" name="Picture 6">
                <a:extLst>
                  <a:ext uri="{FF2B5EF4-FFF2-40B4-BE49-F238E27FC236}">
                    <a16:creationId xmlns:a16="http://schemas.microsoft.com/office/drawing/2014/main" id="{BCA277DD-4FDA-40DA-B67A-D0CA8CC64EEF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3" r="6147" b="4453"/>
              <a:stretch/>
            </p:blipFill>
            <p:spPr bwMode="auto">
              <a:xfrm>
                <a:off x="1664138" y="2408361"/>
                <a:ext cx="643852" cy="637478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38" name="내용 개체 틀 4">
                <a:extLst>
                  <a:ext uri="{FF2B5EF4-FFF2-40B4-BE49-F238E27FC236}">
                    <a16:creationId xmlns:a16="http://schemas.microsoft.com/office/drawing/2014/main" id="{56B6DA25-FBFD-41CD-8D5C-19997311C0A1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8" t="39077" r="44429" b="14407"/>
              <a:stretch/>
            </p:blipFill>
            <p:spPr bwMode="auto">
              <a:xfrm>
                <a:off x="1272552" y="3035372"/>
                <a:ext cx="618728" cy="600532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</p:pic>
          <p:sp>
            <p:nvSpPr>
              <p:cNvPr id="39" name="타원 38">
                <a:extLst>
                  <a:ext uri="{FF2B5EF4-FFF2-40B4-BE49-F238E27FC236}">
                    <a16:creationId xmlns:a16="http://schemas.microsoft.com/office/drawing/2014/main" id="{690D73F1-FD63-4215-BD9C-8DDF34C88A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2552" y="3727416"/>
                <a:ext cx="612604" cy="618728"/>
              </a:xfrm>
              <a:prstGeom prst="ellipse">
                <a:avLst/>
              </a:prstGeom>
              <a:blipFill>
                <a:blip r:embed="rId17" cstate="print"/>
                <a:stretch>
                  <a:fillRect/>
                </a:stretch>
              </a:blipFill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100" spc="-150">
                  <a:solidFill>
                    <a:schemeClr val="tx1"/>
                  </a:solidFill>
                  <a:latin typeface="+mn-ea"/>
                </a:endParaRPr>
              </a:p>
            </p:txBody>
          </p:sp>
          <p:pic>
            <p:nvPicPr>
              <p:cNvPr id="40" name="그림 39">
                <a:extLst>
                  <a:ext uri="{FF2B5EF4-FFF2-40B4-BE49-F238E27FC236}">
                    <a16:creationId xmlns:a16="http://schemas.microsoft.com/office/drawing/2014/main" id="{209D92C3-06D8-4263-82E2-F7D6771F87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/>
              <a:srcRect l="27196" t="27964" r="35958" b="22908"/>
              <a:stretch/>
            </p:blipFill>
            <p:spPr>
              <a:xfrm>
                <a:off x="1695384" y="4312262"/>
                <a:ext cx="612606" cy="606538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</p:pic>
          <p:pic>
            <p:nvPicPr>
              <p:cNvPr id="41" name="그림 40">
                <a:extLst>
                  <a:ext uri="{FF2B5EF4-FFF2-40B4-BE49-F238E27FC236}">
                    <a16:creationId xmlns:a16="http://schemas.microsoft.com/office/drawing/2014/main" id="{DEE5252C-F3E8-4384-9075-215B161468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099" t="13783" r="26872" b="19514"/>
              <a:stretch/>
            </p:blipFill>
            <p:spPr>
              <a:xfrm>
                <a:off x="2450087" y="4455980"/>
                <a:ext cx="606538" cy="600532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</p:pic>
          <p:pic>
            <p:nvPicPr>
              <p:cNvPr id="42" name="그림 41">
                <a:extLst>
                  <a:ext uri="{FF2B5EF4-FFF2-40B4-BE49-F238E27FC236}">
                    <a16:creationId xmlns:a16="http://schemas.microsoft.com/office/drawing/2014/main" id="{0183FBCE-55E2-48AC-ADF9-EE6B4ED2E193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76" t="14530" r="32276" b="42805"/>
              <a:stretch/>
            </p:blipFill>
            <p:spPr>
              <a:xfrm>
                <a:off x="3978295" y="4455270"/>
                <a:ext cx="597083" cy="591172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</p:pic>
          <p:pic>
            <p:nvPicPr>
              <p:cNvPr id="43" name="그림 42">
                <a:extLst>
                  <a:ext uri="{FF2B5EF4-FFF2-40B4-BE49-F238E27FC236}">
                    <a16:creationId xmlns:a16="http://schemas.microsoft.com/office/drawing/2014/main" id="{DD4C1154-986B-491D-8827-C1BE6861E7FB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92" t="20688" r="44147" b="33463"/>
              <a:stretch/>
            </p:blipFill>
            <p:spPr>
              <a:xfrm>
                <a:off x="4717475" y="4479831"/>
                <a:ext cx="568104" cy="568104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</p:pic>
          <p:pic>
            <p:nvPicPr>
              <p:cNvPr id="44" name="Picture 50" descr="gsndb2000032307">
                <a:extLst>
                  <a:ext uri="{FF2B5EF4-FFF2-40B4-BE49-F238E27FC236}">
                    <a16:creationId xmlns:a16="http://schemas.microsoft.com/office/drawing/2014/main" id="{86B05A85-AB1D-447B-A91F-610CF84D88FD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099" b="8099"/>
              <a:stretch>
                <a:fillRect/>
              </a:stretch>
            </p:blipFill>
            <p:spPr bwMode="auto">
              <a:xfrm>
                <a:off x="3198722" y="4442149"/>
                <a:ext cx="637476" cy="631162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</p:pic>
          <p:pic>
            <p:nvPicPr>
              <p:cNvPr id="45" name="그림 44">
                <a:extLst>
                  <a:ext uri="{FF2B5EF4-FFF2-40B4-BE49-F238E27FC236}">
                    <a16:creationId xmlns:a16="http://schemas.microsoft.com/office/drawing/2014/main" id="{06B73941-CAFC-4E8F-ABC7-166A6E438FEE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48" t="26189" r="35184" b="45457"/>
              <a:stretch/>
            </p:blipFill>
            <p:spPr>
              <a:xfrm>
                <a:off x="5427677" y="4450231"/>
                <a:ext cx="612604" cy="606539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</p:pic>
          <p:pic>
            <p:nvPicPr>
              <p:cNvPr id="46" name="내용 개체 틀 5">
                <a:extLst>
                  <a:ext uri="{FF2B5EF4-FFF2-40B4-BE49-F238E27FC236}">
                    <a16:creationId xmlns:a16="http://schemas.microsoft.com/office/drawing/2014/main" id="{EF17C471-909B-4E5C-AB76-CA29C3E26A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641" t="26833" r="38461" b="51269"/>
              <a:stretch/>
            </p:blipFill>
            <p:spPr>
              <a:xfrm>
                <a:off x="6182377" y="4485289"/>
                <a:ext cx="568106" cy="562483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</p:pic>
          <p:sp>
            <p:nvSpPr>
              <p:cNvPr id="47" name="타원 46">
                <a:extLst>
                  <a:ext uri="{FF2B5EF4-FFF2-40B4-BE49-F238E27FC236}">
                    <a16:creationId xmlns:a16="http://schemas.microsoft.com/office/drawing/2014/main" id="{725C3565-35E0-46E6-A1CD-B1F508F98D4A}"/>
                  </a:ext>
                </a:extLst>
              </p:cNvPr>
              <p:cNvSpPr/>
              <p:nvPr/>
            </p:nvSpPr>
            <p:spPr>
              <a:xfrm>
                <a:off x="7547871" y="4971137"/>
                <a:ext cx="68320" cy="67644"/>
              </a:xfrm>
              <a:prstGeom prst="ellipse">
                <a:avLst/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spc="-150">
                  <a:latin typeface="+mn-ea"/>
                </a:endParaRPr>
              </a:p>
            </p:txBody>
          </p:sp>
          <p:sp>
            <p:nvSpPr>
              <p:cNvPr id="48" name="모서리가 둥근 직사각형 49">
                <a:extLst>
                  <a:ext uri="{FF2B5EF4-FFF2-40B4-BE49-F238E27FC236}">
                    <a16:creationId xmlns:a16="http://schemas.microsoft.com/office/drawing/2014/main" id="{C1D5FBFD-0AAF-492D-A665-1905966489E2}"/>
                  </a:ext>
                </a:extLst>
              </p:cNvPr>
              <p:cNvSpPr/>
              <p:nvPr/>
            </p:nvSpPr>
            <p:spPr>
              <a:xfrm>
                <a:off x="4892028" y="1693632"/>
                <a:ext cx="979869" cy="475665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defRPr/>
                </a:pPr>
                <a:r>
                  <a:rPr lang="en-US" altLang="ko-KR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Vertical </a:t>
                </a:r>
              </a:p>
              <a:p>
                <a:pPr algn="ctr">
                  <a:defRPr/>
                </a:pPr>
                <a:r>
                  <a:rPr lang="en-US" altLang="ko-KR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Temperature </a:t>
                </a:r>
              </a:p>
              <a:p>
                <a:pPr algn="ctr">
                  <a:defRPr/>
                </a:pPr>
                <a:r>
                  <a:rPr lang="en-US" altLang="ko-KR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Profile</a:t>
                </a:r>
                <a:endParaRPr lang="ko-KR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모서리가 둥근 직사각형 50">
                <a:extLst>
                  <a:ext uri="{FF2B5EF4-FFF2-40B4-BE49-F238E27FC236}">
                    <a16:creationId xmlns:a16="http://schemas.microsoft.com/office/drawing/2014/main" id="{C5504F8E-4BC9-4AC0-8D15-4F01E2D21F59}"/>
                  </a:ext>
                </a:extLst>
              </p:cNvPr>
              <p:cNvSpPr/>
              <p:nvPr/>
            </p:nvSpPr>
            <p:spPr>
              <a:xfrm>
                <a:off x="4173004" y="1715401"/>
                <a:ext cx="684256" cy="453896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defRPr/>
                </a:pPr>
                <a:r>
                  <a:rPr lang="en-US" altLang="ko-KR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Vertical </a:t>
                </a:r>
              </a:p>
              <a:p>
                <a:pPr algn="ctr">
                  <a:defRPr/>
                </a:pPr>
                <a:r>
                  <a:rPr lang="en-US" altLang="ko-KR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Moisture </a:t>
                </a:r>
              </a:p>
              <a:p>
                <a:pPr algn="ctr">
                  <a:defRPr/>
                </a:pPr>
                <a:r>
                  <a:rPr lang="en-US" altLang="ko-KR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Profile</a:t>
                </a:r>
                <a:endParaRPr lang="ko-KR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모서리가 둥근 직사각형 51">
                <a:extLst>
                  <a:ext uri="{FF2B5EF4-FFF2-40B4-BE49-F238E27FC236}">
                    <a16:creationId xmlns:a16="http://schemas.microsoft.com/office/drawing/2014/main" id="{22690A0F-6ED1-483F-8091-2BB52C74E0D7}"/>
                  </a:ext>
                </a:extLst>
              </p:cNvPr>
              <p:cNvSpPr/>
              <p:nvPr/>
            </p:nvSpPr>
            <p:spPr>
              <a:xfrm>
                <a:off x="3184213" y="1863724"/>
                <a:ext cx="934321" cy="305572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defRPr/>
                </a:pPr>
                <a:r>
                  <a:rPr lang="en-US" altLang="ko-KR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Instability Index</a:t>
                </a:r>
                <a:endParaRPr lang="ko-KR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모서리가 둥근 직사각형 52">
                <a:extLst>
                  <a:ext uri="{FF2B5EF4-FFF2-40B4-BE49-F238E27FC236}">
                    <a16:creationId xmlns:a16="http://schemas.microsoft.com/office/drawing/2014/main" id="{766B07D3-FF77-4958-859E-90A96D677E57}"/>
                  </a:ext>
                </a:extLst>
              </p:cNvPr>
              <p:cNvSpPr/>
              <p:nvPr/>
            </p:nvSpPr>
            <p:spPr>
              <a:xfrm>
                <a:off x="2084275" y="1994863"/>
                <a:ext cx="1011111" cy="174434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defRPr/>
                </a:pPr>
                <a:r>
                  <a:rPr lang="en-US" altLang="ko-KR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Cloud Detection</a:t>
                </a:r>
                <a:endParaRPr lang="ko-KR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A568A6F6-3124-42DD-98E1-8F09BFB02875}"/>
              </a:ext>
            </a:extLst>
          </p:cNvPr>
          <p:cNvGrpSpPr/>
          <p:nvPr/>
        </p:nvGrpSpPr>
        <p:grpSpPr>
          <a:xfrm>
            <a:off x="3101323" y="2531261"/>
            <a:ext cx="3152305" cy="1356071"/>
            <a:chOff x="3673428" y="2445895"/>
            <a:chExt cx="3152305" cy="1356071"/>
          </a:xfrm>
        </p:grpSpPr>
        <p:pic>
          <p:nvPicPr>
            <p:cNvPr id="53" name="Picture 2" descr="C:\Users\USER\Desktop\작업\5..센터일러스트\센터일러스트png.png">
              <a:extLst>
                <a:ext uri="{FF2B5EF4-FFF2-40B4-BE49-F238E27FC236}">
                  <a16:creationId xmlns:a16="http://schemas.microsoft.com/office/drawing/2014/main" id="{94D03523-2108-4AEC-B36F-8C3E1FB346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6557" y="2521605"/>
              <a:ext cx="2579176" cy="1134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그림 53">
              <a:extLst>
                <a:ext uri="{FF2B5EF4-FFF2-40B4-BE49-F238E27FC236}">
                  <a16:creationId xmlns:a16="http://schemas.microsoft.com/office/drawing/2014/main" id="{BCA7DC76-9345-4A10-B614-E4E092A8D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3428" y="2445895"/>
              <a:ext cx="1255961" cy="1356071"/>
            </a:xfrm>
            <a:prstGeom prst="rect">
              <a:avLst/>
            </a:prstGeom>
          </p:spPr>
        </p:pic>
      </p:grpSp>
      <p:sp>
        <p:nvSpPr>
          <p:cNvPr id="55" name="모서리가 둥근 직사각형 56">
            <a:extLst>
              <a:ext uri="{FF2B5EF4-FFF2-40B4-BE49-F238E27FC236}">
                <a16:creationId xmlns:a16="http://schemas.microsoft.com/office/drawing/2014/main" id="{11F6A2FB-71C6-446C-A4E0-AEC270CB2926}"/>
              </a:ext>
            </a:extLst>
          </p:cNvPr>
          <p:cNvSpPr/>
          <p:nvPr/>
        </p:nvSpPr>
        <p:spPr>
          <a:xfrm>
            <a:off x="-219027" y="994086"/>
            <a:ext cx="2308197" cy="358772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Primary Products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11DAF1E-B153-4C54-8E69-74FEB8133741}"/>
              </a:ext>
            </a:extLst>
          </p:cNvPr>
          <p:cNvSpPr txBox="1"/>
          <p:nvPr/>
        </p:nvSpPr>
        <p:spPr>
          <a:xfrm>
            <a:off x="79708" y="5367080"/>
            <a:ext cx="1257469" cy="135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Fire Detection</a:t>
            </a:r>
          </a:p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Vegetation Index</a:t>
            </a:r>
          </a:p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Vegetation Green Fraction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Surface Emissivity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Surface Albedo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99F8840-11B1-4F8F-8CBD-C504AE251136}"/>
              </a:ext>
            </a:extLst>
          </p:cNvPr>
          <p:cNvSpPr txBox="1"/>
          <p:nvPr/>
        </p:nvSpPr>
        <p:spPr>
          <a:xfrm>
            <a:off x="2598859" y="5221423"/>
            <a:ext cx="1412522" cy="1712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Cloud Effective Radius</a:t>
            </a:r>
          </a:p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Cloud Liquid Water Path</a:t>
            </a:r>
          </a:p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Cloud Ice Water Path</a:t>
            </a:r>
          </a:p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Cloud Layer/Height</a:t>
            </a:r>
          </a:p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Probability of Rainfall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9AF8C8C-E9B8-45E1-8D45-C0F6A0E747E9}"/>
              </a:ext>
            </a:extLst>
          </p:cNvPr>
          <p:cNvSpPr txBox="1"/>
          <p:nvPr/>
        </p:nvSpPr>
        <p:spPr>
          <a:xfrm>
            <a:off x="902111" y="1929686"/>
            <a:ext cx="3834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Fog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9F0CCA8-E278-4F7F-BAF2-5A43B48D64F6}"/>
              </a:ext>
            </a:extLst>
          </p:cNvPr>
          <p:cNvSpPr txBox="1"/>
          <p:nvPr/>
        </p:nvSpPr>
        <p:spPr>
          <a:xfrm>
            <a:off x="57874" y="265057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Sea Surface</a:t>
            </a:r>
          </a:p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Temperature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8233A50-7C08-42C3-8435-7479530B50C9}"/>
              </a:ext>
            </a:extLst>
          </p:cNvPr>
          <p:cNvSpPr txBox="1"/>
          <p:nvPr/>
        </p:nvSpPr>
        <p:spPr>
          <a:xfrm>
            <a:off x="35496" y="333520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Land Surface</a:t>
            </a:r>
          </a:p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Temperature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C7EAA8B-8BD0-4059-8952-10093F4D2E15}"/>
              </a:ext>
            </a:extLst>
          </p:cNvPr>
          <p:cNvSpPr txBox="1"/>
          <p:nvPr/>
        </p:nvSpPr>
        <p:spPr>
          <a:xfrm>
            <a:off x="784372" y="4236583"/>
            <a:ext cx="8130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Snow Cover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F88CBED-D3FA-410B-B05A-A6D377BE410F}"/>
              </a:ext>
            </a:extLst>
          </p:cNvPr>
          <p:cNvSpPr txBox="1"/>
          <p:nvPr/>
        </p:nvSpPr>
        <p:spPr>
          <a:xfrm>
            <a:off x="1604041" y="4451833"/>
            <a:ext cx="9156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Sea Ice Cover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7A3F2C8-9174-4353-9BAF-B992171FACA0}"/>
              </a:ext>
            </a:extLst>
          </p:cNvPr>
          <p:cNvSpPr txBox="1"/>
          <p:nvPr/>
        </p:nvSpPr>
        <p:spPr>
          <a:xfrm>
            <a:off x="2526556" y="444263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Aerosol </a:t>
            </a:r>
          </a:p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Detection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4AB1FB4-411B-4BC8-BA53-8AC86396FEA0}"/>
              </a:ext>
            </a:extLst>
          </p:cNvPr>
          <p:cNvSpPr txBox="1"/>
          <p:nvPr/>
        </p:nvSpPr>
        <p:spPr>
          <a:xfrm>
            <a:off x="3169711" y="4442154"/>
            <a:ext cx="67197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Asian </a:t>
            </a:r>
          </a:p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Dust </a:t>
            </a:r>
          </a:p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Detection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66432D0-F7E3-44EC-987C-0BFE7D3F4820}"/>
              </a:ext>
            </a:extLst>
          </p:cNvPr>
          <p:cNvSpPr txBox="1"/>
          <p:nvPr/>
        </p:nvSpPr>
        <p:spPr>
          <a:xfrm>
            <a:off x="5205176" y="4442633"/>
            <a:ext cx="575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Asian </a:t>
            </a:r>
          </a:p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Dust </a:t>
            </a:r>
          </a:p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Optical </a:t>
            </a:r>
          </a:p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Depth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10F10AA-4D24-457F-9A38-9088B07A50D9}"/>
              </a:ext>
            </a:extLst>
          </p:cNvPr>
          <p:cNvSpPr txBox="1"/>
          <p:nvPr/>
        </p:nvSpPr>
        <p:spPr>
          <a:xfrm>
            <a:off x="4554786" y="4442633"/>
            <a:ext cx="60785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Aerosol </a:t>
            </a:r>
          </a:p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Optical </a:t>
            </a:r>
          </a:p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Depth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6ABF4C5-62EE-49C2-9115-9E598B262AD7}"/>
              </a:ext>
            </a:extLst>
          </p:cNvPr>
          <p:cNvSpPr txBox="1"/>
          <p:nvPr/>
        </p:nvSpPr>
        <p:spPr>
          <a:xfrm>
            <a:off x="3923624" y="4378462"/>
            <a:ext cx="704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Volcanic </a:t>
            </a:r>
          </a:p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Ash </a:t>
            </a:r>
          </a:p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Detection,</a:t>
            </a:r>
          </a:p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Height &amp; </a:t>
            </a:r>
          </a:p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Mass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2DEBF5F-1145-4ADE-B274-43F9A14E85E7}"/>
              </a:ext>
            </a:extLst>
          </p:cNvPr>
          <p:cNvSpPr txBox="1"/>
          <p:nvPr/>
        </p:nvSpPr>
        <p:spPr>
          <a:xfrm>
            <a:off x="5792487" y="4465238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Radiance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D3D91B7-DD95-4422-AA5B-F69B8DEF01FA}"/>
              </a:ext>
            </a:extLst>
          </p:cNvPr>
          <p:cNvSpPr txBox="1"/>
          <p:nvPr/>
        </p:nvSpPr>
        <p:spPr>
          <a:xfrm>
            <a:off x="4895951" y="1372321"/>
            <a:ext cx="82586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Atmospheric</a:t>
            </a:r>
          </a:p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Motion </a:t>
            </a:r>
          </a:p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Vector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CB5C902-0B88-4A80-B871-716A45F8EBBC}"/>
              </a:ext>
            </a:extLst>
          </p:cNvPr>
          <p:cNvSpPr txBox="1"/>
          <p:nvPr/>
        </p:nvSpPr>
        <p:spPr>
          <a:xfrm>
            <a:off x="5540259" y="1605543"/>
            <a:ext cx="8130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Total Ozone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391AA56-91D7-43FC-8D7C-ABDFA5068746}"/>
              </a:ext>
            </a:extLst>
          </p:cNvPr>
          <p:cNvSpPr txBox="1"/>
          <p:nvPr/>
        </p:nvSpPr>
        <p:spPr>
          <a:xfrm>
            <a:off x="6552272" y="4409925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Cloud Top </a:t>
            </a:r>
          </a:p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Temperature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20772ED-2AA1-4B92-AF52-DA7EBF50A6D5}"/>
              </a:ext>
            </a:extLst>
          </p:cNvPr>
          <p:cNvSpPr txBox="1"/>
          <p:nvPr/>
        </p:nvSpPr>
        <p:spPr>
          <a:xfrm>
            <a:off x="7786255" y="394875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Cloud Top </a:t>
            </a:r>
          </a:p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Pressure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915481A-E404-4F45-8AEF-4EFFC85FE210}"/>
              </a:ext>
            </a:extLst>
          </p:cNvPr>
          <p:cNvSpPr txBox="1"/>
          <p:nvPr/>
        </p:nvSpPr>
        <p:spPr>
          <a:xfrm>
            <a:off x="8106288" y="3346175"/>
            <a:ext cx="11638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Cloud Top Height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0FA37C3-723D-4A18-8F7C-05B9CEECF3AF}"/>
              </a:ext>
            </a:extLst>
          </p:cNvPr>
          <p:cNvSpPr txBox="1"/>
          <p:nvPr/>
        </p:nvSpPr>
        <p:spPr>
          <a:xfrm>
            <a:off x="7764436" y="1967662"/>
            <a:ext cx="8451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Rainfall Rate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D1E014C-3E91-4D0E-9E91-75950C991318}"/>
              </a:ext>
            </a:extLst>
          </p:cNvPr>
          <p:cNvSpPr txBox="1"/>
          <p:nvPr/>
        </p:nvSpPr>
        <p:spPr>
          <a:xfrm>
            <a:off x="6410933" y="1506933"/>
            <a:ext cx="12170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Convective Initiation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0246649-A712-4B61-BC7C-62B9CD7D44B9}"/>
              </a:ext>
            </a:extLst>
          </p:cNvPr>
          <p:cNvSpPr txBox="1"/>
          <p:nvPr/>
        </p:nvSpPr>
        <p:spPr>
          <a:xfrm>
            <a:off x="8235436" y="2719823"/>
            <a:ext cx="8451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Cloud Phase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C97B5C7-45D6-4411-A4C9-8CE9B45D7C36}"/>
              </a:ext>
            </a:extLst>
          </p:cNvPr>
          <p:cNvSpPr txBox="1"/>
          <p:nvPr/>
        </p:nvSpPr>
        <p:spPr>
          <a:xfrm>
            <a:off x="1397094" y="5221423"/>
            <a:ext cx="1068699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Snow Depth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Ocean Current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Cloud Type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Cloud Amount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Cloud Optical Depth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B075855-BAC6-4FF6-A2AA-4347B55D3D31}"/>
              </a:ext>
            </a:extLst>
          </p:cNvPr>
          <p:cNvSpPr txBox="1"/>
          <p:nvPr/>
        </p:nvSpPr>
        <p:spPr>
          <a:xfrm>
            <a:off x="4086603" y="5221423"/>
            <a:ext cx="1389908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Rainfall Potential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Aerosol Particle Size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Visibility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Absorbed SW Radiation (SFC)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Downward SW Radiation (SFC)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7F7A78F-82D0-429F-9CA1-FFDBA58941F9}"/>
              </a:ext>
            </a:extLst>
          </p:cNvPr>
          <p:cNvSpPr txBox="1"/>
          <p:nvPr/>
        </p:nvSpPr>
        <p:spPr>
          <a:xfrm>
            <a:off x="5552167" y="5221423"/>
            <a:ext cx="1732854" cy="1712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Reflected SW Radiation (TOA)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Downward LW Radiation (SFC)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Upward LW Radiation (SFC)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Upward LW Radiation (TOA)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Aircraft Icing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64D6FDC-B07F-43B3-90FF-5AC39C49167E}"/>
              </a:ext>
            </a:extLst>
          </p:cNvPr>
          <p:cNvSpPr txBox="1"/>
          <p:nvPr/>
        </p:nvSpPr>
        <p:spPr>
          <a:xfrm>
            <a:off x="7341666" y="5678625"/>
            <a:ext cx="1794081" cy="81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Overshooting Top Detection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SO2 Detection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Total </a:t>
            </a:r>
            <a:r>
              <a:rPr lang="en-US" altLang="ko-K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Precipitable</a:t>
            </a: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Water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Clear Sky Turbulence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1" name="직선 연결선 80">
            <a:extLst>
              <a:ext uri="{FF2B5EF4-FFF2-40B4-BE49-F238E27FC236}">
                <a16:creationId xmlns:a16="http://schemas.microsoft.com/office/drawing/2014/main" id="{62DC78FE-3E32-40EA-8557-779338AE2114}"/>
              </a:ext>
            </a:extLst>
          </p:cNvPr>
          <p:cNvCxnSpPr/>
          <p:nvPr/>
        </p:nvCxnSpPr>
        <p:spPr>
          <a:xfrm>
            <a:off x="5450878" y="5251791"/>
            <a:ext cx="0" cy="1599463"/>
          </a:xfrm>
          <a:prstGeom prst="line">
            <a:avLst/>
          </a:prstGeom>
          <a:ln w="15875" cap="rnd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>
            <a:extLst>
              <a:ext uri="{FF2B5EF4-FFF2-40B4-BE49-F238E27FC236}">
                <a16:creationId xmlns:a16="http://schemas.microsoft.com/office/drawing/2014/main" id="{AD93093A-D1B7-49F9-9808-F2EF9B6E660F}"/>
              </a:ext>
            </a:extLst>
          </p:cNvPr>
          <p:cNvCxnSpPr/>
          <p:nvPr/>
        </p:nvCxnSpPr>
        <p:spPr>
          <a:xfrm>
            <a:off x="7341492" y="5525784"/>
            <a:ext cx="174" cy="1289602"/>
          </a:xfrm>
          <a:prstGeom prst="line">
            <a:avLst/>
          </a:prstGeom>
          <a:ln w="15875" cap="rnd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>
            <a:extLst>
              <a:ext uri="{FF2B5EF4-FFF2-40B4-BE49-F238E27FC236}">
                <a16:creationId xmlns:a16="http://schemas.microsoft.com/office/drawing/2014/main" id="{DA42CDBD-CE21-43EB-8893-E14545DBD442}"/>
              </a:ext>
            </a:extLst>
          </p:cNvPr>
          <p:cNvCxnSpPr/>
          <p:nvPr/>
        </p:nvCxnSpPr>
        <p:spPr>
          <a:xfrm>
            <a:off x="4026723" y="5251791"/>
            <a:ext cx="0" cy="1599463"/>
          </a:xfrm>
          <a:prstGeom prst="line">
            <a:avLst/>
          </a:prstGeom>
          <a:ln w="15875" cap="rnd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>
            <a:extLst>
              <a:ext uri="{FF2B5EF4-FFF2-40B4-BE49-F238E27FC236}">
                <a16:creationId xmlns:a16="http://schemas.microsoft.com/office/drawing/2014/main" id="{518C839E-5101-46E4-B7AE-1E76DA671E74}"/>
              </a:ext>
            </a:extLst>
          </p:cNvPr>
          <p:cNvCxnSpPr/>
          <p:nvPr/>
        </p:nvCxnSpPr>
        <p:spPr>
          <a:xfrm>
            <a:off x="2565193" y="5251791"/>
            <a:ext cx="0" cy="1599463"/>
          </a:xfrm>
          <a:prstGeom prst="line">
            <a:avLst/>
          </a:prstGeom>
          <a:ln w="15875" cap="rnd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연결선 84">
            <a:extLst>
              <a:ext uri="{FF2B5EF4-FFF2-40B4-BE49-F238E27FC236}">
                <a16:creationId xmlns:a16="http://schemas.microsoft.com/office/drawing/2014/main" id="{671323AB-2BB7-442C-A403-1AA1E2118B6F}"/>
              </a:ext>
            </a:extLst>
          </p:cNvPr>
          <p:cNvCxnSpPr/>
          <p:nvPr/>
        </p:nvCxnSpPr>
        <p:spPr>
          <a:xfrm>
            <a:off x="1359480" y="5251791"/>
            <a:ext cx="0" cy="1599463"/>
          </a:xfrm>
          <a:prstGeom prst="line">
            <a:avLst/>
          </a:prstGeom>
          <a:ln w="15875" cap="rnd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11945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F0FBE02-29FF-4B23-AE52-D2C82EE6171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530D7E7-201A-41A5-8EC6-A61207E1BCF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ko-KR" b="1" dirty="0"/>
              <a:t>Non Meteorological Application</a:t>
            </a:r>
            <a:endParaRPr lang="ko-KR" altLang="en-US" b="1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82E6970-DB6F-4A4D-98AC-00956ED8A78B}"/>
              </a:ext>
            </a:extLst>
          </p:cNvPr>
          <p:cNvSpPr/>
          <p:nvPr/>
        </p:nvSpPr>
        <p:spPr>
          <a:xfrm>
            <a:off x="495729" y="1213814"/>
            <a:ext cx="8616676" cy="1127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2"/>
              </a:buBlip>
            </a:pPr>
            <a:r>
              <a:rPr lang="en-GB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Focus on NMA products such as dust and ocean/land surface parameters</a:t>
            </a:r>
          </a:p>
          <a:p>
            <a:pPr marL="114300" lvl="1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2"/>
              </a:buBlip>
            </a:pPr>
            <a:r>
              <a:rPr lang="en-GB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With coming era of GK-2A, significantly expand NMA by adopting the various and additional products for monitoring fire and flood</a:t>
            </a:r>
            <a:endParaRPr lang="en-US" altLang="ko-KR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5E79155F-1813-4473-B46C-0396A1D98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571808"/>
              </p:ext>
            </p:extLst>
          </p:nvPr>
        </p:nvGraphicFramePr>
        <p:xfrm>
          <a:off x="495729" y="2485319"/>
          <a:ext cx="7416824" cy="4067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7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9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6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NMA products</a:t>
                      </a:r>
                      <a:endParaRPr lang="ko-KR" sz="16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Current (COMS)</a:t>
                      </a:r>
                      <a:endParaRPr lang="ko-KR" sz="16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 Future (GK-2A)</a:t>
                      </a:r>
                      <a:endParaRPr lang="ko-KR" sz="16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Dust</a:t>
                      </a:r>
                      <a:endParaRPr lang="ko-KR" sz="14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Aerosol Index</a:t>
                      </a:r>
                      <a:endParaRPr lang="ko-KR" sz="12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AOD </a:t>
                      </a:r>
                      <a:endParaRPr lang="ko-KR" sz="12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Aerosol Detection(Aerosol Type)</a:t>
                      </a:r>
                      <a:endParaRPr lang="ko-KR" sz="12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AOD, Aerosol Peak Height </a:t>
                      </a:r>
                      <a:endParaRPr lang="ko-KR" sz="12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Surface-level Aerosol Concentration</a:t>
                      </a:r>
                      <a:endParaRPr lang="ko-KR" sz="12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Ocean environment</a:t>
                      </a:r>
                      <a:r>
                        <a:rPr lang="en-US" sz="1400" kern="120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 monitoring</a:t>
                      </a:r>
                      <a:endParaRPr lang="ko-KR" sz="14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SST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ko-KR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Sea Ice</a:t>
                      </a:r>
                      <a:endParaRPr lang="ko-KR" sz="12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SST, Sea Surface</a:t>
                      </a:r>
                      <a:r>
                        <a:rPr lang="en-US" sz="1200" kern="120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 Current, Sea Ice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ko-KR" sz="1200" kern="120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SST Anomaly, Ocean Front, Ocean Eddy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ko-KR" sz="1200" kern="120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Upwelling Age, Vessel Icing</a:t>
                      </a:r>
                      <a:endParaRPr lang="ko-KR" sz="12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0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Land surface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properties and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Hydrology</a:t>
                      </a:r>
                      <a:endParaRPr lang="ko-KR" sz="14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evapotranspiration</a:t>
                      </a:r>
                      <a:endParaRPr lang="ko-KR" sz="12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LST</a:t>
                      </a:r>
                      <a:endParaRPr lang="ko-KR" sz="12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Soil Moisture, </a:t>
                      </a:r>
                      <a:r>
                        <a:rPr lang="en-GB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Evapotranspiration</a:t>
                      </a:r>
                      <a:endParaRPr lang="ko-KR" sz="12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Surface Albedo, Surface Emissivity</a:t>
                      </a:r>
                      <a:endParaRPr lang="ko-KR" sz="12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LST, NDVI, Drought Index</a:t>
                      </a:r>
                      <a:endParaRPr lang="ko-KR" sz="12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0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Forest fire </a:t>
                      </a:r>
                      <a:endParaRPr lang="ko-KR" sz="14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 </a:t>
                      </a:r>
                      <a:endParaRPr lang="ko-KR" sz="12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Fire Detection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Fire Potential</a:t>
                      </a:r>
                      <a:endParaRPr lang="ko-KR" sz="12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Fire </a:t>
                      </a:r>
                      <a:r>
                        <a:rPr lang="en-US" sz="1200" kern="1200" dirty="0" err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Radiative</a:t>
                      </a: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 Power</a:t>
                      </a:r>
                      <a:endParaRPr lang="ko-KR" sz="12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Fire Fraction of Burned Area</a:t>
                      </a:r>
                      <a:endParaRPr lang="ko-KR" sz="12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Flood</a:t>
                      </a:r>
                      <a:endParaRPr lang="ko-KR" sz="14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 </a:t>
                      </a:r>
                      <a:endParaRPr lang="ko-KR" sz="12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Flood RGB image</a:t>
                      </a:r>
                      <a:endParaRPr lang="ko-KR" sz="12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35337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1559905-E299-4E69-A17A-91DF4B8C741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37C8419-D6DA-453B-BC3C-EBDE9B07EE4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228600"/>
            <a:ext cx="4953000" cy="533400"/>
          </a:xfrm>
        </p:spPr>
        <p:txBody>
          <a:bodyPr/>
          <a:lstStyle/>
          <a:p>
            <a:r>
              <a:rPr lang="en-US" altLang="ko-KR" b="1" dirty="0">
                <a:sym typeface="Daum_Regular" pitchFamily="2" charset="-127"/>
              </a:rPr>
              <a:t>Application: </a:t>
            </a:r>
            <a:br>
              <a:rPr lang="en-US" altLang="ko-KR" b="1" dirty="0">
                <a:sym typeface="Daum_Regular" pitchFamily="2" charset="-127"/>
              </a:rPr>
            </a:br>
            <a:r>
              <a:rPr lang="en-US" altLang="ko-KR" b="1" dirty="0">
                <a:sym typeface="Daum_Regular" pitchFamily="2" charset="-127"/>
              </a:rPr>
              <a:t>Dust height &amp; dust at surface</a:t>
            </a:r>
            <a:endParaRPr lang="ko-KR" altLang="en-US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B078A20-55FE-4E01-87A0-4B7E7183E8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04" r="10920" b="4642"/>
          <a:stretch/>
        </p:blipFill>
        <p:spPr>
          <a:xfrm>
            <a:off x="6531371" y="1670977"/>
            <a:ext cx="1276543" cy="2146912"/>
          </a:xfrm>
          <a:prstGeom prst="rect">
            <a:avLst/>
          </a:prstGeom>
        </p:spPr>
      </p:pic>
      <p:sp>
        <p:nvSpPr>
          <p:cNvPr id="6" name="오른쪽으로 구부러진 화살표 85">
            <a:extLst>
              <a:ext uri="{FF2B5EF4-FFF2-40B4-BE49-F238E27FC236}">
                <a16:creationId xmlns:a16="http://schemas.microsoft.com/office/drawing/2014/main" id="{F234BC1E-5879-4736-AADA-18015CB02B43}"/>
              </a:ext>
            </a:extLst>
          </p:cNvPr>
          <p:cNvSpPr/>
          <p:nvPr/>
        </p:nvSpPr>
        <p:spPr>
          <a:xfrm rot="20708213">
            <a:off x="5472717" y="3326220"/>
            <a:ext cx="780366" cy="1674955"/>
          </a:xfrm>
          <a:prstGeom prst="curvedRight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8E03E1F-40A8-4900-AC8F-95AEB84696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270" y="1706018"/>
            <a:ext cx="2129427" cy="143747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8887CB2-86E9-4E84-AED2-C2CE5FC775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6" y="1708372"/>
            <a:ext cx="2076581" cy="143511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3A9255A-5124-41F3-BDAD-45487F4C78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870" y="3198671"/>
            <a:ext cx="2129426" cy="1357350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8E2B4D63-EA6D-423D-A602-FA4182C15467}"/>
              </a:ext>
            </a:extLst>
          </p:cNvPr>
          <p:cNvGrpSpPr/>
          <p:nvPr/>
        </p:nvGrpSpPr>
        <p:grpSpPr>
          <a:xfrm>
            <a:off x="772978" y="3288615"/>
            <a:ext cx="1834893" cy="1034116"/>
            <a:chOff x="629887" y="3075819"/>
            <a:chExt cx="1834893" cy="1034116"/>
          </a:xfrm>
        </p:grpSpPr>
        <p:sp>
          <p:nvSpPr>
            <p:cNvPr id="11" name="모서리가 둥근 직사각형 88">
              <a:extLst>
                <a:ext uri="{FF2B5EF4-FFF2-40B4-BE49-F238E27FC236}">
                  <a16:creationId xmlns:a16="http://schemas.microsoft.com/office/drawing/2014/main" id="{B1328D2C-CED8-471B-AEDA-AAC82DED5C2E}"/>
                </a:ext>
              </a:extLst>
            </p:cNvPr>
            <p:cNvSpPr/>
            <p:nvPr/>
          </p:nvSpPr>
          <p:spPr>
            <a:xfrm>
              <a:off x="629887" y="3075819"/>
              <a:ext cx="1834892" cy="103411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0CADEAD-E223-4CC8-8A2D-00B5CFCCD9D0}"/>
                    </a:ext>
                  </a:extLst>
                </p:cNvPr>
                <p:cNvSpPr txBox="1"/>
                <p:nvPr/>
              </p:nvSpPr>
              <p:spPr>
                <a:xfrm>
                  <a:off x="629887" y="3282618"/>
                  <a:ext cx="1834893" cy="817019"/>
                </a:xfrm>
                <a:prstGeom prst="rect">
                  <a:avLst/>
                </a:prstGeom>
                <a:no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1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𝑨𝑶𝑫</m:t>
                          </m:r>
                        </m:e>
                        <m:sub>
                          <m:r>
                            <a:rPr lang="en-US" altLang="ko-KR" sz="1100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𝒄𝒐𝒎𝒃𝒊𝒏𝒆</m:t>
                          </m:r>
                        </m:sub>
                      </m:sSub>
                    </m:oMath>
                  </a14:m>
                  <a:r>
                    <a:rPr lang="en-US" altLang="ko-KR" sz="1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=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ko-KR" sz="900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ko-KR" sz="9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ko-KR" sz="9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𝑨𝑶𝑫</m:t>
                              </m:r>
                              <m:r>
                                <a:rPr lang="en-US" altLang="ko-KR" sz="900" b="1" i="1" baseline="-250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𝑴𝑶𝑫𝑰𝑺</m:t>
                              </m:r>
                            </m:e>
                            <m:e>
                              <m:r>
                                <a:rPr lang="en-US" altLang="ko-KR" sz="9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𝑨𝑶𝑫</m:t>
                              </m:r>
                              <m:r>
                                <a:rPr lang="en-US" altLang="ko-KR" sz="900" b="1" i="1" baseline="-250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𝑺𝒆𝒂𝑾𝒊𝑭𝒔</m:t>
                              </m:r>
                            </m:e>
                            <m:e>
                              <m:r>
                                <a:rPr lang="en-US" altLang="ko-KR" sz="9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sz="9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𝑨𝑶𝑫𝑴𝑶𝑫𝑰𝑺</m:t>
                              </m:r>
                              <m:r>
                                <a:rPr lang="en-US" altLang="ko-KR" sz="9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900" b="1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900" b="1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𝑨𝑶𝑫</m:t>
                                  </m:r>
                                </m:e>
                                <m:sub>
                                  <m:r>
                                    <a:rPr lang="en-US" altLang="ko-KR" sz="900" b="1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𝑺𝒆𝒂𝑾𝒊𝑭𝒔</m:t>
                                  </m:r>
                                </m:sub>
                              </m:sSub>
                              <m:r>
                                <a:rPr lang="en-US" altLang="ko-KR" sz="9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)/</m:t>
                              </m:r>
                              <m:r>
                                <a:rPr lang="en-US" altLang="ko-KR" sz="9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altLang="ko-KR" sz="9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𝒏𝒐</m:t>
                              </m:r>
                              <m:r>
                                <a:rPr lang="en-US" altLang="ko-KR" sz="9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ko-KR" sz="9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𝒗𝒂𝒍𝒖𝒆</m:t>
                              </m:r>
                            </m:e>
                          </m:eqArr>
                        </m:e>
                      </m:d>
                    </m:oMath>
                  </a14:m>
                  <a:endParaRPr lang="ko-KR" alt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887" y="3282618"/>
                  <a:ext cx="1834893" cy="81701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4902" b="-935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F000CAB-6760-4154-A710-E6235EAF652E}"/>
                </a:ext>
              </a:extLst>
            </p:cNvPr>
            <p:cNvSpPr txBox="1"/>
            <p:nvPr/>
          </p:nvSpPr>
          <p:spPr>
            <a:xfrm>
              <a:off x="629887" y="3090728"/>
              <a:ext cx="1834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2"/>
                  </a:solidFill>
                  <a:latin typeface="Arial" pitchFamily="34" charset="0"/>
                  <a:ea typeface="맑은 고딕" panose="020B0503020000020004" pitchFamily="50" charset="-127"/>
                  <a:cs typeface="Arial" pitchFamily="34" charset="0"/>
                </a:rPr>
                <a:t>AODcombine</a:t>
              </a:r>
              <a:r>
                <a:rPr lang="en-US" altLang="ko-KR" sz="12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2"/>
                  </a:solidFill>
                  <a:latin typeface="Arial" pitchFamily="34" charset="0"/>
                  <a:ea typeface="맑은 고딕" panose="020B0503020000020004" pitchFamily="50" charset="-127"/>
                  <a:cs typeface="Arial" pitchFamily="34" charset="0"/>
                </a:rPr>
                <a:t> Process</a:t>
              </a:r>
              <a:endParaRPr lang="ko-KR" altLang="en-US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endParaRPr>
            </a:p>
          </p:txBody>
        </p:sp>
      </p:grpSp>
      <p:sp>
        <p:nvSpPr>
          <p:cNvPr id="14" name="오른쪽 화살표 92">
            <a:extLst>
              <a:ext uri="{FF2B5EF4-FFF2-40B4-BE49-F238E27FC236}">
                <a16:creationId xmlns:a16="http://schemas.microsoft.com/office/drawing/2014/main" id="{860E289D-6B98-4AF8-BEDD-EDC8D4FCD229}"/>
              </a:ext>
            </a:extLst>
          </p:cNvPr>
          <p:cNvSpPr/>
          <p:nvPr/>
        </p:nvSpPr>
        <p:spPr>
          <a:xfrm rot="2602413">
            <a:off x="2352163" y="3094493"/>
            <a:ext cx="667684" cy="196941"/>
          </a:xfrm>
          <a:prstGeom prst="right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오른쪽 화살표 93">
            <a:extLst>
              <a:ext uri="{FF2B5EF4-FFF2-40B4-BE49-F238E27FC236}">
                <a16:creationId xmlns:a16="http://schemas.microsoft.com/office/drawing/2014/main" id="{8DE1AEAB-A2C2-40D9-816B-69CEFAABD1F0}"/>
              </a:ext>
            </a:extLst>
          </p:cNvPr>
          <p:cNvSpPr/>
          <p:nvPr/>
        </p:nvSpPr>
        <p:spPr>
          <a:xfrm rot="5400000">
            <a:off x="3497417" y="3125080"/>
            <a:ext cx="472945" cy="165816"/>
          </a:xfrm>
          <a:prstGeom prst="right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7C797C-53C1-49E4-B0A3-693C5A60A216}"/>
              </a:ext>
            </a:extLst>
          </p:cNvPr>
          <p:cNvSpPr txBox="1"/>
          <p:nvPr/>
        </p:nvSpPr>
        <p:spPr>
          <a:xfrm>
            <a:off x="676491" y="1472176"/>
            <a:ext cx="1903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MODIS &lt;10km&gt;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20070109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559AD8-9C1B-4072-80F9-87DE256F0748}"/>
              </a:ext>
            </a:extLst>
          </p:cNvPr>
          <p:cNvSpPr txBox="1"/>
          <p:nvPr/>
        </p:nvSpPr>
        <p:spPr>
          <a:xfrm>
            <a:off x="2706228" y="1472176"/>
            <a:ext cx="2009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SeaWiFs</a:t>
            </a:r>
            <a:r>
              <a:rPr lang="en-US" altLang="ko-KR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 &lt;10km&gt;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20070109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C3382C10-6888-4615-A0EB-9AB2FC5A924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-365" b="-365"/>
          <a:stretch/>
        </p:blipFill>
        <p:spPr>
          <a:xfrm>
            <a:off x="576077" y="5308891"/>
            <a:ext cx="1393493" cy="135496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466CFE7-03F8-42BA-B770-0DFB7191B46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03"/>
          <a:stretch/>
        </p:blipFill>
        <p:spPr>
          <a:xfrm>
            <a:off x="3106701" y="5315104"/>
            <a:ext cx="1454833" cy="139135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3AF974A-81DB-48BE-8E0C-7243E4A09392}"/>
              </a:ext>
            </a:extLst>
          </p:cNvPr>
          <p:cNvSpPr txBox="1"/>
          <p:nvPr/>
        </p:nvSpPr>
        <p:spPr>
          <a:xfrm>
            <a:off x="1969570" y="5555856"/>
            <a:ext cx="9987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O4 VCD</a:t>
            </a:r>
          </a:p>
          <a:p>
            <a:pPr algn="ctr"/>
            <a:r>
              <a:rPr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SZA</a:t>
            </a:r>
          </a:p>
          <a:p>
            <a:pPr algn="ctr"/>
            <a:r>
              <a:rPr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VZA</a:t>
            </a:r>
          </a:p>
          <a:p>
            <a:pPr algn="ctr"/>
            <a:r>
              <a:rPr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RAA</a:t>
            </a:r>
          </a:p>
          <a:p>
            <a:pPr algn="ctr"/>
            <a:r>
              <a:rPr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Reflectance</a:t>
            </a:r>
          </a:p>
          <a:p>
            <a:pPr algn="ctr"/>
            <a:r>
              <a:rPr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AOD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C6DF1FCE-F4D1-4FD2-8644-38217FC2DF38}"/>
              </a:ext>
            </a:extLst>
          </p:cNvPr>
          <p:cNvGrpSpPr/>
          <p:nvPr/>
        </p:nvGrpSpPr>
        <p:grpSpPr>
          <a:xfrm>
            <a:off x="1969570" y="4952333"/>
            <a:ext cx="947956" cy="590693"/>
            <a:chOff x="1971935" y="4738374"/>
            <a:chExt cx="947956" cy="590693"/>
          </a:xfrm>
        </p:grpSpPr>
        <p:sp>
          <p:nvSpPr>
            <p:cNvPr id="22" name="오른쪽 화살표 101">
              <a:extLst>
                <a:ext uri="{FF2B5EF4-FFF2-40B4-BE49-F238E27FC236}">
                  <a16:creationId xmlns:a16="http://schemas.microsoft.com/office/drawing/2014/main" id="{6F8DAAA4-EAB9-42AF-8871-8FE0C205D9A0}"/>
                </a:ext>
              </a:extLst>
            </p:cNvPr>
            <p:cNvSpPr/>
            <p:nvPr/>
          </p:nvSpPr>
          <p:spPr>
            <a:xfrm>
              <a:off x="2009668" y="4738374"/>
              <a:ext cx="910223" cy="590693"/>
            </a:xfrm>
            <a:prstGeom prst="right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C808C0-B8EA-4824-8AC7-FF0F687FD74B}"/>
                </a:ext>
              </a:extLst>
            </p:cNvPr>
            <p:cNvSpPr txBox="1"/>
            <p:nvPr/>
          </p:nvSpPr>
          <p:spPr>
            <a:xfrm>
              <a:off x="1971935" y="4818116"/>
              <a:ext cx="858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2"/>
                  </a:solidFill>
                  <a:latin typeface="Arial" pitchFamily="34" charset="0"/>
                  <a:ea typeface="맑은 고딕" panose="020B0503020000020004" pitchFamily="50" charset="-127"/>
                  <a:cs typeface="Arial" pitchFamily="34" charset="0"/>
                </a:rPr>
                <a:t>LUT Matching</a:t>
              </a:r>
              <a:endParaRPr lang="ko-KR" altLang="en-US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D1749BB-982F-4E2C-9B69-2866923ADD4F}"/>
              </a:ext>
            </a:extLst>
          </p:cNvPr>
          <p:cNvSpPr txBox="1"/>
          <p:nvPr/>
        </p:nvSpPr>
        <p:spPr>
          <a:xfrm>
            <a:off x="409818" y="5057767"/>
            <a:ext cx="164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O4 AMF from OMI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EF230F-302F-433F-ABDD-CB728FF2C9EF}"/>
              </a:ext>
            </a:extLst>
          </p:cNvPr>
          <p:cNvSpPr txBox="1"/>
          <p:nvPr/>
        </p:nvSpPr>
        <p:spPr>
          <a:xfrm>
            <a:off x="2791085" y="5057767"/>
            <a:ext cx="2327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Retrieved Dust peak Height</a:t>
            </a: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EAE59835-FEC5-4188-9E33-780D8CFE7996}"/>
              </a:ext>
            </a:extLst>
          </p:cNvPr>
          <p:cNvGrpSpPr/>
          <p:nvPr/>
        </p:nvGrpSpPr>
        <p:grpSpPr>
          <a:xfrm>
            <a:off x="6705600" y="3886200"/>
            <a:ext cx="1954702" cy="2793874"/>
            <a:chOff x="5565259" y="1372158"/>
            <a:chExt cx="2707652" cy="4632776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98F372C4-61E0-4811-92E2-CC06C9D8F544}"/>
                </a:ext>
              </a:extLst>
            </p:cNvPr>
            <p:cNvSpPr/>
            <p:nvPr/>
          </p:nvSpPr>
          <p:spPr>
            <a:xfrm>
              <a:off x="5565259" y="1685832"/>
              <a:ext cx="2707652" cy="4319102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019F2366-6CBE-4B80-97BA-53B6577FD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670899" y="1840601"/>
              <a:ext cx="2467023" cy="4003506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E0CB7F7-5B06-42F4-B0C1-FC1DE8E2A7BB}"/>
                </a:ext>
              </a:extLst>
            </p:cNvPr>
            <p:cNvSpPr txBox="1"/>
            <p:nvPr/>
          </p:nvSpPr>
          <p:spPr>
            <a:xfrm>
              <a:off x="5791573" y="1372158"/>
              <a:ext cx="2298267" cy="5557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latinLnBrk="0">
                <a:lnSpc>
                  <a:spcPct val="150000"/>
                </a:lnSpc>
              </a:pPr>
              <a:r>
                <a:rPr lang="en-US" altLang="ko-KR" sz="12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2"/>
                  </a:solidFill>
                  <a:latin typeface="Arial" pitchFamily="34" charset="0"/>
                  <a:ea typeface="맑은 고딕" panose="020B0503020000020004" pitchFamily="50" charset="-127"/>
                  <a:cs typeface="Arial" pitchFamily="34" charset="0"/>
                </a:rPr>
                <a:t>Estimated PM10</a:t>
              </a:r>
              <a:endParaRPr lang="ko-KR" altLang="en-US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endParaRPr>
            </a:p>
          </p:txBody>
        </p:sp>
      </p:grpSp>
      <p:pic>
        <p:nvPicPr>
          <p:cNvPr id="30" name="그림 29">
            <a:extLst>
              <a:ext uri="{FF2B5EF4-FFF2-40B4-BE49-F238E27FC236}">
                <a16:creationId xmlns:a16="http://schemas.microsoft.com/office/drawing/2014/main" id="{7F0C7239-4B76-4AB5-BA6E-D178B01669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24376" y="1667762"/>
            <a:ext cx="1362679" cy="2090907"/>
          </a:xfrm>
          <a:prstGeom prst="rect">
            <a:avLst/>
          </a:prstGeom>
        </p:spPr>
      </p:pic>
      <p:grpSp>
        <p:nvGrpSpPr>
          <p:cNvPr id="31" name="그룹 30">
            <a:extLst>
              <a:ext uri="{FF2B5EF4-FFF2-40B4-BE49-F238E27FC236}">
                <a16:creationId xmlns:a16="http://schemas.microsoft.com/office/drawing/2014/main" id="{91940EA6-7AEE-4180-903B-D4CE31621107}"/>
              </a:ext>
            </a:extLst>
          </p:cNvPr>
          <p:cNvGrpSpPr/>
          <p:nvPr/>
        </p:nvGrpSpPr>
        <p:grpSpPr>
          <a:xfrm>
            <a:off x="5070676" y="1391542"/>
            <a:ext cx="2768586" cy="2457714"/>
            <a:chOff x="35496" y="1685884"/>
            <a:chExt cx="3835043" cy="3975364"/>
          </a:xfrm>
        </p:grpSpPr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4433011D-E77B-438B-9D5F-04079298231A}"/>
                </a:ext>
              </a:extLst>
            </p:cNvPr>
            <p:cNvSpPr/>
            <p:nvPr/>
          </p:nvSpPr>
          <p:spPr>
            <a:xfrm>
              <a:off x="35496" y="1990218"/>
              <a:ext cx="3835043" cy="367103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0EA53E0-02A0-4562-8AB9-5879973AA646}"/>
                </a:ext>
              </a:extLst>
            </p:cNvPr>
            <p:cNvSpPr txBox="1"/>
            <p:nvPr/>
          </p:nvSpPr>
          <p:spPr>
            <a:xfrm>
              <a:off x="594393" y="1685884"/>
              <a:ext cx="2940961" cy="5421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latinLnBrk="0">
                <a:lnSpc>
                  <a:spcPct val="150000"/>
                </a:lnSpc>
              </a:pPr>
              <a:r>
                <a:rPr lang="en-US" altLang="ko-KR" sz="12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2"/>
                  </a:solidFill>
                  <a:latin typeface="Arial" pitchFamily="34" charset="0"/>
                  <a:ea typeface="맑은 고딕" panose="020B0503020000020004" pitchFamily="50" charset="-127"/>
                  <a:cs typeface="Arial" pitchFamily="34" charset="0"/>
                </a:rPr>
                <a:t>PM10 &amp;</a:t>
              </a:r>
              <a:r>
                <a:rPr lang="ko-KR" altLang="en-US" sz="12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2"/>
                  </a:solidFill>
                  <a:latin typeface="Arial" pitchFamily="34" charset="0"/>
                  <a:ea typeface="맑은 고딕" panose="020B0503020000020004" pitchFamily="50" charset="-127"/>
                  <a:cs typeface="Arial" pitchFamily="34" charset="0"/>
                </a:rPr>
                <a:t> </a:t>
              </a:r>
              <a:r>
                <a:rPr lang="en-US" altLang="ko-KR" sz="12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2"/>
                  </a:solidFill>
                  <a:latin typeface="Arial" pitchFamily="34" charset="0"/>
                  <a:ea typeface="맑은 고딕" panose="020B0503020000020004" pitchFamily="50" charset="-127"/>
                  <a:cs typeface="Arial" pitchFamily="34" charset="0"/>
                </a:rPr>
                <a:t>AOD matching</a:t>
              </a:r>
              <a:endParaRPr lang="ko-KR" altLang="en-US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endParaRPr>
            </a:p>
          </p:txBody>
        </p:sp>
      </p:grp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210E6FEC-2834-41AA-A2E2-221BB1ACE1BE}"/>
              </a:ext>
            </a:extLst>
          </p:cNvPr>
          <p:cNvSpPr/>
          <p:nvPr/>
        </p:nvSpPr>
        <p:spPr>
          <a:xfrm>
            <a:off x="5080466" y="5210840"/>
            <a:ext cx="1509716" cy="769441"/>
          </a:xfrm>
          <a:prstGeom prst="rect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altLang="ko-KR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AOD(Cloud Screening),</a:t>
            </a:r>
            <a:r>
              <a: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PBLH, f(RH), Surface wind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76FC7CE-796C-4819-9EB6-8D97B78AFEFC}"/>
              </a:ext>
            </a:extLst>
          </p:cNvPr>
          <p:cNvSpPr txBox="1"/>
          <p:nvPr/>
        </p:nvSpPr>
        <p:spPr>
          <a:xfrm>
            <a:off x="5242825" y="5028689"/>
            <a:ext cx="1215825" cy="33515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latinLnBrk="0">
              <a:lnSpc>
                <a:spcPct val="150000"/>
              </a:lnSpc>
            </a:pPr>
            <a:r>
              <a:rPr lang="en-US" altLang="ko-KR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MLR model</a:t>
            </a:r>
            <a:endParaRPr lang="ko-KR" altLang="en-US" sz="12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2"/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2EB4AD2E-E5DE-4ABC-82F3-61040A6CC328}"/>
              </a:ext>
            </a:extLst>
          </p:cNvPr>
          <p:cNvSpPr/>
          <p:nvPr/>
        </p:nvSpPr>
        <p:spPr>
          <a:xfrm>
            <a:off x="4650738" y="1087235"/>
            <a:ext cx="3736761" cy="379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12"/>
              </a:buBlip>
            </a:pP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 Aerosol Concentration at surface</a:t>
            </a:r>
            <a:endParaRPr lang="ko-KR" altLang="en-US" sz="16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70C0"/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BB451BF1-DA06-4F1D-8A21-4AEC8B1DC655}"/>
              </a:ext>
            </a:extLst>
          </p:cNvPr>
          <p:cNvSpPr/>
          <p:nvPr/>
        </p:nvSpPr>
        <p:spPr>
          <a:xfrm>
            <a:off x="394611" y="1065749"/>
            <a:ext cx="1534779" cy="3790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lvl="1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12"/>
              </a:buBlip>
            </a:pP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 AOD Fusion</a:t>
            </a:r>
            <a:endParaRPr lang="ko-KR" altLang="en-US" sz="16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70C0"/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8D5CF50A-AB61-4D53-9FCD-11766E030CC8}"/>
              </a:ext>
            </a:extLst>
          </p:cNvPr>
          <p:cNvSpPr/>
          <p:nvPr/>
        </p:nvSpPr>
        <p:spPr>
          <a:xfrm>
            <a:off x="394611" y="4594141"/>
            <a:ext cx="2294218" cy="3790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lvl="1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12"/>
              </a:buBlip>
            </a:pP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Aerosol Peak Height</a:t>
            </a:r>
            <a:endParaRPr lang="ko-KR" altLang="en-US" sz="16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70C0"/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04444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733F538-46D1-4485-92D7-860DE6BA80B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760F684-D40A-4212-A580-7768B50A3B7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ko-KR" b="1" dirty="0"/>
              <a:t>Application: Ocean</a:t>
            </a:r>
            <a:endParaRPr lang="ko-KR" altLang="en-US" b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B8554BC-50FB-408C-AA54-B04DDF5DF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14600"/>
            <a:ext cx="6117029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017FF9BC-F1C3-4FF0-8569-60CD80CAF370}"/>
              </a:ext>
            </a:extLst>
          </p:cNvPr>
          <p:cNvSpPr/>
          <p:nvPr/>
        </p:nvSpPr>
        <p:spPr>
          <a:xfrm>
            <a:off x="222920" y="1146448"/>
            <a:ext cx="8496944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itchFamily="2" charset="2"/>
              <a:buChar char="v"/>
            </a:pP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Ocean environment monitoring parameters</a:t>
            </a: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; sea surface temperature and SST anomaly, sea surface current, ocean front, upwelling age, oceanic eddy, and vessel icing together with sea surface temperature and sea surface current.</a:t>
            </a:r>
          </a:p>
        </p:txBody>
      </p:sp>
      <p:pic>
        <p:nvPicPr>
          <p:cNvPr id="7" name="Picture 2" descr="eastsea">
            <a:extLst>
              <a:ext uri="{FF2B5EF4-FFF2-40B4-BE49-F238E27FC236}">
                <a16:creationId xmlns:a16="http://schemas.microsoft.com/office/drawing/2014/main" id="{3ABF6A1D-7C6A-48E6-BE81-D8F6718EC294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4" y="2534652"/>
            <a:ext cx="2088232" cy="178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ADCCB5D1-0001-4C85-84FD-2590E2CD89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4"/>
          <a:stretch/>
        </p:blipFill>
        <p:spPr bwMode="auto">
          <a:xfrm>
            <a:off x="510952" y="4674840"/>
            <a:ext cx="1992271" cy="2111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7F356D-3059-4AC6-BB19-7A12CB0CE47D}"/>
              </a:ext>
            </a:extLst>
          </p:cNvPr>
          <p:cNvSpPr txBox="1"/>
          <p:nvPr/>
        </p:nvSpPr>
        <p:spPr>
          <a:xfrm>
            <a:off x="438944" y="2530642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SST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E2AF63-054B-4F3A-9762-730ED2CF452F}"/>
              </a:ext>
            </a:extLst>
          </p:cNvPr>
          <p:cNvSpPr txBox="1"/>
          <p:nvPr/>
        </p:nvSpPr>
        <p:spPr>
          <a:xfrm>
            <a:off x="538596" y="4458816"/>
            <a:ext cx="1803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Sea Surface Current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699087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4A7A38C-05F8-4563-884F-8D9B56966B6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A665DF7-792D-4713-9EE2-01C34A11BA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228600"/>
            <a:ext cx="4953000" cy="533400"/>
          </a:xfrm>
        </p:spPr>
        <p:txBody>
          <a:bodyPr/>
          <a:lstStyle/>
          <a:p>
            <a:r>
              <a:rPr lang="en-US" altLang="ko-KR" b="1" dirty="0"/>
              <a:t>Application: </a:t>
            </a:r>
            <a:br>
              <a:rPr lang="en-US" altLang="ko-KR" b="1" dirty="0"/>
            </a:br>
            <a:r>
              <a:rPr lang="en-US" altLang="ko-KR" b="1" dirty="0"/>
              <a:t>Surface property/Soil moisture</a:t>
            </a:r>
            <a:endParaRPr lang="ko-KR" altLang="en-US" b="1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3792AED-9ADA-4F12-8693-152EA951797E}"/>
              </a:ext>
            </a:extLst>
          </p:cNvPr>
          <p:cNvSpPr/>
          <p:nvPr/>
        </p:nvSpPr>
        <p:spPr>
          <a:xfrm>
            <a:off x="425507" y="1077665"/>
            <a:ext cx="8496944" cy="379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itchFamily="2" charset="2"/>
              <a:buChar char="v"/>
            </a:pP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Soil</a:t>
            </a: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moisture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6C7BBDDF-D9BA-4FCA-B757-5118DCC22E03}"/>
              </a:ext>
            </a:extLst>
          </p:cNvPr>
          <p:cNvGrpSpPr/>
          <p:nvPr/>
        </p:nvGrpSpPr>
        <p:grpSpPr>
          <a:xfrm>
            <a:off x="76200" y="4072265"/>
            <a:ext cx="4455841" cy="2478009"/>
            <a:chOff x="4463313" y="1832041"/>
            <a:chExt cx="5217260" cy="2854385"/>
          </a:xfrm>
        </p:grpSpPr>
        <p:pic>
          <p:nvPicPr>
            <p:cNvPr id="7" name="Picture 2" descr="Fig2_600dpi">
              <a:extLst>
                <a:ext uri="{FF2B5EF4-FFF2-40B4-BE49-F238E27FC236}">
                  <a16:creationId xmlns:a16="http://schemas.microsoft.com/office/drawing/2014/main" id="{D6E311AC-EC17-468C-8A9A-87E8A34675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3313" y="1832041"/>
              <a:ext cx="3687734" cy="285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15">
              <a:extLst>
                <a:ext uri="{FF2B5EF4-FFF2-40B4-BE49-F238E27FC236}">
                  <a16:creationId xmlns:a16="http://schemas.microsoft.com/office/drawing/2014/main" id="{8DD7BF80-7E4E-4D56-B796-E3DEE5AAA15A}"/>
                </a:ext>
              </a:extLst>
            </p:cNvPr>
            <p:cNvSpPr txBox="1"/>
            <p:nvPr/>
          </p:nvSpPr>
          <p:spPr>
            <a:xfrm>
              <a:off x="6293392" y="1980912"/>
              <a:ext cx="3387181" cy="7445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LST = </a:t>
              </a:r>
              <a:r>
                <a:rPr lang="en-US" altLang="ko-KR" sz="1200" b="1" i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a+b</a:t>
              </a:r>
              <a:r>
                <a:rPr lang="en-US" altLang="ko-KR" sz="12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NDVI </a:t>
              </a:r>
            </a:p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(an empirical formula: a, b is determined from observation data)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594D2BE-9063-4AE1-8EF0-4E9A47BA1F79}"/>
              </a:ext>
            </a:extLst>
          </p:cNvPr>
          <p:cNvSpPr txBox="1"/>
          <p:nvPr/>
        </p:nvSpPr>
        <p:spPr>
          <a:xfrm>
            <a:off x="740360" y="1437705"/>
            <a:ext cx="37175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Relationship between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TVDI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</a:t>
            </a:r>
          </a:p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TVDI : 0 (saturated soil) ~ 1(dry soil )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TVDI: Temperature-Vegetation Dryness Index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42492F-A75D-4BF0-9069-4B269FA85D9D}"/>
                  </a:ext>
                </a:extLst>
              </p:cNvPr>
              <p:cNvSpPr txBox="1"/>
              <p:nvPr/>
            </p:nvSpPr>
            <p:spPr>
              <a:xfrm>
                <a:off x="1041146" y="2630265"/>
                <a:ext cx="2955233" cy="56893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𝑇𝑉𝐷𝐼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𝐿𝑆𝑇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𝐿𝑆𝑇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𝑑𝑎𝑦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𝐿𝑆𝑇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𝑑𝑎𝑦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𝐿𝑆𝑇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𝑑𝑎𝑦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ko-KR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42492F-A75D-4BF0-9069-4B269FA85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146" y="2630265"/>
                <a:ext cx="2955233" cy="5689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7142419-9CAA-43DE-B4CD-BF3BB5FE5B53}"/>
              </a:ext>
            </a:extLst>
          </p:cNvPr>
          <p:cNvSpPr txBox="1"/>
          <p:nvPr/>
        </p:nvSpPr>
        <p:spPr>
          <a:xfrm>
            <a:off x="1194352" y="3247333"/>
            <a:ext cx="261553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LST</a:t>
            </a:r>
            <a:r>
              <a:rPr lang="en-US" altLang="ko-KR" sz="1600" i="1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ko-K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ko-KR" sz="1600" i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ko-K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ko-KR" sz="1600" i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ko-K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NDVI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ko-KR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LST</a:t>
            </a:r>
            <a:r>
              <a:rPr lang="en-US" altLang="ko-KR" sz="1600" i="1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altLang="ko-KR" sz="1600" i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ko-K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ko-KR" sz="1600" i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ko-K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ko-KR" sz="1600" i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ko-K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NDVI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F416B016-75BC-4194-AB30-16F5A37E35D8}"/>
              </a:ext>
            </a:extLst>
          </p:cNvPr>
          <p:cNvGrpSpPr/>
          <p:nvPr/>
        </p:nvGrpSpPr>
        <p:grpSpPr>
          <a:xfrm>
            <a:off x="5105400" y="4102002"/>
            <a:ext cx="3457011" cy="2448272"/>
            <a:chOff x="4995021" y="4501555"/>
            <a:chExt cx="3259629" cy="2120422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0A13E88B-5CAB-4E84-91F1-BC79B9228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5021" y="4501555"/>
              <a:ext cx="3259629" cy="2120422"/>
            </a:xfrm>
            <a:prstGeom prst="rect">
              <a:avLst/>
            </a:prstGeom>
          </p:spPr>
        </p:pic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B04EFDFD-FD06-4DD0-B532-E59682CD2024}"/>
                </a:ext>
              </a:extLst>
            </p:cNvPr>
            <p:cNvSpPr txBox="1"/>
            <p:nvPr/>
          </p:nvSpPr>
          <p:spPr>
            <a:xfrm>
              <a:off x="5220072" y="4505830"/>
              <a:ext cx="2880320" cy="248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TVDI-based Soil Moisture (%) </a:t>
              </a:r>
            </a:p>
          </p:txBody>
        </p:sp>
      </p:grpSp>
      <p:pic>
        <p:nvPicPr>
          <p:cNvPr id="15" name="그림 14">
            <a:extLst>
              <a:ext uri="{FF2B5EF4-FFF2-40B4-BE49-F238E27FC236}">
                <a16:creationId xmlns:a16="http://schemas.microsoft.com/office/drawing/2014/main" id="{B0CB3BC0-D9C0-4087-AB67-E4895A392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1214" y="1195140"/>
            <a:ext cx="3103165" cy="269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8093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9073</TotalTime>
  <Words>1373</Words>
  <Application>Microsoft Macintosh PowerPoint</Application>
  <PresentationFormat>화면 슬라이드 쇼(4:3)</PresentationFormat>
  <Paragraphs>391</Paragraphs>
  <Slides>14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30" baseType="lpstr">
      <vt:lpstr>굴림</vt:lpstr>
      <vt:lpstr>맑은 고딕</vt:lpstr>
      <vt:lpstr>Arial Bold</vt:lpstr>
      <vt:lpstr>Daum_Regular</vt:lpstr>
      <vt:lpstr>Droid Serif</vt:lpstr>
      <vt:lpstr>Proxima Nova Regular</vt:lpstr>
      <vt:lpstr>Arial</vt:lpstr>
      <vt:lpstr>Avenir Roman</vt:lpstr>
      <vt:lpstr>Calibri</vt:lpstr>
      <vt:lpstr>Cambria Math</vt:lpstr>
      <vt:lpstr>Courier New</vt:lpstr>
      <vt:lpstr>Helvetica</vt:lpstr>
      <vt:lpstr>Times New Roman</vt:lpstr>
      <vt:lpstr>Wingdings</vt:lpstr>
      <vt:lpstr>Wingdings 2</vt:lpstr>
      <vt:lpstr>Default</vt:lpstr>
      <vt:lpstr>Update on  KMA Space Program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Geun-Hyeok RYU</cp:lastModifiedBy>
  <cp:revision>142</cp:revision>
  <dcterms:modified xsi:type="dcterms:W3CDTF">2018-10-16T19:59:15Z</dcterms:modified>
</cp:coreProperties>
</file>