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jpg-large"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7.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8.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9.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10.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65" r:id="rId3"/>
    <p:sldMasterId id="2147483676" r:id="rId4"/>
    <p:sldMasterId id="2147483687" r:id="rId5"/>
    <p:sldMasterId id="2147483698" r:id="rId6"/>
    <p:sldMasterId id="2147483709" r:id="rId7"/>
    <p:sldMasterId id="2147483720" r:id="rId8"/>
    <p:sldMasterId id="2147483731" r:id="rId9"/>
    <p:sldMasterId id="2147483741" r:id="rId10"/>
    <p:sldMasterId id="2147483752" r:id="rId11"/>
  </p:sldMasterIdLst>
  <p:notesMasterIdLst>
    <p:notesMasterId r:id="rId23"/>
  </p:notesMasterIdLst>
  <p:sldIdLst>
    <p:sldId id="256" r:id="rId12"/>
    <p:sldId id="276" r:id="rId13"/>
    <p:sldId id="288" r:id="rId14"/>
    <p:sldId id="260" r:id="rId15"/>
    <p:sldId id="274" r:id="rId16"/>
    <p:sldId id="284" r:id="rId17"/>
    <p:sldId id="286" r:id="rId18"/>
    <p:sldId id="289" r:id="rId19"/>
    <p:sldId id="290" r:id="rId20"/>
    <p:sldId id="268" r:id="rId21"/>
    <p:sldId id="275" r:id="rId22"/>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7"/>
    <p:restoredTop sz="75826" autoAdjust="0"/>
  </p:normalViewPr>
  <p:slideViewPr>
    <p:cSldViewPr snapToGrid="0" snapToObjects="1" showGuides="1">
      <p:cViewPr varScale="1">
        <p:scale>
          <a:sx n="75" d="100"/>
          <a:sy n="75" d="100"/>
        </p:scale>
        <p:origin x="917" y="62"/>
      </p:cViewPr>
      <p:guideLst>
        <p:guide orient="horz" pos="162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0.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notesMaster" Target="notesMasters/notesMaster1.xml"/><Relationship Id="rId10" Type="http://schemas.openxmlformats.org/officeDocument/2006/relationships/slideMaster" Target="slideMasters/slideMaster10.xml"/><Relationship Id="rId19" Type="http://schemas.openxmlformats.org/officeDocument/2006/relationships/slide" Target="slides/slide8.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507256F-CE19-B045-966B-849EA7F16953}" type="datetimeFigureOut">
              <a:rPr lang="en-US" smtClean="0"/>
              <a:t>10/17/2018</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D211BCD-6F5B-C84D-8005-0C8CF2D2BA52}" type="slidenum">
              <a:rPr lang="en-GB" smtClean="0"/>
              <a:t>‹#›</a:t>
            </a:fld>
            <a:endParaRPr lang="en-GB"/>
          </a:p>
        </p:txBody>
      </p:sp>
    </p:spTree>
    <p:extLst>
      <p:ext uri="{BB962C8B-B14F-4D97-AF65-F5344CB8AC3E}">
        <p14:creationId xmlns:p14="http://schemas.microsoft.com/office/powerpoint/2010/main" val="133454155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D211BCD-6F5B-C84D-8005-0C8CF2D2BA52}" type="slidenum">
              <a:rPr lang="en-GB" smtClean="0"/>
              <a:t>1</a:t>
            </a:fld>
            <a:endParaRPr lang="en-GB"/>
          </a:p>
        </p:txBody>
      </p:sp>
    </p:spTree>
    <p:extLst>
      <p:ext uri="{BB962C8B-B14F-4D97-AF65-F5344CB8AC3E}">
        <p14:creationId xmlns:p14="http://schemas.microsoft.com/office/powerpoint/2010/main" val="3210442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89458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fr-FR" sz="1200" b="1" kern="1200" dirty="0" smtClean="0">
                <a:solidFill>
                  <a:schemeClr val="tx1"/>
                </a:solidFill>
                <a:effectLst/>
                <a:latin typeface="Calibri" pitchFamily="34" charset="0"/>
                <a:ea typeface="+mn-ea"/>
                <a:cs typeface="+mn-cs"/>
              </a:rPr>
              <a:t>Sentinel-3B</a:t>
            </a:r>
            <a:endParaRPr lang="en-GB" sz="1200" b="1" kern="1200" dirty="0" smtClean="0">
              <a:solidFill>
                <a:schemeClr val="tx1"/>
              </a:solidFill>
              <a:effectLst/>
              <a:latin typeface="Calibri" pitchFamily="34" charset="0"/>
              <a:ea typeface="+mn-ea"/>
              <a:cs typeface="+mn-cs"/>
            </a:endParaRPr>
          </a:p>
          <a:p>
            <a:pPr marL="171450" indent="-171450">
              <a:buFont typeface="Arial" panose="020B0604020202020204" pitchFamily="34" charset="0"/>
              <a:buChar char="•"/>
            </a:pPr>
            <a:r>
              <a:rPr lang="en-GB" sz="1200" kern="1200" dirty="0" smtClean="0">
                <a:solidFill>
                  <a:schemeClr val="tx1"/>
                </a:solidFill>
                <a:effectLst/>
                <a:latin typeface="Calibri" pitchFamily="34" charset="0"/>
                <a:ea typeface="+mn-ea"/>
                <a:cs typeface="+mn-cs"/>
              </a:rPr>
              <a:t>The seventh Sentinel, Sentinel-3B, has been launched from </a:t>
            </a:r>
            <a:r>
              <a:rPr lang="en-GB" sz="1200" kern="1200" dirty="0" err="1" smtClean="0">
                <a:solidFill>
                  <a:schemeClr val="tx1"/>
                </a:solidFill>
                <a:effectLst/>
                <a:latin typeface="Calibri" pitchFamily="34" charset="0"/>
                <a:ea typeface="+mn-ea"/>
                <a:cs typeface="+mn-cs"/>
              </a:rPr>
              <a:t>Plesetzk</a:t>
            </a:r>
            <a:r>
              <a:rPr lang="en-GB" sz="1200" kern="1200" dirty="0" smtClean="0">
                <a:solidFill>
                  <a:schemeClr val="tx1"/>
                </a:solidFill>
                <a:effectLst/>
                <a:latin typeface="Calibri" pitchFamily="34" charset="0"/>
                <a:ea typeface="+mn-ea"/>
                <a:cs typeface="+mn-cs"/>
              </a:rPr>
              <a:t> on 25 April to form the third Sentinel pair in orbit together with its twin satellite Sentinel-3A. Following a perfect launch, an excellent separation from Breeze and a prompt signal acquisition from Kiruna, Sentinel-3B keeps performing very well in orbit. </a:t>
            </a:r>
          </a:p>
          <a:p>
            <a:pPr marL="171450" indent="-171450">
              <a:buFont typeface="Arial" panose="020B0604020202020204" pitchFamily="34" charset="0"/>
              <a:buChar char="•"/>
            </a:pPr>
            <a:endParaRPr lang="fr-FR" sz="1200" kern="1200" dirty="0" smtClean="0">
              <a:solidFill>
                <a:schemeClr val="tx1"/>
              </a:solidFill>
              <a:effectLst/>
              <a:latin typeface="Calibri" pitchFamily="34" charset="0"/>
              <a:ea typeface="+mn-ea"/>
              <a:cs typeface="+mn-cs"/>
            </a:endParaRPr>
          </a:p>
          <a:p>
            <a:pPr marL="0" indent="0">
              <a:buFont typeface="Arial" panose="020B0604020202020204" pitchFamily="34" charset="0"/>
              <a:buNone/>
            </a:pPr>
            <a:r>
              <a:rPr lang="fr-FR" sz="1200" b="1" kern="1200" dirty="0" err="1" smtClean="0">
                <a:solidFill>
                  <a:schemeClr val="tx1"/>
                </a:solidFill>
                <a:effectLst/>
                <a:latin typeface="Calibri" pitchFamily="34" charset="0"/>
                <a:ea typeface="+mn-ea"/>
                <a:cs typeface="+mn-cs"/>
              </a:rPr>
              <a:t>Aeolus</a:t>
            </a:r>
            <a:endParaRPr lang="fr-FR" sz="1200" b="1" kern="1200" dirty="0" smtClean="0">
              <a:solidFill>
                <a:schemeClr val="tx1"/>
              </a:solidFill>
              <a:effectLst/>
              <a:latin typeface="Calibri" pitchFamily="34" charset="0"/>
              <a:ea typeface="+mn-ea"/>
              <a:cs typeface="+mn-cs"/>
            </a:endParaRPr>
          </a:p>
          <a:p>
            <a:pPr marL="180975" marR="0" lvl="0" indent="-180975" algn="l" defTabSz="307754" rtl="0" eaLnBrk="1" fontAlgn="auto" latinLnBrk="0" hangingPunct="0">
              <a:lnSpc>
                <a:spcPct val="100000"/>
              </a:lnSpc>
              <a:spcAft>
                <a:spcPts val="0"/>
              </a:spcAft>
              <a:buClrTx/>
              <a:buSzTx/>
              <a:buFont typeface="Arial" panose="020B0604020202020204" pitchFamily="34" charset="0"/>
              <a:buChar char="•"/>
              <a:tabLst/>
              <a:defRPr/>
            </a:pPr>
            <a:r>
              <a:rPr kumimoji="0" lang="en-US" sz="1200" b="0"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Verdana"/>
                <a:ea typeface="+mn-ea"/>
                <a:cs typeface="+mn-cs"/>
                <a:sym typeface="Helvetica Light"/>
              </a:rPr>
              <a:t>First wind LIDAR</a:t>
            </a:r>
            <a:r>
              <a:rPr lang="en-US" kern="0" dirty="0" smtClean="0">
                <a:solidFill>
                  <a:srgbClr val="FFFFFF"/>
                </a:solidFill>
                <a:effectLst>
                  <a:outerShdw blurRad="38100" dist="38100" dir="2700000" algn="tl">
                    <a:srgbClr val="000000">
                      <a:alpha val="43137"/>
                    </a:srgbClr>
                  </a:outerShdw>
                </a:effectLst>
                <a:latin typeface="Verdana"/>
                <a:sym typeface="Helvetica Light"/>
              </a:rPr>
              <a:t>– NWP impact</a:t>
            </a:r>
            <a:endParaRPr kumimoji="0" lang="en-US" sz="1200" b="0"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Verdana"/>
              <a:ea typeface="+mn-ea"/>
              <a:cs typeface="+mn-cs"/>
              <a:sym typeface="Helvetica Light"/>
            </a:endParaRPr>
          </a:p>
          <a:p>
            <a:pPr marL="180975" marR="0" lvl="0" indent="-180975" algn="l" defTabSz="307754" rtl="0" eaLnBrk="1" fontAlgn="auto" latinLnBrk="0" hangingPunct="0">
              <a:lnSpc>
                <a:spcPct val="100000"/>
              </a:lnSpc>
              <a:spcAft>
                <a:spcPts val="0"/>
              </a:spcAft>
              <a:buClrTx/>
              <a:buSzTx/>
              <a:buFont typeface="Arial" panose="020B0604020202020204" pitchFamily="34" charset="0"/>
              <a:buChar char="•"/>
              <a:tabLst/>
              <a:defRPr/>
            </a:pPr>
            <a:r>
              <a:rPr kumimoji="0" lang="en-US" sz="1200" b="0"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Verdana"/>
                <a:ea typeface="+mn-ea"/>
                <a:cs typeface="+mn-cs"/>
                <a:sym typeface="Helvetica Light"/>
              </a:rPr>
              <a:t>Laser switched on successfully!</a:t>
            </a:r>
            <a:endParaRPr kumimoji="0" lang="en-US" sz="1200" b="0" i="0" u="none" strike="noStrike" kern="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Verdana"/>
              <a:ea typeface="+mn-ea"/>
              <a:cs typeface="+mn-cs"/>
              <a:sym typeface="Helvetica Light"/>
            </a:endParaRPr>
          </a:p>
          <a:p>
            <a:pPr marL="180975" marR="0" lvl="0" indent="-180975" algn="l" defTabSz="307754" rtl="0" eaLnBrk="1" fontAlgn="auto" latinLnBrk="0" hangingPunct="0">
              <a:lnSpc>
                <a:spcPct val="100000"/>
              </a:lnSpc>
              <a:spcAft>
                <a:spcPts val="600"/>
              </a:spcAft>
              <a:buClrTx/>
              <a:buSzTx/>
              <a:buFont typeface="Arial" panose="020B0604020202020204" pitchFamily="34" charset="0"/>
              <a:buChar char="•"/>
              <a:tabLst/>
              <a:defRPr/>
            </a:pPr>
            <a:r>
              <a:rPr kumimoji="0" lang="en-US" sz="1200" b="0"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Verdana"/>
                <a:ea typeface="+mn-ea"/>
                <a:cs typeface="+mn-cs"/>
                <a:sym typeface="Helvetica Light"/>
              </a:rPr>
              <a:t>Ingestion into NWP from early 2019</a:t>
            </a:r>
          </a:p>
          <a:p>
            <a:pPr marL="0" indent="0">
              <a:buFont typeface="Arial" panose="020B0604020202020204" pitchFamily="34" charset="0"/>
              <a:buNone/>
            </a:pPr>
            <a:endParaRPr lang="en-GB"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2</a:t>
            </a:fld>
            <a:endParaRPr lang="en-US" dirty="0"/>
          </a:p>
        </p:txBody>
      </p:sp>
    </p:spTree>
    <p:extLst>
      <p:ext uri="{BB962C8B-B14F-4D97-AF65-F5344CB8AC3E}">
        <p14:creationId xmlns:p14="http://schemas.microsoft.com/office/powerpoint/2010/main" val="19475620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GB" sz="1200" b="0" dirty="0" smtClean="0"/>
              <a:t>D/EOP has three</a:t>
            </a:r>
            <a:r>
              <a:rPr lang="en-GB" sz="1200" b="0" baseline="0" dirty="0" smtClean="0"/>
              <a:t> main lines of activities: Earth Science, Copernicus and Meteorology</a:t>
            </a:r>
            <a:endParaRPr lang="en-GB" sz="1200" b="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GB" sz="1200" b="0" dirty="0" smtClean="0"/>
              <a:t>Since</a:t>
            </a:r>
            <a:r>
              <a:rPr lang="en-GB" sz="1200" b="0" baseline="0" dirty="0" smtClean="0"/>
              <a:t> the latest launch of Sentinel-5P on 13 Oct. 2017, we have </a:t>
            </a:r>
            <a:r>
              <a:rPr lang="en-GB" sz="1200" b="0" dirty="0" smtClean="0"/>
              <a:t>26 satellites in development</a:t>
            </a:r>
            <a:r>
              <a:rPr lang="en-GB" sz="1200" b="0" baseline="0" dirty="0" smtClean="0"/>
              <a:t> and </a:t>
            </a:r>
            <a:r>
              <a:rPr lang="en-GB" sz="1200" b="0" dirty="0" smtClean="0"/>
              <a:t>13 satellites in operation.</a:t>
            </a:r>
          </a:p>
          <a:p>
            <a:endParaRPr lang="en-GB" dirty="0"/>
          </a:p>
        </p:txBody>
      </p:sp>
      <p:sp>
        <p:nvSpPr>
          <p:cNvPr id="4" name="Slide Number Placeholder 3"/>
          <p:cNvSpPr>
            <a:spLocks noGrp="1"/>
          </p:cNvSpPr>
          <p:nvPr>
            <p:ph type="sldNum" sz="quarter" idx="10"/>
          </p:nvPr>
        </p:nvSpPr>
        <p:spPr/>
        <p:txBody>
          <a:bodyPr/>
          <a:lstStyle/>
          <a:p>
            <a:pPr marL="0" marR="0" lvl="0" indent="0" algn="r" defTabSz="882743" rtl="0" eaLnBrk="1" fontAlgn="base" latinLnBrk="0" hangingPunct="1">
              <a:lnSpc>
                <a:spcPct val="100000"/>
              </a:lnSpc>
              <a:spcBef>
                <a:spcPct val="0"/>
              </a:spcBef>
              <a:spcAft>
                <a:spcPct val="0"/>
              </a:spcAft>
              <a:buClrTx/>
              <a:buSzTx/>
              <a:buFontTx/>
              <a:buNone/>
              <a:tabLst/>
              <a:defRPr/>
            </a:pPr>
            <a:fld id="{D8DF57D7-2670-4E78-96DD-D9B22805124F}"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882743"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3992902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smtClean="0">
              <a:latin typeface="Calibri" panose="020F0502020204030204" pitchFamily="34" charset="0"/>
            </a:endParaRPr>
          </a:p>
        </p:txBody>
      </p:sp>
      <p:sp>
        <p:nvSpPr>
          <p:cNvPr id="4" name="Slide Number Placeholder 3"/>
          <p:cNvSpPr>
            <a:spLocks noGrp="1"/>
          </p:cNvSpPr>
          <p:nvPr>
            <p:ph type="sldNum" sz="quarter" idx="10"/>
          </p:nvPr>
        </p:nvSpPr>
        <p:spPr>
          <a:xfrm>
            <a:off x="3849689" y="9429672"/>
            <a:ext cx="2946400" cy="496966"/>
          </a:xfrm>
          <a:prstGeom prst="rect">
            <a:avLst/>
          </a:prstGeom>
        </p:spPr>
        <p:txBody>
          <a:bodyPr/>
          <a:lstStyle/>
          <a:p>
            <a:pPr marL="0" marR="0" lvl="0" indent="0" algn="r" defTabSz="882743" rtl="0" eaLnBrk="1" fontAlgn="base" latinLnBrk="0" hangingPunct="1">
              <a:lnSpc>
                <a:spcPct val="100000"/>
              </a:lnSpc>
              <a:spcBef>
                <a:spcPct val="0"/>
              </a:spcBef>
              <a:spcAft>
                <a:spcPct val="0"/>
              </a:spcAft>
              <a:buClrTx/>
              <a:buSzTx/>
              <a:buFontTx/>
              <a:buNone/>
              <a:tabLst/>
              <a:defRPr/>
            </a:pPr>
            <a:fld id="{D8DF57D7-2670-4E78-96DD-D9B22805124F}"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882743"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7186675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Sentinel-5P tropospheric nitrogen dioxide measurements over Europe, Africa, Middle East, and India from April 2018 (averaged) are shown here. </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Air pollution emitted by big cities and shipping lanes is clearly visible. </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Launched in October 2017, Sentinel-5P is part of a fleet of satellites central to Copernicus, Europe’s environmental monitoring programme. </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With a resolution of up to 7 x 3.5 km, Sentinel-5P’s Tropomi instrument can detect air pollution over individual cities. </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Tropomi also has the capacity to locate where pollutants are being emitted, effectively identifying pollution hotspots.</a:t>
            </a:r>
            <a:endParaRPr lang="en-GB" dirty="0"/>
          </a:p>
        </p:txBody>
      </p:sp>
      <p:sp>
        <p:nvSpPr>
          <p:cNvPr id="4" name="Slide Number Placeholder 3"/>
          <p:cNvSpPr>
            <a:spLocks noGrp="1"/>
          </p:cNvSpPr>
          <p:nvPr>
            <p:ph type="sldNum" sz="quarter" idx="10"/>
          </p:nvPr>
        </p:nvSpPr>
        <p:spPr/>
        <p:txBody>
          <a:bodyPr/>
          <a:lstStyle/>
          <a:p>
            <a:fld id="{0D211BCD-6F5B-C84D-8005-0C8CF2D2BA52}" type="slidenum">
              <a:rPr lang="en-GB" smtClean="0"/>
              <a:t>5</a:t>
            </a:fld>
            <a:endParaRPr lang="en-GB"/>
          </a:p>
        </p:txBody>
      </p:sp>
    </p:spTree>
    <p:extLst>
      <p:ext uri="{BB962C8B-B14F-4D97-AF65-F5344CB8AC3E}">
        <p14:creationId xmlns:p14="http://schemas.microsoft.com/office/powerpoint/2010/main" val="41138874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kern="1200" dirty="0" smtClean="0">
                <a:solidFill>
                  <a:schemeClr val="tx1"/>
                </a:solidFill>
                <a:effectLst/>
                <a:latin typeface="+mn-lt"/>
                <a:ea typeface="+mn-ea"/>
                <a:cs typeface="+mn-cs"/>
              </a:rPr>
              <a:t>This image / map based upon Sentinel-2 data show the horizontal displacement around the town of </a:t>
            </a:r>
            <a:r>
              <a:rPr lang="en-GB" sz="1200" kern="1200" dirty="0" err="1" smtClean="0">
                <a:solidFill>
                  <a:schemeClr val="tx1"/>
                </a:solidFill>
                <a:effectLst/>
                <a:latin typeface="+mn-lt"/>
                <a:ea typeface="+mn-ea"/>
                <a:cs typeface="+mn-cs"/>
              </a:rPr>
              <a:t>Palu</a:t>
            </a:r>
            <a:r>
              <a:rPr lang="en-GB" sz="1200" kern="1200" dirty="0" smtClean="0">
                <a:solidFill>
                  <a:schemeClr val="tx1"/>
                </a:solidFill>
                <a:effectLst/>
                <a:latin typeface="+mn-lt"/>
                <a:ea typeface="+mn-ea"/>
                <a:cs typeface="+mn-cs"/>
              </a:rPr>
              <a:t>, on the Indonesian Island of Sulawesi</a:t>
            </a:r>
          </a:p>
          <a:p>
            <a:pPr marL="171450" indent="-171450">
              <a:buFont typeface="Arial" panose="020B0604020202020204" pitchFamily="34" charset="0"/>
              <a:buChar char="•"/>
            </a:pPr>
            <a:r>
              <a:rPr lang="en-GB" sz="1200" kern="1200" dirty="0" smtClean="0">
                <a:solidFill>
                  <a:schemeClr val="tx1"/>
                </a:solidFill>
                <a:effectLst/>
                <a:latin typeface="+mn-lt"/>
                <a:ea typeface="+mn-ea"/>
                <a:cs typeface="+mn-cs"/>
              </a:rPr>
              <a:t>The displacement is a result from the Earthquake that hit the island on 2 October 2018</a:t>
            </a:r>
          </a:p>
          <a:p>
            <a:pPr marL="171450" indent="-171450">
              <a:buFont typeface="Arial" panose="020B0604020202020204" pitchFamily="34" charset="0"/>
              <a:buChar char="•"/>
            </a:pPr>
            <a:r>
              <a:rPr lang="fr-FR" sz="1200" kern="1200" dirty="0" smtClean="0">
                <a:solidFill>
                  <a:schemeClr val="tx1"/>
                </a:solidFill>
                <a:effectLst/>
                <a:latin typeface="+mn-lt"/>
                <a:ea typeface="+mn-ea"/>
                <a:cs typeface="+mn-cs"/>
              </a:rPr>
              <a:t>The </a:t>
            </a:r>
            <a:r>
              <a:rPr lang="fr-FR" sz="1200" kern="1200" dirty="0" err="1" smtClean="0">
                <a:solidFill>
                  <a:schemeClr val="tx1"/>
                </a:solidFill>
                <a:effectLst/>
                <a:latin typeface="+mn-lt"/>
                <a:ea typeface="+mn-ea"/>
                <a:cs typeface="+mn-cs"/>
              </a:rPr>
              <a:t>red</a:t>
            </a:r>
            <a:r>
              <a:rPr lang="fr-FR" sz="1200" kern="1200" dirty="0" smtClean="0">
                <a:solidFill>
                  <a:schemeClr val="tx1"/>
                </a:solidFill>
                <a:effectLst/>
                <a:latin typeface="+mn-lt"/>
                <a:ea typeface="+mn-ea"/>
                <a:cs typeface="+mn-cs"/>
              </a:rPr>
              <a:t> areas on the </a:t>
            </a:r>
            <a:r>
              <a:rPr lang="fr-FR" sz="1200" kern="1200" dirty="0" err="1" smtClean="0">
                <a:solidFill>
                  <a:schemeClr val="tx1"/>
                </a:solidFill>
                <a:effectLst/>
                <a:latin typeface="+mn-lt"/>
                <a:ea typeface="+mn-ea"/>
                <a:cs typeface="+mn-cs"/>
              </a:rPr>
              <a:t>map</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below</a:t>
            </a:r>
            <a:r>
              <a:rPr lang="fr-FR" sz="1200" kern="1200" dirty="0" smtClean="0">
                <a:solidFill>
                  <a:schemeClr val="tx1"/>
                </a:solidFill>
                <a:effectLst/>
                <a:latin typeface="+mn-lt"/>
                <a:ea typeface="+mn-ea"/>
                <a:cs typeface="+mn-cs"/>
              </a:rPr>
              <a:t> the black </a:t>
            </a:r>
            <a:r>
              <a:rPr lang="fr-FR" sz="1200" kern="1200" dirty="0" err="1" smtClean="0">
                <a:solidFill>
                  <a:schemeClr val="tx1"/>
                </a:solidFill>
                <a:effectLst/>
                <a:latin typeface="+mn-lt"/>
                <a:ea typeface="+mn-ea"/>
                <a:cs typeface="+mn-cs"/>
              </a:rPr>
              <a:t>fault</a:t>
            </a:r>
            <a:r>
              <a:rPr lang="fr-FR" sz="1200" kern="1200" dirty="0" smtClean="0">
                <a:solidFill>
                  <a:schemeClr val="tx1"/>
                </a:solidFill>
                <a:effectLst/>
                <a:latin typeface="+mn-lt"/>
                <a:ea typeface="+mn-ea"/>
                <a:cs typeface="+mn-cs"/>
              </a:rPr>
              <a:t> line, have</a:t>
            </a:r>
            <a:r>
              <a:rPr lang="fr-FR" sz="1200" kern="1200" baseline="0" dirty="0" smtClean="0">
                <a:solidFill>
                  <a:schemeClr val="tx1"/>
                </a:solidFill>
                <a:effectLst/>
                <a:latin typeface="+mn-lt"/>
                <a:ea typeface="+mn-ea"/>
                <a:cs typeface="+mn-cs"/>
              </a:rPr>
              <a:t> </a:t>
            </a:r>
            <a:r>
              <a:rPr lang="fr-FR" sz="1200" kern="1200" baseline="0" dirty="0" err="1" smtClean="0">
                <a:solidFill>
                  <a:schemeClr val="tx1"/>
                </a:solidFill>
                <a:effectLst/>
                <a:latin typeface="+mn-lt"/>
                <a:ea typeface="+mn-ea"/>
                <a:cs typeface="+mn-cs"/>
              </a:rPr>
              <a:t>shifted</a:t>
            </a:r>
            <a:r>
              <a:rPr lang="fr-FR" sz="1200" kern="1200" baseline="0" dirty="0" smtClean="0">
                <a:solidFill>
                  <a:schemeClr val="tx1"/>
                </a:solidFill>
                <a:effectLst/>
                <a:latin typeface="+mn-lt"/>
                <a:ea typeface="+mn-ea"/>
                <a:cs typeface="+mn-cs"/>
              </a:rPr>
              <a:t> </a:t>
            </a:r>
            <a:r>
              <a:rPr lang="fr-FR" sz="1200" kern="1200" baseline="0" dirty="0" err="1" smtClean="0">
                <a:solidFill>
                  <a:schemeClr val="tx1"/>
                </a:solidFill>
                <a:effectLst/>
                <a:latin typeface="+mn-lt"/>
                <a:ea typeface="+mn-ea"/>
                <a:cs typeface="+mn-cs"/>
              </a:rPr>
              <a:t>northwards</a:t>
            </a:r>
            <a:r>
              <a:rPr lang="fr-FR" sz="1200" kern="1200" baseline="0" dirty="0" smtClean="0">
                <a:solidFill>
                  <a:schemeClr val="tx1"/>
                </a:solidFill>
                <a:effectLst/>
                <a:latin typeface="+mn-lt"/>
                <a:ea typeface="+mn-ea"/>
                <a:cs typeface="+mn-cs"/>
              </a:rPr>
              <a:t> (right </a:t>
            </a:r>
            <a:r>
              <a:rPr lang="fr-FR" sz="1200" kern="1200" baseline="0" dirty="0" err="1" smtClean="0">
                <a:solidFill>
                  <a:schemeClr val="tx1"/>
                </a:solidFill>
                <a:effectLst/>
                <a:latin typeface="+mn-lt"/>
                <a:ea typeface="+mn-ea"/>
                <a:cs typeface="+mn-cs"/>
              </a:rPr>
              <a:t>is</a:t>
            </a:r>
            <a:r>
              <a:rPr lang="fr-FR" sz="1200" kern="1200" baseline="0" dirty="0" smtClean="0">
                <a:solidFill>
                  <a:schemeClr val="tx1"/>
                </a:solidFill>
                <a:effectLst/>
                <a:latin typeface="+mn-lt"/>
                <a:ea typeface="+mn-ea"/>
                <a:cs typeface="+mn-cs"/>
              </a:rPr>
              <a:t> </a:t>
            </a:r>
            <a:r>
              <a:rPr lang="fr-FR" sz="1200" kern="1200" baseline="0" dirty="0" err="1" smtClean="0">
                <a:solidFill>
                  <a:schemeClr val="tx1"/>
                </a:solidFill>
                <a:effectLst/>
                <a:latin typeface="+mn-lt"/>
                <a:ea typeface="+mn-ea"/>
                <a:cs typeface="+mn-cs"/>
              </a:rPr>
              <a:t>north</a:t>
            </a:r>
            <a:r>
              <a:rPr lang="fr-FR" sz="1200" kern="1200" baseline="0" dirty="0" smtClean="0">
                <a:solidFill>
                  <a:schemeClr val="tx1"/>
                </a:solidFill>
                <a:effectLst/>
                <a:latin typeface="+mn-lt"/>
                <a:ea typeface="+mn-ea"/>
                <a:cs typeface="+mn-cs"/>
              </a:rPr>
              <a:t> on </a:t>
            </a:r>
            <a:r>
              <a:rPr lang="fr-FR" sz="1200" kern="1200" baseline="0" dirty="0" err="1" smtClean="0">
                <a:solidFill>
                  <a:schemeClr val="tx1"/>
                </a:solidFill>
                <a:effectLst/>
                <a:latin typeface="+mn-lt"/>
                <a:ea typeface="+mn-ea"/>
                <a:cs typeface="+mn-cs"/>
              </a:rPr>
              <a:t>this</a:t>
            </a:r>
            <a:r>
              <a:rPr lang="fr-FR" sz="1200" kern="1200" baseline="0" dirty="0" smtClean="0">
                <a:solidFill>
                  <a:schemeClr val="tx1"/>
                </a:solidFill>
                <a:effectLst/>
                <a:latin typeface="+mn-lt"/>
                <a:ea typeface="+mn-ea"/>
                <a:cs typeface="+mn-cs"/>
              </a:rPr>
              <a:t> </a:t>
            </a:r>
            <a:r>
              <a:rPr lang="fr-FR" sz="1200" kern="1200" baseline="0" dirty="0" err="1" smtClean="0">
                <a:solidFill>
                  <a:schemeClr val="tx1"/>
                </a:solidFill>
                <a:effectLst/>
                <a:latin typeface="+mn-lt"/>
                <a:ea typeface="+mn-ea"/>
                <a:cs typeface="+mn-cs"/>
              </a:rPr>
              <a:t>map</a:t>
            </a:r>
            <a:r>
              <a:rPr lang="fr-FR" sz="1200" kern="1200" baseline="0" dirty="0" smtClean="0">
                <a:solidFill>
                  <a:schemeClr val="tx1"/>
                </a:solidFill>
                <a:effectLst/>
                <a:latin typeface="+mn-lt"/>
                <a:ea typeface="+mn-ea"/>
                <a:cs typeface="+mn-cs"/>
              </a:rPr>
              <a: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kern="1200" baseline="0" dirty="0" smtClean="0">
                <a:solidFill>
                  <a:schemeClr val="tx1"/>
                </a:solidFill>
                <a:effectLst/>
                <a:latin typeface="+mn-lt"/>
                <a:ea typeface="+mn-ea"/>
                <a:cs typeface="+mn-cs"/>
              </a:rPr>
              <a:t>The </a:t>
            </a:r>
            <a:r>
              <a:rPr lang="fr-FR" sz="1200" kern="1200" baseline="0" dirty="0" err="1" smtClean="0">
                <a:solidFill>
                  <a:schemeClr val="tx1"/>
                </a:solidFill>
                <a:effectLst/>
                <a:latin typeface="+mn-lt"/>
                <a:ea typeface="+mn-ea"/>
                <a:cs typeface="+mn-cs"/>
              </a:rPr>
              <a:t>blue</a:t>
            </a:r>
            <a:r>
              <a:rPr lang="fr-FR" sz="1200" kern="1200" baseline="0" dirty="0" smtClean="0">
                <a:solidFill>
                  <a:schemeClr val="tx1"/>
                </a:solidFill>
                <a:effectLst/>
                <a:latin typeface="+mn-lt"/>
                <a:ea typeface="+mn-ea"/>
                <a:cs typeface="+mn-cs"/>
              </a:rPr>
              <a:t> areas, </a:t>
            </a:r>
            <a:r>
              <a:rPr lang="fr-FR" sz="1200" kern="1200" baseline="0" dirty="0" err="1" smtClean="0">
                <a:solidFill>
                  <a:schemeClr val="tx1"/>
                </a:solidFill>
                <a:effectLst/>
                <a:latin typeface="+mn-lt"/>
                <a:ea typeface="+mn-ea"/>
                <a:cs typeface="+mn-cs"/>
              </a:rPr>
              <a:t>above</a:t>
            </a:r>
            <a:r>
              <a:rPr lang="fr-FR" sz="1200" kern="1200" baseline="0" dirty="0" smtClean="0">
                <a:solidFill>
                  <a:schemeClr val="tx1"/>
                </a:solidFill>
                <a:effectLst/>
                <a:latin typeface="+mn-lt"/>
                <a:ea typeface="+mn-ea"/>
                <a:cs typeface="+mn-cs"/>
              </a:rPr>
              <a:t> the black line, have </a:t>
            </a:r>
            <a:r>
              <a:rPr lang="fr-FR" sz="1200" kern="1200" baseline="0" dirty="0" err="1" smtClean="0">
                <a:solidFill>
                  <a:schemeClr val="tx1"/>
                </a:solidFill>
                <a:effectLst/>
                <a:latin typeface="+mn-lt"/>
                <a:ea typeface="+mn-ea"/>
                <a:cs typeface="+mn-cs"/>
              </a:rPr>
              <a:t>shifted</a:t>
            </a:r>
            <a:r>
              <a:rPr lang="fr-FR" sz="1200" kern="1200" baseline="0" dirty="0" smtClean="0">
                <a:solidFill>
                  <a:schemeClr val="tx1"/>
                </a:solidFill>
                <a:effectLst/>
                <a:latin typeface="+mn-lt"/>
                <a:ea typeface="+mn-ea"/>
                <a:cs typeface="+mn-cs"/>
              </a:rPr>
              <a:t> </a:t>
            </a:r>
            <a:r>
              <a:rPr lang="fr-FR" sz="1200" kern="1200" baseline="0" dirty="0" err="1" smtClean="0">
                <a:solidFill>
                  <a:schemeClr val="tx1"/>
                </a:solidFill>
                <a:effectLst/>
                <a:latin typeface="+mn-lt"/>
                <a:ea typeface="+mn-ea"/>
                <a:cs typeface="+mn-cs"/>
              </a:rPr>
              <a:t>southwards</a:t>
            </a:r>
            <a:r>
              <a:rPr lang="fr-FR" sz="1200" kern="1200" baseline="0" dirty="0" smtClean="0">
                <a:solidFill>
                  <a:schemeClr val="tx1"/>
                </a:solidFill>
                <a:effectLst/>
                <a:latin typeface="+mn-lt"/>
                <a:ea typeface="+mn-ea"/>
                <a:cs typeface="+mn-cs"/>
              </a:rPr>
              <a:t>, at </a:t>
            </a:r>
            <a:r>
              <a:rPr lang="fr-FR" sz="1200" kern="1200" baseline="0" dirty="0" err="1" smtClean="0">
                <a:solidFill>
                  <a:schemeClr val="tx1"/>
                </a:solidFill>
                <a:effectLst/>
                <a:latin typeface="+mn-lt"/>
                <a:ea typeface="+mn-ea"/>
                <a:cs typeface="+mn-cs"/>
              </a:rPr>
              <a:t>some</a:t>
            </a:r>
            <a:r>
              <a:rPr lang="fr-FR" sz="1200" kern="1200" baseline="0" dirty="0" smtClean="0">
                <a:solidFill>
                  <a:schemeClr val="tx1"/>
                </a:solidFill>
                <a:effectLst/>
                <a:latin typeface="+mn-lt"/>
                <a:ea typeface="+mn-ea"/>
                <a:cs typeface="+mn-cs"/>
              </a:rPr>
              <a:t> parts up to 4 </a:t>
            </a:r>
            <a:r>
              <a:rPr lang="fr-FR" sz="1200" kern="1200" baseline="0" dirty="0" err="1" smtClean="0">
                <a:solidFill>
                  <a:schemeClr val="tx1"/>
                </a:solidFill>
                <a:effectLst/>
                <a:latin typeface="+mn-lt"/>
                <a:ea typeface="+mn-ea"/>
                <a:cs typeface="+mn-cs"/>
              </a:rPr>
              <a:t>meters</a:t>
            </a:r>
            <a:endParaRPr lang="en-GB"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fr-FR" sz="1200" kern="1200" dirty="0" smtClean="0">
                <a:solidFill>
                  <a:schemeClr val="tx1"/>
                </a:solidFill>
                <a:effectLst/>
                <a:latin typeface="+mn-lt"/>
                <a:ea typeface="+mn-ea"/>
                <a:cs typeface="+mn-cs"/>
              </a:rPr>
              <a:t>The </a:t>
            </a:r>
            <a:r>
              <a:rPr lang="fr-FR" sz="1200" kern="1200" dirty="0" err="1" smtClean="0">
                <a:solidFill>
                  <a:schemeClr val="tx1"/>
                </a:solidFill>
                <a:effectLst/>
                <a:latin typeface="+mn-lt"/>
                <a:ea typeface="+mn-ea"/>
                <a:cs typeface="+mn-cs"/>
              </a:rPr>
              <a:t>resulting</a:t>
            </a:r>
            <a:r>
              <a:rPr lang="fr-FR" sz="1200" kern="1200" baseline="0" dirty="0" smtClean="0">
                <a:solidFill>
                  <a:schemeClr val="tx1"/>
                </a:solidFill>
                <a:effectLst/>
                <a:latin typeface="+mn-lt"/>
                <a:ea typeface="+mn-ea"/>
                <a:cs typeface="+mn-cs"/>
              </a:rPr>
              <a:t> </a:t>
            </a:r>
            <a:r>
              <a:rPr lang="fr-FR" sz="1200" kern="1200" baseline="0" dirty="0" err="1" smtClean="0">
                <a:solidFill>
                  <a:schemeClr val="tx1"/>
                </a:solidFill>
                <a:effectLst/>
                <a:latin typeface="+mn-lt"/>
                <a:ea typeface="+mn-ea"/>
                <a:cs typeface="+mn-cs"/>
              </a:rPr>
              <a:t>energy</a:t>
            </a:r>
            <a:r>
              <a:rPr lang="fr-FR" sz="1200" kern="1200" baseline="0" dirty="0" smtClean="0">
                <a:solidFill>
                  <a:schemeClr val="tx1"/>
                </a:solidFill>
                <a:effectLst/>
                <a:latin typeface="+mn-lt"/>
                <a:ea typeface="+mn-ea"/>
                <a:cs typeface="+mn-cs"/>
              </a:rPr>
              <a:t> of </a:t>
            </a:r>
            <a:r>
              <a:rPr lang="fr-FR" sz="1200" kern="1200" baseline="0" dirty="0" err="1" smtClean="0">
                <a:solidFill>
                  <a:schemeClr val="tx1"/>
                </a:solidFill>
                <a:effectLst/>
                <a:latin typeface="+mn-lt"/>
                <a:ea typeface="+mn-ea"/>
                <a:cs typeface="+mn-cs"/>
              </a:rPr>
              <a:t>this</a:t>
            </a:r>
            <a:r>
              <a:rPr lang="fr-FR" sz="1200" kern="1200" baseline="0" dirty="0" smtClean="0">
                <a:solidFill>
                  <a:schemeClr val="tx1"/>
                </a:solidFill>
                <a:effectLst/>
                <a:latin typeface="+mn-lt"/>
                <a:ea typeface="+mn-ea"/>
                <a:cs typeface="+mn-cs"/>
              </a:rPr>
              <a:t> </a:t>
            </a:r>
            <a:r>
              <a:rPr lang="fr-FR" sz="1200" kern="1200" baseline="0" dirty="0" err="1" smtClean="0">
                <a:solidFill>
                  <a:schemeClr val="tx1"/>
                </a:solidFill>
                <a:effectLst/>
                <a:latin typeface="+mn-lt"/>
                <a:ea typeface="+mn-ea"/>
                <a:cs typeface="+mn-cs"/>
              </a:rPr>
              <a:t>shifting</a:t>
            </a:r>
            <a:r>
              <a:rPr lang="fr-FR" sz="1200" kern="1200" baseline="0" dirty="0" smtClean="0">
                <a:solidFill>
                  <a:schemeClr val="tx1"/>
                </a:solidFill>
                <a:effectLst/>
                <a:latin typeface="+mn-lt"/>
                <a:ea typeface="+mn-ea"/>
                <a:cs typeface="+mn-cs"/>
              </a:rPr>
              <a:t> land </a:t>
            </a:r>
            <a:r>
              <a:rPr lang="fr-FR" sz="1200" kern="1200" baseline="0" dirty="0" err="1" smtClean="0">
                <a:solidFill>
                  <a:schemeClr val="tx1"/>
                </a:solidFill>
                <a:effectLst/>
                <a:latin typeface="+mn-lt"/>
                <a:ea typeface="+mn-ea"/>
                <a:cs typeface="+mn-cs"/>
              </a:rPr>
              <a:t>caused</a:t>
            </a:r>
            <a:r>
              <a:rPr lang="fr-FR" sz="1200" kern="1200" baseline="0" dirty="0" smtClean="0">
                <a:solidFill>
                  <a:schemeClr val="tx1"/>
                </a:solidFill>
                <a:effectLst/>
                <a:latin typeface="+mn-lt"/>
                <a:ea typeface="+mn-ea"/>
                <a:cs typeface="+mn-cs"/>
              </a:rPr>
              <a:t> a tsunami </a:t>
            </a:r>
            <a:r>
              <a:rPr lang="fr-FR" sz="1200" kern="1200" baseline="0" dirty="0" err="1" smtClean="0">
                <a:solidFill>
                  <a:schemeClr val="tx1"/>
                </a:solidFill>
                <a:effectLst/>
                <a:latin typeface="+mn-lt"/>
                <a:ea typeface="+mn-ea"/>
                <a:cs typeface="+mn-cs"/>
              </a:rPr>
              <a:t>that</a:t>
            </a:r>
            <a:r>
              <a:rPr lang="fr-FR" sz="1200" kern="1200" baseline="0" dirty="0" smtClean="0">
                <a:solidFill>
                  <a:schemeClr val="tx1"/>
                </a:solidFill>
                <a:effectLst/>
                <a:latin typeface="+mn-lt"/>
                <a:ea typeface="+mn-ea"/>
                <a:cs typeface="+mn-cs"/>
              </a:rPr>
              <a:t> </a:t>
            </a:r>
            <a:r>
              <a:rPr lang="fr-FR" sz="1200" kern="1200" baseline="0" dirty="0" err="1" smtClean="0">
                <a:solidFill>
                  <a:schemeClr val="tx1"/>
                </a:solidFill>
                <a:effectLst/>
                <a:latin typeface="+mn-lt"/>
                <a:ea typeface="+mn-ea"/>
                <a:cs typeface="+mn-cs"/>
              </a:rPr>
              <a:t>killed</a:t>
            </a:r>
            <a:r>
              <a:rPr lang="fr-FR" sz="1200" kern="1200" baseline="0" dirty="0" smtClean="0">
                <a:solidFill>
                  <a:schemeClr val="tx1"/>
                </a:solidFill>
                <a:effectLst/>
                <a:latin typeface="+mn-lt"/>
                <a:ea typeface="+mn-ea"/>
                <a:cs typeface="+mn-cs"/>
              </a:rPr>
              <a:t> </a:t>
            </a:r>
            <a:r>
              <a:rPr lang="fr-FR" sz="1200" kern="1200" baseline="0" dirty="0" err="1" smtClean="0">
                <a:solidFill>
                  <a:schemeClr val="tx1"/>
                </a:solidFill>
                <a:effectLst/>
                <a:latin typeface="+mn-lt"/>
                <a:ea typeface="+mn-ea"/>
                <a:cs typeface="+mn-cs"/>
              </a:rPr>
              <a:t>thousands</a:t>
            </a:r>
            <a:r>
              <a:rPr lang="fr-FR" sz="1200" kern="1200" baseline="0" dirty="0" smtClean="0">
                <a:solidFill>
                  <a:schemeClr val="tx1"/>
                </a:solidFill>
                <a:effectLst/>
                <a:latin typeface="+mn-lt"/>
                <a:ea typeface="+mn-ea"/>
                <a:cs typeface="+mn-cs"/>
              </a:rPr>
              <a:t> of people and </a:t>
            </a:r>
            <a:r>
              <a:rPr lang="fr-FR" sz="1200" kern="1200" baseline="0" dirty="0" err="1" smtClean="0">
                <a:solidFill>
                  <a:schemeClr val="tx1"/>
                </a:solidFill>
                <a:effectLst/>
                <a:latin typeface="+mn-lt"/>
                <a:ea typeface="+mn-ea"/>
                <a:cs typeface="+mn-cs"/>
              </a:rPr>
              <a:t>destructed</a:t>
            </a:r>
            <a:r>
              <a:rPr lang="fr-FR" sz="1200" kern="1200" baseline="0" dirty="0" smtClean="0">
                <a:solidFill>
                  <a:schemeClr val="tx1"/>
                </a:solidFill>
                <a:effectLst/>
                <a:latin typeface="+mn-lt"/>
                <a:ea typeface="+mn-ea"/>
                <a:cs typeface="+mn-cs"/>
              </a:rPr>
              <a:t> </a:t>
            </a:r>
            <a:r>
              <a:rPr lang="fr-FR" sz="1200" kern="1200" baseline="0" dirty="0" err="1" smtClean="0">
                <a:solidFill>
                  <a:schemeClr val="tx1"/>
                </a:solidFill>
                <a:effectLst/>
                <a:latin typeface="+mn-lt"/>
                <a:ea typeface="+mn-ea"/>
                <a:cs typeface="+mn-cs"/>
              </a:rPr>
              <a:t>many</a:t>
            </a:r>
            <a:r>
              <a:rPr lang="fr-FR" sz="1200" kern="1200" baseline="0" dirty="0" smtClean="0">
                <a:solidFill>
                  <a:schemeClr val="tx1"/>
                </a:solidFill>
                <a:effectLst/>
                <a:latin typeface="+mn-lt"/>
                <a:ea typeface="+mn-ea"/>
                <a:cs typeface="+mn-cs"/>
              </a:rPr>
              <a:t> parts of the </a:t>
            </a:r>
            <a:r>
              <a:rPr lang="fr-FR" sz="1200" kern="1200" baseline="0" dirty="0" err="1" smtClean="0">
                <a:solidFill>
                  <a:schemeClr val="tx1"/>
                </a:solidFill>
                <a:effectLst/>
                <a:latin typeface="+mn-lt"/>
                <a:ea typeface="+mn-ea"/>
                <a:cs typeface="+mn-cs"/>
              </a:rPr>
              <a:t>coastline</a:t>
            </a:r>
            <a:r>
              <a:rPr lang="fr-FR" sz="1200" kern="1200" baseline="0" dirty="0" smtClean="0">
                <a:solidFill>
                  <a:schemeClr val="tx1"/>
                </a:solidFill>
                <a:effectLst/>
                <a:latin typeface="+mn-lt"/>
                <a:ea typeface="+mn-ea"/>
                <a:cs typeface="+mn-cs"/>
              </a:rPr>
              <a:t> </a:t>
            </a:r>
            <a:r>
              <a:rPr lang="fr-FR" sz="1200" kern="1200" baseline="0" dirty="0" err="1" smtClean="0">
                <a:solidFill>
                  <a:schemeClr val="tx1"/>
                </a:solidFill>
                <a:effectLst/>
                <a:latin typeface="+mn-lt"/>
                <a:ea typeface="+mn-ea"/>
                <a:cs typeface="+mn-cs"/>
              </a:rPr>
              <a:t>towns</a:t>
            </a:r>
            <a:r>
              <a:rPr lang="fr-FR" sz="1200" kern="1200" baseline="0" smtClean="0">
                <a:solidFill>
                  <a:schemeClr val="tx1"/>
                </a:solidFill>
                <a:effectLst/>
                <a:latin typeface="+mn-lt"/>
                <a:ea typeface="+mn-ea"/>
                <a:cs typeface="+mn-cs"/>
              </a:rPr>
              <a:t> and villages </a:t>
            </a:r>
            <a:r>
              <a:rPr lang="fr-FR" sz="1200" kern="1200" baseline="0" dirty="0" smtClean="0">
                <a:solidFill>
                  <a:schemeClr val="tx1"/>
                </a:solidFill>
                <a:effectLst/>
                <a:latin typeface="+mn-lt"/>
                <a:ea typeface="+mn-ea"/>
                <a:cs typeface="+mn-cs"/>
              </a:rPr>
              <a:t>of the </a:t>
            </a:r>
            <a:r>
              <a:rPr lang="fr-FR" sz="1200" kern="1200" baseline="0" dirty="0" err="1" smtClean="0">
                <a:solidFill>
                  <a:schemeClr val="tx1"/>
                </a:solidFill>
                <a:effectLst/>
                <a:latin typeface="+mn-lt"/>
                <a:ea typeface="+mn-ea"/>
                <a:cs typeface="+mn-cs"/>
              </a:rPr>
              <a:t>island</a:t>
            </a:r>
            <a:endParaRPr lang="en-GB"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smtClean="0">
                <a:solidFill>
                  <a:schemeClr val="tx1"/>
                </a:solidFill>
                <a:effectLst/>
                <a:latin typeface="+mn-lt"/>
                <a:ea typeface="+mn-ea"/>
                <a:cs typeface="+mn-cs"/>
              </a:rPr>
              <a:t>The map is a product of the TEP </a:t>
            </a:r>
            <a:r>
              <a:rPr lang="en-GB" sz="1200" kern="1200" dirty="0" err="1" smtClean="0">
                <a:solidFill>
                  <a:schemeClr val="tx1"/>
                </a:solidFill>
                <a:effectLst/>
                <a:latin typeface="+mn-lt"/>
                <a:ea typeface="+mn-ea"/>
                <a:cs typeface="+mn-cs"/>
              </a:rPr>
              <a:t>geohazards</a:t>
            </a:r>
            <a:endParaRPr lang="en-GB" sz="1200" kern="1200" dirty="0" smtClean="0">
              <a:solidFill>
                <a:schemeClr val="tx1"/>
              </a:solidFill>
              <a:effectLst/>
              <a:latin typeface="+mn-lt"/>
              <a:ea typeface="+mn-ea"/>
              <a:cs typeface="+mn-cs"/>
            </a:endParaRP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6</a:t>
            </a:fld>
            <a:endParaRPr lang="en-US" dirty="0"/>
          </a:p>
        </p:txBody>
      </p:sp>
    </p:spTree>
    <p:extLst>
      <p:ext uri="{BB962C8B-B14F-4D97-AF65-F5344CB8AC3E}">
        <p14:creationId xmlns:p14="http://schemas.microsoft.com/office/powerpoint/2010/main" val="6849473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400" b="1" kern="1200" dirty="0" smtClean="0">
                <a:solidFill>
                  <a:schemeClr val="tx1"/>
                </a:solidFill>
                <a:effectLst>
                  <a:outerShdw blurRad="38100" dist="38100" dir="2700000" algn="tl">
                    <a:srgbClr val="000000">
                      <a:alpha val="43137"/>
                    </a:srgbClr>
                  </a:outerShdw>
                </a:effectLst>
                <a:latin typeface="Calibri" pitchFamily="34" charset="0"/>
                <a:ea typeface="Times New Roman" panose="02020603050405020304" pitchFamily="18" charset="0"/>
                <a:cs typeface="+mn-cs"/>
              </a:rPr>
              <a:t>Kick-Off &amp; Progress</a:t>
            </a:r>
            <a:endParaRPr lang="en-GB" sz="1200" b="1" kern="1200" dirty="0" smtClean="0">
              <a:solidFill>
                <a:schemeClr val="tx1"/>
              </a:solidFill>
              <a:effectLst>
                <a:outerShdw blurRad="38100" dist="38100" dir="2700000" algn="tl">
                  <a:srgbClr val="000000">
                    <a:alpha val="43137"/>
                  </a:srgbClr>
                </a:outerShdw>
              </a:effectLst>
              <a:latin typeface="Calibri" pitchFamily="34" charset="0"/>
              <a:ea typeface="Times New Roman" panose="02020603050405020304" pitchFamily="18" charset="0"/>
              <a:cs typeface="+mn-cs"/>
            </a:endParaRPr>
          </a:p>
          <a:p>
            <a:pPr marL="342900" indent="-342900" algn="l">
              <a:buFont typeface="Arial" panose="020B0604020202020204" pitchFamily="34" charset="0"/>
              <a:buChar char="•"/>
            </a:pPr>
            <a:r>
              <a:rPr lang="en-GB" sz="1200" kern="1200" dirty="0" smtClean="0">
                <a:solidFill>
                  <a:schemeClr val="tx1"/>
                </a:solidFill>
                <a:effectLst>
                  <a:outerShdw blurRad="38100" dist="38100" dir="2700000" algn="tl">
                    <a:srgbClr val="000000">
                      <a:alpha val="43137"/>
                    </a:srgbClr>
                  </a:outerShdw>
                </a:effectLst>
                <a:latin typeface="Calibri" pitchFamily="34" charset="0"/>
                <a:ea typeface="Times New Roman" panose="02020603050405020304" pitchFamily="18" charset="0"/>
                <a:cs typeface="+mn-cs"/>
              </a:rPr>
              <a:t>Potential Sentinel expansion system study activities initiated</a:t>
            </a:r>
          </a:p>
          <a:p>
            <a:pPr marL="342900" indent="-342900" algn="l">
              <a:buFont typeface="Arial" panose="020B0604020202020204" pitchFamily="34" charset="0"/>
              <a:buChar char="•"/>
            </a:pPr>
            <a:r>
              <a:rPr lang="en-GB" sz="1200" kern="1200" dirty="0" smtClean="0">
                <a:solidFill>
                  <a:schemeClr val="tx1"/>
                </a:solidFill>
                <a:effectLst>
                  <a:outerShdw blurRad="38100" dist="38100" dir="2700000" algn="tl">
                    <a:srgbClr val="000000">
                      <a:alpha val="43137"/>
                    </a:srgbClr>
                  </a:outerShdw>
                </a:effectLst>
                <a:latin typeface="Calibri" pitchFamily="34" charset="0"/>
                <a:ea typeface="Times New Roman" panose="02020603050405020304" pitchFamily="18" charset="0"/>
                <a:cs typeface="+mn-cs"/>
              </a:rPr>
              <a:t>End-to-end performance simulation campaigns </a:t>
            </a:r>
          </a:p>
          <a:p>
            <a:pPr marL="342900" indent="-342900" algn="l">
              <a:buFont typeface="Arial" panose="020B0604020202020204" pitchFamily="34" charset="0"/>
              <a:buChar char="•"/>
            </a:pPr>
            <a:r>
              <a:rPr lang="en-GB" sz="1200" kern="1200" dirty="0" smtClean="0">
                <a:solidFill>
                  <a:schemeClr val="tx1"/>
                </a:solidFill>
                <a:effectLst>
                  <a:outerShdw blurRad="38100" dist="38100" dir="2700000" algn="tl">
                    <a:srgbClr val="000000">
                      <a:alpha val="43137"/>
                    </a:srgbClr>
                  </a:outerShdw>
                </a:effectLst>
                <a:latin typeface="Calibri" pitchFamily="34" charset="0"/>
                <a:ea typeface="Times New Roman" panose="02020603050405020304" pitchFamily="18" charset="0"/>
                <a:cs typeface="+mn-cs"/>
              </a:rPr>
              <a:t>Scientific studies in support of mission requirements definition</a:t>
            </a:r>
          </a:p>
          <a:p>
            <a:pPr marL="342900" indent="-342900" algn="l">
              <a:buFont typeface="Arial" panose="020B0604020202020204" pitchFamily="34" charset="0"/>
              <a:buChar char="•"/>
            </a:pPr>
            <a:r>
              <a:rPr lang="en-GB" sz="1200" kern="1200" dirty="0" smtClean="0">
                <a:solidFill>
                  <a:schemeClr val="tx1"/>
                </a:solidFill>
                <a:effectLst>
                  <a:outerShdw blurRad="38100" dist="38100" dir="2700000" algn="tl">
                    <a:srgbClr val="000000">
                      <a:alpha val="43137"/>
                    </a:srgbClr>
                  </a:outerShdw>
                </a:effectLst>
                <a:latin typeface="Calibri" pitchFamily="34" charset="0"/>
                <a:ea typeface="Times New Roman" panose="02020603050405020304" pitchFamily="18" charset="0"/>
                <a:cs typeface="+mn-cs"/>
              </a:rPr>
              <a:t>Pre-developments of most critical technologies. </a:t>
            </a:r>
          </a:p>
          <a:p>
            <a:pPr>
              <a:spcAft>
                <a:spcPts val="600"/>
              </a:spcAft>
            </a:pPr>
            <a:endParaRPr lang="en-US" sz="1400" b="1" dirty="0" smtClean="0">
              <a:solidFill>
                <a:srgbClr val="FFFFFF"/>
              </a:solidFill>
              <a:effectLst>
                <a:outerShdw blurRad="38100" dist="38100" dir="2700000" algn="tl">
                  <a:srgbClr val="000000">
                    <a:alpha val="43137"/>
                  </a:srgbClr>
                </a:outerShdw>
              </a:effectLst>
            </a:endParaRPr>
          </a:p>
          <a:p>
            <a:pPr>
              <a:spcAft>
                <a:spcPts val="600"/>
              </a:spcAft>
            </a:pPr>
            <a:r>
              <a:rPr lang="en-US" sz="1400" b="1" dirty="0" smtClean="0">
                <a:solidFill>
                  <a:srgbClr val="FFFFFF"/>
                </a:solidFill>
                <a:effectLst>
                  <a:outerShdw blurRad="38100" dist="38100" dir="2700000" algn="tl">
                    <a:srgbClr val="000000">
                      <a:alpha val="43137"/>
                    </a:srgbClr>
                  </a:outerShdw>
                </a:effectLst>
              </a:rPr>
              <a:t>Copernicus Long Term Scenario </a:t>
            </a:r>
          </a:p>
          <a:p>
            <a:pPr marL="342900" indent="-342900">
              <a:spcBef>
                <a:spcPts val="600"/>
              </a:spcBef>
              <a:buFont typeface="Arial" panose="020B0604020202020204" pitchFamily="34" charset="0"/>
              <a:buChar char="•"/>
            </a:pPr>
            <a:r>
              <a:rPr lang="en-US" dirty="0" smtClean="0">
                <a:solidFill>
                  <a:srgbClr val="FFFFFF"/>
                </a:solidFill>
                <a:effectLst>
                  <a:outerShdw blurRad="38100" dist="38100" dir="2700000" algn="tl">
                    <a:srgbClr val="000000">
                      <a:alpha val="43137"/>
                    </a:srgbClr>
                  </a:outerShdw>
                </a:effectLst>
              </a:rPr>
              <a:t>20 new spacecraft</a:t>
            </a:r>
          </a:p>
          <a:p>
            <a:pPr marL="342900" indent="-342900">
              <a:spcBef>
                <a:spcPts val="600"/>
              </a:spcBef>
              <a:buFont typeface="Arial" panose="020B0604020202020204" pitchFamily="34" charset="0"/>
              <a:buChar char="•"/>
            </a:pPr>
            <a:r>
              <a:rPr lang="en-US" dirty="0" smtClean="0">
                <a:solidFill>
                  <a:srgbClr val="FFFFFF"/>
                </a:solidFill>
                <a:effectLst>
                  <a:outerShdw blurRad="38100" dist="38100" dir="2700000" algn="tl">
                    <a:srgbClr val="000000">
                      <a:alpha val="43137"/>
                    </a:srgbClr>
                  </a:outerShdw>
                </a:effectLst>
              </a:rPr>
              <a:t>6 new mission domains: </a:t>
            </a:r>
            <a:r>
              <a:rPr lang="en-GB" dirty="0" smtClean="0">
                <a:solidFill>
                  <a:srgbClr val="FFFFFF"/>
                </a:solidFill>
                <a:effectLst>
                  <a:outerShdw blurRad="38100" dist="38100" dir="2700000" algn="tl">
                    <a:srgbClr val="000000">
                      <a:alpha val="43137"/>
                    </a:srgbClr>
                  </a:outerShdw>
                </a:effectLst>
              </a:rPr>
              <a:t>CO</a:t>
            </a:r>
            <a:r>
              <a:rPr lang="en-GB" baseline="-25000" dirty="0" smtClean="0">
                <a:solidFill>
                  <a:srgbClr val="FFFFFF"/>
                </a:solidFill>
                <a:effectLst>
                  <a:outerShdw blurRad="38100" dist="38100" dir="2700000" algn="tl">
                    <a:srgbClr val="000000">
                      <a:alpha val="43137"/>
                    </a:srgbClr>
                  </a:outerShdw>
                </a:effectLst>
              </a:rPr>
              <a:t>2</a:t>
            </a:r>
            <a:r>
              <a:rPr lang="en-GB" dirty="0" smtClean="0">
                <a:solidFill>
                  <a:srgbClr val="FFFFFF"/>
                </a:solidFill>
                <a:effectLst>
                  <a:outerShdw blurRad="38100" dist="38100" dir="2700000" algn="tl">
                    <a:srgbClr val="000000">
                      <a:alpha val="43137"/>
                    </a:srgbClr>
                  </a:outerShdw>
                </a:effectLst>
              </a:rPr>
              <a:t> imaging spectrometry, thermal / hyperspectral / microwave imaging, etc.</a:t>
            </a:r>
          </a:p>
          <a:p>
            <a:pPr marL="342900" indent="-342900">
              <a:spcBef>
                <a:spcPts val="600"/>
              </a:spcBef>
              <a:buFont typeface="Arial" panose="020B0604020202020204" pitchFamily="34" charset="0"/>
              <a:buChar char="•"/>
            </a:pPr>
            <a:r>
              <a:rPr lang="en-US" dirty="0" smtClean="0">
                <a:solidFill>
                  <a:srgbClr val="FFFFFF"/>
                </a:solidFill>
                <a:effectLst>
                  <a:outerShdw blurRad="38100" dist="38100" dir="2700000" algn="tl">
                    <a:srgbClr val="000000">
                      <a:alpha val="43137"/>
                    </a:srgbClr>
                  </a:outerShdw>
                </a:effectLst>
              </a:rPr>
              <a:t>Integration of NewSpace and national mission data</a:t>
            </a:r>
          </a:p>
          <a:p>
            <a:pPr marL="342900" indent="-342900">
              <a:spcBef>
                <a:spcPts val="600"/>
              </a:spcBef>
              <a:buFont typeface="Arial" panose="020B0604020202020204" pitchFamily="34" charset="0"/>
              <a:buChar char="•"/>
            </a:pPr>
            <a:r>
              <a:rPr lang="en-US" dirty="0" smtClean="0">
                <a:solidFill>
                  <a:srgbClr val="FFFFFF"/>
                </a:solidFill>
                <a:effectLst>
                  <a:outerShdw blurRad="38100" dist="38100" dir="2700000" algn="tl">
                    <a:srgbClr val="000000">
                      <a:alpha val="43137"/>
                    </a:srgbClr>
                  </a:outerShdw>
                </a:effectLst>
              </a:rPr>
              <a:t>Sophisticated, operational data access </a:t>
            </a:r>
          </a:p>
          <a:p>
            <a:pPr marL="342900" indent="-342900">
              <a:buFontTx/>
              <a:buChar char="-"/>
            </a:pPr>
            <a:endParaRPr lang="en-US" sz="1400" dirty="0" smtClean="0">
              <a:solidFill>
                <a:srgbClr val="FFFFFF"/>
              </a:solidFill>
              <a:effectLst>
                <a:outerShdw blurRad="38100" dist="38100" dir="2700000" algn="tl">
                  <a:srgbClr val="000000">
                    <a:alpha val="43137"/>
                  </a:srgbClr>
                </a:outerShdw>
              </a:effectLst>
            </a:endParaRPr>
          </a:p>
          <a:p>
            <a:r>
              <a:rPr lang="en-US" sz="1400" b="1" dirty="0" smtClean="0">
                <a:solidFill>
                  <a:srgbClr val="FFFFFF"/>
                </a:solidFill>
                <a:effectLst>
                  <a:outerShdw blurRad="38100" dist="38100" dir="2700000" algn="tl">
                    <a:srgbClr val="000000">
                      <a:alpha val="43137"/>
                    </a:srgbClr>
                  </a:outerShdw>
                </a:effectLst>
              </a:rPr>
              <a:t>Cost Estimate for Space: 8 Bn Euro (EU MFF + ESA CM)</a:t>
            </a:r>
          </a:p>
          <a:p>
            <a:endParaRPr lang="en-US" sz="1050" b="1" dirty="0" smtClean="0">
              <a:solidFill>
                <a:srgbClr val="FFFFFF"/>
              </a:solidFill>
              <a:effectLst>
                <a:outerShdw blurRad="38100" dist="38100" dir="2700000" algn="tl">
                  <a:srgbClr val="000000">
                    <a:alpha val="43137"/>
                  </a:srgbClr>
                </a:outerShdw>
              </a:effectLst>
            </a:endParaRPr>
          </a:p>
          <a:p>
            <a:r>
              <a:rPr lang="en-US" sz="1400" b="1" dirty="0" smtClean="0">
                <a:solidFill>
                  <a:srgbClr val="FFFFFF"/>
                </a:solidFill>
                <a:effectLst>
                  <a:outerShdw blurRad="38100" dist="38100" dir="2700000" algn="tl">
                    <a:srgbClr val="000000">
                      <a:alpha val="43137"/>
                    </a:srgbClr>
                  </a:outerShdw>
                </a:effectLst>
              </a:rPr>
              <a:t>CM19 proposal: 1,4 bn Euro (+0,6 bn at CM22/25)</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b="0" i="0" kern="1200" dirty="0" smtClean="0">
              <a:solidFill>
                <a:schemeClr val="tx1"/>
              </a:solidFill>
              <a:effectLst/>
              <a:latin typeface="Calibri"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882743" rtl="0" eaLnBrk="1" fontAlgn="base" latinLnBrk="0" hangingPunct="1">
              <a:lnSpc>
                <a:spcPct val="100000"/>
              </a:lnSpc>
              <a:spcBef>
                <a:spcPct val="0"/>
              </a:spcBef>
              <a:spcAft>
                <a:spcPct val="0"/>
              </a:spcAft>
              <a:buClrTx/>
              <a:buSzTx/>
              <a:buFontTx/>
              <a:buNone/>
              <a:tabLst/>
              <a:defRPr/>
            </a:pPr>
            <a:fld id="{D8DF57D7-2670-4E78-96DD-D9B22805124F}"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882743"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8426157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The rough increased launch figure</a:t>
            </a:r>
            <a:r>
              <a:rPr lang="en-GB" baseline="0" dirty="0" smtClean="0"/>
              <a:t> refers to all EO missions with a mass &gt;50 kg, excluding </a:t>
            </a:r>
            <a:r>
              <a:rPr lang="en-GB" baseline="0" dirty="0" err="1" smtClean="0"/>
              <a:t>meteo</a:t>
            </a:r>
            <a:r>
              <a:rPr lang="en-GB" baseline="0" dirty="0" smtClean="0"/>
              <a:t>, and is based upon the Euroconsult data of 2017. The transition is occurring right now: roughly between 2015 and 2020.</a:t>
            </a:r>
          </a:p>
          <a:p>
            <a:pPr marL="171450" indent="-171450">
              <a:buFont typeface="Arial" panose="020B0604020202020204" pitchFamily="34" charset="0"/>
              <a:buChar char="•"/>
            </a:pPr>
            <a:r>
              <a:rPr lang="en-GB" baseline="0" dirty="0" smtClean="0"/>
              <a:t>For Copernicus alone, the daily data generated is approximately 15TB, and the daily data circulated 150TB. As this dataflow increases and accumulated in the archives, the total data stored in the ESA archive is entering the PB era. In 2018 +- 20 TB of EO data is stored, by 2026, this figures will have increased five-fold as it surpassed the 100 PB mark.</a:t>
            </a:r>
          </a:p>
          <a:p>
            <a:pPr marL="171450" indent="-171450">
              <a:buFont typeface="Arial" panose="020B0604020202020204" pitchFamily="34" charset="0"/>
              <a:buChar char="•"/>
            </a:pPr>
            <a:endParaRPr lang="en-GB" baseline="0" dirty="0" smtClean="0"/>
          </a:p>
          <a:p>
            <a:endParaRPr lang="en-GB" dirty="0"/>
          </a:p>
        </p:txBody>
      </p:sp>
      <p:sp>
        <p:nvSpPr>
          <p:cNvPr id="4" name="Slide Number Placeholder 3"/>
          <p:cNvSpPr>
            <a:spLocks noGrp="1"/>
          </p:cNvSpPr>
          <p:nvPr>
            <p:ph type="sldNum" sz="quarter" idx="10"/>
          </p:nvPr>
        </p:nvSpPr>
        <p:spPr/>
        <p:txBody>
          <a:bodyPr/>
          <a:lstStyle/>
          <a:p>
            <a:pPr>
              <a:defRPr/>
            </a:pPr>
            <a:fld id="{07B1C88E-ADF9-45D4-9B32-0A51CD5CFBEE}" type="slidenum">
              <a:rPr lang="en-US" altLang="en-US" smtClean="0"/>
              <a:pPr>
                <a:defRPr/>
              </a:pPr>
              <a:t>8</a:t>
            </a:fld>
            <a:endParaRPr lang="en-US" altLang="en-US"/>
          </a:p>
        </p:txBody>
      </p:sp>
    </p:spTree>
    <p:extLst>
      <p:ext uri="{BB962C8B-B14F-4D97-AF65-F5344CB8AC3E}">
        <p14:creationId xmlns:p14="http://schemas.microsoft.com/office/powerpoint/2010/main" val="16991529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Verdana"/>
              <a:ea typeface="+mn-ea"/>
              <a:cs typeface="+mn-cs"/>
              <a:sym typeface="Helvetica Ligh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smtClean="0">
              <a:solidFill>
                <a:schemeClr val="tx1"/>
              </a:solidFill>
              <a:effectLst/>
              <a:latin typeface="Calibri" pitchFamily="34" charset="0"/>
              <a:ea typeface="+mn-ea"/>
              <a:cs typeface="+mn-cs"/>
            </a:endParaRPr>
          </a:p>
        </p:txBody>
      </p:sp>
      <p:sp>
        <p:nvSpPr>
          <p:cNvPr id="4" name="Slide Number Placeholder 3"/>
          <p:cNvSpPr>
            <a:spLocks noGrp="1"/>
          </p:cNvSpPr>
          <p:nvPr>
            <p:ph type="sldNum" sz="quarter" idx="10"/>
          </p:nvPr>
        </p:nvSpPr>
        <p:spPr>
          <a:xfrm>
            <a:off x="4005392" y="8133501"/>
            <a:ext cx="3065570" cy="428582"/>
          </a:xfrm>
          <a:prstGeom prst="rect">
            <a:avLst/>
          </a:prstGeom>
        </p:spPr>
        <p:txBody>
          <a:bodyPr/>
          <a:lstStyle/>
          <a:p>
            <a:pPr marL="0" marR="0" lvl="0" indent="0" algn="r" defTabSz="882743" rtl="0" eaLnBrk="1" fontAlgn="base" latinLnBrk="0" hangingPunct="1">
              <a:lnSpc>
                <a:spcPct val="100000"/>
              </a:lnSpc>
              <a:spcBef>
                <a:spcPct val="0"/>
              </a:spcBef>
              <a:spcAft>
                <a:spcPct val="0"/>
              </a:spcAft>
              <a:buClrTx/>
              <a:buSzTx/>
              <a:buFontTx/>
              <a:buNone/>
              <a:tabLst/>
              <a:defRPr/>
            </a:pPr>
            <a:fld id="{D8DF57D7-2670-4E78-96DD-D9B22805124F}"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882743"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403654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6.png"/><Relationship Id="rId18" Type="http://schemas.openxmlformats.org/officeDocument/2006/relationships/image" Target="../media/image51.png"/><Relationship Id="rId26" Type="http://schemas.openxmlformats.org/officeDocument/2006/relationships/image" Target="../media/image59.png"/><Relationship Id="rId3" Type="http://schemas.openxmlformats.org/officeDocument/2006/relationships/image" Target="../media/image5.png"/><Relationship Id="rId21" Type="http://schemas.openxmlformats.org/officeDocument/2006/relationships/image" Target="../media/image54.png"/><Relationship Id="rId7" Type="http://schemas.openxmlformats.org/officeDocument/2006/relationships/image" Target="../media/image41.png"/><Relationship Id="rId12" Type="http://schemas.openxmlformats.org/officeDocument/2006/relationships/image" Target="../media/image45.png"/><Relationship Id="rId17" Type="http://schemas.openxmlformats.org/officeDocument/2006/relationships/image" Target="../media/image50.png"/><Relationship Id="rId25" Type="http://schemas.openxmlformats.org/officeDocument/2006/relationships/image" Target="../media/image58.png"/><Relationship Id="rId2" Type="http://schemas.openxmlformats.org/officeDocument/2006/relationships/image" Target="../media/image70.jpeg"/><Relationship Id="rId16" Type="http://schemas.openxmlformats.org/officeDocument/2006/relationships/image" Target="../media/image49.png"/><Relationship Id="rId20" Type="http://schemas.openxmlformats.org/officeDocument/2006/relationships/image" Target="../media/image53.png"/><Relationship Id="rId29" Type="http://schemas.openxmlformats.org/officeDocument/2006/relationships/image" Target="../media/image62.png"/><Relationship Id="rId1" Type="http://schemas.openxmlformats.org/officeDocument/2006/relationships/slideMaster" Target="../slideMasters/slideMaster11.xml"/><Relationship Id="rId6" Type="http://schemas.openxmlformats.org/officeDocument/2006/relationships/image" Target="../media/image40.png"/><Relationship Id="rId11" Type="http://schemas.openxmlformats.org/officeDocument/2006/relationships/image" Target="../media/image44.png"/><Relationship Id="rId24" Type="http://schemas.openxmlformats.org/officeDocument/2006/relationships/image" Target="../media/image57.png"/><Relationship Id="rId5" Type="http://schemas.openxmlformats.org/officeDocument/2006/relationships/image" Target="../media/image65.png"/><Relationship Id="rId15" Type="http://schemas.openxmlformats.org/officeDocument/2006/relationships/image" Target="../media/image48.png"/><Relationship Id="rId23" Type="http://schemas.openxmlformats.org/officeDocument/2006/relationships/image" Target="../media/image56.png"/><Relationship Id="rId28" Type="http://schemas.openxmlformats.org/officeDocument/2006/relationships/image" Target="../media/image61.png"/><Relationship Id="rId10" Type="http://schemas.openxmlformats.org/officeDocument/2006/relationships/image" Target="../media/image12.png"/><Relationship Id="rId19" Type="http://schemas.openxmlformats.org/officeDocument/2006/relationships/image" Target="../media/image52.png"/><Relationship Id="rId4" Type="http://schemas.openxmlformats.org/officeDocument/2006/relationships/image" Target="../media/image64.png"/><Relationship Id="rId9" Type="http://schemas.openxmlformats.org/officeDocument/2006/relationships/image" Target="../media/image43.png"/><Relationship Id="rId14" Type="http://schemas.openxmlformats.org/officeDocument/2006/relationships/image" Target="../media/image47.png"/><Relationship Id="rId22" Type="http://schemas.openxmlformats.org/officeDocument/2006/relationships/image" Target="../media/image55.png"/><Relationship Id="rId27" Type="http://schemas.openxmlformats.org/officeDocument/2006/relationships/image" Target="../media/image60.png"/></Relationships>
</file>

<file path=ppt/slideLayouts/_rels/slideLayout101.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6.png"/><Relationship Id="rId18" Type="http://schemas.openxmlformats.org/officeDocument/2006/relationships/image" Target="../media/image51.png"/><Relationship Id="rId26" Type="http://schemas.openxmlformats.org/officeDocument/2006/relationships/image" Target="../media/image59.png"/><Relationship Id="rId3" Type="http://schemas.openxmlformats.org/officeDocument/2006/relationships/image" Target="../media/image5.png"/><Relationship Id="rId21" Type="http://schemas.openxmlformats.org/officeDocument/2006/relationships/image" Target="../media/image54.png"/><Relationship Id="rId7" Type="http://schemas.openxmlformats.org/officeDocument/2006/relationships/image" Target="../media/image41.png"/><Relationship Id="rId12" Type="http://schemas.openxmlformats.org/officeDocument/2006/relationships/image" Target="../media/image45.png"/><Relationship Id="rId17" Type="http://schemas.openxmlformats.org/officeDocument/2006/relationships/image" Target="../media/image50.png"/><Relationship Id="rId25" Type="http://schemas.openxmlformats.org/officeDocument/2006/relationships/image" Target="../media/image58.png"/><Relationship Id="rId2" Type="http://schemas.openxmlformats.org/officeDocument/2006/relationships/image" Target="../media/image71.jpeg"/><Relationship Id="rId16" Type="http://schemas.openxmlformats.org/officeDocument/2006/relationships/image" Target="../media/image49.png"/><Relationship Id="rId20" Type="http://schemas.openxmlformats.org/officeDocument/2006/relationships/image" Target="../media/image53.png"/><Relationship Id="rId29" Type="http://schemas.openxmlformats.org/officeDocument/2006/relationships/image" Target="../media/image62.png"/><Relationship Id="rId1" Type="http://schemas.openxmlformats.org/officeDocument/2006/relationships/slideMaster" Target="../slideMasters/slideMaster11.xml"/><Relationship Id="rId6" Type="http://schemas.openxmlformats.org/officeDocument/2006/relationships/image" Target="../media/image40.png"/><Relationship Id="rId11" Type="http://schemas.openxmlformats.org/officeDocument/2006/relationships/image" Target="../media/image44.png"/><Relationship Id="rId24" Type="http://schemas.openxmlformats.org/officeDocument/2006/relationships/image" Target="../media/image57.png"/><Relationship Id="rId5" Type="http://schemas.openxmlformats.org/officeDocument/2006/relationships/image" Target="../media/image65.png"/><Relationship Id="rId15" Type="http://schemas.openxmlformats.org/officeDocument/2006/relationships/image" Target="../media/image48.png"/><Relationship Id="rId23" Type="http://schemas.openxmlformats.org/officeDocument/2006/relationships/image" Target="../media/image56.png"/><Relationship Id="rId28" Type="http://schemas.openxmlformats.org/officeDocument/2006/relationships/image" Target="../media/image61.png"/><Relationship Id="rId10" Type="http://schemas.openxmlformats.org/officeDocument/2006/relationships/image" Target="../media/image12.png"/><Relationship Id="rId19" Type="http://schemas.openxmlformats.org/officeDocument/2006/relationships/image" Target="../media/image52.png"/><Relationship Id="rId4" Type="http://schemas.openxmlformats.org/officeDocument/2006/relationships/image" Target="../media/image64.png"/><Relationship Id="rId9" Type="http://schemas.openxmlformats.org/officeDocument/2006/relationships/image" Target="../media/image43.png"/><Relationship Id="rId14" Type="http://schemas.openxmlformats.org/officeDocument/2006/relationships/image" Target="../media/image47.png"/><Relationship Id="rId22" Type="http://schemas.openxmlformats.org/officeDocument/2006/relationships/image" Target="../media/image55.png"/><Relationship Id="rId27" Type="http://schemas.openxmlformats.org/officeDocument/2006/relationships/image" Target="../media/image60.png"/></Relationships>
</file>

<file path=ppt/slideLayouts/_rels/slideLayout102.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6.png"/><Relationship Id="rId18" Type="http://schemas.openxmlformats.org/officeDocument/2006/relationships/image" Target="../media/image51.png"/><Relationship Id="rId26" Type="http://schemas.openxmlformats.org/officeDocument/2006/relationships/image" Target="../media/image59.png"/><Relationship Id="rId3" Type="http://schemas.openxmlformats.org/officeDocument/2006/relationships/image" Target="../media/image5.png"/><Relationship Id="rId21" Type="http://schemas.openxmlformats.org/officeDocument/2006/relationships/image" Target="../media/image54.png"/><Relationship Id="rId7" Type="http://schemas.openxmlformats.org/officeDocument/2006/relationships/image" Target="../media/image41.png"/><Relationship Id="rId12" Type="http://schemas.openxmlformats.org/officeDocument/2006/relationships/image" Target="../media/image45.png"/><Relationship Id="rId17" Type="http://schemas.openxmlformats.org/officeDocument/2006/relationships/image" Target="../media/image50.png"/><Relationship Id="rId25" Type="http://schemas.openxmlformats.org/officeDocument/2006/relationships/image" Target="../media/image73.png"/><Relationship Id="rId2" Type="http://schemas.openxmlformats.org/officeDocument/2006/relationships/image" Target="../media/image72.jpeg"/><Relationship Id="rId16" Type="http://schemas.openxmlformats.org/officeDocument/2006/relationships/image" Target="../media/image49.png"/><Relationship Id="rId20" Type="http://schemas.openxmlformats.org/officeDocument/2006/relationships/image" Target="../media/image53.png"/><Relationship Id="rId29" Type="http://schemas.openxmlformats.org/officeDocument/2006/relationships/image" Target="../media/image31.png"/><Relationship Id="rId1" Type="http://schemas.openxmlformats.org/officeDocument/2006/relationships/slideMaster" Target="../slideMasters/slideMaster11.xml"/><Relationship Id="rId6" Type="http://schemas.openxmlformats.org/officeDocument/2006/relationships/image" Target="../media/image40.png"/><Relationship Id="rId11" Type="http://schemas.openxmlformats.org/officeDocument/2006/relationships/image" Target="../media/image44.png"/><Relationship Id="rId24" Type="http://schemas.openxmlformats.org/officeDocument/2006/relationships/image" Target="../media/image57.png"/><Relationship Id="rId5" Type="http://schemas.openxmlformats.org/officeDocument/2006/relationships/image" Target="../media/image64.png"/><Relationship Id="rId15" Type="http://schemas.openxmlformats.org/officeDocument/2006/relationships/image" Target="../media/image48.png"/><Relationship Id="rId23" Type="http://schemas.openxmlformats.org/officeDocument/2006/relationships/image" Target="../media/image56.png"/><Relationship Id="rId28" Type="http://schemas.openxmlformats.org/officeDocument/2006/relationships/image" Target="../media/image74.png"/><Relationship Id="rId10" Type="http://schemas.openxmlformats.org/officeDocument/2006/relationships/image" Target="../media/image12.png"/><Relationship Id="rId19" Type="http://schemas.openxmlformats.org/officeDocument/2006/relationships/image" Target="../media/image52.png"/><Relationship Id="rId4" Type="http://schemas.openxmlformats.org/officeDocument/2006/relationships/image" Target="../media/image65.png"/><Relationship Id="rId9" Type="http://schemas.openxmlformats.org/officeDocument/2006/relationships/image" Target="../media/image43.png"/><Relationship Id="rId14" Type="http://schemas.openxmlformats.org/officeDocument/2006/relationships/image" Target="../media/image47.png"/><Relationship Id="rId22" Type="http://schemas.openxmlformats.org/officeDocument/2006/relationships/image" Target="../media/image55.png"/><Relationship Id="rId27" Type="http://schemas.openxmlformats.org/officeDocument/2006/relationships/image" Target="../media/image60.png"/></Relationships>
</file>

<file path=ppt/slideLayouts/_rels/slideLayout103.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6.png"/><Relationship Id="rId18" Type="http://schemas.openxmlformats.org/officeDocument/2006/relationships/image" Target="../media/image51.png"/><Relationship Id="rId26" Type="http://schemas.openxmlformats.org/officeDocument/2006/relationships/image" Target="../media/image59.png"/><Relationship Id="rId3" Type="http://schemas.openxmlformats.org/officeDocument/2006/relationships/image" Target="../media/image5.png"/><Relationship Id="rId21" Type="http://schemas.openxmlformats.org/officeDocument/2006/relationships/image" Target="../media/image54.png"/><Relationship Id="rId7" Type="http://schemas.openxmlformats.org/officeDocument/2006/relationships/image" Target="../media/image41.png"/><Relationship Id="rId12" Type="http://schemas.openxmlformats.org/officeDocument/2006/relationships/image" Target="../media/image45.png"/><Relationship Id="rId17" Type="http://schemas.openxmlformats.org/officeDocument/2006/relationships/image" Target="../media/image50.png"/><Relationship Id="rId25" Type="http://schemas.openxmlformats.org/officeDocument/2006/relationships/image" Target="../media/image58.png"/><Relationship Id="rId2" Type="http://schemas.openxmlformats.org/officeDocument/2006/relationships/image" Target="../media/image75.png"/><Relationship Id="rId16" Type="http://schemas.openxmlformats.org/officeDocument/2006/relationships/image" Target="../media/image49.png"/><Relationship Id="rId20" Type="http://schemas.openxmlformats.org/officeDocument/2006/relationships/image" Target="../media/image53.png"/><Relationship Id="rId29" Type="http://schemas.openxmlformats.org/officeDocument/2006/relationships/image" Target="../media/image62.png"/><Relationship Id="rId1" Type="http://schemas.openxmlformats.org/officeDocument/2006/relationships/slideMaster" Target="../slideMasters/slideMaster11.xml"/><Relationship Id="rId6" Type="http://schemas.openxmlformats.org/officeDocument/2006/relationships/image" Target="../media/image40.png"/><Relationship Id="rId11" Type="http://schemas.openxmlformats.org/officeDocument/2006/relationships/image" Target="../media/image44.png"/><Relationship Id="rId24" Type="http://schemas.openxmlformats.org/officeDocument/2006/relationships/image" Target="../media/image57.png"/><Relationship Id="rId5" Type="http://schemas.openxmlformats.org/officeDocument/2006/relationships/image" Target="../media/image65.png"/><Relationship Id="rId15" Type="http://schemas.openxmlformats.org/officeDocument/2006/relationships/image" Target="../media/image48.png"/><Relationship Id="rId23" Type="http://schemas.openxmlformats.org/officeDocument/2006/relationships/image" Target="../media/image56.png"/><Relationship Id="rId28" Type="http://schemas.openxmlformats.org/officeDocument/2006/relationships/image" Target="../media/image61.png"/><Relationship Id="rId10" Type="http://schemas.openxmlformats.org/officeDocument/2006/relationships/image" Target="../media/image12.png"/><Relationship Id="rId19" Type="http://schemas.openxmlformats.org/officeDocument/2006/relationships/image" Target="../media/image52.png"/><Relationship Id="rId4" Type="http://schemas.openxmlformats.org/officeDocument/2006/relationships/image" Target="../media/image64.png"/><Relationship Id="rId9" Type="http://schemas.openxmlformats.org/officeDocument/2006/relationships/image" Target="../media/image43.png"/><Relationship Id="rId14" Type="http://schemas.openxmlformats.org/officeDocument/2006/relationships/image" Target="../media/image47.png"/><Relationship Id="rId22" Type="http://schemas.openxmlformats.org/officeDocument/2006/relationships/image" Target="../media/image55.png"/><Relationship Id="rId27" Type="http://schemas.openxmlformats.org/officeDocument/2006/relationships/image" Target="../media/image60.png"/></Relationships>
</file>

<file path=ppt/slideLayouts/_rels/slideLayout104.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4.png"/><Relationship Id="rId18" Type="http://schemas.openxmlformats.org/officeDocument/2006/relationships/image" Target="../media/image49.png"/><Relationship Id="rId26" Type="http://schemas.openxmlformats.org/officeDocument/2006/relationships/image" Target="../media/image57.png"/><Relationship Id="rId3" Type="http://schemas.openxmlformats.org/officeDocument/2006/relationships/image" Target="../media/image75.png"/><Relationship Id="rId21" Type="http://schemas.openxmlformats.org/officeDocument/2006/relationships/image" Target="../media/image52.png"/><Relationship Id="rId7" Type="http://schemas.openxmlformats.org/officeDocument/2006/relationships/image" Target="../media/image65.png"/><Relationship Id="rId12" Type="http://schemas.openxmlformats.org/officeDocument/2006/relationships/image" Target="../media/image12.png"/><Relationship Id="rId17" Type="http://schemas.openxmlformats.org/officeDocument/2006/relationships/image" Target="../media/image48.png"/><Relationship Id="rId25" Type="http://schemas.openxmlformats.org/officeDocument/2006/relationships/image" Target="../media/image56.png"/><Relationship Id="rId2" Type="http://schemas.openxmlformats.org/officeDocument/2006/relationships/image" Target="../media/image68.png"/><Relationship Id="rId16" Type="http://schemas.openxmlformats.org/officeDocument/2006/relationships/image" Target="../media/image47.png"/><Relationship Id="rId20" Type="http://schemas.openxmlformats.org/officeDocument/2006/relationships/image" Target="../media/image51.png"/><Relationship Id="rId29" Type="http://schemas.openxmlformats.org/officeDocument/2006/relationships/image" Target="../media/image60.png"/><Relationship Id="rId1" Type="http://schemas.openxmlformats.org/officeDocument/2006/relationships/slideMaster" Target="../slideMasters/slideMaster11.xml"/><Relationship Id="rId6" Type="http://schemas.openxmlformats.org/officeDocument/2006/relationships/image" Target="../media/image64.png"/><Relationship Id="rId11" Type="http://schemas.openxmlformats.org/officeDocument/2006/relationships/image" Target="../media/image43.png"/><Relationship Id="rId24" Type="http://schemas.openxmlformats.org/officeDocument/2006/relationships/image" Target="../media/image55.png"/><Relationship Id="rId5" Type="http://schemas.openxmlformats.org/officeDocument/2006/relationships/image" Target="../media/image76.jpeg"/><Relationship Id="rId15" Type="http://schemas.openxmlformats.org/officeDocument/2006/relationships/image" Target="../media/image46.png"/><Relationship Id="rId23" Type="http://schemas.openxmlformats.org/officeDocument/2006/relationships/image" Target="../media/image54.png"/><Relationship Id="rId28" Type="http://schemas.openxmlformats.org/officeDocument/2006/relationships/image" Target="../media/image59.png"/><Relationship Id="rId10" Type="http://schemas.openxmlformats.org/officeDocument/2006/relationships/image" Target="../media/image42.png"/><Relationship Id="rId19" Type="http://schemas.openxmlformats.org/officeDocument/2006/relationships/image" Target="../media/image50.png"/><Relationship Id="rId31" Type="http://schemas.openxmlformats.org/officeDocument/2006/relationships/image" Target="../media/image62.png"/><Relationship Id="rId4" Type="http://schemas.openxmlformats.org/officeDocument/2006/relationships/image" Target="../media/image5.png"/><Relationship Id="rId9" Type="http://schemas.openxmlformats.org/officeDocument/2006/relationships/image" Target="../media/image41.png"/><Relationship Id="rId14" Type="http://schemas.openxmlformats.org/officeDocument/2006/relationships/image" Target="../media/image45.png"/><Relationship Id="rId22" Type="http://schemas.openxmlformats.org/officeDocument/2006/relationships/image" Target="../media/image53.png"/><Relationship Id="rId27" Type="http://schemas.openxmlformats.org/officeDocument/2006/relationships/image" Target="../media/image58.png"/><Relationship Id="rId30" Type="http://schemas.openxmlformats.org/officeDocument/2006/relationships/image" Target="../media/image61.png"/></Relationships>
</file>

<file path=ppt/slideLayouts/_rels/slideLayout10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48.png"/><Relationship Id="rId18" Type="http://schemas.openxmlformats.org/officeDocument/2006/relationships/image" Target="../media/image53.png"/><Relationship Id="rId26" Type="http://schemas.openxmlformats.org/officeDocument/2006/relationships/image" Target="../media/image80.png"/><Relationship Id="rId3" Type="http://schemas.openxmlformats.org/officeDocument/2006/relationships/image" Target="../media/image5.png"/><Relationship Id="rId21" Type="http://schemas.openxmlformats.org/officeDocument/2006/relationships/image" Target="../media/image56.png"/><Relationship Id="rId7" Type="http://schemas.openxmlformats.org/officeDocument/2006/relationships/image" Target="../media/image43.png"/><Relationship Id="rId12" Type="http://schemas.openxmlformats.org/officeDocument/2006/relationships/image" Target="../media/image47.png"/><Relationship Id="rId17" Type="http://schemas.openxmlformats.org/officeDocument/2006/relationships/image" Target="../media/image52.png"/><Relationship Id="rId25" Type="http://schemas.openxmlformats.org/officeDocument/2006/relationships/image" Target="../media/image60.png"/><Relationship Id="rId2" Type="http://schemas.openxmlformats.org/officeDocument/2006/relationships/image" Target="../media/image77.jpeg"/><Relationship Id="rId16" Type="http://schemas.openxmlformats.org/officeDocument/2006/relationships/image" Target="../media/image51.png"/><Relationship Id="rId20" Type="http://schemas.openxmlformats.org/officeDocument/2006/relationships/image" Target="../media/image55.png"/><Relationship Id="rId1" Type="http://schemas.openxmlformats.org/officeDocument/2006/relationships/slideMaster" Target="../slideMasters/slideMaster11.xml"/><Relationship Id="rId6" Type="http://schemas.openxmlformats.org/officeDocument/2006/relationships/image" Target="../media/image78.png"/><Relationship Id="rId11" Type="http://schemas.openxmlformats.org/officeDocument/2006/relationships/image" Target="../media/image46.png"/><Relationship Id="rId24" Type="http://schemas.openxmlformats.org/officeDocument/2006/relationships/image" Target="../media/image59.png"/><Relationship Id="rId5" Type="http://schemas.openxmlformats.org/officeDocument/2006/relationships/image" Target="../media/image41.png"/><Relationship Id="rId15" Type="http://schemas.openxmlformats.org/officeDocument/2006/relationships/image" Target="../media/image50.png"/><Relationship Id="rId23" Type="http://schemas.openxmlformats.org/officeDocument/2006/relationships/image" Target="../media/image79.png"/><Relationship Id="rId28" Type="http://schemas.openxmlformats.org/officeDocument/2006/relationships/image" Target="../media/image64.png"/><Relationship Id="rId10" Type="http://schemas.openxmlformats.org/officeDocument/2006/relationships/image" Target="../media/image45.png"/><Relationship Id="rId19" Type="http://schemas.openxmlformats.org/officeDocument/2006/relationships/image" Target="../media/image54.png"/><Relationship Id="rId4" Type="http://schemas.openxmlformats.org/officeDocument/2006/relationships/image" Target="../media/image40.png"/><Relationship Id="rId9" Type="http://schemas.openxmlformats.org/officeDocument/2006/relationships/image" Target="../media/image44.png"/><Relationship Id="rId14" Type="http://schemas.openxmlformats.org/officeDocument/2006/relationships/image" Target="../media/image49.png"/><Relationship Id="rId22" Type="http://schemas.openxmlformats.org/officeDocument/2006/relationships/image" Target="../media/image57.png"/><Relationship Id="rId27" Type="http://schemas.openxmlformats.org/officeDocument/2006/relationships/image" Target="../media/image65.png"/></Relationships>
</file>

<file path=ppt/slideLayouts/_rels/slideLayout106.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7.png"/><Relationship Id="rId18" Type="http://schemas.openxmlformats.org/officeDocument/2006/relationships/image" Target="../media/image52.png"/><Relationship Id="rId26" Type="http://schemas.openxmlformats.org/officeDocument/2006/relationships/image" Target="../media/image60.png"/><Relationship Id="rId3" Type="http://schemas.openxmlformats.org/officeDocument/2006/relationships/image" Target="../media/image37.png"/><Relationship Id="rId21" Type="http://schemas.openxmlformats.org/officeDocument/2006/relationships/image" Target="../media/image55.png"/><Relationship Id="rId7" Type="http://schemas.openxmlformats.org/officeDocument/2006/relationships/image" Target="../media/image42.png"/><Relationship Id="rId12" Type="http://schemas.openxmlformats.org/officeDocument/2006/relationships/image" Target="../media/image46.png"/><Relationship Id="rId17" Type="http://schemas.openxmlformats.org/officeDocument/2006/relationships/image" Target="../media/image51.png"/><Relationship Id="rId25" Type="http://schemas.openxmlformats.org/officeDocument/2006/relationships/image" Target="../media/image59.png"/><Relationship Id="rId2" Type="http://schemas.openxmlformats.org/officeDocument/2006/relationships/image" Target="../media/image36.jpeg"/><Relationship Id="rId16" Type="http://schemas.openxmlformats.org/officeDocument/2006/relationships/image" Target="../media/image50.png"/><Relationship Id="rId20" Type="http://schemas.openxmlformats.org/officeDocument/2006/relationships/image" Target="../media/image54.png"/><Relationship Id="rId1" Type="http://schemas.openxmlformats.org/officeDocument/2006/relationships/slideMaster" Target="../slideMasters/slideMaster11.xml"/><Relationship Id="rId6" Type="http://schemas.openxmlformats.org/officeDocument/2006/relationships/image" Target="../media/image41.png"/><Relationship Id="rId11" Type="http://schemas.openxmlformats.org/officeDocument/2006/relationships/image" Target="../media/image45.png"/><Relationship Id="rId24" Type="http://schemas.openxmlformats.org/officeDocument/2006/relationships/image" Target="../media/image58.png"/><Relationship Id="rId5" Type="http://schemas.openxmlformats.org/officeDocument/2006/relationships/image" Target="../media/image40.png"/><Relationship Id="rId15" Type="http://schemas.openxmlformats.org/officeDocument/2006/relationships/image" Target="../media/image49.png"/><Relationship Id="rId23" Type="http://schemas.openxmlformats.org/officeDocument/2006/relationships/image" Target="../media/image57.png"/><Relationship Id="rId28" Type="http://schemas.openxmlformats.org/officeDocument/2006/relationships/image" Target="../media/image62.png"/><Relationship Id="rId10" Type="http://schemas.openxmlformats.org/officeDocument/2006/relationships/image" Target="../media/image44.png"/><Relationship Id="rId19" Type="http://schemas.openxmlformats.org/officeDocument/2006/relationships/image" Target="../media/image53.png"/><Relationship Id="rId4" Type="http://schemas.openxmlformats.org/officeDocument/2006/relationships/image" Target="../media/image38.png"/><Relationship Id="rId9" Type="http://schemas.openxmlformats.org/officeDocument/2006/relationships/image" Target="../media/image12.png"/><Relationship Id="rId14" Type="http://schemas.openxmlformats.org/officeDocument/2006/relationships/image" Target="../media/image48.png"/><Relationship Id="rId22" Type="http://schemas.openxmlformats.org/officeDocument/2006/relationships/image" Target="../media/image56.png"/><Relationship Id="rId27" Type="http://schemas.openxmlformats.org/officeDocument/2006/relationships/image" Target="../media/image61.pn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26" Type="http://schemas.openxmlformats.org/officeDocument/2006/relationships/image" Target="../media/image29.png"/><Relationship Id="rId3" Type="http://schemas.openxmlformats.org/officeDocument/2006/relationships/image" Target="../media/image33.png"/><Relationship Id="rId21" Type="http://schemas.openxmlformats.org/officeDocument/2006/relationships/image" Target="../media/image24.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5" Type="http://schemas.openxmlformats.org/officeDocument/2006/relationships/image" Target="../media/image28.png"/><Relationship Id="rId2" Type="http://schemas.openxmlformats.org/officeDocument/2006/relationships/image" Target="../media/image32.jpeg"/><Relationship Id="rId16" Type="http://schemas.openxmlformats.org/officeDocument/2006/relationships/image" Target="../media/image19.png"/><Relationship Id="rId20" Type="http://schemas.openxmlformats.org/officeDocument/2006/relationships/image" Target="../media/image23.png"/><Relationship Id="rId29" Type="http://schemas.openxmlformats.org/officeDocument/2006/relationships/image" Target="../media/image31.png"/><Relationship Id="rId1" Type="http://schemas.openxmlformats.org/officeDocument/2006/relationships/slideMaster" Target="../slideMasters/slideMaster2.xml"/><Relationship Id="rId6" Type="http://schemas.openxmlformats.org/officeDocument/2006/relationships/image" Target="../media/image9.png"/><Relationship Id="rId11" Type="http://schemas.openxmlformats.org/officeDocument/2006/relationships/image" Target="../media/image14.png"/><Relationship Id="rId24" Type="http://schemas.openxmlformats.org/officeDocument/2006/relationships/image" Target="../media/image27.png"/><Relationship Id="rId5" Type="http://schemas.openxmlformats.org/officeDocument/2006/relationships/image" Target="../media/image8.png"/><Relationship Id="rId15" Type="http://schemas.openxmlformats.org/officeDocument/2006/relationships/image" Target="../media/image18.png"/><Relationship Id="rId23" Type="http://schemas.openxmlformats.org/officeDocument/2006/relationships/image" Target="../media/image26.png"/><Relationship Id="rId28" Type="http://schemas.openxmlformats.org/officeDocument/2006/relationships/image" Target="../media/image34.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5.png"/><Relationship Id="rId9" Type="http://schemas.openxmlformats.org/officeDocument/2006/relationships/image" Target="../media/image12.png"/><Relationship Id="rId14" Type="http://schemas.openxmlformats.org/officeDocument/2006/relationships/image" Target="../media/image17.png"/><Relationship Id="rId22" Type="http://schemas.openxmlformats.org/officeDocument/2006/relationships/image" Target="../media/image25.png"/><Relationship Id="rId27" Type="http://schemas.openxmlformats.org/officeDocument/2006/relationships/image" Target="../media/image30.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26" Type="http://schemas.openxmlformats.org/officeDocument/2006/relationships/image" Target="../media/image29.png"/><Relationship Id="rId3" Type="http://schemas.openxmlformats.org/officeDocument/2006/relationships/image" Target="../media/image37.png"/><Relationship Id="rId21" Type="http://schemas.openxmlformats.org/officeDocument/2006/relationships/image" Target="../media/image24.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5" Type="http://schemas.openxmlformats.org/officeDocument/2006/relationships/image" Target="../media/image28.png"/><Relationship Id="rId2" Type="http://schemas.openxmlformats.org/officeDocument/2006/relationships/image" Target="../media/image36.jpeg"/><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slideMaster" Target="../slideMasters/slideMaster3.xml"/><Relationship Id="rId6" Type="http://schemas.openxmlformats.org/officeDocument/2006/relationships/image" Target="../media/image9.png"/><Relationship Id="rId11" Type="http://schemas.openxmlformats.org/officeDocument/2006/relationships/image" Target="../media/image14.png"/><Relationship Id="rId24" Type="http://schemas.openxmlformats.org/officeDocument/2006/relationships/image" Target="../media/image27.png"/><Relationship Id="rId5" Type="http://schemas.openxmlformats.org/officeDocument/2006/relationships/image" Target="../media/image8.png"/><Relationship Id="rId15" Type="http://schemas.openxmlformats.org/officeDocument/2006/relationships/image" Target="../media/image18.png"/><Relationship Id="rId23" Type="http://schemas.openxmlformats.org/officeDocument/2006/relationships/image" Target="../media/image26.png"/><Relationship Id="rId28" Type="http://schemas.openxmlformats.org/officeDocument/2006/relationships/image" Target="../media/image31.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38.png"/><Relationship Id="rId9" Type="http://schemas.openxmlformats.org/officeDocument/2006/relationships/image" Target="../media/image12.png"/><Relationship Id="rId14" Type="http://schemas.openxmlformats.org/officeDocument/2006/relationships/image" Target="../media/image17.png"/><Relationship Id="rId22" Type="http://schemas.openxmlformats.org/officeDocument/2006/relationships/image" Target="../media/image25.png"/><Relationship Id="rId27" Type="http://schemas.openxmlformats.org/officeDocument/2006/relationships/image" Target="../media/image30.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26" Type="http://schemas.openxmlformats.org/officeDocument/2006/relationships/image" Target="../media/image29.png"/><Relationship Id="rId3" Type="http://schemas.openxmlformats.org/officeDocument/2006/relationships/image" Target="../media/image37.png"/><Relationship Id="rId21" Type="http://schemas.openxmlformats.org/officeDocument/2006/relationships/image" Target="../media/image24.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5" Type="http://schemas.openxmlformats.org/officeDocument/2006/relationships/image" Target="../media/image28.png"/><Relationship Id="rId2" Type="http://schemas.openxmlformats.org/officeDocument/2006/relationships/image" Target="../media/image36.jpeg"/><Relationship Id="rId16" Type="http://schemas.openxmlformats.org/officeDocument/2006/relationships/image" Target="../media/image19.png"/><Relationship Id="rId20" Type="http://schemas.openxmlformats.org/officeDocument/2006/relationships/image" Target="../media/image23.png"/><Relationship Id="rId29" Type="http://schemas.openxmlformats.org/officeDocument/2006/relationships/image" Target="../media/image31.png"/><Relationship Id="rId1" Type="http://schemas.openxmlformats.org/officeDocument/2006/relationships/slideMaster" Target="../slideMasters/slideMaster4.xml"/><Relationship Id="rId6" Type="http://schemas.openxmlformats.org/officeDocument/2006/relationships/image" Target="../media/image9.png"/><Relationship Id="rId11" Type="http://schemas.openxmlformats.org/officeDocument/2006/relationships/image" Target="../media/image14.png"/><Relationship Id="rId24" Type="http://schemas.openxmlformats.org/officeDocument/2006/relationships/image" Target="../media/image27.png"/><Relationship Id="rId5" Type="http://schemas.openxmlformats.org/officeDocument/2006/relationships/image" Target="../media/image8.png"/><Relationship Id="rId15" Type="http://schemas.openxmlformats.org/officeDocument/2006/relationships/image" Target="../media/image18.png"/><Relationship Id="rId23" Type="http://schemas.openxmlformats.org/officeDocument/2006/relationships/image" Target="../media/image26.png"/><Relationship Id="rId28" Type="http://schemas.openxmlformats.org/officeDocument/2006/relationships/image" Target="../media/image38.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5.png"/><Relationship Id="rId9" Type="http://schemas.openxmlformats.org/officeDocument/2006/relationships/image" Target="../media/image12.png"/><Relationship Id="rId14" Type="http://schemas.openxmlformats.org/officeDocument/2006/relationships/image" Target="../media/image17.png"/><Relationship Id="rId22" Type="http://schemas.openxmlformats.org/officeDocument/2006/relationships/image" Target="../media/image25.png"/><Relationship Id="rId27" Type="http://schemas.openxmlformats.org/officeDocument/2006/relationships/image" Target="../media/image30.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26" Type="http://schemas.openxmlformats.org/officeDocument/2006/relationships/image" Target="../media/image29.png"/><Relationship Id="rId3" Type="http://schemas.openxmlformats.org/officeDocument/2006/relationships/image" Target="../media/image37.png"/><Relationship Id="rId21" Type="http://schemas.openxmlformats.org/officeDocument/2006/relationships/image" Target="../media/image24.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5" Type="http://schemas.openxmlformats.org/officeDocument/2006/relationships/image" Target="../media/image28.png"/><Relationship Id="rId2" Type="http://schemas.openxmlformats.org/officeDocument/2006/relationships/image" Target="../media/image36.jpeg"/><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slideMaster" Target="../slideMasters/slideMaster5.xml"/><Relationship Id="rId6" Type="http://schemas.openxmlformats.org/officeDocument/2006/relationships/image" Target="../media/image9.png"/><Relationship Id="rId11" Type="http://schemas.openxmlformats.org/officeDocument/2006/relationships/image" Target="../media/image14.png"/><Relationship Id="rId24" Type="http://schemas.openxmlformats.org/officeDocument/2006/relationships/image" Target="../media/image27.png"/><Relationship Id="rId5" Type="http://schemas.openxmlformats.org/officeDocument/2006/relationships/image" Target="../media/image8.png"/><Relationship Id="rId15" Type="http://schemas.openxmlformats.org/officeDocument/2006/relationships/image" Target="../media/image18.png"/><Relationship Id="rId23" Type="http://schemas.openxmlformats.org/officeDocument/2006/relationships/image" Target="../media/image26.png"/><Relationship Id="rId28" Type="http://schemas.openxmlformats.org/officeDocument/2006/relationships/image" Target="../media/image31.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38.png"/><Relationship Id="rId9" Type="http://schemas.openxmlformats.org/officeDocument/2006/relationships/image" Target="../media/image12.png"/><Relationship Id="rId14" Type="http://schemas.openxmlformats.org/officeDocument/2006/relationships/image" Target="../media/image17.png"/><Relationship Id="rId22" Type="http://schemas.openxmlformats.org/officeDocument/2006/relationships/image" Target="../media/image25.png"/><Relationship Id="rId27" Type="http://schemas.openxmlformats.org/officeDocument/2006/relationships/image" Target="../media/image30.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26" Type="http://schemas.openxmlformats.org/officeDocument/2006/relationships/image" Target="../media/image29.png"/><Relationship Id="rId3" Type="http://schemas.openxmlformats.org/officeDocument/2006/relationships/image" Target="../media/image37.png"/><Relationship Id="rId21" Type="http://schemas.openxmlformats.org/officeDocument/2006/relationships/image" Target="../media/image24.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5" Type="http://schemas.openxmlformats.org/officeDocument/2006/relationships/image" Target="../media/image28.png"/><Relationship Id="rId2" Type="http://schemas.openxmlformats.org/officeDocument/2006/relationships/image" Target="../media/image36.jpeg"/><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slideMaster" Target="../slideMasters/slideMaster6.xml"/><Relationship Id="rId6" Type="http://schemas.openxmlformats.org/officeDocument/2006/relationships/image" Target="../media/image9.png"/><Relationship Id="rId11" Type="http://schemas.openxmlformats.org/officeDocument/2006/relationships/image" Target="../media/image14.png"/><Relationship Id="rId24" Type="http://schemas.openxmlformats.org/officeDocument/2006/relationships/image" Target="../media/image27.png"/><Relationship Id="rId5" Type="http://schemas.openxmlformats.org/officeDocument/2006/relationships/image" Target="../media/image8.png"/><Relationship Id="rId15" Type="http://schemas.openxmlformats.org/officeDocument/2006/relationships/image" Target="../media/image18.png"/><Relationship Id="rId23" Type="http://schemas.openxmlformats.org/officeDocument/2006/relationships/image" Target="../media/image26.png"/><Relationship Id="rId28" Type="http://schemas.openxmlformats.org/officeDocument/2006/relationships/image" Target="../media/image31.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38.png"/><Relationship Id="rId9" Type="http://schemas.openxmlformats.org/officeDocument/2006/relationships/image" Target="../media/image12.png"/><Relationship Id="rId14" Type="http://schemas.openxmlformats.org/officeDocument/2006/relationships/image" Target="../media/image17.png"/><Relationship Id="rId22" Type="http://schemas.openxmlformats.org/officeDocument/2006/relationships/image" Target="../media/image25.png"/><Relationship Id="rId27" Type="http://schemas.openxmlformats.org/officeDocument/2006/relationships/image" Target="../media/image30.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26" Type="http://schemas.openxmlformats.org/officeDocument/2006/relationships/image" Target="../media/image29.png"/><Relationship Id="rId3" Type="http://schemas.openxmlformats.org/officeDocument/2006/relationships/image" Target="../media/image37.png"/><Relationship Id="rId21" Type="http://schemas.openxmlformats.org/officeDocument/2006/relationships/image" Target="../media/image24.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5" Type="http://schemas.openxmlformats.org/officeDocument/2006/relationships/image" Target="../media/image28.png"/><Relationship Id="rId2" Type="http://schemas.openxmlformats.org/officeDocument/2006/relationships/image" Target="../media/image36.jpeg"/><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slideMaster" Target="../slideMasters/slideMaster7.xml"/><Relationship Id="rId6" Type="http://schemas.openxmlformats.org/officeDocument/2006/relationships/image" Target="../media/image9.png"/><Relationship Id="rId11" Type="http://schemas.openxmlformats.org/officeDocument/2006/relationships/image" Target="../media/image14.png"/><Relationship Id="rId24" Type="http://schemas.openxmlformats.org/officeDocument/2006/relationships/image" Target="../media/image27.png"/><Relationship Id="rId5" Type="http://schemas.openxmlformats.org/officeDocument/2006/relationships/image" Target="../media/image8.png"/><Relationship Id="rId15" Type="http://schemas.openxmlformats.org/officeDocument/2006/relationships/image" Target="../media/image18.png"/><Relationship Id="rId23" Type="http://schemas.openxmlformats.org/officeDocument/2006/relationships/image" Target="../media/image26.png"/><Relationship Id="rId28" Type="http://schemas.openxmlformats.org/officeDocument/2006/relationships/image" Target="../media/image31.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38.png"/><Relationship Id="rId9" Type="http://schemas.openxmlformats.org/officeDocument/2006/relationships/image" Target="../media/image12.png"/><Relationship Id="rId14" Type="http://schemas.openxmlformats.org/officeDocument/2006/relationships/image" Target="../media/image17.png"/><Relationship Id="rId22" Type="http://schemas.openxmlformats.org/officeDocument/2006/relationships/image" Target="../media/image25.png"/><Relationship Id="rId27" Type="http://schemas.openxmlformats.org/officeDocument/2006/relationships/image" Target="../media/image30.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26" Type="http://schemas.openxmlformats.org/officeDocument/2006/relationships/image" Target="../media/image29.png"/><Relationship Id="rId3" Type="http://schemas.openxmlformats.org/officeDocument/2006/relationships/image" Target="../media/image37.png"/><Relationship Id="rId21" Type="http://schemas.openxmlformats.org/officeDocument/2006/relationships/image" Target="../media/image24.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5" Type="http://schemas.openxmlformats.org/officeDocument/2006/relationships/image" Target="../media/image28.png"/><Relationship Id="rId2" Type="http://schemas.openxmlformats.org/officeDocument/2006/relationships/image" Target="../media/image36.jpeg"/><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slideMaster" Target="../slideMasters/slideMaster8.xml"/><Relationship Id="rId6" Type="http://schemas.openxmlformats.org/officeDocument/2006/relationships/image" Target="../media/image9.png"/><Relationship Id="rId11" Type="http://schemas.openxmlformats.org/officeDocument/2006/relationships/image" Target="../media/image14.png"/><Relationship Id="rId24" Type="http://schemas.openxmlformats.org/officeDocument/2006/relationships/image" Target="../media/image27.png"/><Relationship Id="rId5" Type="http://schemas.openxmlformats.org/officeDocument/2006/relationships/image" Target="../media/image8.png"/><Relationship Id="rId15" Type="http://schemas.openxmlformats.org/officeDocument/2006/relationships/image" Target="../media/image18.png"/><Relationship Id="rId23" Type="http://schemas.openxmlformats.org/officeDocument/2006/relationships/image" Target="../media/image26.png"/><Relationship Id="rId28" Type="http://schemas.openxmlformats.org/officeDocument/2006/relationships/image" Target="../media/image31.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38.png"/><Relationship Id="rId9" Type="http://schemas.openxmlformats.org/officeDocument/2006/relationships/image" Target="../media/image12.png"/><Relationship Id="rId14" Type="http://schemas.openxmlformats.org/officeDocument/2006/relationships/image" Target="../media/image17.png"/><Relationship Id="rId22" Type="http://schemas.openxmlformats.org/officeDocument/2006/relationships/image" Target="../media/image25.png"/><Relationship Id="rId27" Type="http://schemas.openxmlformats.org/officeDocument/2006/relationships/image" Target="../media/image30.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6.png"/><Relationship Id="rId18" Type="http://schemas.openxmlformats.org/officeDocument/2006/relationships/image" Target="../media/image51.png"/><Relationship Id="rId26" Type="http://schemas.openxmlformats.org/officeDocument/2006/relationships/image" Target="../media/image59.png"/><Relationship Id="rId3" Type="http://schemas.openxmlformats.org/officeDocument/2006/relationships/image" Target="../media/image37.png"/><Relationship Id="rId21" Type="http://schemas.openxmlformats.org/officeDocument/2006/relationships/image" Target="../media/image54.png"/><Relationship Id="rId7" Type="http://schemas.openxmlformats.org/officeDocument/2006/relationships/image" Target="../media/image41.png"/><Relationship Id="rId12" Type="http://schemas.openxmlformats.org/officeDocument/2006/relationships/image" Target="../media/image45.png"/><Relationship Id="rId17" Type="http://schemas.openxmlformats.org/officeDocument/2006/relationships/image" Target="../media/image50.png"/><Relationship Id="rId25" Type="http://schemas.openxmlformats.org/officeDocument/2006/relationships/image" Target="../media/image58.png"/><Relationship Id="rId2" Type="http://schemas.openxmlformats.org/officeDocument/2006/relationships/image" Target="../media/image36.jpeg"/><Relationship Id="rId16" Type="http://schemas.openxmlformats.org/officeDocument/2006/relationships/image" Target="../media/image49.png"/><Relationship Id="rId20" Type="http://schemas.openxmlformats.org/officeDocument/2006/relationships/image" Target="../media/image53.png"/><Relationship Id="rId29" Type="http://schemas.openxmlformats.org/officeDocument/2006/relationships/image" Target="../media/image62.png"/><Relationship Id="rId1" Type="http://schemas.openxmlformats.org/officeDocument/2006/relationships/slideMaster" Target="../slideMasters/slideMaster9.xml"/><Relationship Id="rId6" Type="http://schemas.openxmlformats.org/officeDocument/2006/relationships/image" Target="../media/image40.png"/><Relationship Id="rId11" Type="http://schemas.openxmlformats.org/officeDocument/2006/relationships/image" Target="../media/image44.png"/><Relationship Id="rId24" Type="http://schemas.openxmlformats.org/officeDocument/2006/relationships/image" Target="../media/image57.png"/><Relationship Id="rId5" Type="http://schemas.openxmlformats.org/officeDocument/2006/relationships/image" Target="../media/image38.png"/><Relationship Id="rId15" Type="http://schemas.openxmlformats.org/officeDocument/2006/relationships/image" Target="../media/image48.png"/><Relationship Id="rId23" Type="http://schemas.openxmlformats.org/officeDocument/2006/relationships/image" Target="../media/image56.png"/><Relationship Id="rId28" Type="http://schemas.openxmlformats.org/officeDocument/2006/relationships/image" Target="../media/image61.png"/><Relationship Id="rId10" Type="http://schemas.openxmlformats.org/officeDocument/2006/relationships/image" Target="../media/image12.png"/><Relationship Id="rId19" Type="http://schemas.openxmlformats.org/officeDocument/2006/relationships/image" Target="../media/image52.png"/><Relationship Id="rId4" Type="http://schemas.openxmlformats.org/officeDocument/2006/relationships/image" Target="../media/image5.png"/><Relationship Id="rId9" Type="http://schemas.openxmlformats.org/officeDocument/2006/relationships/image" Target="../media/image43.png"/><Relationship Id="rId14" Type="http://schemas.openxmlformats.org/officeDocument/2006/relationships/image" Target="../media/image47.png"/><Relationship Id="rId22" Type="http://schemas.openxmlformats.org/officeDocument/2006/relationships/image" Target="../media/image55.png"/><Relationship Id="rId27" Type="http://schemas.openxmlformats.org/officeDocument/2006/relationships/image" Target="../media/image60.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26" Type="http://schemas.openxmlformats.org/officeDocument/2006/relationships/image" Target="../media/image29.png"/><Relationship Id="rId3" Type="http://schemas.openxmlformats.org/officeDocument/2006/relationships/image" Target="../media/image37.png"/><Relationship Id="rId21" Type="http://schemas.openxmlformats.org/officeDocument/2006/relationships/image" Target="../media/image24.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5" Type="http://schemas.openxmlformats.org/officeDocument/2006/relationships/image" Target="../media/image28.png"/><Relationship Id="rId2" Type="http://schemas.openxmlformats.org/officeDocument/2006/relationships/image" Target="../media/image36.jpeg"/><Relationship Id="rId16" Type="http://schemas.openxmlformats.org/officeDocument/2006/relationships/image" Target="../media/image19.png"/><Relationship Id="rId20" Type="http://schemas.openxmlformats.org/officeDocument/2006/relationships/image" Target="../media/image23.png"/><Relationship Id="rId29" Type="http://schemas.openxmlformats.org/officeDocument/2006/relationships/image" Target="../media/image31.png"/><Relationship Id="rId1" Type="http://schemas.openxmlformats.org/officeDocument/2006/relationships/slideMaster" Target="../slideMasters/slideMaster10.xml"/><Relationship Id="rId6" Type="http://schemas.openxmlformats.org/officeDocument/2006/relationships/image" Target="../media/image9.png"/><Relationship Id="rId11" Type="http://schemas.openxmlformats.org/officeDocument/2006/relationships/image" Target="../media/image14.png"/><Relationship Id="rId24" Type="http://schemas.openxmlformats.org/officeDocument/2006/relationships/image" Target="../media/image27.png"/><Relationship Id="rId5" Type="http://schemas.openxmlformats.org/officeDocument/2006/relationships/image" Target="../media/image8.png"/><Relationship Id="rId15" Type="http://schemas.openxmlformats.org/officeDocument/2006/relationships/image" Target="../media/image18.png"/><Relationship Id="rId23" Type="http://schemas.openxmlformats.org/officeDocument/2006/relationships/image" Target="../media/image26.png"/><Relationship Id="rId28" Type="http://schemas.openxmlformats.org/officeDocument/2006/relationships/image" Target="../media/image38.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5.png"/><Relationship Id="rId9" Type="http://schemas.openxmlformats.org/officeDocument/2006/relationships/image" Target="../media/image12.png"/><Relationship Id="rId14" Type="http://schemas.openxmlformats.org/officeDocument/2006/relationships/image" Target="../media/image17.png"/><Relationship Id="rId22" Type="http://schemas.openxmlformats.org/officeDocument/2006/relationships/image" Target="../media/image25.png"/><Relationship Id="rId27" Type="http://schemas.openxmlformats.org/officeDocument/2006/relationships/image" Target="../media/image30.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6.png"/><Relationship Id="rId18" Type="http://schemas.openxmlformats.org/officeDocument/2006/relationships/image" Target="../media/image51.png"/><Relationship Id="rId26" Type="http://schemas.openxmlformats.org/officeDocument/2006/relationships/image" Target="../media/image59.png"/><Relationship Id="rId3" Type="http://schemas.openxmlformats.org/officeDocument/2006/relationships/image" Target="../media/image5.png"/><Relationship Id="rId21" Type="http://schemas.openxmlformats.org/officeDocument/2006/relationships/image" Target="../media/image54.png"/><Relationship Id="rId7" Type="http://schemas.openxmlformats.org/officeDocument/2006/relationships/image" Target="../media/image41.png"/><Relationship Id="rId12" Type="http://schemas.openxmlformats.org/officeDocument/2006/relationships/image" Target="../media/image45.png"/><Relationship Id="rId17" Type="http://schemas.openxmlformats.org/officeDocument/2006/relationships/image" Target="../media/image50.png"/><Relationship Id="rId25" Type="http://schemas.openxmlformats.org/officeDocument/2006/relationships/image" Target="../media/image58.png"/><Relationship Id="rId2" Type="http://schemas.openxmlformats.org/officeDocument/2006/relationships/image" Target="../media/image63.jpeg"/><Relationship Id="rId16" Type="http://schemas.openxmlformats.org/officeDocument/2006/relationships/image" Target="../media/image49.png"/><Relationship Id="rId20" Type="http://schemas.openxmlformats.org/officeDocument/2006/relationships/image" Target="../media/image53.png"/><Relationship Id="rId29" Type="http://schemas.openxmlformats.org/officeDocument/2006/relationships/image" Target="../media/image62.png"/><Relationship Id="rId1" Type="http://schemas.openxmlformats.org/officeDocument/2006/relationships/slideMaster" Target="../slideMasters/slideMaster11.xml"/><Relationship Id="rId6" Type="http://schemas.openxmlformats.org/officeDocument/2006/relationships/image" Target="../media/image40.png"/><Relationship Id="rId11" Type="http://schemas.openxmlformats.org/officeDocument/2006/relationships/image" Target="../media/image44.png"/><Relationship Id="rId24" Type="http://schemas.openxmlformats.org/officeDocument/2006/relationships/image" Target="../media/image57.png"/><Relationship Id="rId5" Type="http://schemas.openxmlformats.org/officeDocument/2006/relationships/image" Target="../media/image65.png"/><Relationship Id="rId15" Type="http://schemas.openxmlformats.org/officeDocument/2006/relationships/image" Target="../media/image48.png"/><Relationship Id="rId23" Type="http://schemas.openxmlformats.org/officeDocument/2006/relationships/image" Target="../media/image56.png"/><Relationship Id="rId28" Type="http://schemas.openxmlformats.org/officeDocument/2006/relationships/image" Target="../media/image61.png"/><Relationship Id="rId10" Type="http://schemas.openxmlformats.org/officeDocument/2006/relationships/image" Target="../media/image12.png"/><Relationship Id="rId19" Type="http://schemas.openxmlformats.org/officeDocument/2006/relationships/image" Target="../media/image52.png"/><Relationship Id="rId4" Type="http://schemas.openxmlformats.org/officeDocument/2006/relationships/image" Target="../media/image64.png"/><Relationship Id="rId9" Type="http://schemas.openxmlformats.org/officeDocument/2006/relationships/image" Target="../media/image43.png"/><Relationship Id="rId14" Type="http://schemas.openxmlformats.org/officeDocument/2006/relationships/image" Target="../media/image47.png"/><Relationship Id="rId22" Type="http://schemas.openxmlformats.org/officeDocument/2006/relationships/image" Target="../media/image55.png"/><Relationship Id="rId27" Type="http://schemas.openxmlformats.org/officeDocument/2006/relationships/image" Target="../media/image60.png"/></Relationships>
</file>

<file path=ppt/slideLayouts/_rels/slideLayout96.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6.png"/><Relationship Id="rId18" Type="http://schemas.openxmlformats.org/officeDocument/2006/relationships/image" Target="../media/image51.png"/><Relationship Id="rId26" Type="http://schemas.openxmlformats.org/officeDocument/2006/relationships/image" Target="../media/image59.png"/><Relationship Id="rId3" Type="http://schemas.openxmlformats.org/officeDocument/2006/relationships/image" Target="../media/image5.png"/><Relationship Id="rId21" Type="http://schemas.openxmlformats.org/officeDocument/2006/relationships/image" Target="../media/image54.png"/><Relationship Id="rId7" Type="http://schemas.openxmlformats.org/officeDocument/2006/relationships/image" Target="../media/image41.png"/><Relationship Id="rId12" Type="http://schemas.openxmlformats.org/officeDocument/2006/relationships/image" Target="../media/image45.png"/><Relationship Id="rId17" Type="http://schemas.openxmlformats.org/officeDocument/2006/relationships/image" Target="../media/image50.png"/><Relationship Id="rId25" Type="http://schemas.openxmlformats.org/officeDocument/2006/relationships/image" Target="../media/image58.png"/><Relationship Id="rId2" Type="http://schemas.openxmlformats.org/officeDocument/2006/relationships/image" Target="../media/image66.jpeg"/><Relationship Id="rId16" Type="http://schemas.openxmlformats.org/officeDocument/2006/relationships/image" Target="../media/image49.png"/><Relationship Id="rId20" Type="http://schemas.openxmlformats.org/officeDocument/2006/relationships/image" Target="../media/image53.png"/><Relationship Id="rId29" Type="http://schemas.openxmlformats.org/officeDocument/2006/relationships/image" Target="../media/image62.png"/><Relationship Id="rId1" Type="http://schemas.openxmlformats.org/officeDocument/2006/relationships/slideMaster" Target="../slideMasters/slideMaster11.xml"/><Relationship Id="rId6" Type="http://schemas.openxmlformats.org/officeDocument/2006/relationships/image" Target="../media/image40.png"/><Relationship Id="rId11" Type="http://schemas.openxmlformats.org/officeDocument/2006/relationships/image" Target="../media/image44.png"/><Relationship Id="rId24" Type="http://schemas.openxmlformats.org/officeDocument/2006/relationships/image" Target="../media/image57.png"/><Relationship Id="rId5" Type="http://schemas.openxmlformats.org/officeDocument/2006/relationships/image" Target="../media/image65.png"/><Relationship Id="rId15" Type="http://schemas.openxmlformats.org/officeDocument/2006/relationships/image" Target="../media/image48.png"/><Relationship Id="rId23" Type="http://schemas.openxmlformats.org/officeDocument/2006/relationships/image" Target="../media/image56.png"/><Relationship Id="rId28" Type="http://schemas.openxmlformats.org/officeDocument/2006/relationships/image" Target="../media/image61.png"/><Relationship Id="rId10" Type="http://schemas.openxmlformats.org/officeDocument/2006/relationships/image" Target="../media/image12.png"/><Relationship Id="rId19" Type="http://schemas.openxmlformats.org/officeDocument/2006/relationships/image" Target="../media/image52.png"/><Relationship Id="rId4" Type="http://schemas.openxmlformats.org/officeDocument/2006/relationships/image" Target="../media/image64.png"/><Relationship Id="rId9" Type="http://schemas.openxmlformats.org/officeDocument/2006/relationships/image" Target="../media/image43.png"/><Relationship Id="rId14" Type="http://schemas.openxmlformats.org/officeDocument/2006/relationships/image" Target="../media/image47.png"/><Relationship Id="rId22" Type="http://schemas.openxmlformats.org/officeDocument/2006/relationships/image" Target="../media/image55.png"/><Relationship Id="rId27" Type="http://schemas.openxmlformats.org/officeDocument/2006/relationships/image" Target="../media/image60.png"/></Relationships>
</file>

<file path=ppt/slideLayouts/_rels/slideLayout97.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6.png"/><Relationship Id="rId18" Type="http://schemas.openxmlformats.org/officeDocument/2006/relationships/image" Target="../media/image51.png"/><Relationship Id="rId26" Type="http://schemas.openxmlformats.org/officeDocument/2006/relationships/image" Target="../media/image59.png"/><Relationship Id="rId3" Type="http://schemas.openxmlformats.org/officeDocument/2006/relationships/image" Target="../media/image5.png"/><Relationship Id="rId21" Type="http://schemas.openxmlformats.org/officeDocument/2006/relationships/image" Target="../media/image54.png"/><Relationship Id="rId7" Type="http://schemas.openxmlformats.org/officeDocument/2006/relationships/image" Target="../media/image41.png"/><Relationship Id="rId12" Type="http://schemas.openxmlformats.org/officeDocument/2006/relationships/image" Target="../media/image45.png"/><Relationship Id="rId17" Type="http://schemas.openxmlformats.org/officeDocument/2006/relationships/image" Target="../media/image50.png"/><Relationship Id="rId25" Type="http://schemas.openxmlformats.org/officeDocument/2006/relationships/image" Target="../media/image58.png"/><Relationship Id="rId2" Type="http://schemas.openxmlformats.org/officeDocument/2006/relationships/image" Target="../media/image67.jpeg"/><Relationship Id="rId16" Type="http://schemas.openxmlformats.org/officeDocument/2006/relationships/image" Target="../media/image49.png"/><Relationship Id="rId20" Type="http://schemas.openxmlformats.org/officeDocument/2006/relationships/image" Target="../media/image53.png"/><Relationship Id="rId29" Type="http://schemas.openxmlformats.org/officeDocument/2006/relationships/image" Target="../media/image62.png"/><Relationship Id="rId1" Type="http://schemas.openxmlformats.org/officeDocument/2006/relationships/slideMaster" Target="../slideMasters/slideMaster11.xml"/><Relationship Id="rId6" Type="http://schemas.openxmlformats.org/officeDocument/2006/relationships/image" Target="../media/image40.png"/><Relationship Id="rId11" Type="http://schemas.openxmlformats.org/officeDocument/2006/relationships/image" Target="../media/image44.png"/><Relationship Id="rId24" Type="http://schemas.openxmlformats.org/officeDocument/2006/relationships/image" Target="../media/image57.png"/><Relationship Id="rId5" Type="http://schemas.openxmlformats.org/officeDocument/2006/relationships/image" Target="../media/image65.png"/><Relationship Id="rId15" Type="http://schemas.openxmlformats.org/officeDocument/2006/relationships/image" Target="../media/image48.png"/><Relationship Id="rId23" Type="http://schemas.openxmlformats.org/officeDocument/2006/relationships/image" Target="../media/image56.png"/><Relationship Id="rId28" Type="http://schemas.openxmlformats.org/officeDocument/2006/relationships/image" Target="../media/image61.png"/><Relationship Id="rId10" Type="http://schemas.openxmlformats.org/officeDocument/2006/relationships/image" Target="../media/image12.png"/><Relationship Id="rId19" Type="http://schemas.openxmlformats.org/officeDocument/2006/relationships/image" Target="../media/image52.png"/><Relationship Id="rId4" Type="http://schemas.openxmlformats.org/officeDocument/2006/relationships/image" Target="../media/image64.png"/><Relationship Id="rId9" Type="http://schemas.openxmlformats.org/officeDocument/2006/relationships/image" Target="../media/image43.png"/><Relationship Id="rId14" Type="http://schemas.openxmlformats.org/officeDocument/2006/relationships/image" Target="../media/image47.png"/><Relationship Id="rId22" Type="http://schemas.openxmlformats.org/officeDocument/2006/relationships/image" Target="../media/image55.png"/><Relationship Id="rId27" Type="http://schemas.openxmlformats.org/officeDocument/2006/relationships/image" Target="../media/image60.png"/></Relationships>
</file>

<file path=ppt/slideLayouts/_rels/slideLayout98.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6.png"/><Relationship Id="rId18" Type="http://schemas.openxmlformats.org/officeDocument/2006/relationships/image" Target="../media/image51.png"/><Relationship Id="rId26" Type="http://schemas.openxmlformats.org/officeDocument/2006/relationships/image" Target="../media/image59.png"/><Relationship Id="rId3" Type="http://schemas.openxmlformats.org/officeDocument/2006/relationships/image" Target="../media/image5.png"/><Relationship Id="rId21" Type="http://schemas.openxmlformats.org/officeDocument/2006/relationships/image" Target="../media/image54.png"/><Relationship Id="rId7" Type="http://schemas.openxmlformats.org/officeDocument/2006/relationships/image" Target="../media/image41.png"/><Relationship Id="rId12" Type="http://schemas.openxmlformats.org/officeDocument/2006/relationships/image" Target="../media/image45.png"/><Relationship Id="rId17" Type="http://schemas.openxmlformats.org/officeDocument/2006/relationships/image" Target="../media/image50.png"/><Relationship Id="rId25" Type="http://schemas.openxmlformats.org/officeDocument/2006/relationships/image" Target="../media/image58.png"/><Relationship Id="rId2" Type="http://schemas.openxmlformats.org/officeDocument/2006/relationships/image" Target="../media/image68.png"/><Relationship Id="rId16" Type="http://schemas.openxmlformats.org/officeDocument/2006/relationships/image" Target="../media/image49.png"/><Relationship Id="rId20" Type="http://schemas.openxmlformats.org/officeDocument/2006/relationships/image" Target="../media/image53.png"/><Relationship Id="rId29" Type="http://schemas.openxmlformats.org/officeDocument/2006/relationships/image" Target="../media/image62.png"/><Relationship Id="rId1" Type="http://schemas.openxmlformats.org/officeDocument/2006/relationships/slideMaster" Target="../slideMasters/slideMaster11.xml"/><Relationship Id="rId6" Type="http://schemas.openxmlformats.org/officeDocument/2006/relationships/image" Target="../media/image40.png"/><Relationship Id="rId11" Type="http://schemas.openxmlformats.org/officeDocument/2006/relationships/image" Target="../media/image44.png"/><Relationship Id="rId24" Type="http://schemas.openxmlformats.org/officeDocument/2006/relationships/image" Target="../media/image57.png"/><Relationship Id="rId5" Type="http://schemas.openxmlformats.org/officeDocument/2006/relationships/image" Target="../media/image65.png"/><Relationship Id="rId15" Type="http://schemas.openxmlformats.org/officeDocument/2006/relationships/image" Target="../media/image48.png"/><Relationship Id="rId23" Type="http://schemas.openxmlformats.org/officeDocument/2006/relationships/image" Target="../media/image56.png"/><Relationship Id="rId28" Type="http://schemas.openxmlformats.org/officeDocument/2006/relationships/image" Target="../media/image61.png"/><Relationship Id="rId10" Type="http://schemas.openxmlformats.org/officeDocument/2006/relationships/image" Target="../media/image12.png"/><Relationship Id="rId19" Type="http://schemas.openxmlformats.org/officeDocument/2006/relationships/image" Target="../media/image52.png"/><Relationship Id="rId4" Type="http://schemas.openxmlformats.org/officeDocument/2006/relationships/image" Target="../media/image64.png"/><Relationship Id="rId9" Type="http://schemas.openxmlformats.org/officeDocument/2006/relationships/image" Target="../media/image43.png"/><Relationship Id="rId14" Type="http://schemas.openxmlformats.org/officeDocument/2006/relationships/image" Target="../media/image47.png"/><Relationship Id="rId22" Type="http://schemas.openxmlformats.org/officeDocument/2006/relationships/image" Target="../media/image55.png"/><Relationship Id="rId27" Type="http://schemas.openxmlformats.org/officeDocument/2006/relationships/image" Target="../media/image60.png"/></Relationships>
</file>

<file path=ppt/slideLayouts/_rels/slideLayout99.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6.png"/><Relationship Id="rId18" Type="http://schemas.openxmlformats.org/officeDocument/2006/relationships/image" Target="../media/image51.png"/><Relationship Id="rId26" Type="http://schemas.openxmlformats.org/officeDocument/2006/relationships/image" Target="../media/image59.png"/><Relationship Id="rId3" Type="http://schemas.openxmlformats.org/officeDocument/2006/relationships/image" Target="../media/image5.png"/><Relationship Id="rId21" Type="http://schemas.openxmlformats.org/officeDocument/2006/relationships/image" Target="../media/image54.png"/><Relationship Id="rId7" Type="http://schemas.openxmlformats.org/officeDocument/2006/relationships/image" Target="../media/image41.png"/><Relationship Id="rId12" Type="http://schemas.openxmlformats.org/officeDocument/2006/relationships/image" Target="../media/image45.png"/><Relationship Id="rId17" Type="http://schemas.openxmlformats.org/officeDocument/2006/relationships/image" Target="../media/image50.png"/><Relationship Id="rId25" Type="http://schemas.openxmlformats.org/officeDocument/2006/relationships/image" Target="../media/image58.png"/><Relationship Id="rId2" Type="http://schemas.openxmlformats.org/officeDocument/2006/relationships/image" Target="../media/image69.jpeg"/><Relationship Id="rId16" Type="http://schemas.openxmlformats.org/officeDocument/2006/relationships/image" Target="../media/image49.png"/><Relationship Id="rId20" Type="http://schemas.openxmlformats.org/officeDocument/2006/relationships/image" Target="../media/image53.png"/><Relationship Id="rId29" Type="http://schemas.openxmlformats.org/officeDocument/2006/relationships/image" Target="../media/image62.png"/><Relationship Id="rId1" Type="http://schemas.openxmlformats.org/officeDocument/2006/relationships/slideMaster" Target="../slideMasters/slideMaster11.xml"/><Relationship Id="rId6" Type="http://schemas.openxmlformats.org/officeDocument/2006/relationships/image" Target="../media/image40.png"/><Relationship Id="rId11" Type="http://schemas.openxmlformats.org/officeDocument/2006/relationships/image" Target="../media/image44.png"/><Relationship Id="rId24" Type="http://schemas.openxmlformats.org/officeDocument/2006/relationships/image" Target="../media/image57.png"/><Relationship Id="rId5" Type="http://schemas.openxmlformats.org/officeDocument/2006/relationships/image" Target="../media/image65.png"/><Relationship Id="rId15" Type="http://schemas.openxmlformats.org/officeDocument/2006/relationships/image" Target="../media/image48.png"/><Relationship Id="rId23" Type="http://schemas.openxmlformats.org/officeDocument/2006/relationships/image" Target="../media/image56.png"/><Relationship Id="rId28" Type="http://schemas.openxmlformats.org/officeDocument/2006/relationships/image" Target="../media/image61.png"/><Relationship Id="rId10" Type="http://schemas.openxmlformats.org/officeDocument/2006/relationships/image" Target="../media/image12.png"/><Relationship Id="rId19" Type="http://schemas.openxmlformats.org/officeDocument/2006/relationships/image" Target="../media/image52.png"/><Relationship Id="rId4" Type="http://schemas.openxmlformats.org/officeDocument/2006/relationships/image" Target="../media/image64.png"/><Relationship Id="rId9" Type="http://schemas.openxmlformats.org/officeDocument/2006/relationships/image" Target="../media/image43.png"/><Relationship Id="rId14" Type="http://schemas.openxmlformats.org/officeDocument/2006/relationships/image" Target="../media/image47.png"/><Relationship Id="rId22" Type="http://schemas.openxmlformats.org/officeDocument/2006/relationships/image" Target="../media/image55.png"/><Relationship Id="rId27" Type="http://schemas.openxmlformats.org/officeDocument/2006/relationships/image" Target="../media/image60.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srcRect r="70665"/>
          <a:stretch/>
        </p:blipFill>
        <p:spPr>
          <a:xfrm>
            <a:off x="579057" y="693"/>
            <a:ext cx="2011743" cy="5143500"/>
          </a:xfrm>
          <a:prstGeom prst="rect">
            <a:avLst/>
          </a:prstGeom>
        </p:spPr>
      </p:pic>
      <p:pic>
        <p:nvPicPr>
          <p:cNvPr id="9" name="Picture 8"/>
          <p:cNvPicPr>
            <a:picLocks noChangeAspect="1"/>
          </p:cNvPicPr>
          <p:nvPr userDrawn="1"/>
        </p:nvPicPr>
        <p:blipFill rotWithShape="1">
          <a:blip r:embed="rId2"/>
          <a:srcRect r="70665"/>
          <a:stretch/>
        </p:blipFill>
        <p:spPr>
          <a:xfrm>
            <a:off x="0" y="0"/>
            <a:ext cx="2011743" cy="5143500"/>
          </a:xfrm>
          <a:prstGeom prst="rect">
            <a:avLst/>
          </a:prstGeom>
        </p:spPr>
      </p:pic>
      <p:pic>
        <p:nvPicPr>
          <p:cNvPr id="8" name="Picture 7"/>
          <p:cNvPicPr>
            <a:picLocks noChangeAspect="1"/>
          </p:cNvPicPr>
          <p:nvPr userDrawn="1"/>
        </p:nvPicPr>
        <p:blipFill>
          <a:blip r:embed="rId2"/>
          <a:stretch>
            <a:fillRect/>
          </a:stretch>
        </p:blipFill>
        <p:spPr>
          <a:xfrm>
            <a:off x="2299716" y="0"/>
            <a:ext cx="6858000" cy="5143500"/>
          </a:xfrm>
          <a:prstGeom prst="rect">
            <a:avLst/>
          </a:prstGeom>
        </p:spPr>
      </p:pic>
      <p:sp>
        <p:nvSpPr>
          <p:cNvPr id="2" name="Title 1"/>
          <p:cNvSpPr>
            <a:spLocks noGrp="1"/>
          </p:cNvSpPr>
          <p:nvPr>
            <p:ph type="ctrTitle"/>
          </p:nvPr>
        </p:nvSpPr>
        <p:spPr>
          <a:xfrm>
            <a:off x="493009" y="1601258"/>
            <a:ext cx="6060191" cy="845932"/>
          </a:xfrm>
          <a:ln>
            <a:noFill/>
          </a:ln>
        </p:spPr>
        <p:txBody>
          <a:bodyPr>
            <a:noAutofit/>
          </a:bodyPr>
          <a:lstStyle>
            <a:lvl1pPr algn="l">
              <a:defRPr sz="3600">
                <a:solidFill>
                  <a:schemeClr val="bg1"/>
                </a:solidFill>
                <a:latin typeface="Helvetica"/>
                <a:cs typeface="Helvetica"/>
              </a:defRPr>
            </a:lvl1pPr>
          </a:lstStyle>
          <a:p>
            <a:r>
              <a:rPr lang="en-GB" dirty="0" smtClean="0"/>
              <a:t>Click to edit Master title style</a:t>
            </a:r>
            <a:endParaRPr lang="en-GB" dirty="0"/>
          </a:p>
        </p:txBody>
      </p:sp>
      <p:sp>
        <p:nvSpPr>
          <p:cNvPr id="3" name="Subtitle 2"/>
          <p:cNvSpPr>
            <a:spLocks noGrp="1"/>
          </p:cNvSpPr>
          <p:nvPr>
            <p:ph type="subTitle" idx="1"/>
          </p:nvPr>
        </p:nvSpPr>
        <p:spPr>
          <a:xfrm>
            <a:off x="493009" y="2729257"/>
            <a:ext cx="5634665" cy="1859222"/>
          </a:xfrm>
          <a:ln>
            <a:noFill/>
          </a:ln>
        </p:spPr>
        <p:txBody>
          <a:bodyPr>
            <a:normAutofit/>
          </a:bodyPr>
          <a:lstStyle>
            <a:lvl1pPr marL="0" indent="0" algn="l">
              <a:buNone/>
              <a:defRPr lang="en-AU" sz="1400" dirty="0">
                <a:solidFill>
                  <a:srgbClr val="FFFFFF"/>
                </a:solidFill>
                <a:ea typeface="Arial Bold"/>
                <a:cs typeface="Arial Bold"/>
                <a:sym typeface="Arial Bold"/>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defTabSz="914400">
              <a:lnSpc>
                <a:spcPct val="150000"/>
              </a:lnSpc>
              <a:defRPr>
                <a:solidFill>
                  <a:srgbClr val="000000"/>
                </a:solidFill>
              </a:defRPr>
            </a:pPr>
            <a:endParaRPr lang="en-AU" dirty="0">
              <a:solidFill>
                <a:srgbClr val="FFFFFF"/>
              </a:solidFill>
              <a:latin typeface="+mj-lt"/>
              <a:ea typeface="Arial Bold"/>
              <a:cs typeface="Arial Bold"/>
              <a:sym typeface="Arial Bold"/>
            </a:endParaRPr>
          </a:p>
        </p:txBody>
      </p:sp>
      <p:sp>
        <p:nvSpPr>
          <p:cNvPr id="4" name="Date Placeholder 3"/>
          <p:cNvSpPr>
            <a:spLocks noGrp="1"/>
          </p:cNvSpPr>
          <p:nvPr>
            <p:ph type="dt" sz="half" idx="10"/>
          </p:nvPr>
        </p:nvSpPr>
        <p:spPr>
          <a:ln>
            <a:noFill/>
          </a:ln>
        </p:spPr>
        <p:txBody>
          <a:bodyPr/>
          <a:lstStyle>
            <a:lvl1pPr>
              <a:defRPr>
                <a:solidFill>
                  <a:srgbClr val="FFFFFF"/>
                </a:solidFill>
              </a:defRPr>
            </a:lvl1pPr>
          </a:lstStyle>
          <a:p>
            <a:fld id="{C6918AAF-CE24-3542-9ED6-E4EE86624496}" type="datetimeFigureOut">
              <a:rPr lang="en-US" smtClean="0"/>
              <a:pPr/>
              <a:t>10/17/2018</a:t>
            </a:fld>
            <a:endParaRPr lang="en-GB" dirty="0"/>
          </a:p>
        </p:txBody>
      </p:sp>
      <p:sp>
        <p:nvSpPr>
          <p:cNvPr id="5" name="Footer Placeholder 4"/>
          <p:cNvSpPr>
            <a:spLocks noGrp="1"/>
          </p:cNvSpPr>
          <p:nvPr>
            <p:ph type="ftr" sz="quarter" idx="11"/>
          </p:nvPr>
        </p:nvSpPr>
        <p:spPr>
          <a:ln>
            <a:noFill/>
          </a:ln>
        </p:spPr>
        <p:txBody>
          <a:bodyPr/>
          <a:lstStyle>
            <a:lvl1pPr>
              <a:defRPr>
                <a:solidFill>
                  <a:srgbClr val="FFFFFF"/>
                </a:solidFill>
              </a:defRPr>
            </a:lvl1pPr>
          </a:lstStyle>
          <a:p>
            <a:endParaRPr lang="en-GB" dirty="0"/>
          </a:p>
        </p:txBody>
      </p:sp>
      <p:pic>
        <p:nvPicPr>
          <p:cNvPr id="13" name="ceos_logo.png"/>
          <p:cNvPicPr/>
          <p:nvPr userDrawn="1"/>
        </p:nvPicPr>
        <p:blipFill>
          <a:blip r:embed="rId3">
            <a:extLst/>
          </a:blip>
          <a:stretch>
            <a:fillRect/>
          </a:stretch>
        </p:blipFill>
        <p:spPr>
          <a:xfrm>
            <a:off x="493009" y="234785"/>
            <a:ext cx="2507906" cy="993132"/>
          </a:xfrm>
          <a:prstGeom prst="rect">
            <a:avLst/>
          </a:prstGeom>
          <a:ln w="12700">
            <a:miter lim="400000"/>
          </a:ln>
        </p:spPr>
      </p:pic>
      <p:sp>
        <p:nvSpPr>
          <p:cNvPr id="14" name="Shape 10"/>
          <p:cNvSpPr txBox="1">
            <a:spLocks/>
          </p:cNvSpPr>
          <p:nvPr userDrawn="1"/>
        </p:nvSpPr>
        <p:spPr>
          <a:xfrm>
            <a:off x="493009" y="1264014"/>
            <a:ext cx="2806211" cy="210183"/>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lgn="l">
              <a:defRPr sz="4200" b="1">
                <a:solidFill>
                  <a:srgbClr val="FFFFFF"/>
                </a:solidFill>
                <a:latin typeface="Droid Serif"/>
                <a:ea typeface="Droid Serif"/>
                <a:cs typeface="Droid Serif"/>
                <a:sym typeface="Droid Serif"/>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defTabSz="914400">
              <a:defRPr sz="1800" b="0">
                <a:solidFill>
                  <a:srgbClr val="000000"/>
                </a:solidFill>
              </a:defRPr>
            </a:pPr>
            <a:r>
              <a:rPr lang="en-US" sz="1050" dirty="0" smtClean="0">
                <a:solidFill>
                  <a:schemeClr val="bg1">
                    <a:lumMod val="20000"/>
                    <a:lumOff val="80000"/>
                  </a:schemeClr>
                </a:solidFill>
                <a:latin typeface="+mj-lt"/>
              </a:rPr>
              <a:t>Committee on Earth Observation Satellites</a:t>
            </a:r>
            <a:endParaRPr lang="en-US" sz="1050" dirty="0">
              <a:solidFill>
                <a:schemeClr val="bg1">
                  <a:lumMod val="20000"/>
                  <a:lumOff val="80000"/>
                </a:schemeClr>
              </a:solidFill>
              <a:latin typeface="+mj-lt"/>
            </a:endParaRPr>
          </a:p>
        </p:txBody>
      </p:sp>
    </p:spTree>
    <p:extLst>
      <p:ext uri="{BB962C8B-B14F-4D97-AF65-F5344CB8AC3E}">
        <p14:creationId xmlns:p14="http://schemas.microsoft.com/office/powerpoint/2010/main" val="4708994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Date Placeholder 3"/>
          <p:cNvSpPr>
            <a:spLocks noGrp="1"/>
          </p:cNvSpPr>
          <p:nvPr>
            <p:ph type="dt" sz="half" idx="10"/>
          </p:nvPr>
        </p:nvSpPr>
        <p:spPr/>
        <p:txBody>
          <a:bodyPr/>
          <a:lstStyle/>
          <a:p>
            <a:fld id="{C6918AAF-CE24-3542-9ED6-E4EE86624496}" type="datetimeFigureOut">
              <a:rPr lang="en-US" smtClean="0"/>
              <a:t>10/17/2018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B8C7F34-962E-5C46-A517-BC8DD47DCCA6}" type="slidenum">
              <a:rPr lang="en-GB" smtClean="0"/>
              <a:t>‹#›</a:t>
            </a:fld>
            <a:endParaRPr lang="en-GB"/>
          </a:p>
        </p:txBody>
      </p:sp>
    </p:spTree>
    <p:extLst>
      <p:ext uri="{BB962C8B-B14F-4D97-AF65-F5344CB8AC3E}">
        <p14:creationId xmlns:p14="http://schemas.microsoft.com/office/powerpoint/2010/main" val="207765631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pic>
        <p:nvPicPr>
          <p:cNvPr id="4" name="Picture 31" descr="Alexander_Gerst_spacewalk_970px.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
            <a:ext cx="9239251" cy="5195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903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323" name="Rectangle 2"/>
          <p:cNvSpPr>
            <a:spLocks noGrp="1" noChangeArrowheads="1"/>
          </p:cNvSpPr>
          <p:nvPr>
            <p:ph type="subTitle" idx="1"/>
          </p:nvPr>
        </p:nvSpPr>
        <p:spPr>
          <a:xfrm>
            <a:off x="425935" y="2759990"/>
            <a:ext cx="7948800" cy="421975"/>
          </a:xfrm>
          <a:solidFill>
            <a:srgbClr val="0070C0"/>
          </a:solidFill>
        </p:spPr>
        <p:txBody>
          <a:bodyPr>
            <a:spAutoFit/>
          </a:bodyPr>
          <a:lstStyle>
            <a:lvl1pPr marL="0" indent="0">
              <a:buFont typeface="Verdana" pitchFamily="34" charset="0"/>
              <a:buNone/>
              <a:defRPr sz="1800">
                <a:solidFill>
                  <a:schemeClr val="bg1"/>
                </a:solidFill>
                <a:latin typeface="Arial" panose="020B0604020202020204" pitchFamily="34" charset="0"/>
                <a:cs typeface="Arial" panose="020B0604020202020204" pitchFamily="34" charset="0"/>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486" y="1585865"/>
            <a:ext cx="7947025" cy="584775"/>
          </a:xfrm>
        </p:spPr>
        <p:txBody>
          <a:bodyPr/>
          <a:lstStyle>
            <a:lvl1pPr>
              <a:defRPr sz="3200">
                <a:solidFill>
                  <a:schemeClr val="bg1">
                    <a:lumMod val="95000"/>
                  </a:schemeClr>
                </a:solidFill>
                <a:latin typeface="Arial" panose="020B0604020202020204" pitchFamily="34" charset="0"/>
                <a:cs typeface="Arial" panose="020B0604020202020204" pitchFamily="34" charset="0"/>
              </a:defRPr>
            </a:lvl1pPr>
          </a:lstStyle>
          <a:p>
            <a:pPr lvl="0"/>
            <a:r>
              <a:rPr lang="en-US" noProof="0" dirty="0" smtClean="0"/>
              <a:t>Click to edit Master title style</a:t>
            </a:r>
            <a:endParaRPr lang="en-GB" noProof="0" dirty="0" smtClean="0"/>
          </a:p>
        </p:txBody>
      </p:sp>
      <p:pic>
        <p:nvPicPr>
          <p:cNvPr id="33" name="Picture 3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625445" y="-9674"/>
            <a:ext cx="1518556" cy="749810"/>
          </a:xfrm>
          <a:prstGeom prst="rect">
            <a:avLst/>
          </a:prstGeom>
        </p:spPr>
      </p:pic>
      <p:pic>
        <p:nvPicPr>
          <p:cNvPr id="34" name="Picture 61"/>
          <p:cNvPicPr>
            <a:picLocks noChangeAspect="1"/>
          </p:cNvPicPr>
          <p:nvPr userDrawn="1"/>
        </p:nvPicPr>
        <p:blipFill>
          <a:blip r:embed="rId5">
            <a:extLst>
              <a:ext uri="{28A0092B-C50C-407E-A947-70E740481C1C}">
                <a14:useLocalDpi xmlns:a14="http://schemas.microsoft.com/office/drawing/2010/main" val="0"/>
              </a:ext>
            </a:extLst>
          </a:blip>
          <a:srcRect t="83098" b="-5313"/>
          <a:stretch>
            <a:fillRect/>
          </a:stretch>
        </p:blipFill>
        <p:spPr bwMode="auto">
          <a:xfrm>
            <a:off x="7788276" y="4959351"/>
            <a:ext cx="1196975" cy="107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35" name="Straight Connector 34"/>
          <p:cNvCxnSpPr/>
          <p:nvPr userDrawn="1"/>
        </p:nvCxnSpPr>
        <p:spPr>
          <a:xfrm>
            <a:off x="166689" y="4878388"/>
            <a:ext cx="8823325"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6" name="Group 35"/>
          <p:cNvGrpSpPr/>
          <p:nvPr userDrawn="1"/>
        </p:nvGrpSpPr>
        <p:grpSpPr>
          <a:xfrm>
            <a:off x="172269" y="4950541"/>
            <a:ext cx="6826666" cy="111519"/>
            <a:chOff x="172269" y="6621494"/>
            <a:chExt cx="6826666" cy="111519"/>
          </a:xfrm>
        </p:grpSpPr>
        <p:pic>
          <p:nvPicPr>
            <p:cNvPr id="37" name="Picture 36" descr="at.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38" name="Picture 37" descr="be.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39" name="Picture 38" descr="ca.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40" name="Picture 39" descr="ch.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41" name="Picture 40" descr="cz.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42" name="Picture 41" descr="de.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43" name="Picture 42" descr="dk.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44" name="Picture 43" descr="ee.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45" name="Picture 44" descr="es.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46" name="Picture 45" descr="fi.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47" name="Picture 46" descr="f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48" name="Picture 47" descr="gr.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49" name="Picture 48" descr="hu.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50" name="Picture 49" descr="i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51" name="Picture 50" descr="it.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52" name="Picture 51" descr="lu.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53" name="Picture 52" descr="nl.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54" name="Picture 53" descr="no.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55" name="Picture 54" descr="pl.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56" name="Picture 55" descr="pt.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57" name="Picture 56" descr="ro.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58" name="Picture 57" descr="s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59" name="Picture 58" descr="uk.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60" name="Picture 59" descr="si.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spTree>
    <p:extLst>
      <p:ext uri="{BB962C8B-B14F-4D97-AF65-F5344CB8AC3E}">
        <p14:creationId xmlns:p14="http://schemas.microsoft.com/office/powerpoint/2010/main" val="1566332428"/>
      </p:ext>
    </p:extLst>
  </p:cSld>
  <p:clrMapOvr>
    <a:masterClrMapping/>
  </p:clrMapOvr>
  <p:timing>
    <p:tnLst>
      <p:par>
        <p:cTn id="1" dur="indefinite" restart="never" nodeType="tmRoot"/>
      </p:par>
    </p:tnLst>
  </p:timing>
  <p:hf sldNum="0" hdr="0" dt="0"/>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pic>
        <p:nvPicPr>
          <p:cNvPr id="4" name="Picture 31" descr="Liftoff_of_Vega_VV06_carrying_LISA_Pathfinder_970PX.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762"/>
            <a:ext cx="9145588" cy="5148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903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323" name="Rectangle 2"/>
          <p:cNvSpPr>
            <a:spLocks noGrp="1" noChangeArrowheads="1"/>
          </p:cNvSpPr>
          <p:nvPr>
            <p:ph type="subTitle" idx="1"/>
          </p:nvPr>
        </p:nvSpPr>
        <p:spPr>
          <a:xfrm>
            <a:off x="425935" y="2759990"/>
            <a:ext cx="7948800" cy="421975"/>
          </a:xfrm>
          <a:solidFill>
            <a:srgbClr val="0070C0"/>
          </a:solidFill>
        </p:spPr>
        <p:txBody>
          <a:bodyPr>
            <a:spAutoFit/>
          </a:bodyPr>
          <a:lstStyle>
            <a:lvl1pPr marL="0" indent="0">
              <a:buFont typeface="Verdana" pitchFamily="34" charset="0"/>
              <a:buNone/>
              <a:defRPr sz="1800">
                <a:solidFill>
                  <a:schemeClr val="bg1"/>
                </a:solidFill>
                <a:latin typeface="Arial" panose="020B0604020202020204" pitchFamily="34" charset="0"/>
                <a:cs typeface="Arial" panose="020B0604020202020204" pitchFamily="34" charset="0"/>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486" y="1585865"/>
            <a:ext cx="7947025" cy="584775"/>
          </a:xfrm>
        </p:spPr>
        <p:txBody>
          <a:bodyPr/>
          <a:lstStyle>
            <a:lvl1pPr>
              <a:defRPr sz="3200">
                <a:solidFill>
                  <a:schemeClr val="bg1">
                    <a:lumMod val="95000"/>
                  </a:schemeClr>
                </a:solidFill>
                <a:latin typeface="Arial" panose="020B0604020202020204" pitchFamily="34" charset="0"/>
                <a:cs typeface="Arial" panose="020B0604020202020204" pitchFamily="34" charset="0"/>
              </a:defRPr>
            </a:lvl1pPr>
          </a:lstStyle>
          <a:p>
            <a:pPr lvl="0"/>
            <a:r>
              <a:rPr lang="en-US" noProof="0" dirty="0" smtClean="0"/>
              <a:t>Click to edit Master title style</a:t>
            </a:r>
            <a:endParaRPr lang="en-GB" noProof="0" dirty="0" smtClean="0"/>
          </a:p>
        </p:txBody>
      </p:sp>
      <p:pic>
        <p:nvPicPr>
          <p:cNvPr id="33" name="Picture 3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625445" y="-9674"/>
            <a:ext cx="1518556" cy="749810"/>
          </a:xfrm>
          <a:prstGeom prst="rect">
            <a:avLst/>
          </a:prstGeom>
        </p:spPr>
      </p:pic>
      <p:pic>
        <p:nvPicPr>
          <p:cNvPr id="34" name="Picture 61"/>
          <p:cNvPicPr>
            <a:picLocks noChangeAspect="1"/>
          </p:cNvPicPr>
          <p:nvPr userDrawn="1"/>
        </p:nvPicPr>
        <p:blipFill>
          <a:blip r:embed="rId5">
            <a:extLst>
              <a:ext uri="{28A0092B-C50C-407E-A947-70E740481C1C}">
                <a14:useLocalDpi xmlns:a14="http://schemas.microsoft.com/office/drawing/2010/main" val="0"/>
              </a:ext>
            </a:extLst>
          </a:blip>
          <a:srcRect t="83098" b="-5313"/>
          <a:stretch>
            <a:fillRect/>
          </a:stretch>
        </p:blipFill>
        <p:spPr bwMode="auto">
          <a:xfrm>
            <a:off x="7788276" y="4959351"/>
            <a:ext cx="1196975" cy="107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35" name="Straight Connector 34"/>
          <p:cNvCxnSpPr/>
          <p:nvPr userDrawn="1"/>
        </p:nvCxnSpPr>
        <p:spPr>
          <a:xfrm>
            <a:off x="166689" y="4878388"/>
            <a:ext cx="8823325"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6" name="Group 35"/>
          <p:cNvGrpSpPr/>
          <p:nvPr userDrawn="1"/>
        </p:nvGrpSpPr>
        <p:grpSpPr>
          <a:xfrm>
            <a:off x="172269" y="4950541"/>
            <a:ext cx="6826666" cy="111519"/>
            <a:chOff x="172269" y="6621494"/>
            <a:chExt cx="6826666" cy="111519"/>
          </a:xfrm>
        </p:grpSpPr>
        <p:pic>
          <p:nvPicPr>
            <p:cNvPr id="37" name="Picture 36" descr="at.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38" name="Picture 37" descr="be.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39" name="Picture 38" descr="ca.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40" name="Picture 39" descr="ch.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41" name="Picture 40" descr="cz.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42" name="Picture 41" descr="de.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43" name="Picture 42" descr="dk.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44" name="Picture 43" descr="ee.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45" name="Picture 44" descr="es.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46" name="Picture 45" descr="fi.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47" name="Picture 46" descr="f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48" name="Picture 47" descr="gr.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49" name="Picture 48" descr="hu.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50" name="Picture 49" descr="i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51" name="Picture 50" descr="it.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52" name="Picture 51" descr="lu.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53" name="Picture 52" descr="nl.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54" name="Picture 53" descr="no.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55" name="Picture 54" descr="pl.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56" name="Picture 55" descr="pt.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57" name="Picture 56" descr="ro.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58" name="Picture 57" descr="s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59" name="Picture 58" descr="uk.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60" name="Picture 59" descr="si.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spTree>
    <p:extLst>
      <p:ext uri="{BB962C8B-B14F-4D97-AF65-F5344CB8AC3E}">
        <p14:creationId xmlns:p14="http://schemas.microsoft.com/office/powerpoint/2010/main" val="1846558541"/>
      </p:ext>
    </p:extLst>
  </p:cSld>
  <p:clrMapOvr>
    <a:masterClrMapping/>
  </p:clrMapOvr>
  <p:timing>
    <p:tnLst>
      <p:par>
        <p:cTn id="1" dur="indefinite" restart="never" nodeType="tmRoot"/>
      </p:par>
    </p:tnLst>
  </p:timing>
  <p:hf sldNum="0" hdr="0" dt="0"/>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pic>
        <p:nvPicPr>
          <p:cNvPr id="4" name="Picture 31" descr="Vega_VV04_IXV_Liftoff_970PX.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175"/>
            <a:ext cx="9144000" cy="5146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903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 name="Picture 61"/>
          <p:cNvPicPr>
            <a:picLocks noChangeAspect="1"/>
          </p:cNvPicPr>
          <p:nvPr userDrawn="1"/>
        </p:nvPicPr>
        <p:blipFill>
          <a:blip r:embed="rId4">
            <a:extLst>
              <a:ext uri="{28A0092B-C50C-407E-A947-70E740481C1C}">
                <a14:useLocalDpi xmlns:a14="http://schemas.microsoft.com/office/drawing/2010/main" val="0"/>
              </a:ext>
            </a:extLst>
          </a:blip>
          <a:srcRect t="83098" b="-5313"/>
          <a:stretch>
            <a:fillRect/>
          </a:stretch>
        </p:blipFill>
        <p:spPr bwMode="auto">
          <a:xfrm>
            <a:off x="7788276" y="4959351"/>
            <a:ext cx="1196975" cy="107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32" name="Straight Connector 31"/>
          <p:cNvCxnSpPr/>
          <p:nvPr userDrawn="1"/>
        </p:nvCxnSpPr>
        <p:spPr>
          <a:xfrm>
            <a:off x="166689" y="4878388"/>
            <a:ext cx="8823325"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56323" name="Rectangle 2"/>
          <p:cNvSpPr>
            <a:spLocks noGrp="1" noChangeArrowheads="1"/>
          </p:cNvSpPr>
          <p:nvPr>
            <p:ph type="subTitle" idx="1"/>
          </p:nvPr>
        </p:nvSpPr>
        <p:spPr>
          <a:xfrm>
            <a:off x="425935" y="2759990"/>
            <a:ext cx="7948800" cy="421975"/>
          </a:xfrm>
          <a:solidFill>
            <a:srgbClr val="0070C0"/>
          </a:solidFill>
        </p:spPr>
        <p:txBody>
          <a:bodyPr>
            <a:spAutoFit/>
          </a:bodyPr>
          <a:lstStyle>
            <a:lvl1pPr marL="0" indent="0">
              <a:buFont typeface="Verdana" pitchFamily="34" charset="0"/>
              <a:buNone/>
              <a:defRPr sz="1800">
                <a:solidFill>
                  <a:schemeClr val="bg1"/>
                </a:solidFill>
                <a:latin typeface="Arial" panose="020B0604020202020204" pitchFamily="34" charset="0"/>
                <a:cs typeface="Arial" panose="020B0604020202020204" pitchFamily="34" charset="0"/>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486" y="1585865"/>
            <a:ext cx="7947025" cy="584775"/>
          </a:xfrm>
        </p:spPr>
        <p:txBody>
          <a:bodyPr/>
          <a:lstStyle>
            <a:lvl1pPr>
              <a:defRPr sz="3200">
                <a:solidFill>
                  <a:schemeClr val="bg1">
                    <a:lumMod val="95000"/>
                  </a:schemeClr>
                </a:solidFill>
                <a:latin typeface="Arial" panose="020B0604020202020204" pitchFamily="34" charset="0"/>
                <a:cs typeface="Arial" panose="020B0604020202020204" pitchFamily="34" charset="0"/>
              </a:defRPr>
            </a:lvl1pPr>
          </a:lstStyle>
          <a:p>
            <a:pPr lvl="0"/>
            <a:r>
              <a:rPr lang="en-US" noProof="0" dirty="0" smtClean="0"/>
              <a:t>Click to edit Master title style</a:t>
            </a:r>
            <a:endParaRPr lang="en-GB" noProof="0" dirty="0" smtClean="0"/>
          </a:p>
        </p:txBody>
      </p:sp>
      <p:pic>
        <p:nvPicPr>
          <p:cNvPr id="33" name="Picture 3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625445" y="-9674"/>
            <a:ext cx="1518556" cy="749810"/>
          </a:xfrm>
          <a:prstGeom prst="rect">
            <a:avLst/>
          </a:prstGeom>
        </p:spPr>
      </p:pic>
      <p:grpSp>
        <p:nvGrpSpPr>
          <p:cNvPr id="34" name="Group 33"/>
          <p:cNvGrpSpPr/>
          <p:nvPr userDrawn="1"/>
        </p:nvGrpSpPr>
        <p:grpSpPr>
          <a:xfrm>
            <a:off x="172269" y="4958576"/>
            <a:ext cx="6826666" cy="111519"/>
            <a:chOff x="172269" y="6621494"/>
            <a:chExt cx="6826666" cy="111519"/>
          </a:xfrm>
        </p:grpSpPr>
        <p:pic>
          <p:nvPicPr>
            <p:cNvPr id="35" name="Picture 34" descr="at.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36" name="Picture 35" descr="be.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37" name="Picture 36" descr="ca.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38" name="Picture 37" descr="ch.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39" name="Picture 38" descr="cz.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40" name="Picture 39" descr="de.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41" name="Picture 40" descr="dk.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42" name="Picture 41" descr="ee.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43" name="Picture 42" descr="es.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44" name="Picture 43" descr="fi.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45" name="Picture 44" descr="f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46" name="Picture 45" descr="gr.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47" name="Picture 46" descr="hu.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48" name="Picture 47" descr="i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49" name="Picture 48" descr="it.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50" name="Picture 49" descr="lu.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51" name="Picture 50" descr="nl.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52" name="Picture 51" descr="no.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53" name="Picture 52" descr="pl.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54" name="Picture 53" descr="pt.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55" name="Picture 54" descr="ro.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56" name="Picture 55" descr="s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57" name="Picture 56" descr="uk.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58" name="Picture 57" descr="si.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spTree>
    <p:extLst>
      <p:ext uri="{BB962C8B-B14F-4D97-AF65-F5344CB8AC3E}">
        <p14:creationId xmlns:p14="http://schemas.microsoft.com/office/powerpoint/2010/main" val="2701592216"/>
      </p:ext>
    </p:extLst>
  </p:cSld>
  <p:clrMapOvr>
    <a:masterClrMapping/>
  </p:clrMapOvr>
  <p:timing>
    <p:tnLst>
      <p:par>
        <p:cTn id="1" dur="indefinite" restart="never" nodeType="tmRoot"/>
      </p:par>
    </p:tnLst>
  </p:timing>
  <p:hf sldNum="0" hdr="0" dt="0"/>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pic>
        <p:nvPicPr>
          <p:cNvPr id="34" name="Picture 5"/>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 y="-804284"/>
            <a:ext cx="9755800" cy="59477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903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323" name="Rectangle 2"/>
          <p:cNvSpPr>
            <a:spLocks noGrp="1" noChangeArrowheads="1"/>
          </p:cNvSpPr>
          <p:nvPr>
            <p:ph type="subTitle" idx="1"/>
          </p:nvPr>
        </p:nvSpPr>
        <p:spPr>
          <a:xfrm>
            <a:off x="425935" y="2759990"/>
            <a:ext cx="7948800" cy="421975"/>
          </a:xfrm>
          <a:solidFill>
            <a:srgbClr val="0070C0"/>
          </a:solidFill>
        </p:spPr>
        <p:txBody>
          <a:bodyPr>
            <a:spAutoFit/>
          </a:bodyPr>
          <a:lstStyle>
            <a:lvl1pPr marL="0" indent="0">
              <a:buFont typeface="Verdana" pitchFamily="34" charset="0"/>
              <a:buNone/>
              <a:defRPr sz="1800">
                <a:solidFill>
                  <a:schemeClr val="bg1"/>
                </a:solidFill>
                <a:latin typeface="Arial" panose="020B0604020202020204" pitchFamily="34" charset="0"/>
                <a:cs typeface="Arial" panose="020B0604020202020204" pitchFamily="34" charset="0"/>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486" y="1585865"/>
            <a:ext cx="7947025" cy="584775"/>
          </a:xfrm>
        </p:spPr>
        <p:txBody>
          <a:bodyPr/>
          <a:lstStyle>
            <a:lvl1pPr>
              <a:defRPr sz="3200">
                <a:solidFill>
                  <a:schemeClr val="bg1">
                    <a:lumMod val="95000"/>
                  </a:schemeClr>
                </a:solidFill>
                <a:latin typeface="Arial" panose="020B0604020202020204" pitchFamily="34" charset="0"/>
                <a:cs typeface="Arial" panose="020B0604020202020204" pitchFamily="34" charset="0"/>
              </a:defRPr>
            </a:lvl1pPr>
          </a:lstStyle>
          <a:p>
            <a:pPr lvl="0"/>
            <a:r>
              <a:rPr lang="en-US" noProof="0" dirty="0" smtClean="0"/>
              <a:t>Click to edit Master title style</a:t>
            </a:r>
            <a:endParaRPr lang="en-GB" noProof="0" dirty="0" smtClean="0"/>
          </a:p>
        </p:txBody>
      </p:sp>
      <p:pic>
        <p:nvPicPr>
          <p:cNvPr id="33" name="Picture 3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625445" y="-9674"/>
            <a:ext cx="1518556" cy="749810"/>
          </a:xfrm>
          <a:prstGeom prst="rect">
            <a:avLst/>
          </a:prstGeom>
        </p:spPr>
      </p:pic>
      <p:pic>
        <p:nvPicPr>
          <p:cNvPr id="35" name="Picture 61"/>
          <p:cNvPicPr>
            <a:picLocks noChangeAspect="1"/>
          </p:cNvPicPr>
          <p:nvPr userDrawn="1"/>
        </p:nvPicPr>
        <p:blipFill>
          <a:blip r:embed="rId5">
            <a:extLst>
              <a:ext uri="{28A0092B-C50C-407E-A947-70E740481C1C}">
                <a14:useLocalDpi xmlns:a14="http://schemas.microsoft.com/office/drawing/2010/main" val="0"/>
              </a:ext>
            </a:extLst>
          </a:blip>
          <a:srcRect t="83098" b="-5313"/>
          <a:stretch>
            <a:fillRect/>
          </a:stretch>
        </p:blipFill>
        <p:spPr bwMode="auto">
          <a:xfrm>
            <a:off x="7788276" y="4959351"/>
            <a:ext cx="1196975" cy="107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36" name="Straight Connector 35"/>
          <p:cNvCxnSpPr/>
          <p:nvPr userDrawn="1"/>
        </p:nvCxnSpPr>
        <p:spPr>
          <a:xfrm>
            <a:off x="166689" y="4878388"/>
            <a:ext cx="8823325"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7" name="Group 36"/>
          <p:cNvGrpSpPr/>
          <p:nvPr userDrawn="1"/>
        </p:nvGrpSpPr>
        <p:grpSpPr>
          <a:xfrm>
            <a:off x="172269" y="4950541"/>
            <a:ext cx="6826666" cy="111519"/>
            <a:chOff x="172269" y="6621494"/>
            <a:chExt cx="6826666" cy="111519"/>
          </a:xfrm>
        </p:grpSpPr>
        <p:pic>
          <p:nvPicPr>
            <p:cNvPr id="38" name="Picture 37" descr="at.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39" name="Picture 38" descr="be.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40" name="Picture 39" descr="ca.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41" name="Picture 40" descr="ch.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42" name="Picture 41" descr="cz.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43" name="Picture 42" descr="de.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44" name="Picture 43" descr="dk.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45" name="Picture 44" descr="ee.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46" name="Picture 45" descr="es.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47" name="Picture 46" descr="fi.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48" name="Picture 47" descr="f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49" name="Picture 48" descr="gr.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50" name="Picture 49" descr="hu.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51" name="Picture 50" descr="i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52" name="Picture 51" descr="it.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53" name="Picture 52" descr="lu.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54" name="Picture 53" descr="nl.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55" name="Picture 54" descr="no.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56" name="Picture 55" descr="pl.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57" name="Picture 56" descr="pt.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58" name="Picture 57" descr="ro.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59" name="Picture 58" descr="s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60" name="Picture 59" descr="uk.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61" name="Picture 60" descr="si.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spTree>
    <p:extLst>
      <p:ext uri="{BB962C8B-B14F-4D97-AF65-F5344CB8AC3E}">
        <p14:creationId xmlns:p14="http://schemas.microsoft.com/office/powerpoint/2010/main" val="3504613863"/>
      </p:ext>
    </p:extLst>
  </p:cSld>
  <p:clrMapOvr>
    <a:masterClrMapping/>
  </p:clrMapOvr>
  <p:timing>
    <p:tnLst>
      <p:par>
        <p:cTn id="1" dur="indefinite" restart="never" nodeType="tmRoot"/>
      </p:par>
    </p:tnLst>
  </p:timing>
  <p:hf sldNum="0" hdr="0" dt="0"/>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itle" preserve="1">
  <p:cSld name="11_Title Slide">
    <p:spTree>
      <p:nvGrpSpPr>
        <p:cNvPr id="1" name=""/>
        <p:cNvGrpSpPr/>
        <p:nvPr/>
      </p:nvGrpSpPr>
      <p:grpSpPr>
        <a:xfrm>
          <a:off x="0" y="0"/>
          <a:ext cx="0" cy="0"/>
          <a:chOff x="0" y="0"/>
          <a:chExt cx="0" cy="0"/>
        </a:xfrm>
      </p:grpSpPr>
      <p:pic>
        <p:nvPicPr>
          <p:cNvPr id="36" name="Picture 31" descr="Alphasat_artist_s_impression_970px.png"/>
          <p:cNvPicPr>
            <a:picLocks noChangeAspect="1"/>
          </p:cNvPicPr>
          <p:nvPr userDrawn="1"/>
        </p:nvPicPr>
        <p:blipFill rotWithShape="1">
          <a:blip r:embed="rId2">
            <a:extLst>
              <a:ext uri="{28A0092B-C50C-407E-A947-70E740481C1C}">
                <a14:useLocalDpi xmlns:a14="http://schemas.microsoft.com/office/drawing/2010/main" val="0"/>
              </a:ext>
            </a:extLst>
          </a:blip>
          <a:srcRect l="-60" t="715" r="-164" b="-559"/>
          <a:stretch/>
        </p:blipFill>
        <p:spPr bwMode="auto">
          <a:xfrm flipH="1" flipV="1">
            <a:off x="-9620" y="2566913"/>
            <a:ext cx="4624029" cy="2591119"/>
          </a:xfrm>
          <a:prstGeom prst="rect">
            <a:avLst/>
          </a:prstGeom>
          <a:solidFill>
            <a:schemeClr val="tx1"/>
          </a:solidFill>
          <a:ln>
            <a:noFill/>
          </a:ln>
          <a:extLst/>
        </p:spPr>
      </p:pic>
      <p:pic>
        <p:nvPicPr>
          <p:cNvPr id="34" name="Picture 5"/>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467" r="103"/>
          <a:stretch/>
        </p:blipFill>
        <p:spPr bwMode="auto">
          <a:xfrm>
            <a:off x="-9620" y="-9677"/>
            <a:ext cx="4811710" cy="2945667"/>
          </a:xfrm>
          <a:prstGeom prst="rect">
            <a:avLst/>
          </a:prstGeom>
          <a:solidFill>
            <a:schemeClr val="tx1"/>
          </a:solidFill>
          <a:ln>
            <a:noFill/>
          </a:ln>
          <a:extLst/>
        </p:spPr>
      </p:pic>
      <p:pic>
        <p:nvPicPr>
          <p:cNvPr id="5" name="Picture 24" descr="PPT_Header02" hidden="1"/>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0"/>
            <a:ext cx="9144000" cy="903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 name="Picture 31" descr="NAV_cover_02.jpg"/>
          <p:cNvPicPr>
            <a:picLocks noChangeAspect="1"/>
          </p:cNvPicPr>
          <p:nvPr userDrawn="1"/>
        </p:nvPicPr>
        <p:blipFill rotWithShape="1">
          <a:blip r:embed="rId5" cstate="print">
            <a:extLst>
              <a:ext uri="{28A0092B-C50C-407E-A947-70E740481C1C}">
                <a14:useLocalDpi xmlns:a14="http://schemas.microsoft.com/office/drawing/2010/main" val="0"/>
              </a:ext>
            </a:extLst>
          </a:blip>
          <a:srcRect l="14696" t="97670" r="6027"/>
          <a:stretch/>
        </p:blipFill>
        <p:spPr bwMode="auto">
          <a:xfrm>
            <a:off x="4610201" y="-9677"/>
            <a:ext cx="4593411" cy="5167708"/>
          </a:xfrm>
          <a:prstGeom prst="rect">
            <a:avLst/>
          </a:prstGeom>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 name="Picture 31" descr="NAV_cover_02.jpg"/>
          <p:cNvPicPr>
            <a:picLocks noChangeAspect="1"/>
          </p:cNvPicPr>
          <p:nvPr userDrawn="1"/>
        </p:nvPicPr>
        <p:blipFill rotWithShape="1">
          <a:blip r:embed="rId5" cstate="print">
            <a:extLst>
              <a:ext uri="{28A0092B-C50C-407E-A947-70E740481C1C}">
                <a14:useLocalDpi xmlns:a14="http://schemas.microsoft.com/office/drawing/2010/main" val="0"/>
              </a:ext>
            </a:extLst>
          </a:blip>
          <a:srcRect l="14696" r="6027"/>
          <a:stretch/>
        </p:blipFill>
        <p:spPr bwMode="auto">
          <a:xfrm>
            <a:off x="4610203" y="327506"/>
            <a:ext cx="4593411" cy="4460379"/>
          </a:xfrm>
          <a:prstGeom prst="rect">
            <a:avLst/>
          </a:prstGeom>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3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25445" y="-9674"/>
            <a:ext cx="1518556" cy="749810"/>
          </a:xfrm>
          <a:prstGeom prst="rect">
            <a:avLst/>
          </a:prstGeom>
        </p:spPr>
      </p:pic>
      <p:sp>
        <p:nvSpPr>
          <p:cNvPr id="56323" name="Rectangle 2"/>
          <p:cNvSpPr>
            <a:spLocks noGrp="1" noChangeArrowheads="1"/>
          </p:cNvSpPr>
          <p:nvPr>
            <p:ph type="subTitle" idx="1"/>
          </p:nvPr>
        </p:nvSpPr>
        <p:spPr>
          <a:xfrm>
            <a:off x="425935" y="2759990"/>
            <a:ext cx="7948800" cy="421975"/>
          </a:xfrm>
          <a:solidFill>
            <a:srgbClr val="0070C0"/>
          </a:solidFill>
        </p:spPr>
        <p:txBody>
          <a:bodyPr>
            <a:spAutoFit/>
          </a:bodyPr>
          <a:lstStyle>
            <a:lvl1pPr marL="0" indent="0">
              <a:buFont typeface="Verdana" pitchFamily="34" charset="0"/>
              <a:buNone/>
              <a:defRPr sz="1800">
                <a:solidFill>
                  <a:schemeClr val="bg1"/>
                </a:solidFill>
                <a:latin typeface="Arial" panose="020B0604020202020204" pitchFamily="34" charset="0"/>
                <a:cs typeface="Arial" panose="020B0604020202020204" pitchFamily="34" charset="0"/>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486" y="1585865"/>
            <a:ext cx="7947025" cy="584775"/>
          </a:xfrm>
        </p:spPr>
        <p:txBody>
          <a:bodyPr/>
          <a:lstStyle>
            <a:lvl1pPr>
              <a:defRPr sz="3200">
                <a:solidFill>
                  <a:schemeClr val="bg1">
                    <a:lumMod val="95000"/>
                  </a:schemeClr>
                </a:solidFill>
                <a:latin typeface="Arial" panose="020B0604020202020204" pitchFamily="34" charset="0"/>
                <a:cs typeface="Arial" panose="020B0604020202020204" pitchFamily="34" charset="0"/>
              </a:defRPr>
            </a:lvl1pPr>
          </a:lstStyle>
          <a:p>
            <a:pPr lvl="0"/>
            <a:r>
              <a:rPr lang="en-US" noProof="0" dirty="0" smtClean="0"/>
              <a:t>Click to edit Master title style</a:t>
            </a:r>
            <a:endParaRPr lang="en-GB" noProof="0" dirty="0" smtClean="0"/>
          </a:p>
        </p:txBody>
      </p:sp>
      <p:pic>
        <p:nvPicPr>
          <p:cNvPr id="39" name="Picture 61"/>
          <p:cNvPicPr>
            <a:picLocks noChangeAspect="1"/>
          </p:cNvPicPr>
          <p:nvPr userDrawn="1"/>
        </p:nvPicPr>
        <p:blipFill>
          <a:blip r:embed="rId7">
            <a:extLst>
              <a:ext uri="{28A0092B-C50C-407E-A947-70E740481C1C}">
                <a14:useLocalDpi xmlns:a14="http://schemas.microsoft.com/office/drawing/2010/main" val="0"/>
              </a:ext>
            </a:extLst>
          </a:blip>
          <a:srcRect t="83098" b="-5313"/>
          <a:stretch>
            <a:fillRect/>
          </a:stretch>
        </p:blipFill>
        <p:spPr bwMode="auto">
          <a:xfrm>
            <a:off x="7788276" y="4959351"/>
            <a:ext cx="1196975" cy="107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40" name="Straight Connector 39"/>
          <p:cNvCxnSpPr/>
          <p:nvPr userDrawn="1"/>
        </p:nvCxnSpPr>
        <p:spPr>
          <a:xfrm>
            <a:off x="166689" y="4878388"/>
            <a:ext cx="8823325"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41" name="Group 40"/>
          <p:cNvGrpSpPr/>
          <p:nvPr userDrawn="1"/>
        </p:nvGrpSpPr>
        <p:grpSpPr>
          <a:xfrm>
            <a:off x="172269" y="4950541"/>
            <a:ext cx="6826666" cy="111519"/>
            <a:chOff x="172269" y="6621494"/>
            <a:chExt cx="6826666" cy="111519"/>
          </a:xfrm>
        </p:grpSpPr>
        <p:pic>
          <p:nvPicPr>
            <p:cNvPr id="42" name="Picture 41" descr="at.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43" name="Picture 42" descr="be.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44" name="Picture 43" descr="ca.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45" name="Picture 44" descr="ch.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46" name="Picture 45" descr="cz.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47" name="Picture 46" descr="de.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48" name="Picture 47" descr="dk.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49" name="Picture 48" descr="e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50" name="Picture 49" descr="es.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51" name="Picture 50" descr="fi.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52" name="Picture 51" descr="fr.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53" name="Picture 52" descr="gr.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54" name="Picture 53" descr="h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55" name="Picture 54" descr="i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56" name="Picture 55" descr="it.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57" name="Picture 56" descr="lu.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58" name="Picture 57" descr="nl.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59" name="Picture 58" descr="n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60" name="Picture 59" descr="pl.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61" name="Picture 60" descr="pt.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62" name="Picture 61" descr="ro.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63" name="Picture 62" descr="se.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64" name="Picture 63" descr="uk.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65" name="Picture 64" descr="si.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spTree>
    <p:extLst>
      <p:ext uri="{BB962C8B-B14F-4D97-AF65-F5344CB8AC3E}">
        <p14:creationId xmlns:p14="http://schemas.microsoft.com/office/powerpoint/2010/main" val="2299116824"/>
      </p:ext>
    </p:extLst>
  </p:cSld>
  <p:clrMapOvr>
    <a:masterClrMapping/>
  </p:clrMapOvr>
  <p:timing>
    <p:tnLst>
      <p:par>
        <p:cTn id="1" dur="indefinite" restart="never" nodeType="tmRoot"/>
      </p:par>
    </p:tnLst>
  </p:timing>
  <p:hf sldNum="0" hdr="0" dt="0"/>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4" name="Picture 6" descr="011_cov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44000" cy="5146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903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6" name="Group 33"/>
          <p:cNvGrpSpPr>
            <a:grpSpLocks/>
          </p:cNvGrpSpPr>
          <p:nvPr userDrawn="1"/>
        </p:nvGrpSpPr>
        <p:grpSpPr bwMode="auto">
          <a:xfrm>
            <a:off x="171451" y="4965700"/>
            <a:ext cx="6435725" cy="84138"/>
            <a:chOff x="171652" y="6621093"/>
            <a:chExt cx="6436141" cy="111519"/>
          </a:xfrm>
        </p:grpSpPr>
        <p:pic>
          <p:nvPicPr>
            <p:cNvPr id="7" name="Picture 35" descr="at.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71652" y="6624268"/>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36" descr="be.pn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50180" y="6624268"/>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37" descr="ca.png"/>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443887" y="6621093"/>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38" descr="ch.png"/>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5758225" y="6624268"/>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39" descr="cz.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730914" y="6624268"/>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40" descr="de.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129855" y="6624268"/>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41" descr="dk.png"/>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009149" y="6624268"/>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42" descr="ee.png"/>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287681" y="6624268"/>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43" descr="es.png"/>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5199705" y="6624268"/>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44" descr="f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571339" y="6624268"/>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45" descr="fr.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48698" y="6624268"/>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46" descr="gr.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2407216" y="6624268"/>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47" descr="hu.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2684578" y="6624268"/>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48" descr="ie.png"/>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2961938" y="6624268"/>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Picture 49" descr="it.png"/>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3239296" y="6624268"/>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50" descr="lu.png"/>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3517855" y="6624268"/>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51" descr="nl.png"/>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3799012" y="6624268"/>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52" descr="no.png"/>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4082770" y="6624268"/>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53" descr="pl.png"/>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4358830" y="6624268"/>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54" descr="pt.png"/>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4638686" y="6624268"/>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55" descr="ro.png"/>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4919843" y="6624268"/>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 name="Picture 56" descr="se.png"/>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5478359" y="6624268"/>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Picture 57" descr="uk.png"/>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6033093" y="6624268"/>
              <a:ext cx="163906" cy="108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31" name="Picture 61"/>
          <p:cNvPicPr>
            <a:picLocks noChangeAspect="1"/>
          </p:cNvPicPr>
          <p:nvPr userDrawn="1"/>
        </p:nvPicPr>
        <p:blipFill>
          <a:blip r:embed="rId27">
            <a:extLst>
              <a:ext uri="{28A0092B-C50C-407E-A947-70E740481C1C}">
                <a14:useLocalDpi xmlns:a14="http://schemas.microsoft.com/office/drawing/2010/main" val="0"/>
              </a:ext>
            </a:extLst>
          </a:blip>
          <a:srcRect t="83098" b="-5313"/>
          <a:stretch>
            <a:fillRect/>
          </a:stretch>
        </p:blipFill>
        <p:spPr bwMode="auto">
          <a:xfrm>
            <a:off x="7788276" y="4959351"/>
            <a:ext cx="1196975" cy="107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32" name="Straight Connector 31"/>
          <p:cNvCxnSpPr/>
          <p:nvPr userDrawn="1"/>
        </p:nvCxnSpPr>
        <p:spPr>
          <a:xfrm>
            <a:off x="166689" y="4878388"/>
            <a:ext cx="8823325"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56323" name="Rectangle 2"/>
          <p:cNvSpPr>
            <a:spLocks noGrp="1" noChangeArrowheads="1"/>
          </p:cNvSpPr>
          <p:nvPr>
            <p:ph type="subTitle" idx="1"/>
          </p:nvPr>
        </p:nvSpPr>
        <p:spPr>
          <a:xfrm>
            <a:off x="425935" y="2759990"/>
            <a:ext cx="7948800" cy="421975"/>
          </a:xfrm>
          <a:solidFill>
            <a:srgbClr val="0070C0"/>
          </a:solidFill>
        </p:spPr>
        <p:txBody>
          <a:bodyPr>
            <a:spAutoFit/>
          </a:bodyPr>
          <a:lstStyle>
            <a:lvl1pPr marL="0" indent="0">
              <a:buFont typeface="Verdana" pitchFamily="34" charset="0"/>
              <a:buNone/>
              <a:defRPr sz="1800">
                <a:solidFill>
                  <a:schemeClr val="bg1"/>
                </a:solidFill>
                <a:latin typeface="Arial" panose="020B0604020202020204" pitchFamily="34" charset="0"/>
                <a:cs typeface="Arial" panose="020B0604020202020204" pitchFamily="34" charset="0"/>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486" y="1585865"/>
            <a:ext cx="7947025" cy="584775"/>
          </a:xfrm>
        </p:spPr>
        <p:txBody>
          <a:bodyPr/>
          <a:lstStyle>
            <a:lvl1pPr>
              <a:defRPr sz="3200">
                <a:solidFill>
                  <a:schemeClr val="bg1">
                    <a:lumMod val="95000"/>
                  </a:schemeClr>
                </a:solidFill>
                <a:latin typeface="Arial" panose="020B0604020202020204" pitchFamily="34" charset="0"/>
                <a:cs typeface="Arial" panose="020B0604020202020204" pitchFamily="34" charset="0"/>
              </a:defRPr>
            </a:lvl1pPr>
          </a:lstStyle>
          <a:p>
            <a:pPr lvl="0"/>
            <a:r>
              <a:rPr lang="en-US" noProof="0" dirty="0" smtClean="0"/>
              <a:t>Click to edit Master title style</a:t>
            </a:r>
            <a:endParaRPr lang="en-GB" noProof="0" dirty="0" smtClean="0"/>
          </a:p>
        </p:txBody>
      </p:sp>
      <p:pic>
        <p:nvPicPr>
          <p:cNvPr id="33" name="Picture 32"/>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7625445" y="-9674"/>
            <a:ext cx="1518556" cy="749810"/>
          </a:xfrm>
          <a:prstGeom prst="rect">
            <a:avLst/>
          </a:prstGeom>
        </p:spPr>
      </p:pic>
    </p:spTree>
    <p:extLst>
      <p:ext uri="{BB962C8B-B14F-4D97-AF65-F5344CB8AC3E}">
        <p14:creationId xmlns:p14="http://schemas.microsoft.com/office/powerpoint/2010/main" val="837142793"/>
      </p:ext>
    </p:extLst>
  </p:cSld>
  <p:clrMapOvr>
    <a:masterClrMapping/>
  </p:clrMapOvr>
  <p:timing>
    <p:tnLst>
      <p:par>
        <p:cTn id="1" dur="indefinite" restart="never" nodeType="tmRoot"/>
      </p:par>
    </p:tnLst>
  </p:timing>
  <p:hf sldNum="0" hdr="0" dt="0"/>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52"/>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77" y="1856096"/>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822033"/>
            <a:ext cx="5016500"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marL="0" marR="0" lvl="0" indent="0" algn="l" defTabSz="914378" rtl="0" eaLnBrk="1" fontAlgn="base" latinLnBrk="0" hangingPunct="1">
              <a:lnSpc>
                <a:spcPct val="100000"/>
              </a:lnSpc>
              <a:spcBef>
                <a:spcPct val="50000"/>
              </a:spcBef>
              <a:spcAft>
                <a:spcPct val="0"/>
              </a:spcAft>
              <a:buClrTx/>
              <a:buSzTx/>
              <a:buFontTx/>
              <a:buNone/>
              <a:tabLst/>
              <a:defRPr/>
            </a:pPr>
            <a:endParaRPr kumimoji="0" lang="en-GB" sz="800" b="0" i="0" u="none" strike="noStrike" kern="1200" cap="none" spc="0" normalizeH="0" baseline="0" noProof="0" dirty="0">
              <a:ln>
                <a:noFill/>
              </a:ln>
              <a:solidFill>
                <a:srgbClr val="000000"/>
              </a:solidFill>
              <a:effectLst/>
              <a:uLnTx/>
              <a:uFillTx/>
              <a:latin typeface="Verdana"/>
              <a:ea typeface="+mn-ea"/>
              <a:cs typeface="+mn-cs"/>
            </a:endParaRPr>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2" y="-2000248"/>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8" y="156199"/>
            <a:ext cx="1210456" cy="468000"/>
          </a:xfrm>
          <a:prstGeom prst="rect">
            <a:avLst/>
          </a:prstGeom>
        </p:spPr>
      </p:pic>
      <p:sp>
        <p:nvSpPr>
          <p:cNvPr id="10" name="Text Box 58"/>
          <p:cNvSpPr txBox="1">
            <a:spLocks noChangeArrowheads="1"/>
          </p:cNvSpPr>
          <p:nvPr userDrawn="1"/>
        </p:nvSpPr>
        <p:spPr bwMode="auto">
          <a:xfrm>
            <a:off x="162825" y="4570539"/>
            <a:ext cx="5016500"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anchor="b">
            <a:spAutoFit/>
          </a:bodyPr>
          <a:lstStyle/>
          <a:p>
            <a:pPr marL="0" marR="0" lvl="0" indent="0" algn="l" defTabSz="914378" rtl="0" eaLnBrk="1" fontAlgn="base" latinLnBrk="0" hangingPunct="1">
              <a:lnSpc>
                <a:spcPct val="100000"/>
              </a:lnSpc>
              <a:spcBef>
                <a:spcPct val="50000"/>
              </a:spcBef>
              <a:spcAft>
                <a:spcPct val="0"/>
              </a:spcAft>
              <a:buClrTx/>
              <a:buSzTx/>
              <a:buFontTx/>
              <a:buNone/>
              <a:tabLst/>
              <a:defRPr/>
            </a:pPr>
            <a:r>
              <a:rPr kumimoji="0" lang="en-US" sz="800" b="0" i="0" u="none" strike="noStrike" kern="1200" cap="none" spc="0" normalizeH="0" baseline="0" noProof="0" dirty="0">
                <a:ln>
                  <a:noFill/>
                </a:ln>
                <a:solidFill>
                  <a:srgbClr val="FFFFFF">
                    <a:lumMod val="85000"/>
                  </a:srgbClr>
                </a:solidFill>
                <a:effectLst/>
                <a:uLnTx/>
                <a:uFillTx/>
                <a:latin typeface="Verdana"/>
                <a:ea typeface="+mn-ea"/>
                <a:cs typeface="+mn-cs"/>
              </a:rPr>
              <a:t>ESA UNCLASSIFIED - For Official Use</a:t>
            </a:r>
            <a:endParaRPr kumimoji="0" lang="en-GB" sz="800" b="0" i="0" u="none" strike="noStrike" kern="1200" cap="none" spc="0" normalizeH="0" baseline="0" noProof="0" dirty="0">
              <a:ln>
                <a:noFill/>
              </a:ln>
              <a:solidFill>
                <a:srgbClr val="FFFFFF">
                  <a:lumMod val="85000"/>
                </a:srgbClr>
              </a:solidFill>
              <a:effectLst/>
              <a:uLnTx/>
              <a:uFillTx/>
              <a:latin typeface="Verdana"/>
              <a:ea typeface="+mn-ea"/>
              <a:cs typeface="+mn-cs"/>
            </a:endParaRPr>
          </a:p>
        </p:txBody>
      </p:sp>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4"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63" name="Group 62"/>
          <p:cNvGrpSpPr/>
          <p:nvPr userDrawn="1"/>
        </p:nvGrpSpPr>
        <p:grpSpPr>
          <a:xfrm>
            <a:off x="172269" y="4908008"/>
            <a:ext cx="6826666" cy="111519"/>
            <a:chOff x="172269" y="6621494"/>
            <a:chExt cx="6826666" cy="111519"/>
          </a:xfrm>
        </p:grpSpPr>
        <p:pic>
          <p:nvPicPr>
            <p:cNvPr id="64" name="Picture 63"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65" name="Picture 64"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66" name="Picture 65"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67" name="Picture 66"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68" name="Picture 67"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69" name="Picture 68"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70" name="Picture 69"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71" name="Picture 70"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72" name="Picture 71"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73" name="Picture 72"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74" name="Picture 73"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75" name="Picture 74"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76" name="Picture 75"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77" name="Picture 76"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78" name="Picture 77"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79" name="Picture 78"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80" name="Picture 79"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81" name="Picture 80"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82" name="Picture 81"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83" name="Picture 82"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84" name="Picture 83"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85" name="Picture 84"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86" name="Picture 85"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87" name="Picture 86"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spTree>
    <p:extLst>
      <p:ext uri="{BB962C8B-B14F-4D97-AF65-F5344CB8AC3E}">
        <p14:creationId xmlns:p14="http://schemas.microsoft.com/office/powerpoint/2010/main" val="3024859364"/>
      </p:ext>
    </p:extLst>
  </p:cSld>
  <p:clrMapOvr>
    <a:masterClrMapping/>
  </p:clrMapOvr>
  <p:timing>
    <p:tnLst>
      <p:par>
        <p:cTn id="1" dur="indefinite" restart="never" nodeType="tmRoot"/>
      </p:par>
    </p:tnLst>
  </p:timing>
  <p:hf sldNum="0" hdr="0" dt="0"/>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idx="1"/>
          </p:nvPr>
        </p:nvSpPr>
        <p:spPr/>
        <p:txBody>
          <a:bodyPr/>
          <a:lstStyle>
            <a:lvl1pPr marL="0">
              <a:defRPr baseline="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noProof="0" dirty="0" smtClean="0"/>
          </a:p>
        </p:txBody>
      </p:sp>
    </p:spTree>
    <p:extLst>
      <p:ext uri="{BB962C8B-B14F-4D97-AF65-F5344CB8AC3E}">
        <p14:creationId xmlns:p14="http://schemas.microsoft.com/office/powerpoint/2010/main" val="402875618"/>
      </p:ext>
    </p:extLst>
  </p:cSld>
  <p:clrMapOvr>
    <a:masterClrMapping/>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65"/>
            <a:ext cx="7789050" cy="1323439"/>
          </a:xfrm>
        </p:spPr>
        <p:txBody>
          <a:bodyPr anchor="t"/>
          <a:lstStyle>
            <a:lvl1pPr algn="l">
              <a:defRPr sz="4000" b="0" cap="all">
                <a:solidFill>
                  <a:srgbClr val="0098DB"/>
                </a:solidFill>
              </a:defRPr>
            </a:lvl1pPr>
          </a:lstStyle>
          <a:p>
            <a:r>
              <a:rPr lang="en-US" noProof="0" dirty="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189" indent="0">
              <a:buNone/>
              <a:defRPr sz="1800"/>
            </a:lvl2pPr>
            <a:lvl3pPr marL="914378" indent="0">
              <a:buNone/>
              <a:defRPr sz="1600"/>
            </a:lvl3pPr>
            <a:lvl4pPr marL="1371566" indent="0">
              <a:buNone/>
              <a:defRPr sz="1400"/>
            </a:lvl4pPr>
            <a:lvl5pPr marL="1828754" indent="0">
              <a:buNone/>
              <a:defRPr sz="1400"/>
            </a:lvl5pPr>
            <a:lvl6pPr marL="2285943" indent="0">
              <a:buNone/>
              <a:defRPr sz="1400"/>
            </a:lvl6pPr>
            <a:lvl7pPr marL="2743132" indent="0">
              <a:buNone/>
              <a:defRPr sz="1400"/>
            </a:lvl7pPr>
            <a:lvl8pPr marL="3200320" indent="0">
              <a:buNone/>
              <a:defRPr sz="1400"/>
            </a:lvl8pPr>
            <a:lvl9pPr marL="3657509"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4200882224"/>
      </p:ext>
    </p:extLst>
  </p:cSld>
  <p:clrMapOvr>
    <a:masterClrMapping/>
  </p:clrMapOvr>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1"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251633007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GB" smtClean="0"/>
              <a:t>Click to edit Master title style</a:t>
            </a:r>
            <a:endParaRPr lang="en-GB"/>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Date Placeholder 3"/>
          <p:cNvSpPr>
            <a:spLocks noGrp="1"/>
          </p:cNvSpPr>
          <p:nvPr>
            <p:ph type="dt" sz="half" idx="10"/>
          </p:nvPr>
        </p:nvSpPr>
        <p:spPr/>
        <p:txBody>
          <a:bodyPr/>
          <a:lstStyle/>
          <a:p>
            <a:fld id="{C6918AAF-CE24-3542-9ED6-E4EE86624496}" type="datetimeFigureOut">
              <a:rPr lang="en-US" smtClean="0"/>
              <a:t>10/17/2018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B8C7F34-962E-5C46-A517-BC8DD47DCCA6}" type="slidenum">
              <a:rPr lang="en-GB" smtClean="0"/>
              <a:t>‹#›</a:t>
            </a:fld>
            <a:endParaRPr lang="en-GB"/>
          </a:p>
        </p:txBody>
      </p:sp>
    </p:spTree>
    <p:extLst>
      <p:ext uri="{BB962C8B-B14F-4D97-AF65-F5344CB8AC3E}">
        <p14:creationId xmlns:p14="http://schemas.microsoft.com/office/powerpoint/2010/main" val="10842676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56"/>
            <a:ext cx="3896416" cy="371493"/>
          </a:xfrm>
        </p:spPr>
        <p:txBody>
          <a:bodyPr anchor="b"/>
          <a:lstStyle>
            <a:lvl1pPr marL="0" indent="0">
              <a:buNone/>
              <a:defRPr sz="16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5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3"/>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7" y="149151"/>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4031570032"/>
      </p:ext>
    </p:extLst>
  </p:cSld>
  <p:clrMapOvr>
    <a:masterClrMapping/>
  </p:clrMapOvr>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5977319"/>
      </p:ext>
    </p:extLst>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6" y="1250159"/>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03"/>
            <a:ext cx="2846388" cy="3243263"/>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7" y="149151"/>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2823779821"/>
      </p:ext>
    </p:extLst>
  </p:cSld>
  <p:clrMapOvr>
    <a:masterClrMapping/>
  </p:clrMapOvr>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4873"/>
            <a:ext cx="5932800" cy="307777"/>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dirty="0" smtClean="0"/>
              <a:t>Click icon to add picture</a:t>
            </a:r>
            <a:endParaRPr lang="en-GB" dirty="0"/>
          </a:p>
        </p:txBody>
      </p:sp>
      <p:sp>
        <p:nvSpPr>
          <p:cNvPr id="4" name="Text Placeholder 3"/>
          <p:cNvSpPr>
            <a:spLocks noGrp="1"/>
          </p:cNvSpPr>
          <p:nvPr>
            <p:ph type="body" sz="half" idx="2"/>
          </p:nvPr>
        </p:nvSpPr>
        <p:spPr>
          <a:xfrm>
            <a:off x="1602000" y="4029078"/>
            <a:ext cx="5932800" cy="464345"/>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914687907"/>
      </p:ext>
    </p:extLst>
  </p:cSld>
  <p:clrMapOvr>
    <a:masterClrMapping/>
  </p:clrMapOvr>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626" y="1021555"/>
            <a:ext cx="8324850" cy="3636170"/>
          </a:xfrm>
        </p:spPr>
        <p:txBody>
          <a:bodyPr/>
          <a:lstStyle>
            <a:lvl1pPr>
              <a:defRPr sz="1600">
                <a:solidFill>
                  <a:schemeClr val="tx1">
                    <a:lumMod val="65000"/>
                    <a:lumOff val="35000"/>
                  </a:schemeClr>
                </a:solidFill>
              </a:defRPr>
            </a:lvl1pPr>
            <a:lvl2pPr>
              <a:defRPr sz="1600">
                <a:solidFill>
                  <a:schemeClr val="tx1">
                    <a:lumMod val="65000"/>
                    <a:lumOff val="35000"/>
                  </a:schemeClr>
                </a:solidFill>
              </a:defRPr>
            </a:lvl2pPr>
            <a:lvl3pPr>
              <a:defRPr sz="1600">
                <a:solidFill>
                  <a:schemeClr val="tx1">
                    <a:lumMod val="65000"/>
                    <a:lumOff val="35000"/>
                  </a:schemeClr>
                </a:solidFill>
              </a:defRPr>
            </a:lvl3pPr>
            <a:lvl4pPr>
              <a:defRPr sz="1600">
                <a:solidFill>
                  <a:schemeClr val="tx1">
                    <a:lumMod val="65000"/>
                    <a:lumOff val="35000"/>
                  </a:schemeClr>
                </a:solidFill>
              </a:defRPr>
            </a:lvl4pPr>
            <a:lvl5pPr>
              <a:defRPr sz="1600">
                <a:solidFill>
                  <a:schemeClr val="tx1">
                    <a:lumMod val="65000"/>
                    <a:lumOff val="35000"/>
                  </a:schemeClr>
                </a:solidFill>
              </a:defRPr>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GB" noProof="0" dirty="0"/>
          </a:p>
        </p:txBody>
      </p:sp>
      <p:sp>
        <p:nvSpPr>
          <p:cNvPr id="5" name="Content Placeholder 4"/>
          <p:cNvSpPr>
            <a:spLocks noGrp="1"/>
          </p:cNvSpPr>
          <p:nvPr>
            <p:ph sz="quarter" idx="10" hasCustomPrompt="1"/>
          </p:nvPr>
        </p:nvSpPr>
        <p:spPr>
          <a:xfrm>
            <a:off x="428626" y="78583"/>
            <a:ext cx="7124700" cy="735806"/>
          </a:xfrm>
        </p:spPr>
        <p:txBody>
          <a:bodyPr anchor="ctr" anchorCtr="0"/>
          <a:lstStyle>
            <a:lvl1pPr marL="0" indent="0">
              <a:buNone/>
              <a:defRPr sz="1800" b="1" cap="all" baseline="0">
                <a:solidFill>
                  <a:schemeClr val="bg1"/>
                </a:solidFill>
              </a:defRPr>
            </a:lvl1pPr>
          </a:lstStyle>
          <a:p>
            <a:pPr lvl="0"/>
            <a:r>
              <a:rPr lang="en-GB" dirty="0" smtClean="0"/>
              <a:t>TITLE</a:t>
            </a:r>
            <a:endParaRPr lang="en-GB" dirty="0"/>
          </a:p>
        </p:txBody>
      </p:sp>
    </p:spTree>
    <p:extLst>
      <p:ext uri="{BB962C8B-B14F-4D97-AF65-F5344CB8AC3E}">
        <p14:creationId xmlns:p14="http://schemas.microsoft.com/office/powerpoint/2010/main" val="3305181365"/>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7" y="149151"/>
            <a:ext cx="7174846" cy="430887"/>
          </a:xfrm>
          <a:prstGeom prst="rect">
            <a:avLst/>
          </a:prstGeom>
          <a:noFill/>
          <a:ln>
            <a:noFill/>
          </a:ln>
          <a:extLst/>
        </p:spPr>
        <p:txBody>
          <a:bodyPr vert="horz" wrap="square" lIns="91440" tIns="45720" rIns="91440" bIns="45720"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x-none" smtClean="0"/>
              <a:t>Click to edit Master title style</a:t>
            </a:r>
            <a:endParaRPr lang="en-GB" dirty="0" smtClean="0"/>
          </a:p>
        </p:txBody>
      </p:sp>
    </p:spTree>
    <p:extLst>
      <p:ext uri="{BB962C8B-B14F-4D97-AF65-F5344CB8AC3E}">
        <p14:creationId xmlns:p14="http://schemas.microsoft.com/office/powerpoint/2010/main" val="383639936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32" name="Picture 31" descr="16950723446_e7d8e1bfb9_o.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5400000">
            <a:off x="2000247" y="-2000251"/>
            <a:ext cx="5143501" cy="9144001"/>
          </a:xfrm>
          <a:prstGeom prst="rect">
            <a:avLst/>
          </a:prstGeom>
        </p:spPr>
      </p:pic>
      <p:pic>
        <p:nvPicPr>
          <p:cNvPr id="33" name="Picture 32"/>
          <p:cNvPicPr>
            <a:picLocks noChangeAspect="1"/>
          </p:cNvPicPr>
          <p:nvPr userDrawn="1"/>
        </p:nvPicPr>
        <p:blipFill rotWithShape="1">
          <a:blip r:embed="rId3" cstate="screen">
            <a:extLst>
              <a:ext uri="{28A0092B-C50C-407E-A947-70E740481C1C}">
                <a14:useLocalDpi xmlns:a14="http://schemas.microsoft.com/office/drawing/2010/main"/>
              </a:ext>
            </a:extLst>
          </a:blip>
          <a:srcRect t="-3"/>
          <a:stretch/>
        </p:blipFill>
        <p:spPr>
          <a:xfrm>
            <a:off x="7787917" y="156199"/>
            <a:ext cx="1210456" cy="468000"/>
          </a:xfrm>
          <a:prstGeom prst="rect">
            <a:avLst/>
          </a:prstGeom>
        </p:spPr>
      </p:pic>
      <p:sp>
        <p:nvSpPr>
          <p:cNvPr id="56323" name="Rectangle 2"/>
          <p:cNvSpPr>
            <a:spLocks noGrp="1" noChangeArrowheads="1"/>
          </p:cNvSpPr>
          <p:nvPr>
            <p:ph type="subTitle" idx="1"/>
          </p:nvPr>
        </p:nvSpPr>
        <p:spPr>
          <a:xfrm>
            <a:off x="425935" y="2759989"/>
            <a:ext cx="7948800" cy="413190"/>
          </a:xfrm>
          <a:solidFill>
            <a:srgbClr val="0070C0"/>
          </a:solidFill>
        </p:spPr>
        <p:txBody>
          <a:bodyPr wrap="square">
            <a:spAutoFit/>
          </a:bodyPr>
          <a:lstStyle>
            <a:lvl1pPr marL="0" indent="0">
              <a:buFont typeface="Verdana" pitchFamily="34" charset="0"/>
              <a:buNone/>
              <a:defRPr sz="18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485" y="1585864"/>
            <a:ext cx="7947025" cy="584776"/>
          </a:xfrm>
        </p:spPr>
        <p:txBody>
          <a:bodyPr/>
          <a:lstStyle>
            <a:lvl1pPr>
              <a:defRPr sz="3200">
                <a:solidFill>
                  <a:schemeClr val="bg1">
                    <a:lumMod val="95000"/>
                  </a:schemeClr>
                </a:solidFill>
              </a:defRPr>
            </a:lvl1pPr>
          </a:lstStyle>
          <a:p>
            <a:pPr lvl="0"/>
            <a:r>
              <a:rPr lang="en-US" noProof="0" dirty="0" smtClean="0"/>
              <a:t>Click to edit Master title style</a:t>
            </a:r>
            <a:endParaRPr lang="en-GB" noProof="0" dirty="0" smtClean="0"/>
          </a:p>
        </p:txBody>
      </p:sp>
      <p:pic>
        <p:nvPicPr>
          <p:cNvPr id="56344" name="Picture 24" descr="PPT_Header02" hidden="1"/>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0" y="1"/>
            <a:ext cx="9144000" cy="903685"/>
          </a:xfrm>
          <a:prstGeom prst="rect">
            <a:avLst/>
          </a:prstGeom>
          <a:noFill/>
          <a:extLst>
            <a:ext uri="{909E8E84-426E-40dd-AFC4-6F175D3DCCD1}">
              <a14:hiddenFill xmlns:a14="http://schemas.microsoft.com/office/drawing/2010/main" xmlns="">
                <a:solidFill>
                  <a:srgbClr val="FFFFFF"/>
                </a:solidFill>
              </a14:hiddenFill>
            </a:ext>
          </a:extLst>
        </p:spPr>
      </p:pic>
      <p:sp>
        <p:nvSpPr>
          <p:cNvPr id="34" name="Text Box 38"/>
          <p:cNvSpPr txBox="1">
            <a:spLocks noChangeArrowheads="1"/>
          </p:cNvSpPr>
          <p:nvPr userDrawn="1"/>
        </p:nvSpPr>
        <p:spPr bwMode="auto">
          <a:xfrm>
            <a:off x="162824" y="4571668"/>
            <a:ext cx="5016500" cy="2143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a:spAutoFit/>
          </a:bodyPr>
          <a:lstStyle/>
          <a:p>
            <a:pPr>
              <a:spcBef>
                <a:spcPct val="50000"/>
              </a:spcBef>
            </a:pPr>
            <a:r>
              <a:rPr lang="en-US" sz="800" dirty="0" smtClean="0">
                <a:solidFill>
                  <a:srgbClr val="FFFFFF">
                    <a:lumMod val="85000"/>
                  </a:srgbClr>
                </a:solidFill>
              </a:rPr>
              <a:t>ESA UNCLASSIFIED - For Official Use</a:t>
            </a:r>
            <a:endParaRPr lang="en-GB" sz="800" dirty="0">
              <a:solidFill>
                <a:srgbClr val="FFFFFF">
                  <a:lumMod val="85000"/>
                </a:srgbClr>
              </a:solidFill>
            </a:endParaRPr>
          </a:p>
        </p:txBody>
      </p:sp>
      <p:grpSp>
        <p:nvGrpSpPr>
          <p:cNvPr id="35" name="Group 34"/>
          <p:cNvGrpSpPr/>
          <p:nvPr userDrawn="1"/>
        </p:nvGrpSpPr>
        <p:grpSpPr>
          <a:xfrm>
            <a:off x="119194" y="4916130"/>
            <a:ext cx="6802386" cy="111519"/>
            <a:chOff x="171652" y="6621093"/>
            <a:chExt cx="6802386" cy="111519"/>
          </a:xfrm>
        </p:grpSpPr>
        <p:pic>
          <p:nvPicPr>
            <p:cNvPr id="36" name="Picture 35" descr="at.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71652" y="6624268"/>
              <a:ext cx="163906" cy="108344"/>
            </a:xfrm>
            <a:prstGeom prst="rect">
              <a:avLst/>
            </a:prstGeom>
            <a:ln>
              <a:noFill/>
            </a:ln>
          </p:spPr>
        </p:pic>
        <p:pic>
          <p:nvPicPr>
            <p:cNvPr id="37" name="Picture 36" descr="be.png"/>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50180" y="6624268"/>
              <a:ext cx="163906" cy="108344"/>
            </a:xfrm>
            <a:prstGeom prst="rect">
              <a:avLst/>
            </a:prstGeom>
            <a:ln>
              <a:noFill/>
            </a:ln>
          </p:spPr>
        </p:pic>
        <p:pic>
          <p:nvPicPr>
            <p:cNvPr id="39" name="Picture 38" descr="ca.png"/>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6810132" y="6621093"/>
              <a:ext cx="163906" cy="108344"/>
            </a:xfrm>
            <a:prstGeom prst="rect">
              <a:avLst/>
            </a:prstGeom>
            <a:ln>
              <a:noFill/>
            </a:ln>
          </p:spPr>
        </p:pic>
        <p:pic>
          <p:nvPicPr>
            <p:cNvPr id="40" name="Picture 39" descr="ch.png"/>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5758225" y="6624268"/>
              <a:ext cx="163906" cy="108344"/>
            </a:xfrm>
            <a:prstGeom prst="rect">
              <a:avLst/>
            </a:prstGeom>
            <a:ln>
              <a:noFill/>
            </a:ln>
          </p:spPr>
        </p:pic>
        <p:pic>
          <p:nvPicPr>
            <p:cNvPr id="41" name="Picture 40" descr="cz.png"/>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730914" y="6624268"/>
              <a:ext cx="163906" cy="108344"/>
            </a:xfrm>
            <a:prstGeom prst="rect">
              <a:avLst/>
            </a:prstGeom>
            <a:ln>
              <a:noFill/>
            </a:ln>
          </p:spPr>
        </p:pic>
        <p:pic>
          <p:nvPicPr>
            <p:cNvPr id="42" name="Picture 41" descr="de.png"/>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129855" y="6624268"/>
              <a:ext cx="163906" cy="108344"/>
            </a:xfrm>
            <a:prstGeom prst="rect">
              <a:avLst/>
            </a:prstGeom>
            <a:ln>
              <a:noFill/>
            </a:ln>
          </p:spPr>
        </p:pic>
        <p:pic>
          <p:nvPicPr>
            <p:cNvPr id="43" name="Picture 42" descr="dk.png"/>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009149" y="6624268"/>
              <a:ext cx="163906" cy="108344"/>
            </a:xfrm>
            <a:prstGeom prst="rect">
              <a:avLst/>
            </a:prstGeom>
            <a:ln>
              <a:noFill/>
            </a:ln>
          </p:spPr>
        </p:pic>
        <p:pic>
          <p:nvPicPr>
            <p:cNvPr id="44" name="Picture 43" descr="ee.png"/>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287681" y="6624268"/>
              <a:ext cx="163906" cy="108344"/>
            </a:xfrm>
            <a:prstGeom prst="rect">
              <a:avLst/>
            </a:prstGeom>
            <a:ln>
              <a:noFill/>
            </a:ln>
          </p:spPr>
        </p:pic>
        <p:pic>
          <p:nvPicPr>
            <p:cNvPr id="45" name="Picture 44" descr="es.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5199705" y="6624268"/>
              <a:ext cx="163906" cy="108344"/>
            </a:xfrm>
            <a:prstGeom prst="rect">
              <a:avLst/>
            </a:prstGeom>
            <a:ln>
              <a:noFill/>
            </a:ln>
          </p:spPr>
        </p:pic>
        <p:pic>
          <p:nvPicPr>
            <p:cNvPr id="46" name="Picture 45" descr="fi.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571339" y="6624268"/>
              <a:ext cx="163906" cy="108344"/>
            </a:xfrm>
            <a:prstGeom prst="rect">
              <a:avLst/>
            </a:prstGeom>
            <a:ln>
              <a:noFill/>
            </a:ln>
          </p:spPr>
        </p:pic>
        <p:pic>
          <p:nvPicPr>
            <p:cNvPr id="47" name="Picture 46" descr="fr.png"/>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1848698" y="6624268"/>
              <a:ext cx="163906" cy="108344"/>
            </a:xfrm>
            <a:prstGeom prst="rect">
              <a:avLst/>
            </a:prstGeom>
            <a:ln>
              <a:noFill/>
            </a:ln>
          </p:spPr>
        </p:pic>
        <p:pic>
          <p:nvPicPr>
            <p:cNvPr id="48" name="Picture 47" descr="gr.png"/>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2407216" y="6624268"/>
              <a:ext cx="163906" cy="108344"/>
            </a:xfrm>
            <a:prstGeom prst="rect">
              <a:avLst/>
            </a:prstGeom>
            <a:ln>
              <a:noFill/>
            </a:ln>
          </p:spPr>
        </p:pic>
        <p:pic>
          <p:nvPicPr>
            <p:cNvPr id="49" name="Picture 48" descr="hu.png"/>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2684578" y="6624268"/>
              <a:ext cx="163906" cy="108344"/>
            </a:xfrm>
            <a:prstGeom prst="rect">
              <a:avLst/>
            </a:prstGeom>
            <a:ln>
              <a:noFill/>
            </a:ln>
          </p:spPr>
        </p:pic>
        <p:pic>
          <p:nvPicPr>
            <p:cNvPr id="50" name="Picture 49" descr="ie.png"/>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2961938" y="6624268"/>
              <a:ext cx="163906" cy="108344"/>
            </a:xfrm>
            <a:prstGeom prst="rect">
              <a:avLst/>
            </a:prstGeom>
            <a:ln>
              <a:noFill/>
            </a:ln>
          </p:spPr>
        </p:pic>
        <p:pic>
          <p:nvPicPr>
            <p:cNvPr id="51" name="Picture 50" descr="it.png"/>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3239296" y="6624268"/>
              <a:ext cx="163906" cy="108344"/>
            </a:xfrm>
            <a:prstGeom prst="rect">
              <a:avLst/>
            </a:prstGeom>
            <a:ln>
              <a:noFill/>
            </a:ln>
          </p:spPr>
        </p:pic>
        <p:pic>
          <p:nvPicPr>
            <p:cNvPr id="52" name="Picture 51" descr="lu.png"/>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3517855" y="6624268"/>
              <a:ext cx="163906" cy="108344"/>
            </a:xfrm>
            <a:prstGeom prst="rect">
              <a:avLst/>
            </a:prstGeom>
            <a:ln>
              <a:noFill/>
            </a:ln>
          </p:spPr>
        </p:pic>
        <p:pic>
          <p:nvPicPr>
            <p:cNvPr id="53" name="Picture 52" descr="nl.png"/>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3799012" y="6624268"/>
              <a:ext cx="163906" cy="108344"/>
            </a:xfrm>
            <a:prstGeom prst="rect">
              <a:avLst/>
            </a:prstGeom>
            <a:ln>
              <a:noFill/>
            </a:ln>
          </p:spPr>
        </p:pic>
        <p:pic>
          <p:nvPicPr>
            <p:cNvPr id="54" name="Picture 53" descr="no.png"/>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4082770" y="6624268"/>
              <a:ext cx="163906" cy="108344"/>
            </a:xfrm>
            <a:prstGeom prst="rect">
              <a:avLst/>
            </a:prstGeom>
            <a:ln>
              <a:noFill/>
            </a:ln>
          </p:spPr>
        </p:pic>
        <p:pic>
          <p:nvPicPr>
            <p:cNvPr id="55" name="Picture 54" descr="pl.png"/>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4358830" y="6624268"/>
              <a:ext cx="163906" cy="108344"/>
            </a:xfrm>
            <a:prstGeom prst="rect">
              <a:avLst/>
            </a:prstGeom>
            <a:ln>
              <a:noFill/>
            </a:ln>
          </p:spPr>
        </p:pic>
        <p:pic>
          <p:nvPicPr>
            <p:cNvPr id="56" name="Picture 55" descr="pt.png"/>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4638686" y="6624268"/>
              <a:ext cx="163906" cy="108344"/>
            </a:xfrm>
            <a:prstGeom prst="rect">
              <a:avLst/>
            </a:prstGeom>
            <a:ln>
              <a:noFill/>
            </a:ln>
          </p:spPr>
        </p:pic>
        <p:pic>
          <p:nvPicPr>
            <p:cNvPr id="57" name="Picture 56" descr="ro.png"/>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4919843" y="6624268"/>
              <a:ext cx="163906" cy="108344"/>
            </a:xfrm>
            <a:prstGeom prst="rect">
              <a:avLst/>
            </a:prstGeom>
            <a:ln>
              <a:noFill/>
            </a:ln>
          </p:spPr>
        </p:pic>
        <p:pic>
          <p:nvPicPr>
            <p:cNvPr id="58" name="Picture 57" descr="se.png"/>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5478359" y="6624268"/>
              <a:ext cx="163906" cy="108344"/>
            </a:xfrm>
            <a:prstGeom prst="rect">
              <a:avLst/>
            </a:prstGeom>
            <a:ln>
              <a:noFill/>
            </a:ln>
          </p:spPr>
        </p:pic>
        <p:pic>
          <p:nvPicPr>
            <p:cNvPr id="59" name="Picture 58" descr="uk.png"/>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6033093" y="6624268"/>
              <a:ext cx="163906" cy="108344"/>
            </a:xfrm>
            <a:prstGeom prst="rect">
              <a:avLst/>
            </a:prstGeom>
            <a:ln>
              <a:noFill/>
            </a:ln>
          </p:spPr>
        </p:pic>
      </p:grpSp>
      <p:pic>
        <p:nvPicPr>
          <p:cNvPr id="60" name="Picture 59"/>
          <p:cNvPicPr>
            <a:picLocks noChangeAspect="1"/>
          </p:cNvPicPr>
          <p:nvPr userDrawn="1"/>
        </p:nvPicPr>
        <p:blipFill rotWithShape="1">
          <a:blip r:embed="rId28" cstate="screen">
            <a:extLst>
              <a:ext uri="{28A0092B-C50C-407E-A947-70E740481C1C}">
                <a14:useLocalDpi xmlns:a14="http://schemas.microsoft.com/office/drawing/2010/main"/>
              </a:ext>
            </a:extLst>
          </a:blip>
          <a:srcRect b="-31434"/>
          <a:stretch/>
        </p:blipFill>
        <p:spPr>
          <a:xfrm>
            <a:off x="7794689" y="4916130"/>
            <a:ext cx="1196912" cy="144000"/>
          </a:xfrm>
          <a:prstGeom prst="rect">
            <a:avLst/>
          </a:prstGeom>
        </p:spPr>
      </p:pic>
      <p:cxnSp>
        <p:nvCxnSpPr>
          <p:cNvPr id="61" name="Straight Connector 60"/>
          <p:cNvCxnSpPr/>
          <p:nvPr userDrawn="1"/>
        </p:nvCxnSpPr>
        <p:spPr>
          <a:xfrm>
            <a:off x="165932"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38" name="Picture 37" descr="si.png"/>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a:off x="6427085" y="4915370"/>
            <a:ext cx="163385" cy="108000"/>
          </a:xfrm>
          <a:prstGeom prst="rect">
            <a:avLst/>
          </a:prstGeom>
        </p:spPr>
      </p:pic>
    </p:spTree>
    <p:extLst>
      <p:ext uri="{BB962C8B-B14F-4D97-AF65-F5344CB8AC3E}">
        <p14:creationId xmlns:p14="http://schemas.microsoft.com/office/powerpoint/2010/main" val="815449446"/>
      </p:ext>
    </p:extLst>
  </p:cSld>
  <p:clrMapOvr>
    <a:masterClrMapping/>
  </p:clrMapOvr>
  <p:timing>
    <p:tnLst>
      <p:par>
        <p:cTn id="1" dur="indefinite" restart="never" nodeType="tmRoot"/>
      </p:par>
    </p:tnLst>
  </p:timing>
  <p:hf sldNum="0" hd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idx="1"/>
          </p:nvPr>
        </p:nvSpPr>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3506930664"/>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116516561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9574302"/>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099"/>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16713"/>
            <a:ext cx="5016500" cy="79058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1414" tIns="45707" rIns="91414" bIns="45707" anchor="b">
            <a:spAutoFit/>
          </a:bodyPr>
          <a:lstStyle/>
          <a:p>
            <a:pPr>
              <a:spcBef>
                <a:spcPct val="50000"/>
              </a:spcBef>
            </a:pPr>
            <a:r>
              <a:rPr lang="en-US" sz="800" smtClean="0">
                <a:solidFill>
                  <a:srgbClr val="000000"/>
                </a:solidFill>
              </a:rPr>
              <a:t>Issue/Revision: 0.0</a:t>
            </a:r>
          </a:p>
          <a:p>
            <a:pPr>
              <a:spcBef>
                <a:spcPct val="50000"/>
              </a:spcBef>
            </a:pPr>
            <a:r>
              <a:rPr lang="en-US" sz="800" smtClean="0">
                <a:solidFill>
                  <a:srgbClr val="000000"/>
                </a:solidFill>
              </a:rPr>
              <a:t>Reference: </a:t>
            </a:r>
          </a:p>
          <a:p>
            <a:pPr>
              <a:spcBef>
                <a:spcPct val="50000"/>
              </a:spcBef>
            </a:pPr>
            <a:r>
              <a:rPr lang="en-US" sz="800" smtClean="0">
                <a:solidFill>
                  <a:srgbClr val="000000"/>
                </a:solidFill>
              </a:rPr>
              <a:t>Status: </a:t>
            </a:r>
          </a:p>
          <a:p>
            <a:pPr>
              <a:spcBef>
                <a:spcPct val="50000"/>
              </a:spcBef>
            </a:pPr>
            <a:r>
              <a:rPr lang="en-US" sz="800" smtClean="0">
                <a:solidFill>
                  <a:srgbClr val="000000"/>
                </a:solidFill>
              </a:rPr>
              <a:t>ESA UNCLASSIFIED - For Official Use</a:t>
            </a:r>
            <a:endParaRPr lang="en-GB" sz="800" dirty="0">
              <a:solidFill>
                <a:srgbClr val="000000"/>
              </a:solidFill>
            </a:endParaRPr>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5"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3"/>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3956064435"/>
      </p:ext>
    </p:extLst>
  </p:cSld>
  <p:clrMapOvr>
    <a:masterClrMapping/>
  </p:clrMapOvr>
  <p:timing>
    <p:tnLst>
      <p:par>
        <p:cTn id="1" dur="indefinite" restart="never" nodeType="tmRoot"/>
      </p:par>
    </p:tnLst>
  </p:timing>
  <p:hf sldNum="0" hd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3"/>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658" indent="-272966">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2059614854"/>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49" indent="0">
              <a:buNone/>
              <a:defRPr sz="1800"/>
            </a:lvl2pPr>
            <a:lvl3pPr marL="914105" indent="0">
              <a:buNone/>
              <a:defRPr sz="1600"/>
            </a:lvl3pPr>
            <a:lvl4pPr marL="1371158" indent="0">
              <a:buNone/>
              <a:defRPr sz="1400"/>
            </a:lvl4pPr>
            <a:lvl5pPr marL="1828208" indent="0">
              <a:buNone/>
              <a:defRPr sz="1400"/>
            </a:lvl5pPr>
            <a:lvl6pPr marL="2285259" indent="0">
              <a:buNone/>
              <a:defRPr sz="1400"/>
            </a:lvl6pPr>
            <a:lvl7pPr marL="2742305" indent="0">
              <a:buNone/>
              <a:defRPr sz="1400"/>
            </a:lvl7pPr>
            <a:lvl8pPr marL="3199360" indent="0">
              <a:buNone/>
              <a:defRPr sz="1400"/>
            </a:lvl8pPr>
            <a:lvl9pPr marL="3656413"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4244930736"/>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87310307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Date Placeholder 3"/>
          <p:cNvSpPr>
            <a:spLocks noGrp="1"/>
          </p:cNvSpPr>
          <p:nvPr>
            <p:ph type="dt" sz="half" idx="10"/>
          </p:nvPr>
        </p:nvSpPr>
        <p:spPr/>
        <p:txBody>
          <a:bodyPr/>
          <a:lstStyle/>
          <a:p>
            <a:fld id="{C6918AAF-CE24-3542-9ED6-E4EE86624496}" type="datetimeFigureOut">
              <a:rPr lang="en-US" smtClean="0"/>
              <a:t>10/17/2018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B8C7F34-962E-5C46-A517-BC8DD47DCCA6}" type="slidenum">
              <a:rPr lang="en-GB" smtClean="0"/>
              <a:t>‹#›</a:t>
            </a:fld>
            <a:endParaRPr lang="en-GB"/>
          </a:p>
        </p:txBody>
      </p:sp>
    </p:spTree>
    <p:extLst>
      <p:ext uri="{BB962C8B-B14F-4D97-AF65-F5344CB8AC3E}">
        <p14:creationId xmlns:p14="http://schemas.microsoft.com/office/powerpoint/2010/main" val="12065283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59"/>
            <a:ext cx="3896416" cy="371493"/>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70"/>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2645332128"/>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2304904862"/>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228031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6"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4"/>
            <a:ext cx="2846388" cy="3243263"/>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9712726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49" indent="0">
              <a:buNone/>
              <a:defRPr sz="2800"/>
            </a:lvl2pPr>
            <a:lvl3pPr marL="914105" indent="0">
              <a:buNone/>
              <a:defRPr sz="2400"/>
            </a:lvl3pPr>
            <a:lvl4pPr marL="1371158" indent="0">
              <a:buNone/>
              <a:defRPr sz="2000"/>
            </a:lvl4pPr>
            <a:lvl5pPr marL="1828208" indent="0">
              <a:buNone/>
              <a:defRPr sz="2000"/>
            </a:lvl5pPr>
            <a:lvl6pPr marL="2285259" indent="0">
              <a:buNone/>
              <a:defRPr sz="2000"/>
            </a:lvl6pPr>
            <a:lvl7pPr marL="2742305" indent="0">
              <a:buNone/>
              <a:defRPr sz="2000"/>
            </a:lvl7pPr>
            <a:lvl8pPr marL="3199360" indent="0">
              <a:buNone/>
              <a:defRPr sz="2000"/>
            </a:lvl8pPr>
            <a:lvl9pPr marL="3656413"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89"/>
            <a:ext cx="5932800" cy="464345"/>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17414732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3"/>
            <a:ext cx="584200" cy="423863"/>
          </a:xfrm>
          <a:prstGeom prst="rect">
            <a:avLst/>
          </a:prstGeom>
        </p:spPr>
        <p:txBody>
          <a:bodyPr lIns="91424" tIns="45712" rIns="91424" bIns="45712"/>
          <a:lstStyle>
            <a:lvl1pPr fontAlgn="base" hangingPunct="1">
              <a:spcBef>
                <a:spcPct val="0"/>
              </a:spcBef>
              <a:spcAft>
                <a:spcPct val="0"/>
              </a:spcAft>
              <a:defRPr sz="2400" kern="1200">
                <a:solidFill>
                  <a:srgbClr val="000000"/>
                </a:solidFill>
                <a:uFillTx/>
                <a:latin typeface="Verdana" pitchFamily="34" charset="0"/>
              </a:defRPr>
            </a:lvl1pPr>
          </a:lstStyle>
          <a:p>
            <a:pPr>
              <a:defRPr/>
            </a:pPr>
            <a:fld id="{8A06C2F6-B608-4AAD-BC19-C9F7439202BE}" type="slidenum">
              <a:rPr/>
              <a:pPr>
                <a:defRPr/>
              </a:pPr>
              <a:t>‹#›</a:t>
            </a:fld>
            <a:endParaRPr/>
          </a:p>
        </p:txBody>
      </p:sp>
    </p:spTree>
    <p:extLst>
      <p:ext uri="{BB962C8B-B14F-4D97-AF65-F5344CB8AC3E}">
        <p14:creationId xmlns:p14="http://schemas.microsoft.com/office/powerpoint/2010/main" val="1085747041"/>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32" name="Picture 31"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47" y="-2000251"/>
            <a:ext cx="5143501" cy="9144001"/>
          </a:xfrm>
          <a:prstGeom prst="rect">
            <a:avLst/>
          </a:prstGeom>
        </p:spPr>
      </p:pic>
      <p:pic>
        <p:nvPicPr>
          <p:cNvPr id="33" name="Picture 32"/>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7" y="156199"/>
            <a:ext cx="1210456" cy="468000"/>
          </a:xfrm>
          <a:prstGeom prst="rect">
            <a:avLst/>
          </a:prstGeom>
        </p:spPr>
      </p:pic>
      <p:sp>
        <p:nvSpPr>
          <p:cNvPr id="56323" name="Rectangle 2"/>
          <p:cNvSpPr>
            <a:spLocks noGrp="1" noChangeArrowheads="1"/>
          </p:cNvSpPr>
          <p:nvPr>
            <p:ph type="subTitle" idx="1"/>
          </p:nvPr>
        </p:nvSpPr>
        <p:spPr>
          <a:xfrm>
            <a:off x="425935" y="2759989"/>
            <a:ext cx="7948800" cy="413190"/>
          </a:xfrm>
          <a:solidFill>
            <a:srgbClr val="0070C0"/>
          </a:solidFill>
        </p:spPr>
        <p:txBody>
          <a:bodyPr wrap="square">
            <a:spAutoFit/>
          </a:bodyPr>
          <a:lstStyle>
            <a:lvl1pPr marL="0" indent="0">
              <a:buFont typeface="Verdana" pitchFamily="34" charset="0"/>
              <a:buNone/>
              <a:defRPr sz="18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485" y="1585864"/>
            <a:ext cx="7947025" cy="584776"/>
          </a:xfrm>
        </p:spPr>
        <p:txBody>
          <a:bodyPr/>
          <a:lstStyle>
            <a:lvl1pPr>
              <a:defRPr sz="3200">
                <a:solidFill>
                  <a:schemeClr val="bg1">
                    <a:lumMod val="95000"/>
                  </a:schemeClr>
                </a:solidFill>
              </a:defRPr>
            </a:lvl1pPr>
          </a:lstStyle>
          <a:p>
            <a:pPr lvl="0"/>
            <a:r>
              <a:rPr lang="en-US" noProof="0" dirty="0" smtClean="0"/>
              <a:t>Click to edit Master title style</a:t>
            </a:r>
            <a:endParaRPr lang="en-GB" noProof="0" dirty="0" smtClean="0"/>
          </a:p>
        </p:txBody>
      </p:sp>
      <p:pic>
        <p:nvPicPr>
          <p:cNvPr id="56344" name="Picture 24" descr="PPT_Header02" hidden="1"/>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1"/>
            <a:ext cx="9144000" cy="903685"/>
          </a:xfrm>
          <a:prstGeom prst="rect">
            <a:avLst/>
          </a:prstGeom>
          <a:noFill/>
          <a:extLst>
            <a:ext uri="{909E8E84-426E-40dd-AFC4-6F175D3DCCD1}">
              <a14:hiddenFill xmlns:a14="http://schemas.microsoft.com/office/drawing/2010/main" xmlns="">
                <a:solidFill>
                  <a:srgbClr val="FFFFFF"/>
                </a:solidFill>
              </a14:hiddenFill>
            </a:ext>
          </a:extLst>
        </p:spPr>
      </p:pic>
      <p:sp>
        <p:nvSpPr>
          <p:cNvPr id="34" name="Text Box 38"/>
          <p:cNvSpPr txBox="1">
            <a:spLocks noChangeArrowheads="1"/>
          </p:cNvSpPr>
          <p:nvPr userDrawn="1"/>
        </p:nvSpPr>
        <p:spPr bwMode="auto">
          <a:xfrm>
            <a:off x="162824" y="4571668"/>
            <a:ext cx="5016500" cy="2143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a:spAutoFit/>
          </a:bodyPr>
          <a:lstStyle/>
          <a:p>
            <a:pPr>
              <a:spcBef>
                <a:spcPct val="50000"/>
              </a:spcBef>
            </a:pPr>
            <a:r>
              <a:rPr lang="en-US" sz="800" dirty="0" smtClean="0">
                <a:solidFill>
                  <a:srgbClr val="FFFFFF">
                    <a:lumMod val="85000"/>
                  </a:srgbClr>
                </a:solidFill>
              </a:rPr>
              <a:t>ESA UNCLASSIFIED - For Official Use</a:t>
            </a:r>
            <a:endParaRPr lang="en-GB" sz="800" dirty="0">
              <a:solidFill>
                <a:srgbClr val="FFFFFF">
                  <a:lumMod val="85000"/>
                </a:srgbClr>
              </a:solidFill>
            </a:endParaRPr>
          </a:p>
        </p:txBody>
      </p:sp>
      <p:grpSp>
        <p:nvGrpSpPr>
          <p:cNvPr id="35" name="Group 34"/>
          <p:cNvGrpSpPr/>
          <p:nvPr userDrawn="1"/>
        </p:nvGrpSpPr>
        <p:grpSpPr>
          <a:xfrm>
            <a:off x="119194" y="4916130"/>
            <a:ext cx="6802386" cy="111519"/>
            <a:chOff x="171652" y="6621093"/>
            <a:chExt cx="6802386" cy="111519"/>
          </a:xfrm>
        </p:grpSpPr>
        <p:pic>
          <p:nvPicPr>
            <p:cNvPr id="36" name="Picture 35"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37" name="Picture 36"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39" name="Picture 38"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0" name="Picture 39"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1" name="Picture 40"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2" name="Picture 41"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3" name="Picture 42"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4" name="Picture 43"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5" name="Picture 44"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46" name="Picture 45"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47" name="Picture 46"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48" name="Picture 47"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49" name="Picture 48"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0" name="Picture 49"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1" name="Picture 50"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2" name="Picture 51"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3" name="Picture 52"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4" name="Picture 53"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5" name="Picture 54"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56" name="Picture 55"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57" name="Picture 56"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58" name="Picture 57"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59" name="Picture 58"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60" name="Picture 59"/>
          <p:cNvPicPr>
            <a:picLocks noChangeAspect="1"/>
          </p:cNvPicPr>
          <p:nvPr userDrawn="1"/>
        </p:nvPicPr>
        <p:blipFill rotWithShape="1">
          <a:blip r:embed="rId28" cstate="print">
            <a:extLst>
              <a:ext uri="{28A0092B-C50C-407E-A947-70E740481C1C}">
                <a14:useLocalDpi xmlns:a14="http://schemas.microsoft.com/office/drawing/2010/main" val="0"/>
              </a:ext>
            </a:extLst>
          </a:blip>
          <a:srcRect t="83098" b="-5313"/>
          <a:stretch/>
        </p:blipFill>
        <p:spPr>
          <a:xfrm>
            <a:off x="7794689" y="4916130"/>
            <a:ext cx="1196912" cy="144000"/>
          </a:xfrm>
          <a:prstGeom prst="rect">
            <a:avLst/>
          </a:prstGeom>
        </p:spPr>
      </p:pic>
      <p:cxnSp>
        <p:nvCxnSpPr>
          <p:cNvPr id="61" name="Straight Connector 60"/>
          <p:cNvCxnSpPr/>
          <p:nvPr userDrawn="1"/>
        </p:nvCxnSpPr>
        <p:spPr>
          <a:xfrm>
            <a:off x="165932"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38" name="Picture 37" descr="si.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spTree>
    <p:extLst>
      <p:ext uri="{BB962C8B-B14F-4D97-AF65-F5344CB8AC3E}">
        <p14:creationId xmlns:p14="http://schemas.microsoft.com/office/powerpoint/2010/main" val="3275027088"/>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4238712835"/>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62"/>
            <a:ext cx="7789050" cy="1323439"/>
          </a:xfrm>
        </p:spPr>
        <p:txBody>
          <a:bodyPr anchor="t"/>
          <a:lstStyle>
            <a:lvl1pPr algn="l">
              <a:defRPr sz="4000" b="0" cap="all">
                <a:solidFill>
                  <a:srgbClr val="0098DB"/>
                </a:solidFill>
              </a:defRPr>
            </a:lvl1pPr>
          </a:lstStyle>
          <a:p>
            <a:r>
              <a:rPr lang="en-US" noProof="0" dirty="0" smtClean="0"/>
              <a:t>Click to edit Master title style</a:t>
            </a:r>
            <a:endParaRPr lang="en-GB" noProof="0" dirty="0"/>
          </a:p>
        </p:txBody>
      </p:sp>
      <p:sp>
        <p:nvSpPr>
          <p:cNvPr id="3" name="Text Placeholder 2"/>
          <p:cNvSpPr>
            <a:spLocks noGrp="1"/>
          </p:cNvSpPr>
          <p:nvPr>
            <p:ph type="body" idx="1"/>
          </p:nvPr>
        </p:nvSpPr>
        <p:spPr>
          <a:xfrm>
            <a:off x="612000" y="1347221"/>
            <a:ext cx="778905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1731394251"/>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0"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144623953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GB" smtClean="0"/>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C6918AAF-CE24-3542-9ED6-E4EE86624496}" type="datetimeFigureOut">
              <a:rPr lang="en-US" smtClean="0"/>
              <a:t>10/17/2018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B8C7F34-962E-5C46-A517-BC8DD47DCCA6}" type="slidenum">
              <a:rPr lang="en-GB" smtClean="0"/>
              <a:t>‹#›</a:t>
            </a:fld>
            <a:endParaRPr lang="en-GB"/>
          </a:p>
        </p:txBody>
      </p:sp>
    </p:spTree>
    <p:extLst>
      <p:ext uri="{BB962C8B-B14F-4D97-AF65-F5344CB8AC3E}">
        <p14:creationId xmlns:p14="http://schemas.microsoft.com/office/powerpoint/2010/main" val="29783791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5" y="1250156"/>
            <a:ext cx="3896416" cy="371493"/>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57"/>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1"/>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6" y="149150"/>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567225941"/>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4254498409"/>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9462222"/>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3" y="1250157"/>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01"/>
            <a:ext cx="2846388" cy="32432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6" y="149150"/>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577199267"/>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4872"/>
            <a:ext cx="5932800" cy="307777"/>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6"/>
            <a:ext cx="5932488" cy="2543176"/>
          </a:xfrm>
        </p:spPr>
        <p:txBody>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76"/>
            <a:ext cx="5932800" cy="46434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1721013150"/>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2279239624"/>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099"/>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16713"/>
            <a:ext cx="5016500" cy="79058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1414" tIns="45707" rIns="91414" bIns="45707" anchor="b">
            <a:spAutoFit/>
          </a:bodyPr>
          <a:lstStyle/>
          <a:p>
            <a:pPr>
              <a:spcBef>
                <a:spcPct val="50000"/>
              </a:spcBef>
            </a:pPr>
            <a:r>
              <a:rPr lang="en-US" sz="800" smtClean="0">
                <a:solidFill>
                  <a:srgbClr val="000000"/>
                </a:solidFill>
              </a:rPr>
              <a:t>Issue/Revision: 0.0</a:t>
            </a:r>
          </a:p>
          <a:p>
            <a:pPr>
              <a:spcBef>
                <a:spcPct val="50000"/>
              </a:spcBef>
            </a:pPr>
            <a:r>
              <a:rPr lang="en-US" sz="800" smtClean="0">
                <a:solidFill>
                  <a:srgbClr val="000000"/>
                </a:solidFill>
              </a:rPr>
              <a:t>Reference: </a:t>
            </a:r>
          </a:p>
          <a:p>
            <a:pPr>
              <a:spcBef>
                <a:spcPct val="50000"/>
              </a:spcBef>
            </a:pPr>
            <a:r>
              <a:rPr lang="en-US" sz="800" smtClean="0">
                <a:solidFill>
                  <a:srgbClr val="000000"/>
                </a:solidFill>
              </a:rPr>
              <a:t>Status: </a:t>
            </a:r>
          </a:p>
          <a:p>
            <a:pPr>
              <a:spcBef>
                <a:spcPct val="50000"/>
              </a:spcBef>
            </a:pPr>
            <a:r>
              <a:rPr lang="en-US" sz="800" smtClean="0">
                <a:solidFill>
                  <a:srgbClr val="000000"/>
                </a:solidFill>
              </a:rPr>
              <a:t>ESA UNCLASSIFIED - For Official Use</a:t>
            </a:r>
            <a:endParaRPr lang="en-GB" sz="800" dirty="0">
              <a:solidFill>
                <a:srgbClr val="000000"/>
              </a:solidFill>
            </a:endParaRPr>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5"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3"/>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337598747"/>
      </p:ext>
    </p:extLst>
  </p:cSld>
  <p:clrMapOvr>
    <a:masterClrMapping/>
  </p:clrMapOvr>
  <p:timing>
    <p:tnLst>
      <p:par>
        <p:cTn id="1" dur="indefinite" restart="never" nodeType="tmRoot"/>
      </p:par>
    </p:tnLst>
  </p:timing>
  <p:hf sldNum="0" hd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3"/>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658" indent="-272966">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396438093"/>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49" indent="0">
              <a:buNone/>
              <a:defRPr sz="1800"/>
            </a:lvl2pPr>
            <a:lvl3pPr marL="914105" indent="0">
              <a:buNone/>
              <a:defRPr sz="1600"/>
            </a:lvl3pPr>
            <a:lvl4pPr marL="1371158" indent="0">
              <a:buNone/>
              <a:defRPr sz="1400"/>
            </a:lvl4pPr>
            <a:lvl5pPr marL="1828208" indent="0">
              <a:buNone/>
              <a:defRPr sz="1400"/>
            </a:lvl5pPr>
            <a:lvl6pPr marL="2285259" indent="0">
              <a:buNone/>
              <a:defRPr sz="1400"/>
            </a:lvl6pPr>
            <a:lvl7pPr marL="2742305" indent="0">
              <a:buNone/>
              <a:defRPr sz="1400"/>
            </a:lvl7pPr>
            <a:lvl8pPr marL="3199360" indent="0">
              <a:buNone/>
              <a:defRPr sz="1400"/>
            </a:lvl8pPr>
            <a:lvl9pPr marL="3656413"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2030184946"/>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404822138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5" name="Date Placeholder 4"/>
          <p:cNvSpPr>
            <a:spLocks noGrp="1"/>
          </p:cNvSpPr>
          <p:nvPr>
            <p:ph type="dt" sz="half" idx="10"/>
          </p:nvPr>
        </p:nvSpPr>
        <p:spPr/>
        <p:txBody>
          <a:bodyPr/>
          <a:lstStyle/>
          <a:p>
            <a:fld id="{C6918AAF-CE24-3542-9ED6-E4EE86624496}" type="datetimeFigureOut">
              <a:rPr lang="en-US" smtClean="0"/>
              <a:t>10/17/2018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B8C7F34-962E-5C46-A517-BC8DD47DCCA6}" type="slidenum">
              <a:rPr lang="en-GB" smtClean="0"/>
              <a:t>‹#›</a:t>
            </a:fld>
            <a:endParaRPr lang="en-GB"/>
          </a:p>
        </p:txBody>
      </p:sp>
    </p:spTree>
    <p:extLst>
      <p:ext uri="{BB962C8B-B14F-4D97-AF65-F5344CB8AC3E}">
        <p14:creationId xmlns:p14="http://schemas.microsoft.com/office/powerpoint/2010/main" val="1339857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59"/>
            <a:ext cx="3896416" cy="371493"/>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70"/>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742951986"/>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4272201876"/>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73213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6"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4"/>
            <a:ext cx="2846388" cy="3243263"/>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10162103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49" indent="0">
              <a:buNone/>
              <a:defRPr sz="2800"/>
            </a:lvl2pPr>
            <a:lvl3pPr marL="914105" indent="0">
              <a:buNone/>
              <a:defRPr sz="2400"/>
            </a:lvl3pPr>
            <a:lvl4pPr marL="1371158" indent="0">
              <a:buNone/>
              <a:defRPr sz="2000"/>
            </a:lvl4pPr>
            <a:lvl5pPr marL="1828208" indent="0">
              <a:buNone/>
              <a:defRPr sz="2000"/>
            </a:lvl5pPr>
            <a:lvl6pPr marL="2285259" indent="0">
              <a:buNone/>
              <a:defRPr sz="2000"/>
            </a:lvl6pPr>
            <a:lvl7pPr marL="2742305" indent="0">
              <a:buNone/>
              <a:defRPr sz="2000"/>
            </a:lvl7pPr>
            <a:lvl8pPr marL="3199360" indent="0">
              <a:buNone/>
              <a:defRPr sz="2000"/>
            </a:lvl8pPr>
            <a:lvl9pPr marL="3656413"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89"/>
            <a:ext cx="5932800" cy="464345"/>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26484797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3"/>
            <a:ext cx="584200" cy="423863"/>
          </a:xfrm>
          <a:prstGeom prst="rect">
            <a:avLst/>
          </a:prstGeom>
        </p:spPr>
        <p:txBody>
          <a:bodyPr lIns="91424" tIns="45712" rIns="91424" bIns="45712"/>
          <a:lstStyle>
            <a:lvl1pPr fontAlgn="base" hangingPunct="1">
              <a:spcBef>
                <a:spcPct val="0"/>
              </a:spcBef>
              <a:spcAft>
                <a:spcPct val="0"/>
              </a:spcAft>
              <a:defRPr sz="2400" kern="1200">
                <a:solidFill>
                  <a:srgbClr val="000000"/>
                </a:solidFill>
                <a:uFillTx/>
                <a:latin typeface="Verdana" pitchFamily="34" charset="0"/>
              </a:defRPr>
            </a:lvl1pPr>
          </a:lstStyle>
          <a:p>
            <a:pPr>
              <a:defRPr/>
            </a:pPr>
            <a:fld id="{8A06C2F6-B608-4AAD-BC19-C9F7439202BE}" type="slidenum">
              <a:rPr/>
              <a:pPr>
                <a:defRPr/>
              </a:pPr>
              <a:t>‹#›</a:t>
            </a:fld>
            <a:endParaRPr/>
          </a:p>
        </p:txBody>
      </p:sp>
    </p:spTree>
    <p:extLst>
      <p:ext uri="{BB962C8B-B14F-4D97-AF65-F5344CB8AC3E}">
        <p14:creationId xmlns:p14="http://schemas.microsoft.com/office/powerpoint/2010/main" val="1523052496"/>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100"/>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37890"/>
            <a:ext cx="5016500" cy="7694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1342" tIns="45671" rIns="91342" bIns="45671" anchor="b">
            <a:spAutoFit/>
          </a:bodyPr>
          <a:lstStyle/>
          <a:p>
            <a:pPr algn="l" defTabSz="342585" fontAlgn="base" hangingPunct="1">
              <a:spcBef>
                <a:spcPct val="50000"/>
              </a:spcBef>
              <a:spcAft>
                <a:spcPct val="0"/>
              </a:spcAft>
            </a:pPr>
            <a:r>
              <a:rPr lang="en-US" sz="800" kern="1200" smtClean="0"/>
              <a:t>Issue/Revision: 0.0</a:t>
            </a:r>
          </a:p>
          <a:p>
            <a:pPr algn="l" defTabSz="342585" fontAlgn="base" hangingPunct="1">
              <a:spcBef>
                <a:spcPct val="50000"/>
              </a:spcBef>
              <a:spcAft>
                <a:spcPct val="0"/>
              </a:spcAft>
            </a:pPr>
            <a:r>
              <a:rPr lang="en-US" sz="800" kern="1200" smtClean="0"/>
              <a:t>Reference: </a:t>
            </a:r>
          </a:p>
          <a:p>
            <a:pPr algn="l" defTabSz="342585" fontAlgn="base" hangingPunct="1">
              <a:spcBef>
                <a:spcPct val="50000"/>
              </a:spcBef>
              <a:spcAft>
                <a:spcPct val="0"/>
              </a:spcAft>
            </a:pPr>
            <a:r>
              <a:rPr lang="en-US" sz="800" kern="1200" smtClean="0"/>
              <a:t>Status: </a:t>
            </a:r>
          </a:p>
          <a:p>
            <a:pPr algn="l" defTabSz="342585" fontAlgn="base" hangingPunct="1">
              <a:spcBef>
                <a:spcPct val="50000"/>
              </a:spcBef>
              <a:spcAft>
                <a:spcPct val="0"/>
              </a:spcAft>
            </a:pPr>
            <a:r>
              <a:rPr lang="en-US" sz="800" kern="1200" smtClean="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6"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419"/>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1534202265"/>
      </p:ext>
    </p:extLst>
  </p:cSld>
  <p:clrMapOvr>
    <a:masterClrMapping/>
  </p:clrMapOvr>
  <p:timing>
    <p:tnLst>
      <p:par>
        <p:cTn id="1" dur="indefinite" restart="never" nodeType="tmRoot"/>
      </p:par>
    </p:tnLst>
  </p:timing>
  <p:hf sldNum="0" hdr="0" dt="0"/>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4"/>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334" indent="-272714">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756955334"/>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6653" indent="0">
              <a:buNone/>
              <a:defRPr sz="1800"/>
            </a:lvl2pPr>
            <a:lvl3pPr marL="913277" indent="0">
              <a:buNone/>
              <a:defRPr sz="1600"/>
            </a:lvl3pPr>
            <a:lvl4pPr marL="1369934" indent="0">
              <a:buNone/>
              <a:defRPr sz="1400"/>
            </a:lvl4pPr>
            <a:lvl5pPr marL="1826570" indent="0">
              <a:buNone/>
              <a:defRPr sz="1400"/>
            </a:lvl5pPr>
            <a:lvl6pPr marL="2283207" indent="0">
              <a:buNone/>
              <a:defRPr sz="1400"/>
            </a:lvl6pPr>
            <a:lvl7pPr marL="2739822" indent="0">
              <a:buNone/>
              <a:defRPr sz="1400"/>
            </a:lvl7pPr>
            <a:lvl8pPr marL="3196480" indent="0">
              <a:buNone/>
              <a:defRPr sz="1400"/>
            </a:lvl8pPr>
            <a:lvl9pPr marL="3653137"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3531676276"/>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234813371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GB" smtClean="0"/>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7" name="Date Placeholder 6"/>
          <p:cNvSpPr>
            <a:spLocks noGrp="1"/>
          </p:cNvSpPr>
          <p:nvPr>
            <p:ph type="dt" sz="half" idx="10"/>
          </p:nvPr>
        </p:nvSpPr>
        <p:spPr/>
        <p:txBody>
          <a:bodyPr/>
          <a:lstStyle/>
          <a:p>
            <a:fld id="{C6918AAF-CE24-3542-9ED6-E4EE86624496}" type="datetimeFigureOut">
              <a:rPr lang="en-US" smtClean="0"/>
              <a:t>10/17/2018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B8C7F34-962E-5C46-A517-BC8DD47DCCA6}" type="slidenum">
              <a:rPr lang="en-GB" smtClean="0"/>
              <a:t>‹#›</a:t>
            </a:fld>
            <a:endParaRPr lang="en-GB"/>
          </a:p>
        </p:txBody>
      </p:sp>
    </p:spTree>
    <p:extLst>
      <p:ext uri="{BB962C8B-B14F-4D97-AF65-F5344CB8AC3E}">
        <p14:creationId xmlns:p14="http://schemas.microsoft.com/office/powerpoint/2010/main" val="13917462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6653" indent="0">
              <a:buNone/>
              <a:defRPr sz="2000" b="1"/>
            </a:lvl2pPr>
            <a:lvl3pPr marL="913277" indent="0">
              <a:buNone/>
              <a:defRPr sz="1800" b="1"/>
            </a:lvl3pPr>
            <a:lvl4pPr marL="1369934" indent="0">
              <a:buNone/>
              <a:defRPr sz="1600" b="1"/>
            </a:lvl4pPr>
            <a:lvl5pPr marL="1826570" indent="0">
              <a:buNone/>
              <a:defRPr sz="1600" b="1"/>
            </a:lvl5pPr>
            <a:lvl6pPr marL="2283207" indent="0">
              <a:buNone/>
              <a:defRPr sz="1600" b="1"/>
            </a:lvl6pPr>
            <a:lvl7pPr marL="2739822" indent="0">
              <a:buNone/>
              <a:defRPr sz="1600" b="1"/>
            </a:lvl7pPr>
            <a:lvl8pPr marL="3196480" indent="0">
              <a:buNone/>
              <a:defRPr sz="1600" b="1"/>
            </a:lvl8pPr>
            <a:lvl9pPr marL="3653137"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60"/>
            <a:ext cx="3896416" cy="371493"/>
          </a:xfrm>
        </p:spPr>
        <p:txBody>
          <a:bodyPr anchor="b"/>
          <a:lstStyle>
            <a:lvl1pPr marL="0" indent="0">
              <a:buNone/>
              <a:defRPr sz="1600" b="1"/>
            </a:lvl1pPr>
            <a:lvl2pPr marL="456653" indent="0">
              <a:buNone/>
              <a:defRPr sz="2000" b="1"/>
            </a:lvl2pPr>
            <a:lvl3pPr marL="913277" indent="0">
              <a:buNone/>
              <a:defRPr sz="1800" b="1"/>
            </a:lvl3pPr>
            <a:lvl4pPr marL="1369934" indent="0">
              <a:buNone/>
              <a:defRPr sz="1600" b="1"/>
            </a:lvl4pPr>
            <a:lvl5pPr marL="1826570" indent="0">
              <a:buNone/>
              <a:defRPr sz="1600" b="1"/>
            </a:lvl5pPr>
            <a:lvl6pPr marL="2283207" indent="0">
              <a:buNone/>
              <a:defRPr sz="1600" b="1"/>
            </a:lvl6pPr>
            <a:lvl7pPr marL="2739822" indent="0">
              <a:buNone/>
              <a:defRPr sz="1600" b="1"/>
            </a:lvl7pPr>
            <a:lvl8pPr marL="3196480" indent="0">
              <a:buNone/>
              <a:defRPr sz="1600" b="1"/>
            </a:lvl8pPr>
            <a:lvl9pPr marL="3653137"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78"/>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8" y="149154"/>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2458755558"/>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4"/>
            <a:ext cx="7174846" cy="430887"/>
          </a:xfrm>
          <a:prstGeom prst="rect">
            <a:avLst/>
          </a:prstGeom>
          <a:noFill/>
          <a:ln>
            <a:noFill/>
          </a:ln>
          <a:extLst/>
        </p:spPr>
        <p:txBody>
          <a:bodyPr vert="horz" wrap="square" lIns="91342" tIns="45671" rIns="91342" bIns="45671"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1115650031"/>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356111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73"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5"/>
            <a:ext cx="2846388" cy="3243263"/>
          </a:xfrm>
        </p:spPr>
        <p:txBody>
          <a:bodyPr/>
          <a:lstStyle>
            <a:lvl1pPr marL="0" indent="0">
              <a:buNone/>
              <a:defRPr sz="1400"/>
            </a:lvl1pPr>
            <a:lvl2pPr marL="456653" indent="0">
              <a:buNone/>
              <a:defRPr sz="1200"/>
            </a:lvl2pPr>
            <a:lvl3pPr marL="913277" indent="0">
              <a:buNone/>
              <a:defRPr sz="1000"/>
            </a:lvl3pPr>
            <a:lvl4pPr marL="1369934" indent="0">
              <a:buNone/>
              <a:defRPr sz="900"/>
            </a:lvl4pPr>
            <a:lvl5pPr marL="1826570" indent="0">
              <a:buNone/>
              <a:defRPr sz="900"/>
            </a:lvl5pPr>
            <a:lvl6pPr marL="2283207" indent="0">
              <a:buNone/>
              <a:defRPr sz="900"/>
            </a:lvl6pPr>
            <a:lvl7pPr marL="2739822" indent="0">
              <a:buNone/>
              <a:defRPr sz="900"/>
            </a:lvl7pPr>
            <a:lvl8pPr marL="3196480" indent="0">
              <a:buNone/>
              <a:defRPr sz="900"/>
            </a:lvl8pPr>
            <a:lvl9pPr marL="3653137"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8" y="149154"/>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297156181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6653" indent="0">
              <a:buNone/>
              <a:defRPr sz="2800"/>
            </a:lvl2pPr>
            <a:lvl3pPr marL="913277" indent="0">
              <a:buNone/>
              <a:defRPr sz="2400"/>
            </a:lvl3pPr>
            <a:lvl4pPr marL="1369934" indent="0">
              <a:buNone/>
              <a:defRPr sz="2000"/>
            </a:lvl4pPr>
            <a:lvl5pPr marL="1826570" indent="0">
              <a:buNone/>
              <a:defRPr sz="2000"/>
            </a:lvl5pPr>
            <a:lvl6pPr marL="2283207" indent="0">
              <a:buNone/>
              <a:defRPr sz="2000"/>
            </a:lvl6pPr>
            <a:lvl7pPr marL="2739822" indent="0">
              <a:buNone/>
              <a:defRPr sz="2000"/>
            </a:lvl7pPr>
            <a:lvl8pPr marL="3196480" indent="0">
              <a:buNone/>
              <a:defRPr sz="2000"/>
            </a:lvl8pPr>
            <a:lvl9pPr marL="3653137"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125"/>
            <a:ext cx="5932800" cy="464345"/>
          </a:xfrm>
        </p:spPr>
        <p:txBody>
          <a:bodyPr/>
          <a:lstStyle>
            <a:lvl1pPr marL="0" indent="0">
              <a:buNone/>
              <a:defRPr sz="1400"/>
            </a:lvl1pPr>
            <a:lvl2pPr marL="456653" indent="0">
              <a:buNone/>
              <a:defRPr sz="1200"/>
            </a:lvl2pPr>
            <a:lvl3pPr marL="913277" indent="0">
              <a:buNone/>
              <a:defRPr sz="1000"/>
            </a:lvl3pPr>
            <a:lvl4pPr marL="1369934" indent="0">
              <a:buNone/>
              <a:defRPr sz="900"/>
            </a:lvl4pPr>
            <a:lvl5pPr marL="1826570" indent="0">
              <a:buNone/>
              <a:defRPr sz="900"/>
            </a:lvl5pPr>
            <a:lvl6pPr marL="2283207" indent="0">
              <a:buNone/>
              <a:defRPr sz="900"/>
            </a:lvl6pPr>
            <a:lvl7pPr marL="2739822" indent="0">
              <a:buNone/>
              <a:defRPr sz="900"/>
            </a:lvl7pPr>
            <a:lvl8pPr marL="3196480" indent="0">
              <a:buNone/>
              <a:defRPr sz="900"/>
            </a:lvl8pPr>
            <a:lvl9pPr marL="3653137"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18343249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99"/>
            <a:ext cx="584200" cy="423863"/>
          </a:xfrm>
          <a:prstGeom prst="rect">
            <a:avLst/>
          </a:prstGeom>
        </p:spPr>
        <p:txBody>
          <a:bodyPr lIns="91352" tIns="45676" rIns="91352" bIns="45676"/>
          <a:lstStyle>
            <a:lvl1pPr fontAlgn="base" hangingPunct="1">
              <a:spcBef>
                <a:spcPct val="0"/>
              </a:spcBef>
              <a:spcAft>
                <a:spcPct val="0"/>
              </a:spcAft>
              <a:defRPr sz="2400" kern="1200">
                <a:solidFill>
                  <a:srgbClr val="000000"/>
                </a:solidFill>
                <a:uFillTx/>
                <a:latin typeface="Verdana" pitchFamily="34" charset="0"/>
              </a:defRPr>
            </a:lvl1pPr>
          </a:lstStyle>
          <a:p>
            <a:pPr algn="l" defTabSz="342585">
              <a:defRPr/>
            </a:pPr>
            <a:fld id="{8A06C2F6-B608-4AAD-BC19-C9F7439202BE}" type="slidenum">
              <a:rPr lang="en-GB" smtClean="0"/>
              <a:pPr algn="l" defTabSz="342585">
                <a:defRPr/>
              </a:pPr>
              <a:t>‹#›</a:t>
            </a:fld>
            <a:endParaRPr lang="en-GB"/>
          </a:p>
        </p:txBody>
      </p:sp>
    </p:spTree>
    <p:extLst>
      <p:ext uri="{BB962C8B-B14F-4D97-AF65-F5344CB8AC3E}">
        <p14:creationId xmlns:p14="http://schemas.microsoft.com/office/powerpoint/2010/main" val="1587301492"/>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099"/>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16715"/>
            <a:ext cx="5016500" cy="79058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1410" tIns="45705" rIns="91410" bIns="45705" anchor="b">
            <a:spAutoFit/>
          </a:bodyPr>
          <a:lstStyle/>
          <a:p>
            <a:pPr>
              <a:spcBef>
                <a:spcPct val="50000"/>
              </a:spcBef>
            </a:pPr>
            <a:r>
              <a:rPr lang="en-US" sz="800" smtClean="0">
                <a:solidFill>
                  <a:srgbClr val="000000"/>
                </a:solidFill>
              </a:rPr>
              <a:t>Issue/Revision: 0.0</a:t>
            </a:r>
          </a:p>
          <a:p>
            <a:pPr>
              <a:spcBef>
                <a:spcPct val="50000"/>
              </a:spcBef>
            </a:pPr>
            <a:r>
              <a:rPr lang="en-US" sz="800" smtClean="0">
                <a:solidFill>
                  <a:srgbClr val="000000"/>
                </a:solidFill>
              </a:rPr>
              <a:t>Reference: </a:t>
            </a:r>
          </a:p>
          <a:p>
            <a:pPr>
              <a:spcBef>
                <a:spcPct val="50000"/>
              </a:spcBef>
            </a:pPr>
            <a:r>
              <a:rPr lang="en-US" sz="800" smtClean="0">
                <a:solidFill>
                  <a:srgbClr val="000000"/>
                </a:solidFill>
              </a:rPr>
              <a:t>Status: </a:t>
            </a:r>
          </a:p>
          <a:p>
            <a:pPr>
              <a:spcBef>
                <a:spcPct val="50000"/>
              </a:spcBef>
            </a:pPr>
            <a:r>
              <a:rPr lang="en-US" sz="800" smtClean="0">
                <a:solidFill>
                  <a:srgbClr val="000000"/>
                </a:solidFill>
              </a:rPr>
              <a:t>ESA UNCLASSIFIED - For Official Use</a:t>
            </a:r>
            <a:endParaRPr lang="en-GB" sz="800" dirty="0">
              <a:solidFill>
                <a:srgbClr val="000000"/>
              </a:solidFill>
            </a:endParaRPr>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5"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5"/>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3411843346"/>
      </p:ext>
    </p:extLst>
  </p:cSld>
  <p:clrMapOvr>
    <a:masterClrMapping/>
  </p:clrMapOvr>
  <p:timing>
    <p:tnLst>
      <p:par>
        <p:cTn id="1" dur="indefinite" restart="never" nodeType="tmRoot"/>
      </p:par>
    </p:tnLst>
  </p:timing>
  <p:hf sldNum="0" hdr="0" dt="0"/>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3"/>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640" indent="-272954">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533407214"/>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25" indent="0">
              <a:buNone/>
              <a:defRPr sz="1800"/>
            </a:lvl2pPr>
            <a:lvl3pPr marL="914060" indent="0">
              <a:buNone/>
              <a:defRPr sz="1600"/>
            </a:lvl3pPr>
            <a:lvl4pPr marL="1371090" indent="0">
              <a:buNone/>
              <a:defRPr sz="1400"/>
            </a:lvl4pPr>
            <a:lvl5pPr marL="1828118" indent="0">
              <a:buNone/>
              <a:defRPr sz="1400"/>
            </a:lvl5pPr>
            <a:lvl6pPr marL="2285145" indent="0">
              <a:buNone/>
              <a:defRPr sz="1400"/>
            </a:lvl6pPr>
            <a:lvl7pPr marL="2742167" indent="0">
              <a:buNone/>
              <a:defRPr sz="1400"/>
            </a:lvl7pPr>
            <a:lvl8pPr marL="3199200" indent="0">
              <a:buNone/>
              <a:defRPr sz="1400"/>
            </a:lvl8pPr>
            <a:lvl9pPr marL="3656230"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4221562292"/>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251573154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Date Placeholder 2"/>
          <p:cNvSpPr>
            <a:spLocks noGrp="1"/>
          </p:cNvSpPr>
          <p:nvPr>
            <p:ph type="dt" sz="half" idx="10"/>
          </p:nvPr>
        </p:nvSpPr>
        <p:spPr/>
        <p:txBody>
          <a:bodyPr/>
          <a:lstStyle/>
          <a:p>
            <a:fld id="{C6918AAF-CE24-3542-9ED6-E4EE86624496}" type="datetimeFigureOut">
              <a:rPr lang="en-US" smtClean="0"/>
              <a:t>10/17/2018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B8C7F34-962E-5C46-A517-BC8DD47DCCA6}" type="slidenum">
              <a:rPr lang="en-GB" smtClean="0"/>
              <a:t>‹#›</a:t>
            </a:fld>
            <a:endParaRPr lang="en-GB"/>
          </a:p>
        </p:txBody>
      </p:sp>
    </p:spTree>
    <p:extLst>
      <p:ext uri="{BB962C8B-B14F-4D97-AF65-F5344CB8AC3E}">
        <p14:creationId xmlns:p14="http://schemas.microsoft.com/office/powerpoint/2010/main" val="280337633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25" indent="0">
              <a:buNone/>
              <a:defRPr sz="2000" b="1"/>
            </a:lvl2pPr>
            <a:lvl3pPr marL="914060" indent="0">
              <a:buNone/>
              <a:defRPr sz="1800" b="1"/>
            </a:lvl3pPr>
            <a:lvl4pPr marL="1371090" indent="0">
              <a:buNone/>
              <a:defRPr sz="1600" b="1"/>
            </a:lvl4pPr>
            <a:lvl5pPr marL="1828118" indent="0">
              <a:buNone/>
              <a:defRPr sz="1600" b="1"/>
            </a:lvl5pPr>
            <a:lvl6pPr marL="2285145" indent="0">
              <a:buNone/>
              <a:defRPr sz="1600" b="1"/>
            </a:lvl6pPr>
            <a:lvl7pPr marL="2742167" indent="0">
              <a:buNone/>
              <a:defRPr sz="1600" b="1"/>
            </a:lvl7pPr>
            <a:lvl8pPr marL="3199200" indent="0">
              <a:buNone/>
              <a:defRPr sz="1600" b="1"/>
            </a:lvl8pPr>
            <a:lvl9pPr marL="3656230"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59"/>
            <a:ext cx="3896416" cy="371493"/>
          </a:xfrm>
        </p:spPr>
        <p:txBody>
          <a:bodyPr anchor="b"/>
          <a:lstStyle>
            <a:lvl1pPr marL="0" indent="0">
              <a:buNone/>
              <a:defRPr sz="1600" b="1"/>
            </a:lvl1pPr>
            <a:lvl2pPr marL="457025" indent="0">
              <a:buNone/>
              <a:defRPr sz="2000" b="1"/>
            </a:lvl2pPr>
            <a:lvl3pPr marL="914060" indent="0">
              <a:buNone/>
              <a:defRPr sz="1800" b="1"/>
            </a:lvl3pPr>
            <a:lvl4pPr marL="1371090" indent="0">
              <a:buNone/>
              <a:defRPr sz="1600" b="1"/>
            </a:lvl4pPr>
            <a:lvl5pPr marL="1828118" indent="0">
              <a:buNone/>
              <a:defRPr sz="1600" b="1"/>
            </a:lvl5pPr>
            <a:lvl6pPr marL="2285145" indent="0">
              <a:buNone/>
              <a:defRPr sz="1600" b="1"/>
            </a:lvl6pPr>
            <a:lvl7pPr marL="2742167" indent="0">
              <a:buNone/>
              <a:defRPr sz="1600" b="1"/>
            </a:lvl7pPr>
            <a:lvl8pPr marL="3199200" indent="0">
              <a:buNone/>
              <a:defRPr sz="1600" b="1"/>
            </a:lvl8pPr>
            <a:lvl9pPr marL="3656230"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72"/>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2920444259"/>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0" tIns="45705" rIns="91410" bIns="45705"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2073577392"/>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746281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8"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5"/>
            <a:ext cx="2846388" cy="3243263"/>
          </a:xfrm>
        </p:spPr>
        <p:txBody>
          <a:bodyPr/>
          <a:lstStyle>
            <a:lvl1pPr marL="0" indent="0">
              <a:buNone/>
              <a:defRPr sz="1400"/>
            </a:lvl1pPr>
            <a:lvl2pPr marL="457025" indent="0">
              <a:buNone/>
              <a:defRPr sz="1200"/>
            </a:lvl2pPr>
            <a:lvl3pPr marL="914060" indent="0">
              <a:buNone/>
              <a:defRPr sz="1000"/>
            </a:lvl3pPr>
            <a:lvl4pPr marL="1371090" indent="0">
              <a:buNone/>
              <a:defRPr sz="900"/>
            </a:lvl4pPr>
            <a:lvl5pPr marL="1828118" indent="0">
              <a:buNone/>
              <a:defRPr sz="900"/>
            </a:lvl5pPr>
            <a:lvl6pPr marL="2285145" indent="0">
              <a:buNone/>
              <a:defRPr sz="900"/>
            </a:lvl6pPr>
            <a:lvl7pPr marL="2742167" indent="0">
              <a:buNone/>
              <a:defRPr sz="900"/>
            </a:lvl7pPr>
            <a:lvl8pPr marL="3199200" indent="0">
              <a:buNone/>
              <a:defRPr sz="900"/>
            </a:lvl8pPr>
            <a:lvl9pPr marL="3656230"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8" y="149153"/>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50768864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25" indent="0">
              <a:buNone/>
              <a:defRPr sz="2800"/>
            </a:lvl2pPr>
            <a:lvl3pPr marL="914060" indent="0">
              <a:buNone/>
              <a:defRPr sz="2400"/>
            </a:lvl3pPr>
            <a:lvl4pPr marL="1371090" indent="0">
              <a:buNone/>
              <a:defRPr sz="2000"/>
            </a:lvl4pPr>
            <a:lvl5pPr marL="1828118" indent="0">
              <a:buNone/>
              <a:defRPr sz="2000"/>
            </a:lvl5pPr>
            <a:lvl6pPr marL="2285145" indent="0">
              <a:buNone/>
              <a:defRPr sz="2000"/>
            </a:lvl6pPr>
            <a:lvl7pPr marL="2742167" indent="0">
              <a:buNone/>
              <a:defRPr sz="2000"/>
            </a:lvl7pPr>
            <a:lvl8pPr marL="3199200" indent="0">
              <a:buNone/>
              <a:defRPr sz="2000"/>
            </a:lvl8pPr>
            <a:lvl9pPr marL="3656230"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91"/>
            <a:ext cx="5932800" cy="464345"/>
          </a:xfrm>
        </p:spPr>
        <p:txBody>
          <a:bodyPr/>
          <a:lstStyle>
            <a:lvl1pPr marL="0" indent="0">
              <a:buNone/>
              <a:defRPr sz="1400"/>
            </a:lvl1pPr>
            <a:lvl2pPr marL="457025" indent="0">
              <a:buNone/>
              <a:defRPr sz="1200"/>
            </a:lvl2pPr>
            <a:lvl3pPr marL="914060" indent="0">
              <a:buNone/>
              <a:defRPr sz="1000"/>
            </a:lvl3pPr>
            <a:lvl4pPr marL="1371090" indent="0">
              <a:buNone/>
              <a:defRPr sz="900"/>
            </a:lvl4pPr>
            <a:lvl5pPr marL="1828118" indent="0">
              <a:buNone/>
              <a:defRPr sz="900"/>
            </a:lvl5pPr>
            <a:lvl6pPr marL="2285145" indent="0">
              <a:buNone/>
              <a:defRPr sz="900"/>
            </a:lvl6pPr>
            <a:lvl7pPr marL="2742167" indent="0">
              <a:buNone/>
              <a:defRPr sz="900"/>
            </a:lvl7pPr>
            <a:lvl8pPr marL="3199200" indent="0">
              <a:buNone/>
              <a:defRPr sz="900"/>
            </a:lvl8pPr>
            <a:lvl9pPr marL="3656230"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294789537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5"/>
            <a:ext cx="584200" cy="423863"/>
          </a:xfrm>
          <a:prstGeom prst="rect">
            <a:avLst/>
          </a:prstGeom>
        </p:spPr>
        <p:txBody>
          <a:bodyPr lIns="91420" tIns="45710" rIns="91420" bIns="45710"/>
          <a:lstStyle>
            <a:lvl1pPr fontAlgn="base" hangingPunct="1">
              <a:spcBef>
                <a:spcPct val="0"/>
              </a:spcBef>
              <a:spcAft>
                <a:spcPct val="0"/>
              </a:spcAft>
              <a:defRPr sz="2400" kern="1200">
                <a:solidFill>
                  <a:srgbClr val="000000"/>
                </a:solidFill>
                <a:uFillTx/>
                <a:latin typeface="Verdana" pitchFamily="34" charset="0"/>
              </a:defRPr>
            </a:lvl1pPr>
          </a:lstStyle>
          <a:p>
            <a:pPr>
              <a:defRPr/>
            </a:pPr>
            <a:fld id="{8A06C2F6-B608-4AAD-BC19-C9F7439202BE}" type="slidenum">
              <a:rPr/>
              <a:pPr>
                <a:defRPr/>
              </a:pPr>
              <a:t>‹#›</a:t>
            </a:fld>
            <a:endParaRPr/>
          </a:p>
        </p:txBody>
      </p:sp>
    </p:spTree>
    <p:extLst>
      <p:ext uri="{BB962C8B-B14F-4D97-AF65-F5344CB8AC3E}">
        <p14:creationId xmlns:p14="http://schemas.microsoft.com/office/powerpoint/2010/main" val="3292587530"/>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84" y="1856100"/>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237890"/>
            <a:ext cx="5016500" cy="7694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1332" tIns="45666" rIns="91332" bIns="45666" anchor="b">
            <a:spAutoFit/>
          </a:bodyPr>
          <a:lstStyle/>
          <a:p>
            <a:pPr algn="l" defTabSz="342540" fontAlgn="base" hangingPunct="1">
              <a:spcBef>
                <a:spcPct val="50000"/>
              </a:spcBef>
              <a:spcAft>
                <a:spcPct val="0"/>
              </a:spcAft>
            </a:pPr>
            <a:r>
              <a:rPr lang="en-US" sz="800" kern="1200" smtClean="0"/>
              <a:t>Issue/Revision: 0.0</a:t>
            </a:r>
          </a:p>
          <a:p>
            <a:pPr algn="l" defTabSz="342540" fontAlgn="base" hangingPunct="1">
              <a:spcBef>
                <a:spcPct val="50000"/>
              </a:spcBef>
              <a:spcAft>
                <a:spcPct val="0"/>
              </a:spcAft>
            </a:pPr>
            <a:r>
              <a:rPr lang="en-US" sz="800" kern="1200" smtClean="0"/>
              <a:t>Reference: </a:t>
            </a:r>
          </a:p>
          <a:p>
            <a:pPr algn="l" defTabSz="342540" fontAlgn="base" hangingPunct="1">
              <a:spcBef>
                <a:spcPct val="50000"/>
              </a:spcBef>
              <a:spcAft>
                <a:spcPct val="0"/>
              </a:spcAft>
            </a:pPr>
            <a:r>
              <a:rPr lang="en-US" sz="800" kern="1200" smtClean="0"/>
              <a:t>Status: </a:t>
            </a:r>
          </a:p>
          <a:p>
            <a:pPr algn="l" defTabSz="342540" fontAlgn="base" hangingPunct="1">
              <a:spcBef>
                <a:spcPct val="50000"/>
              </a:spcBef>
              <a:spcAft>
                <a:spcPct val="0"/>
              </a:spcAft>
            </a:pPr>
            <a:r>
              <a:rPr lang="en-US" sz="800" kern="1200" smtClean="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4899600"/>
            <a:ext cx="1196912" cy="144000"/>
          </a:xfrm>
          <a:prstGeom prst="rect">
            <a:avLst/>
          </a:prstGeom>
        </p:spPr>
      </p:pic>
      <p:cxnSp>
        <p:nvCxnSpPr>
          <p:cNvPr id="36" name="Straight Connector 35"/>
          <p:cNvCxnSpPr/>
          <p:nvPr userDrawn="1"/>
        </p:nvCxnSpPr>
        <p:spPr>
          <a:xfrm>
            <a:off x="165936"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424"/>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295154167"/>
      </p:ext>
    </p:extLst>
  </p:cSld>
  <p:clrMapOvr>
    <a:masterClrMapping/>
  </p:clrMapOvr>
  <p:timing>
    <p:tnLst>
      <p:par>
        <p:cTn id="1" dur="indefinite" restart="never" nodeType="tmRoot"/>
      </p:par>
    </p:tnLst>
  </p:timing>
  <p:hf sldNum="0" hdr="0" dt="0"/>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4"/>
            <a:ext cx="7156006" cy="430887"/>
          </a:xfrm>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lvl1pPr marL="358289" indent="-272679">
              <a:defRPr baseline="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noProof="0" dirty="0" smtClean="0"/>
          </a:p>
        </p:txBody>
      </p:sp>
    </p:spTree>
    <p:extLst>
      <p:ext uri="{BB962C8B-B14F-4D97-AF65-F5344CB8AC3E}">
        <p14:creationId xmlns:p14="http://schemas.microsoft.com/office/powerpoint/2010/main" val="959742651"/>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6598" indent="0">
              <a:buNone/>
              <a:defRPr sz="1800"/>
            </a:lvl2pPr>
            <a:lvl3pPr marL="913162" indent="0">
              <a:buNone/>
              <a:defRPr sz="1600"/>
            </a:lvl3pPr>
            <a:lvl4pPr marL="1369764" indent="0">
              <a:buNone/>
              <a:defRPr sz="1400"/>
            </a:lvl4pPr>
            <a:lvl5pPr marL="1826345" indent="0">
              <a:buNone/>
              <a:defRPr sz="1400"/>
            </a:lvl5pPr>
            <a:lvl6pPr marL="2282922" indent="0">
              <a:buNone/>
              <a:defRPr sz="1400"/>
            </a:lvl6pPr>
            <a:lvl7pPr marL="2739477" indent="0">
              <a:buNone/>
              <a:defRPr sz="1400"/>
            </a:lvl7pPr>
            <a:lvl8pPr marL="3196080" indent="0">
              <a:buNone/>
              <a:defRPr sz="1400"/>
            </a:lvl8pPr>
            <a:lvl9pPr marL="3652682"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231461730"/>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114601672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918AAF-CE24-3542-9ED6-E4EE86624496}" type="datetimeFigureOut">
              <a:rPr lang="en-US" smtClean="0"/>
              <a:t>10/17/2018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B8C7F34-962E-5C46-A517-BC8DD47DCCA6}" type="slidenum">
              <a:rPr lang="en-GB" smtClean="0"/>
              <a:t>‹#›</a:t>
            </a:fld>
            <a:endParaRPr lang="en-GB"/>
          </a:p>
        </p:txBody>
      </p:sp>
    </p:spTree>
    <p:extLst>
      <p:ext uri="{BB962C8B-B14F-4D97-AF65-F5344CB8AC3E}">
        <p14:creationId xmlns:p14="http://schemas.microsoft.com/office/powerpoint/2010/main" val="129006944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6598" indent="0">
              <a:buNone/>
              <a:defRPr sz="2000" b="1"/>
            </a:lvl2pPr>
            <a:lvl3pPr marL="913162" indent="0">
              <a:buNone/>
              <a:defRPr sz="1800" b="1"/>
            </a:lvl3pPr>
            <a:lvl4pPr marL="1369764" indent="0">
              <a:buNone/>
              <a:defRPr sz="1600" b="1"/>
            </a:lvl4pPr>
            <a:lvl5pPr marL="1826345" indent="0">
              <a:buNone/>
              <a:defRPr sz="1600" b="1"/>
            </a:lvl5pPr>
            <a:lvl6pPr marL="2282922" indent="0">
              <a:buNone/>
              <a:defRPr sz="1600" b="1"/>
            </a:lvl6pPr>
            <a:lvl7pPr marL="2739477" indent="0">
              <a:buNone/>
              <a:defRPr sz="1600" b="1"/>
            </a:lvl7pPr>
            <a:lvl8pPr marL="3196080" indent="0">
              <a:buNone/>
              <a:defRPr sz="1600" b="1"/>
            </a:lvl8pPr>
            <a:lvl9pPr marL="3652682"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60"/>
            <a:ext cx="3896416" cy="371493"/>
          </a:xfrm>
        </p:spPr>
        <p:txBody>
          <a:bodyPr anchor="b"/>
          <a:lstStyle>
            <a:lvl1pPr marL="0" indent="0">
              <a:buNone/>
              <a:defRPr sz="1600" b="1"/>
            </a:lvl1pPr>
            <a:lvl2pPr marL="456598" indent="0">
              <a:buNone/>
              <a:defRPr sz="2000" b="1"/>
            </a:lvl2pPr>
            <a:lvl3pPr marL="913162" indent="0">
              <a:buNone/>
              <a:defRPr sz="1800" b="1"/>
            </a:lvl3pPr>
            <a:lvl4pPr marL="1369764" indent="0">
              <a:buNone/>
              <a:defRPr sz="1600" b="1"/>
            </a:lvl4pPr>
            <a:lvl5pPr marL="1826345" indent="0">
              <a:buNone/>
              <a:defRPr sz="1600" b="1"/>
            </a:lvl5pPr>
            <a:lvl6pPr marL="2282922" indent="0">
              <a:buNone/>
              <a:defRPr sz="1600" b="1"/>
            </a:lvl6pPr>
            <a:lvl7pPr marL="2739477" indent="0">
              <a:buNone/>
              <a:defRPr sz="1600" b="1"/>
            </a:lvl7pPr>
            <a:lvl8pPr marL="3196080" indent="0">
              <a:buNone/>
              <a:defRPr sz="1600" b="1"/>
            </a:lvl8pPr>
            <a:lvl9pPr marL="3652682"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78"/>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8" y="149154"/>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1363985453"/>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4"/>
            <a:ext cx="7174846" cy="430887"/>
          </a:xfrm>
          <a:prstGeom prst="rect">
            <a:avLst/>
          </a:prstGeom>
          <a:noFill/>
          <a:ln>
            <a:noFill/>
          </a:ln>
          <a:extLst/>
        </p:spPr>
        <p:txBody>
          <a:bodyPr vert="horz" wrap="square" lIns="91332" tIns="45666" rIns="91332" bIns="45666"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3018773700"/>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498557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73"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15"/>
            <a:ext cx="2846388" cy="3243263"/>
          </a:xfrm>
        </p:spPr>
        <p:txBody>
          <a:bodyPr/>
          <a:lstStyle>
            <a:lvl1pPr marL="0" indent="0">
              <a:buNone/>
              <a:defRPr sz="1400"/>
            </a:lvl1pPr>
            <a:lvl2pPr marL="456598" indent="0">
              <a:buNone/>
              <a:defRPr sz="1200"/>
            </a:lvl2pPr>
            <a:lvl3pPr marL="913162" indent="0">
              <a:buNone/>
              <a:defRPr sz="1000"/>
            </a:lvl3pPr>
            <a:lvl4pPr marL="1369764" indent="0">
              <a:buNone/>
              <a:defRPr sz="900"/>
            </a:lvl4pPr>
            <a:lvl5pPr marL="1826345" indent="0">
              <a:buNone/>
              <a:defRPr sz="900"/>
            </a:lvl5pPr>
            <a:lvl6pPr marL="2282922" indent="0">
              <a:buNone/>
              <a:defRPr sz="900"/>
            </a:lvl6pPr>
            <a:lvl7pPr marL="2739477" indent="0">
              <a:buNone/>
              <a:defRPr sz="900"/>
            </a:lvl7pPr>
            <a:lvl8pPr marL="3196080" indent="0">
              <a:buNone/>
              <a:defRPr sz="900"/>
            </a:lvl8pPr>
            <a:lvl9pPr marL="3652682"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8" y="149154"/>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24654163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6598" indent="0">
              <a:buNone/>
              <a:defRPr sz="2800"/>
            </a:lvl2pPr>
            <a:lvl3pPr marL="913162" indent="0">
              <a:buNone/>
              <a:defRPr sz="2400"/>
            </a:lvl3pPr>
            <a:lvl4pPr marL="1369764" indent="0">
              <a:buNone/>
              <a:defRPr sz="2000"/>
            </a:lvl4pPr>
            <a:lvl5pPr marL="1826345" indent="0">
              <a:buNone/>
              <a:defRPr sz="2000"/>
            </a:lvl5pPr>
            <a:lvl6pPr marL="2282922" indent="0">
              <a:buNone/>
              <a:defRPr sz="2000"/>
            </a:lvl6pPr>
            <a:lvl7pPr marL="2739477" indent="0">
              <a:buNone/>
              <a:defRPr sz="2000"/>
            </a:lvl7pPr>
            <a:lvl8pPr marL="3196080" indent="0">
              <a:buNone/>
              <a:defRPr sz="2000"/>
            </a:lvl8pPr>
            <a:lvl9pPr marL="3652682"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130"/>
            <a:ext cx="5932800" cy="464345"/>
          </a:xfrm>
        </p:spPr>
        <p:txBody>
          <a:bodyPr/>
          <a:lstStyle>
            <a:lvl1pPr marL="0" indent="0">
              <a:buNone/>
              <a:defRPr sz="1400"/>
            </a:lvl1pPr>
            <a:lvl2pPr marL="456598" indent="0">
              <a:buNone/>
              <a:defRPr sz="1200"/>
            </a:lvl2pPr>
            <a:lvl3pPr marL="913162" indent="0">
              <a:buNone/>
              <a:defRPr sz="1000"/>
            </a:lvl3pPr>
            <a:lvl4pPr marL="1369764" indent="0">
              <a:buNone/>
              <a:defRPr sz="900"/>
            </a:lvl4pPr>
            <a:lvl5pPr marL="1826345" indent="0">
              <a:buNone/>
              <a:defRPr sz="900"/>
            </a:lvl5pPr>
            <a:lvl6pPr marL="2282922" indent="0">
              <a:buNone/>
              <a:defRPr sz="900"/>
            </a:lvl6pPr>
            <a:lvl7pPr marL="2739477" indent="0">
              <a:buNone/>
              <a:defRPr sz="900"/>
            </a:lvl7pPr>
            <a:lvl8pPr marL="3196080" indent="0">
              <a:buNone/>
              <a:defRPr sz="900"/>
            </a:lvl8pPr>
            <a:lvl9pPr marL="3652682"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251064670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904"/>
            <a:ext cx="584200" cy="423863"/>
          </a:xfrm>
          <a:prstGeom prst="rect">
            <a:avLst/>
          </a:prstGeom>
        </p:spPr>
        <p:txBody>
          <a:bodyPr lIns="91342" tIns="45671" rIns="91342" bIns="45671"/>
          <a:lstStyle>
            <a:lvl1pPr fontAlgn="base" hangingPunct="1">
              <a:spcBef>
                <a:spcPct val="0"/>
              </a:spcBef>
              <a:spcAft>
                <a:spcPct val="0"/>
              </a:spcAft>
              <a:defRPr sz="2400" kern="1200">
                <a:solidFill>
                  <a:srgbClr val="000000"/>
                </a:solidFill>
                <a:uFillTx/>
                <a:latin typeface="Verdana" pitchFamily="34" charset="0"/>
              </a:defRPr>
            </a:lvl1pPr>
          </a:lstStyle>
          <a:p>
            <a:pPr algn="l" defTabSz="342540">
              <a:defRPr/>
            </a:pPr>
            <a:fld id="{8A06C2F6-B608-4AAD-BC19-C9F7439202BE}" type="slidenum">
              <a:rPr lang="en-GB" smtClean="0"/>
              <a:pPr algn="l" defTabSz="342540">
                <a:defRPr/>
              </a:pPr>
              <a:t>‹#›</a:t>
            </a:fld>
            <a:endParaRPr lang="en-GB"/>
          </a:p>
        </p:txBody>
      </p:sp>
    </p:spTree>
    <p:extLst>
      <p:ext uri="{BB962C8B-B14F-4D97-AF65-F5344CB8AC3E}">
        <p14:creationId xmlns:p14="http://schemas.microsoft.com/office/powerpoint/2010/main" val="1782772400"/>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32" name="Picture 31"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47" y="-2000251"/>
            <a:ext cx="5143501" cy="9144001"/>
          </a:xfrm>
          <a:prstGeom prst="rect">
            <a:avLst/>
          </a:prstGeom>
        </p:spPr>
      </p:pic>
      <p:pic>
        <p:nvPicPr>
          <p:cNvPr id="33" name="Picture 32"/>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7" y="156199"/>
            <a:ext cx="1210456" cy="468000"/>
          </a:xfrm>
          <a:prstGeom prst="rect">
            <a:avLst/>
          </a:prstGeom>
        </p:spPr>
      </p:pic>
      <p:sp>
        <p:nvSpPr>
          <p:cNvPr id="56323" name="Rectangle 2"/>
          <p:cNvSpPr>
            <a:spLocks noGrp="1" noChangeArrowheads="1"/>
          </p:cNvSpPr>
          <p:nvPr>
            <p:ph type="subTitle" idx="1"/>
          </p:nvPr>
        </p:nvSpPr>
        <p:spPr>
          <a:xfrm>
            <a:off x="425935" y="2759989"/>
            <a:ext cx="7948800" cy="413190"/>
          </a:xfrm>
          <a:solidFill>
            <a:srgbClr val="0070C0"/>
          </a:solidFill>
        </p:spPr>
        <p:txBody>
          <a:bodyPr wrap="square">
            <a:spAutoFit/>
          </a:bodyPr>
          <a:lstStyle>
            <a:lvl1pPr marL="0" indent="0">
              <a:buFont typeface="Verdana" pitchFamily="34" charset="0"/>
              <a:buNone/>
              <a:defRPr sz="1800">
                <a:solidFill>
                  <a:schemeClr val="bg1"/>
                </a:solidFill>
              </a:defRPr>
            </a:lvl1pPr>
          </a:lstStyle>
          <a:p>
            <a:pPr lvl="0"/>
            <a:r>
              <a:rPr lang="en-US" noProof="0"/>
              <a:t>Click to edit Master subtitle style</a:t>
            </a:r>
            <a:endParaRPr lang="en-GB" noProof="0" dirty="0"/>
          </a:p>
        </p:txBody>
      </p:sp>
      <p:sp>
        <p:nvSpPr>
          <p:cNvPr id="56325" name="Rectangle 6"/>
          <p:cNvSpPr>
            <a:spLocks noGrp="1" noChangeArrowheads="1"/>
          </p:cNvSpPr>
          <p:nvPr>
            <p:ph type="ctrTitle"/>
          </p:nvPr>
        </p:nvSpPr>
        <p:spPr>
          <a:xfrm>
            <a:off x="306485" y="1585864"/>
            <a:ext cx="7947025" cy="584776"/>
          </a:xfrm>
        </p:spPr>
        <p:txBody>
          <a:bodyPr/>
          <a:lstStyle>
            <a:lvl1pPr>
              <a:defRPr sz="3200">
                <a:solidFill>
                  <a:schemeClr val="bg1">
                    <a:lumMod val="95000"/>
                  </a:schemeClr>
                </a:solidFill>
              </a:defRPr>
            </a:lvl1pPr>
          </a:lstStyle>
          <a:p>
            <a:pPr lvl="0"/>
            <a:r>
              <a:rPr lang="en-US" noProof="0"/>
              <a:t>Click to edit Master title style</a:t>
            </a:r>
            <a:endParaRPr lang="en-GB" noProof="0" dirty="0"/>
          </a:p>
        </p:txBody>
      </p:sp>
      <p:pic>
        <p:nvPicPr>
          <p:cNvPr id="56344" name="Picture 24" descr="PPT_Header02" hidden="1"/>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1"/>
            <a:ext cx="9144000" cy="903685"/>
          </a:xfrm>
          <a:prstGeom prst="rect">
            <a:avLst/>
          </a:prstGeom>
          <a:noFill/>
          <a:extLst>
            <a:ext uri="{909E8E84-426E-40dd-AFC4-6F175D3DCCD1}">
              <a14:hiddenFill xmlns:a14="http://schemas.microsoft.com/office/drawing/2010/main" xmlns="">
                <a:solidFill>
                  <a:srgbClr val="FFFFFF"/>
                </a:solidFill>
              </a14:hiddenFill>
            </a:ext>
          </a:extLst>
        </p:spPr>
      </p:pic>
      <p:sp>
        <p:nvSpPr>
          <p:cNvPr id="34" name="Text Box 38"/>
          <p:cNvSpPr txBox="1">
            <a:spLocks noChangeArrowheads="1"/>
          </p:cNvSpPr>
          <p:nvPr userDrawn="1"/>
        </p:nvSpPr>
        <p:spPr bwMode="auto">
          <a:xfrm>
            <a:off x="162824" y="4571668"/>
            <a:ext cx="5016500" cy="2143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a:spAutoFit/>
          </a:bodyPr>
          <a:lstStyle/>
          <a:p>
            <a:pPr algn="l">
              <a:spcBef>
                <a:spcPct val="50000"/>
              </a:spcBef>
            </a:pPr>
            <a:r>
              <a:rPr lang="en-US" sz="800" noProof="0" dirty="0">
                <a:solidFill>
                  <a:schemeClr val="bg1">
                    <a:lumMod val="85000"/>
                  </a:schemeClr>
                </a:solidFill>
              </a:rPr>
              <a:t>ESA UNCLASSIFIED - For Official Use</a:t>
            </a:r>
            <a:endParaRPr lang="en-GB" sz="800" noProof="0" dirty="0">
              <a:solidFill>
                <a:schemeClr val="bg1">
                  <a:lumMod val="85000"/>
                </a:schemeClr>
              </a:solidFill>
            </a:endParaRPr>
          </a:p>
        </p:txBody>
      </p:sp>
      <p:pic>
        <p:nvPicPr>
          <p:cNvPr id="60" name="Picture 59"/>
          <p:cNvPicPr>
            <a:picLocks noChangeAspect="1"/>
          </p:cNvPicPr>
          <p:nvPr userDrawn="1"/>
        </p:nvPicPr>
        <p:blipFill rotWithShape="1">
          <a:blip r:embed="rId5" cstate="print">
            <a:extLst>
              <a:ext uri="{28A0092B-C50C-407E-A947-70E740481C1C}">
                <a14:useLocalDpi xmlns:a14="http://schemas.microsoft.com/office/drawing/2010/main" val="0"/>
              </a:ext>
            </a:extLst>
          </a:blip>
          <a:srcRect t="83098" b="-5313"/>
          <a:stretch/>
        </p:blipFill>
        <p:spPr>
          <a:xfrm>
            <a:off x="7789119" y="4899420"/>
            <a:ext cx="1196912" cy="144000"/>
          </a:xfrm>
          <a:prstGeom prst="rect">
            <a:avLst/>
          </a:prstGeom>
        </p:spPr>
      </p:pic>
      <p:cxnSp>
        <p:nvCxnSpPr>
          <p:cNvPr id="61" name="Straight Connector 60"/>
          <p:cNvCxnSpPr/>
          <p:nvPr userDrawn="1"/>
        </p:nvCxnSpPr>
        <p:spPr>
          <a:xfrm>
            <a:off x="165932"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72269" y="4908007"/>
            <a:ext cx="6826666" cy="111519"/>
            <a:chOff x="172269" y="6621494"/>
            <a:chExt cx="6826666" cy="111519"/>
          </a:xfrm>
        </p:grpSpPr>
        <p:pic>
          <p:nvPicPr>
            <p:cNvPr id="62" name="Picture 61" descr="at.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63" name="Picture 62" descr="be.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64" name="Picture 63" descr="ca.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65" name="Picture 64" descr="ch.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66" name="Picture 65" descr="cz.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67" name="Picture 66" descr="de.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68" name="Picture 67" descr="dk.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69" name="Picture 68" descr="ee.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70" name="Picture 69" descr="es.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71" name="Picture 70" descr="fi.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72" name="Picture 71" descr="f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73" name="Picture 72" descr="gr.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74" name="Picture 73" descr="hu.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75" name="Picture 74" descr="i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76" name="Picture 75" descr="it.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77" name="Picture 76" descr="lu.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78" name="Picture 77" descr="nl.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79" name="Picture 78" descr="no.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80" name="Picture 79" descr="pl.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81" name="Picture 80" descr="pt.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82" name="Picture 81" descr="ro.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83" name="Picture 82" descr="s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84" name="Picture 83" descr="uk.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85" name="Picture 84" descr="si.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spTree>
    <p:extLst>
      <p:ext uri="{BB962C8B-B14F-4D97-AF65-F5344CB8AC3E}">
        <p14:creationId xmlns:p14="http://schemas.microsoft.com/office/powerpoint/2010/main" val="2787285115"/>
      </p:ext>
    </p:extLst>
  </p:cSld>
  <p:clrMapOvr>
    <a:masterClrMapping/>
  </p:clrMapOvr>
  <p:hf sldNum="0" hdr="0" dt="0"/>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378306099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62"/>
            <a:ext cx="7789050" cy="1323439"/>
          </a:xfrm>
        </p:spPr>
        <p:txBody>
          <a:bodyPr anchor="t"/>
          <a:lstStyle>
            <a:lvl1pPr algn="l">
              <a:defRPr sz="4000" b="0" cap="all">
                <a:solidFill>
                  <a:srgbClr val="0098DB"/>
                </a:solidFill>
              </a:defRPr>
            </a:lvl1pPr>
          </a:lstStyle>
          <a:p>
            <a:r>
              <a:rPr lang="en-US" noProof="0"/>
              <a:t>Click to edit Master title style</a:t>
            </a:r>
            <a:endParaRPr lang="en-GB" noProof="0" dirty="0"/>
          </a:p>
        </p:txBody>
      </p:sp>
      <p:sp>
        <p:nvSpPr>
          <p:cNvPr id="3" name="Text Placeholder 2"/>
          <p:cNvSpPr>
            <a:spLocks noGrp="1"/>
          </p:cNvSpPr>
          <p:nvPr>
            <p:ph type="body" idx="1"/>
          </p:nvPr>
        </p:nvSpPr>
        <p:spPr>
          <a:xfrm>
            <a:off x="612000" y="1347221"/>
            <a:ext cx="778905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noProof="0"/>
              <a:t>Click to edit Master text styles</a:t>
            </a:r>
          </a:p>
        </p:txBody>
      </p:sp>
    </p:spTree>
    <p:extLst>
      <p:ext uri="{BB962C8B-B14F-4D97-AF65-F5344CB8AC3E}">
        <p14:creationId xmlns:p14="http://schemas.microsoft.com/office/powerpoint/2010/main" val="127369028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sz="half" idx="1"/>
          </p:nvPr>
        </p:nvSpPr>
        <p:spPr>
          <a:xfrm>
            <a:off x="615950"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16161250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GB" smtClean="0"/>
              <a:t>Click to edit Master title style</a:t>
            </a:r>
            <a:endParaRPr lang="en-GB"/>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C6918AAF-CE24-3542-9ED6-E4EE86624496}" type="datetimeFigureOut">
              <a:rPr lang="en-US" smtClean="0"/>
              <a:t>10/17/2018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B8C7F34-962E-5C46-A517-BC8DD47DCCA6}" type="slidenum">
              <a:rPr lang="en-GB" smtClean="0"/>
              <a:t>‹#›</a:t>
            </a:fld>
            <a:endParaRPr lang="en-GB"/>
          </a:p>
        </p:txBody>
      </p:sp>
    </p:spTree>
    <p:extLst>
      <p:ext uri="{BB962C8B-B14F-4D97-AF65-F5344CB8AC3E}">
        <p14:creationId xmlns:p14="http://schemas.microsoft.com/office/powerpoint/2010/main" val="240482423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5" name="Text Placeholder 4"/>
          <p:cNvSpPr>
            <a:spLocks noGrp="1"/>
          </p:cNvSpPr>
          <p:nvPr>
            <p:ph type="body" sz="quarter" idx="3"/>
          </p:nvPr>
        </p:nvSpPr>
        <p:spPr>
          <a:xfrm>
            <a:off x="4645025" y="1250156"/>
            <a:ext cx="3896416" cy="371493"/>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6" name="Content Placeholder 5"/>
          <p:cNvSpPr>
            <a:spLocks noGrp="1"/>
          </p:cNvSpPr>
          <p:nvPr>
            <p:ph sz="quarter" idx="4"/>
          </p:nvPr>
        </p:nvSpPr>
        <p:spPr>
          <a:xfrm>
            <a:off x="4645026" y="1631157"/>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7" name="Content Placeholder 5"/>
          <p:cNvSpPr>
            <a:spLocks noGrp="1"/>
          </p:cNvSpPr>
          <p:nvPr>
            <p:ph sz="quarter" idx="10"/>
          </p:nvPr>
        </p:nvSpPr>
        <p:spPr>
          <a:xfrm>
            <a:off x="619200" y="1630801"/>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9" name="Title 1"/>
          <p:cNvSpPr>
            <a:spLocks noGrp="1"/>
          </p:cNvSpPr>
          <p:nvPr>
            <p:ph type="title"/>
          </p:nvPr>
        </p:nvSpPr>
        <p:spPr>
          <a:xfrm>
            <a:off x="143086" y="149150"/>
            <a:ext cx="7174846" cy="430887"/>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53351756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Tree>
    <p:extLst>
      <p:ext uri="{BB962C8B-B14F-4D97-AF65-F5344CB8AC3E}">
        <p14:creationId xmlns:p14="http://schemas.microsoft.com/office/powerpoint/2010/main" val="84599188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905208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3" y="1250157"/>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Text Placeholder 3"/>
          <p:cNvSpPr>
            <a:spLocks noGrp="1"/>
          </p:cNvSpPr>
          <p:nvPr>
            <p:ph type="body" sz="half" idx="2"/>
          </p:nvPr>
        </p:nvSpPr>
        <p:spPr>
          <a:xfrm>
            <a:off x="619125" y="1250101"/>
            <a:ext cx="2846388" cy="32432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
        <p:nvSpPr>
          <p:cNvPr id="5" name="Title 1"/>
          <p:cNvSpPr>
            <a:spLocks noGrp="1"/>
          </p:cNvSpPr>
          <p:nvPr>
            <p:ph type="title"/>
          </p:nvPr>
        </p:nvSpPr>
        <p:spPr>
          <a:xfrm>
            <a:off x="143086" y="149150"/>
            <a:ext cx="7174846" cy="430887"/>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161669732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4872"/>
            <a:ext cx="5932800" cy="307777"/>
          </a:xfrm>
        </p:spPr>
        <p:txBody>
          <a:bodyPr anchor="b"/>
          <a:lstStyle>
            <a:lvl1pPr algn="l">
              <a:defRPr sz="1400" b="1"/>
            </a:lvl1pPr>
          </a:lstStyle>
          <a:p>
            <a:r>
              <a:rPr lang="en-US" noProof="0"/>
              <a:t>Click to edit Master title style</a:t>
            </a:r>
            <a:endParaRPr lang="en-GB" noProof="0"/>
          </a:p>
        </p:txBody>
      </p:sp>
      <p:sp>
        <p:nvSpPr>
          <p:cNvPr id="3" name="Picture Placeholder 2"/>
          <p:cNvSpPr>
            <a:spLocks noGrp="1"/>
          </p:cNvSpPr>
          <p:nvPr>
            <p:ph type="pic" idx="1"/>
          </p:nvPr>
        </p:nvSpPr>
        <p:spPr>
          <a:xfrm>
            <a:off x="1601787" y="1250156"/>
            <a:ext cx="5932488" cy="2543176"/>
          </a:xfrm>
        </p:spPr>
        <p:txBody>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GB" dirty="0"/>
          </a:p>
        </p:txBody>
      </p:sp>
      <p:sp>
        <p:nvSpPr>
          <p:cNvPr id="4" name="Text Placeholder 3"/>
          <p:cNvSpPr>
            <a:spLocks noGrp="1"/>
          </p:cNvSpPr>
          <p:nvPr>
            <p:ph type="body" sz="half" idx="2"/>
          </p:nvPr>
        </p:nvSpPr>
        <p:spPr>
          <a:xfrm>
            <a:off x="1602000" y="4029076"/>
            <a:ext cx="5932800" cy="46434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Tree>
    <p:extLst>
      <p:ext uri="{BB962C8B-B14F-4D97-AF65-F5344CB8AC3E}">
        <p14:creationId xmlns:p14="http://schemas.microsoft.com/office/powerpoint/2010/main" val="72517877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32" name="Picture 31"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48" y="-2000251"/>
            <a:ext cx="5143501" cy="9144001"/>
          </a:xfrm>
          <a:prstGeom prst="rect">
            <a:avLst/>
          </a:prstGeom>
        </p:spPr>
      </p:pic>
      <p:pic>
        <p:nvPicPr>
          <p:cNvPr id="33" name="Picture 32"/>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8" y="156199"/>
            <a:ext cx="1210456" cy="468000"/>
          </a:xfrm>
          <a:prstGeom prst="rect">
            <a:avLst/>
          </a:prstGeom>
        </p:spPr>
      </p:pic>
      <p:sp>
        <p:nvSpPr>
          <p:cNvPr id="56323" name="Rectangle 2"/>
          <p:cNvSpPr>
            <a:spLocks noGrp="1" noChangeArrowheads="1"/>
          </p:cNvSpPr>
          <p:nvPr>
            <p:ph type="subTitle" idx="1"/>
          </p:nvPr>
        </p:nvSpPr>
        <p:spPr>
          <a:xfrm>
            <a:off x="425935" y="2759989"/>
            <a:ext cx="7948800" cy="413190"/>
          </a:xfrm>
          <a:solidFill>
            <a:srgbClr val="0070C0"/>
          </a:solidFill>
        </p:spPr>
        <p:txBody>
          <a:bodyPr wrap="square">
            <a:spAutoFit/>
          </a:bodyPr>
          <a:lstStyle>
            <a:lvl1pPr marL="0" indent="0">
              <a:buFont typeface="Verdana" pitchFamily="34" charset="0"/>
              <a:buNone/>
              <a:defRPr sz="18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486" y="1585865"/>
            <a:ext cx="7947025" cy="584776"/>
          </a:xfrm>
        </p:spPr>
        <p:txBody>
          <a:bodyPr/>
          <a:lstStyle>
            <a:lvl1pPr>
              <a:defRPr sz="3200">
                <a:solidFill>
                  <a:schemeClr val="bg1">
                    <a:lumMod val="95000"/>
                  </a:schemeClr>
                </a:solidFill>
              </a:defRPr>
            </a:lvl1pPr>
          </a:lstStyle>
          <a:p>
            <a:pPr lvl="0"/>
            <a:r>
              <a:rPr lang="en-US" noProof="0" dirty="0" smtClean="0"/>
              <a:t>Click to edit Master title style</a:t>
            </a:r>
            <a:endParaRPr lang="en-GB" noProof="0" dirty="0" smtClean="0"/>
          </a:p>
        </p:txBody>
      </p:sp>
      <p:pic>
        <p:nvPicPr>
          <p:cNvPr id="56344" name="Picture 24" descr="PPT_Header02" hidden="1"/>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2"/>
            <a:ext cx="9144000" cy="903685"/>
          </a:xfrm>
          <a:prstGeom prst="rect">
            <a:avLst/>
          </a:prstGeom>
          <a:noFill/>
          <a:extLst>
            <a:ext uri="{909E8E84-426E-40dd-AFC4-6F175D3DCCD1}">
              <a14:hiddenFill xmlns:a14="http://schemas.microsoft.com/office/drawing/2010/main" xmlns="">
                <a:solidFill>
                  <a:srgbClr val="FFFFFF"/>
                </a:solidFill>
              </a14:hiddenFill>
            </a:ext>
          </a:extLst>
        </p:spPr>
      </p:pic>
      <p:sp>
        <p:nvSpPr>
          <p:cNvPr id="34" name="Text Box 38"/>
          <p:cNvSpPr txBox="1">
            <a:spLocks noChangeArrowheads="1"/>
          </p:cNvSpPr>
          <p:nvPr userDrawn="1"/>
        </p:nvSpPr>
        <p:spPr bwMode="auto">
          <a:xfrm>
            <a:off x="162825" y="4571669"/>
            <a:ext cx="5016500" cy="219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45719" rIns="91438" bIns="45719">
            <a:spAutoFit/>
          </a:bodyPr>
          <a:lstStyle/>
          <a:p>
            <a:pPr>
              <a:spcBef>
                <a:spcPct val="50000"/>
              </a:spcBef>
            </a:pPr>
            <a:r>
              <a:rPr lang="en-US" sz="800" dirty="0" smtClean="0">
                <a:solidFill>
                  <a:srgbClr val="FFFFFF">
                    <a:lumMod val="85000"/>
                  </a:srgbClr>
                </a:solidFill>
              </a:rPr>
              <a:t>ESA UNCLASSIFIED - For Official Use</a:t>
            </a:r>
            <a:endParaRPr lang="en-GB" sz="800" dirty="0">
              <a:solidFill>
                <a:srgbClr val="FFFFFF">
                  <a:lumMod val="85000"/>
                </a:srgbClr>
              </a:solidFill>
            </a:endParaRPr>
          </a:p>
        </p:txBody>
      </p:sp>
      <p:grpSp>
        <p:nvGrpSpPr>
          <p:cNvPr id="35" name="Group 34"/>
          <p:cNvGrpSpPr/>
          <p:nvPr userDrawn="1"/>
        </p:nvGrpSpPr>
        <p:grpSpPr>
          <a:xfrm>
            <a:off x="119194" y="4916131"/>
            <a:ext cx="6802386" cy="111519"/>
            <a:chOff x="171652" y="6621093"/>
            <a:chExt cx="6802386" cy="111519"/>
          </a:xfrm>
        </p:grpSpPr>
        <p:pic>
          <p:nvPicPr>
            <p:cNvPr id="36" name="Picture 35"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37" name="Picture 36"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39" name="Picture 38"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0" name="Picture 39"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1" name="Picture 40"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2" name="Picture 41"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3" name="Picture 42"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4" name="Picture 43"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5" name="Picture 44"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46" name="Picture 45"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47" name="Picture 46"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48" name="Picture 47"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49" name="Picture 48"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0" name="Picture 49"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1" name="Picture 50"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2" name="Picture 51"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3" name="Picture 52"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4" name="Picture 53"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5" name="Picture 54"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56" name="Picture 55"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57" name="Picture 56"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58" name="Picture 57"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59" name="Picture 58"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60" name="Picture 59"/>
          <p:cNvPicPr>
            <a:picLocks noChangeAspect="1"/>
          </p:cNvPicPr>
          <p:nvPr userDrawn="1"/>
        </p:nvPicPr>
        <p:blipFill rotWithShape="1">
          <a:blip r:embed="rId28" cstate="print">
            <a:extLst>
              <a:ext uri="{28A0092B-C50C-407E-A947-70E740481C1C}">
                <a14:useLocalDpi xmlns:a14="http://schemas.microsoft.com/office/drawing/2010/main" val="0"/>
              </a:ext>
            </a:extLst>
          </a:blip>
          <a:srcRect t="83098" b="-5313"/>
          <a:stretch/>
        </p:blipFill>
        <p:spPr>
          <a:xfrm>
            <a:off x="7794690" y="4916130"/>
            <a:ext cx="1196912" cy="144000"/>
          </a:xfrm>
          <a:prstGeom prst="rect">
            <a:avLst/>
          </a:prstGeom>
        </p:spPr>
      </p:pic>
      <p:cxnSp>
        <p:nvCxnSpPr>
          <p:cNvPr id="61" name="Straight Connector 60"/>
          <p:cNvCxnSpPr/>
          <p:nvPr userDrawn="1"/>
        </p:nvCxnSpPr>
        <p:spPr>
          <a:xfrm>
            <a:off x="165932"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38" name="Picture 37" descr="si.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6427086" y="4915370"/>
            <a:ext cx="163385" cy="108000"/>
          </a:xfrm>
          <a:prstGeom prst="rect">
            <a:avLst/>
          </a:prstGeom>
        </p:spPr>
      </p:pic>
    </p:spTree>
    <p:extLst>
      <p:ext uri="{BB962C8B-B14F-4D97-AF65-F5344CB8AC3E}">
        <p14:creationId xmlns:p14="http://schemas.microsoft.com/office/powerpoint/2010/main" val="1198219707"/>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smtClean="0"/>
              <a:t>Click to edit Master title style</a:t>
            </a:r>
            <a:endParaRPr lang="en-GB" noProof="0" dirty="0"/>
          </a:p>
        </p:txBody>
      </p:sp>
      <p:sp>
        <p:nvSpPr>
          <p:cNvPr id="3" name="Content Placeholder 2"/>
          <p:cNvSpPr>
            <a:spLocks noGrp="1"/>
          </p:cNvSpPr>
          <p:nvPr>
            <p:ph idx="1"/>
          </p:nvPr>
        </p:nvSpPr>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1674581884"/>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63"/>
            <a:ext cx="7789050" cy="1323439"/>
          </a:xfrm>
        </p:spPr>
        <p:txBody>
          <a:bodyPr anchor="t"/>
          <a:lstStyle>
            <a:lvl1pPr algn="l">
              <a:defRPr sz="4000" b="0" cap="all">
                <a:solidFill>
                  <a:srgbClr val="0098DB"/>
                </a:solidFill>
              </a:defRPr>
            </a:lvl1pPr>
          </a:lstStyle>
          <a:p>
            <a:r>
              <a:rPr lang="en-US" noProof="0" dirty="0" smtClean="0"/>
              <a:t>Click to edit Master title style</a:t>
            </a:r>
            <a:endParaRPr lang="en-GB" noProof="0" dirty="0"/>
          </a:p>
        </p:txBody>
      </p:sp>
      <p:sp>
        <p:nvSpPr>
          <p:cNvPr id="3" name="Text Placeholder 2"/>
          <p:cNvSpPr>
            <a:spLocks noGrp="1"/>
          </p:cNvSpPr>
          <p:nvPr>
            <p:ph type="body" idx="1"/>
          </p:nvPr>
        </p:nvSpPr>
        <p:spPr>
          <a:xfrm>
            <a:off x="612000" y="1347222"/>
            <a:ext cx="7789050" cy="1125140"/>
          </a:xfrm>
        </p:spPr>
        <p:txBody>
          <a:bodyPr anchor="b"/>
          <a:lstStyle>
            <a:lvl1pPr marL="0" indent="0">
              <a:buNone/>
              <a:defRPr sz="2000"/>
            </a:lvl1pPr>
            <a:lvl2pPr marL="457189" indent="0">
              <a:buNone/>
              <a:defRPr sz="1800"/>
            </a:lvl2pPr>
            <a:lvl3pPr marL="914378" indent="0">
              <a:buNone/>
              <a:defRPr sz="1600"/>
            </a:lvl3pPr>
            <a:lvl4pPr marL="1371566" indent="0">
              <a:buNone/>
              <a:defRPr sz="1400"/>
            </a:lvl4pPr>
            <a:lvl5pPr marL="1828754" indent="0">
              <a:buNone/>
              <a:defRPr sz="1400"/>
            </a:lvl5pPr>
            <a:lvl6pPr marL="2285943" indent="0">
              <a:buNone/>
              <a:defRPr sz="1400"/>
            </a:lvl6pPr>
            <a:lvl7pPr marL="2743132" indent="0">
              <a:buNone/>
              <a:defRPr sz="1400"/>
            </a:lvl7pPr>
            <a:lvl8pPr marL="3200320" indent="0">
              <a:buNone/>
              <a:defRPr sz="1400"/>
            </a:lvl8pPr>
            <a:lvl9pPr marL="3657509"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2309234265"/>
      </p:ext>
    </p:extLst>
  </p:cSld>
  <p:clrMapOvr>
    <a:masterClrMapping/>
  </p:clrMapOvr>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1"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290459871"/>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6" y="1250156"/>
            <a:ext cx="3896416" cy="371493"/>
          </a:xfrm>
        </p:spPr>
        <p:txBody>
          <a:bodyPr anchor="b"/>
          <a:lstStyle>
            <a:lvl1pPr marL="0" indent="0">
              <a:buNone/>
              <a:defRPr sz="16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1631158"/>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2"/>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7" y="149150"/>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218593962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GB" smtClean="0"/>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C6918AAF-CE24-3542-9ED6-E4EE86624496}" type="datetimeFigureOut">
              <a:rPr lang="en-US" smtClean="0"/>
              <a:t>10/17/2018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B8C7F34-962E-5C46-A517-BC8DD47DCCA6}" type="slidenum">
              <a:rPr lang="en-GB" smtClean="0"/>
              <a:t>‹#›</a:t>
            </a:fld>
            <a:endParaRPr lang="en-GB"/>
          </a:p>
        </p:txBody>
      </p:sp>
    </p:spTree>
    <p:extLst>
      <p:ext uri="{BB962C8B-B14F-4D97-AF65-F5344CB8AC3E}">
        <p14:creationId xmlns:p14="http://schemas.microsoft.com/office/powerpoint/2010/main" val="238269155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250566451"/>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578692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4" y="1250158"/>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02"/>
            <a:ext cx="2846388" cy="3243263"/>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7" y="149150"/>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179844697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29"/>
            <a:ext cx="5932800" cy="311621"/>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77"/>
            <a:ext cx="5932800" cy="464345"/>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248317164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1567445798"/>
      </p:ext>
    </p:extLst>
  </p:cSld>
  <p:clrMapOvr>
    <a:masterClrMapping/>
  </p:clrMapOvr>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pic>
        <p:nvPicPr>
          <p:cNvPr id="4" name="Picture 31" descr="Maxwell_Test_Chamber_970PX.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349"/>
            <a:ext cx="9144000" cy="5148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903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323" name="Rectangle 2"/>
          <p:cNvSpPr>
            <a:spLocks noGrp="1" noChangeArrowheads="1"/>
          </p:cNvSpPr>
          <p:nvPr>
            <p:ph type="subTitle" idx="1"/>
          </p:nvPr>
        </p:nvSpPr>
        <p:spPr>
          <a:xfrm>
            <a:off x="425935" y="2759990"/>
            <a:ext cx="7948800" cy="421975"/>
          </a:xfrm>
          <a:solidFill>
            <a:srgbClr val="0070C0"/>
          </a:solidFill>
        </p:spPr>
        <p:txBody>
          <a:bodyPr>
            <a:spAutoFit/>
          </a:bodyPr>
          <a:lstStyle>
            <a:lvl1pPr marL="0" indent="0">
              <a:buFont typeface="Verdana" pitchFamily="34" charset="0"/>
              <a:buNone/>
              <a:defRPr sz="1800">
                <a:solidFill>
                  <a:schemeClr val="bg1"/>
                </a:solidFill>
                <a:latin typeface="Arial" panose="020B0604020202020204" pitchFamily="34" charset="0"/>
                <a:cs typeface="Arial" panose="020B0604020202020204" pitchFamily="34" charset="0"/>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486" y="1585865"/>
            <a:ext cx="7947025" cy="584775"/>
          </a:xfrm>
        </p:spPr>
        <p:txBody>
          <a:bodyPr/>
          <a:lstStyle>
            <a:lvl1pPr>
              <a:defRPr sz="3200">
                <a:solidFill>
                  <a:schemeClr val="bg1">
                    <a:lumMod val="95000"/>
                  </a:schemeClr>
                </a:solidFill>
                <a:latin typeface="Arial" panose="020B0604020202020204" pitchFamily="34" charset="0"/>
                <a:cs typeface="Arial" panose="020B0604020202020204" pitchFamily="34" charset="0"/>
              </a:defRPr>
            </a:lvl1pPr>
          </a:lstStyle>
          <a:p>
            <a:pPr lvl="0"/>
            <a:r>
              <a:rPr lang="en-US" noProof="0" dirty="0" smtClean="0"/>
              <a:t>Click to edit Master title style</a:t>
            </a:r>
            <a:endParaRPr lang="en-GB" noProof="0" dirty="0" smtClean="0"/>
          </a:p>
        </p:txBody>
      </p:sp>
      <p:pic>
        <p:nvPicPr>
          <p:cNvPr id="33" name="Picture 3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625445" y="-9674"/>
            <a:ext cx="1518556" cy="749810"/>
          </a:xfrm>
          <a:prstGeom prst="rect">
            <a:avLst/>
          </a:prstGeom>
        </p:spPr>
      </p:pic>
      <p:pic>
        <p:nvPicPr>
          <p:cNvPr id="34" name="Picture 61"/>
          <p:cNvPicPr>
            <a:picLocks noChangeAspect="1"/>
          </p:cNvPicPr>
          <p:nvPr userDrawn="1"/>
        </p:nvPicPr>
        <p:blipFill>
          <a:blip r:embed="rId5">
            <a:extLst>
              <a:ext uri="{28A0092B-C50C-407E-A947-70E740481C1C}">
                <a14:useLocalDpi xmlns:a14="http://schemas.microsoft.com/office/drawing/2010/main" val="0"/>
              </a:ext>
            </a:extLst>
          </a:blip>
          <a:srcRect t="83098" b="-5313"/>
          <a:stretch>
            <a:fillRect/>
          </a:stretch>
        </p:blipFill>
        <p:spPr bwMode="auto">
          <a:xfrm>
            <a:off x="7788276" y="4959351"/>
            <a:ext cx="1196975" cy="107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35" name="Straight Connector 34"/>
          <p:cNvCxnSpPr/>
          <p:nvPr userDrawn="1"/>
        </p:nvCxnSpPr>
        <p:spPr>
          <a:xfrm>
            <a:off x="166689" y="4878388"/>
            <a:ext cx="8823325"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6" name="Group 35"/>
          <p:cNvGrpSpPr/>
          <p:nvPr userDrawn="1"/>
        </p:nvGrpSpPr>
        <p:grpSpPr>
          <a:xfrm>
            <a:off x="172269" y="4950541"/>
            <a:ext cx="6826666" cy="111519"/>
            <a:chOff x="172269" y="6621494"/>
            <a:chExt cx="6826666" cy="111519"/>
          </a:xfrm>
        </p:grpSpPr>
        <p:pic>
          <p:nvPicPr>
            <p:cNvPr id="37" name="Picture 36" descr="at.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38" name="Picture 37" descr="be.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39" name="Picture 38" descr="ca.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40" name="Picture 39" descr="ch.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41" name="Picture 40" descr="cz.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42" name="Picture 41" descr="de.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43" name="Picture 42" descr="dk.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44" name="Picture 43" descr="ee.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45" name="Picture 44" descr="es.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46" name="Picture 45" descr="fi.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47" name="Picture 46" descr="f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48" name="Picture 47" descr="gr.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49" name="Picture 48" descr="hu.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50" name="Picture 49" descr="i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51" name="Picture 50" descr="it.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52" name="Picture 51" descr="lu.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53" name="Picture 52" descr="nl.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54" name="Picture 53" descr="no.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55" name="Picture 54" descr="pl.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56" name="Picture 55" descr="pt.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57" name="Picture 56" descr="ro.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58" name="Picture 57" descr="s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59" name="Picture 58" descr="uk.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60" name="Picture 59" descr="si.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spTree>
    <p:extLst>
      <p:ext uri="{BB962C8B-B14F-4D97-AF65-F5344CB8AC3E}">
        <p14:creationId xmlns:p14="http://schemas.microsoft.com/office/powerpoint/2010/main" val="3151396739"/>
      </p:ext>
    </p:extLst>
  </p:cSld>
  <p:clrMapOvr>
    <a:masterClrMapping/>
  </p:clrMapOvr>
  <p:timing>
    <p:tnLst>
      <p:par>
        <p:cTn id="1" dur="indefinite" restart="never" nodeType="tmRoot"/>
      </p:par>
    </p:tnLst>
  </p:timing>
  <p:hf sldNum="0" hdr="0" dt="0"/>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1" y="-11113"/>
            <a:ext cx="6872288" cy="5154613"/>
          </a:xfrm>
          <a:prstGeom prst="rect">
            <a:avLst/>
          </a:prstGeom>
          <a:solidFill>
            <a:schemeClr val="tx1"/>
          </a:solidFill>
          <a:ln>
            <a:noFill/>
          </a:ln>
          <a:effectLst>
            <a:outerShdw dist="23000" dir="5400000" rotWithShape="0">
              <a:srgbClr val="80808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Verdana" pitchFamily="34" charset="0"/>
                <a:ea typeface="MS PGothic" pitchFamily="34" charset="-128"/>
              </a:defRPr>
            </a:lvl1pPr>
            <a:lvl2pPr marL="742950" indent="-285750" eaLnBrk="0" hangingPunct="0">
              <a:defRPr sz="2400">
                <a:solidFill>
                  <a:schemeClr val="tx1"/>
                </a:solidFill>
                <a:latin typeface="Verdana" pitchFamily="34" charset="0"/>
                <a:ea typeface="MS PGothic" pitchFamily="34" charset="-128"/>
              </a:defRPr>
            </a:lvl2pPr>
            <a:lvl3pPr marL="1143000" indent="-228600" eaLnBrk="0" hangingPunct="0">
              <a:defRPr sz="2400">
                <a:solidFill>
                  <a:schemeClr val="tx1"/>
                </a:solidFill>
                <a:latin typeface="Verdana" pitchFamily="34" charset="0"/>
                <a:ea typeface="MS PGothic" pitchFamily="34" charset="-128"/>
              </a:defRPr>
            </a:lvl3pPr>
            <a:lvl4pPr marL="1600200" indent="-228600" eaLnBrk="0" hangingPunct="0">
              <a:defRPr sz="2400">
                <a:solidFill>
                  <a:schemeClr val="tx1"/>
                </a:solidFill>
                <a:latin typeface="Verdana" pitchFamily="34" charset="0"/>
                <a:ea typeface="MS PGothic" pitchFamily="34" charset="-128"/>
              </a:defRPr>
            </a:lvl4pPr>
            <a:lvl5pPr marL="2057400" indent="-228600" eaLnBrk="0" hangingPunct="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smtClean="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pic>
        <p:nvPicPr>
          <p:cNvPr id="5" name="Picture 31" descr="Comet_activity_21_June_970PX.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6326" y="-6350"/>
            <a:ext cx="9148763" cy="5149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903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323" name="Rectangle 2"/>
          <p:cNvSpPr>
            <a:spLocks noGrp="1" noChangeArrowheads="1"/>
          </p:cNvSpPr>
          <p:nvPr>
            <p:ph type="subTitle" idx="1"/>
          </p:nvPr>
        </p:nvSpPr>
        <p:spPr>
          <a:xfrm>
            <a:off x="425935" y="2759990"/>
            <a:ext cx="7948800" cy="421975"/>
          </a:xfrm>
          <a:solidFill>
            <a:srgbClr val="0070C0"/>
          </a:solidFill>
        </p:spPr>
        <p:txBody>
          <a:bodyPr>
            <a:spAutoFit/>
          </a:bodyPr>
          <a:lstStyle>
            <a:lvl1pPr marL="0" indent="0">
              <a:buFont typeface="Verdana" pitchFamily="34" charset="0"/>
              <a:buNone/>
              <a:defRPr sz="1800">
                <a:solidFill>
                  <a:schemeClr val="bg1"/>
                </a:solidFill>
                <a:latin typeface="Arial" panose="020B0604020202020204" pitchFamily="34" charset="0"/>
                <a:cs typeface="Arial" panose="020B0604020202020204" pitchFamily="34" charset="0"/>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486" y="1585865"/>
            <a:ext cx="7947025" cy="584775"/>
          </a:xfrm>
        </p:spPr>
        <p:txBody>
          <a:bodyPr/>
          <a:lstStyle>
            <a:lvl1pPr>
              <a:defRPr sz="3200">
                <a:solidFill>
                  <a:schemeClr val="bg1">
                    <a:lumMod val="95000"/>
                  </a:schemeClr>
                </a:solidFill>
                <a:latin typeface="Arial" panose="020B0604020202020204" pitchFamily="34" charset="0"/>
                <a:cs typeface="Arial" panose="020B0604020202020204" pitchFamily="34" charset="0"/>
              </a:defRPr>
            </a:lvl1pPr>
          </a:lstStyle>
          <a:p>
            <a:pPr lvl="0"/>
            <a:r>
              <a:rPr lang="en-US" noProof="0" dirty="0" smtClean="0"/>
              <a:t>Click to edit Master title style</a:t>
            </a:r>
            <a:endParaRPr lang="en-GB" noProof="0" dirty="0" smtClean="0"/>
          </a:p>
        </p:txBody>
      </p:sp>
      <p:pic>
        <p:nvPicPr>
          <p:cNvPr id="34" name="Picture 3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625445" y="-9674"/>
            <a:ext cx="1518556" cy="749810"/>
          </a:xfrm>
          <a:prstGeom prst="rect">
            <a:avLst/>
          </a:prstGeom>
        </p:spPr>
      </p:pic>
      <p:pic>
        <p:nvPicPr>
          <p:cNvPr id="35" name="Picture 61"/>
          <p:cNvPicPr>
            <a:picLocks noChangeAspect="1"/>
          </p:cNvPicPr>
          <p:nvPr userDrawn="1"/>
        </p:nvPicPr>
        <p:blipFill>
          <a:blip r:embed="rId5">
            <a:extLst>
              <a:ext uri="{28A0092B-C50C-407E-A947-70E740481C1C}">
                <a14:useLocalDpi xmlns:a14="http://schemas.microsoft.com/office/drawing/2010/main" val="0"/>
              </a:ext>
            </a:extLst>
          </a:blip>
          <a:srcRect t="83098" b="-5313"/>
          <a:stretch>
            <a:fillRect/>
          </a:stretch>
        </p:blipFill>
        <p:spPr bwMode="auto">
          <a:xfrm>
            <a:off x="7788276" y="4959351"/>
            <a:ext cx="1196975" cy="107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36" name="Straight Connector 35"/>
          <p:cNvCxnSpPr/>
          <p:nvPr userDrawn="1"/>
        </p:nvCxnSpPr>
        <p:spPr>
          <a:xfrm>
            <a:off x="166689" y="4878388"/>
            <a:ext cx="8823325"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7" name="Group 36"/>
          <p:cNvGrpSpPr/>
          <p:nvPr userDrawn="1"/>
        </p:nvGrpSpPr>
        <p:grpSpPr>
          <a:xfrm>
            <a:off x="172269" y="4950541"/>
            <a:ext cx="6826666" cy="111519"/>
            <a:chOff x="172269" y="6621494"/>
            <a:chExt cx="6826666" cy="111519"/>
          </a:xfrm>
        </p:grpSpPr>
        <p:pic>
          <p:nvPicPr>
            <p:cNvPr id="38" name="Picture 37" descr="at.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39" name="Picture 38" descr="be.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40" name="Picture 39" descr="ca.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41" name="Picture 40" descr="ch.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42" name="Picture 41" descr="cz.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43" name="Picture 42" descr="de.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44" name="Picture 43" descr="dk.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45" name="Picture 44" descr="ee.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46" name="Picture 45" descr="es.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47" name="Picture 46" descr="fi.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48" name="Picture 47" descr="f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49" name="Picture 48" descr="gr.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50" name="Picture 49" descr="hu.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51" name="Picture 50" descr="i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52" name="Picture 51" descr="it.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53" name="Picture 52" descr="lu.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54" name="Picture 53" descr="nl.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55" name="Picture 54" descr="no.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56" name="Picture 55" descr="pl.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57" name="Picture 56" descr="pt.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58" name="Picture 57" descr="ro.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59" name="Picture 58" descr="s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60" name="Picture 59" descr="uk.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61" name="Picture 60" descr="si.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spTree>
    <p:extLst>
      <p:ext uri="{BB962C8B-B14F-4D97-AF65-F5344CB8AC3E}">
        <p14:creationId xmlns:p14="http://schemas.microsoft.com/office/powerpoint/2010/main" val="2819013589"/>
      </p:ext>
    </p:extLst>
  </p:cSld>
  <p:clrMapOvr>
    <a:masterClrMapping/>
  </p:clrMapOvr>
  <p:timing>
    <p:tnLst>
      <p:par>
        <p:cTn id="1" dur="indefinite" restart="never" nodeType="tmRoot"/>
      </p:par>
    </p:tnLst>
  </p:timing>
  <p:hf sldNum="0" hdr="0" dt="0"/>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itle" preserve="1">
  <p:cSld name="4_Title Slide">
    <p:spTree>
      <p:nvGrpSpPr>
        <p:cNvPr id="1" name=""/>
        <p:cNvGrpSpPr/>
        <p:nvPr/>
      </p:nvGrpSpPr>
      <p:grpSpPr>
        <a:xfrm>
          <a:off x="0" y="0"/>
          <a:ext cx="0" cy="0"/>
          <a:chOff x="0" y="0"/>
          <a:chExt cx="0" cy="0"/>
        </a:xfrm>
      </p:grpSpPr>
      <p:pic>
        <p:nvPicPr>
          <p:cNvPr id="4" name="Picture 31" descr="Imja_glacier_Himalayas_970PX.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1"/>
            <a:ext cx="9307513" cy="5224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903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323" name="Rectangle 2"/>
          <p:cNvSpPr>
            <a:spLocks noGrp="1" noChangeArrowheads="1"/>
          </p:cNvSpPr>
          <p:nvPr>
            <p:ph type="subTitle" idx="1"/>
          </p:nvPr>
        </p:nvSpPr>
        <p:spPr>
          <a:xfrm>
            <a:off x="425935" y="2759990"/>
            <a:ext cx="7948800" cy="421975"/>
          </a:xfrm>
          <a:solidFill>
            <a:srgbClr val="0070C0"/>
          </a:solidFill>
        </p:spPr>
        <p:txBody>
          <a:bodyPr>
            <a:spAutoFit/>
          </a:bodyPr>
          <a:lstStyle>
            <a:lvl1pPr marL="0" indent="0">
              <a:buFont typeface="Verdana" pitchFamily="34" charset="0"/>
              <a:buNone/>
              <a:defRPr sz="1800">
                <a:solidFill>
                  <a:schemeClr val="bg1"/>
                </a:solidFill>
                <a:latin typeface="Arial" panose="020B0604020202020204" pitchFamily="34" charset="0"/>
                <a:cs typeface="Arial" panose="020B0604020202020204" pitchFamily="34" charset="0"/>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486" y="1585865"/>
            <a:ext cx="7947025" cy="584775"/>
          </a:xfrm>
        </p:spPr>
        <p:txBody>
          <a:bodyPr/>
          <a:lstStyle>
            <a:lvl1pPr>
              <a:defRPr sz="3200">
                <a:solidFill>
                  <a:schemeClr val="bg1">
                    <a:lumMod val="95000"/>
                  </a:schemeClr>
                </a:solidFill>
                <a:latin typeface="Arial" panose="020B0604020202020204" pitchFamily="34" charset="0"/>
                <a:cs typeface="Arial" panose="020B0604020202020204" pitchFamily="34" charset="0"/>
              </a:defRPr>
            </a:lvl1pPr>
          </a:lstStyle>
          <a:p>
            <a:pPr lvl="0"/>
            <a:r>
              <a:rPr lang="en-US" noProof="0" dirty="0" smtClean="0"/>
              <a:t>Click to edit Master title style</a:t>
            </a:r>
            <a:endParaRPr lang="en-GB" noProof="0" dirty="0" smtClean="0"/>
          </a:p>
        </p:txBody>
      </p:sp>
      <p:pic>
        <p:nvPicPr>
          <p:cNvPr id="33" name="Picture 3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625445" y="-9674"/>
            <a:ext cx="1518556" cy="749810"/>
          </a:xfrm>
          <a:prstGeom prst="rect">
            <a:avLst/>
          </a:prstGeom>
        </p:spPr>
      </p:pic>
      <p:pic>
        <p:nvPicPr>
          <p:cNvPr id="34" name="Picture 61"/>
          <p:cNvPicPr>
            <a:picLocks noChangeAspect="1"/>
          </p:cNvPicPr>
          <p:nvPr userDrawn="1"/>
        </p:nvPicPr>
        <p:blipFill>
          <a:blip r:embed="rId5">
            <a:extLst>
              <a:ext uri="{28A0092B-C50C-407E-A947-70E740481C1C}">
                <a14:useLocalDpi xmlns:a14="http://schemas.microsoft.com/office/drawing/2010/main" val="0"/>
              </a:ext>
            </a:extLst>
          </a:blip>
          <a:srcRect t="83098" b="-5313"/>
          <a:stretch>
            <a:fillRect/>
          </a:stretch>
        </p:blipFill>
        <p:spPr bwMode="auto">
          <a:xfrm>
            <a:off x="7788276" y="4959351"/>
            <a:ext cx="1196975" cy="107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35" name="Straight Connector 34"/>
          <p:cNvCxnSpPr/>
          <p:nvPr userDrawn="1"/>
        </p:nvCxnSpPr>
        <p:spPr>
          <a:xfrm>
            <a:off x="166689" y="4878388"/>
            <a:ext cx="8823325"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6" name="Group 35"/>
          <p:cNvGrpSpPr/>
          <p:nvPr userDrawn="1"/>
        </p:nvGrpSpPr>
        <p:grpSpPr>
          <a:xfrm>
            <a:off x="172269" y="4950541"/>
            <a:ext cx="6826666" cy="111519"/>
            <a:chOff x="172269" y="6621494"/>
            <a:chExt cx="6826666" cy="111519"/>
          </a:xfrm>
        </p:grpSpPr>
        <p:pic>
          <p:nvPicPr>
            <p:cNvPr id="37" name="Picture 36" descr="at.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38" name="Picture 37" descr="be.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39" name="Picture 38" descr="ca.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40" name="Picture 39" descr="ch.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41" name="Picture 40" descr="cz.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42" name="Picture 41" descr="de.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43" name="Picture 42" descr="dk.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44" name="Picture 43" descr="ee.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45" name="Picture 44" descr="es.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46" name="Picture 45" descr="fi.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47" name="Picture 46" descr="f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48" name="Picture 47" descr="gr.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49" name="Picture 48" descr="hu.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50" name="Picture 49" descr="i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51" name="Picture 50" descr="it.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52" name="Picture 51" descr="lu.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53" name="Picture 52" descr="nl.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54" name="Picture 53" descr="no.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55" name="Picture 54" descr="pl.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56" name="Picture 55" descr="pt.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57" name="Picture 56" descr="ro.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58" name="Picture 57" descr="s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59" name="Picture 58" descr="uk.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60" name="Picture 59" descr="si.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spTree>
    <p:extLst>
      <p:ext uri="{BB962C8B-B14F-4D97-AF65-F5344CB8AC3E}">
        <p14:creationId xmlns:p14="http://schemas.microsoft.com/office/powerpoint/2010/main" val="3966072817"/>
      </p:ext>
    </p:extLst>
  </p:cSld>
  <p:clrMapOvr>
    <a:masterClrMapping/>
  </p:clrMapOvr>
  <p:timing>
    <p:tnLst>
      <p:par>
        <p:cTn id="1" dur="indefinite" restart="never" nodeType="tmRoot"/>
      </p:par>
    </p:tnLst>
  </p:timing>
  <p:hf sldNum="0" hdr="0" dt="0"/>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pic>
        <p:nvPicPr>
          <p:cNvPr id="4" name="Picture 31" descr="Alphasat_artist_s_impression_970px.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903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323" name="Rectangle 2"/>
          <p:cNvSpPr>
            <a:spLocks noGrp="1" noChangeArrowheads="1"/>
          </p:cNvSpPr>
          <p:nvPr>
            <p:ph type="subTitle" idx="1"/>
          </p:nvPr>
        </p:nvSpPr>
        <p:spPr>
          <a:xfrm>
            <a:off x="425935" y="2759990"/>
            <a:ext cx="7948800" cy="421975"/>
          </a:xfrm>
          <a:solidFill>
            <a:srgbClr val="0070C0"/>
          </a:solidFill>
        </p:spPr>
        <p:txBody>
          <a:bodyPr>
            <a:spAutoFit/>
          </a:bodyPr>
          <a:lstStyle>
            <a:lvl1pPr marL="0" indent="0">
              <a:buFont typeface="Verdana" pitchFamily="34" charset="0"/>
              <a:buNone/>
              <a:defRPr sz="1800">
                <a:solidFill>
                  <a:schemeClr val="bg1"/>
                </a:solidFill>
                <a:latin typeface="Arial" panose="020B0604020202020204" pitchFamily="34" charset="0"/>
                <a:cs typeface="Arial" panose="020B0604020202020204" pitchFamily="34" charset="0"/>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486" y="1585865"/>
            <a:ext cx="7947025" cy="584775"/>
          </a:xfrm>
        </p:spPr>
        <p:txBody>
          <a:bodyPr/>
          <a:lstStyle>
            <a:lvl1pPr>
              <a:defRPr sz="3200">
                <a:solidFill>
                  <a:schemeClr val="bg1">
                    <a:lumMod val="95000"/>
                  </a:schemeClr>
                </a:solidFill>
                <a:latin typeface="Arial" panose="020B0604020202020204" pitchFamily="34" charset="0"/>
                <a:cs typeface="Arial" panose="020B0604020202020204" pitchFamily="34" charset="0"/>
              </a:defRPr>
            </a:lvl1pPr>
          </a:lstStyle>
          <a:p>
            <a:pPr lvl="0"/>
            <a:r>
              <a:rPr lang="en-US" noProof="0" dirty="0" smtClean="0"/>
              <a:t>Click to edit Master title style</a:t>
            </a:r>
            <a:endParaRPr lang="en-GB" noProof="0" dirty="0" smtClean="0"/>
          </a:p>
        </p:txBody>
      </p:sp>
      <p:pic>
        <p:nvPicPr>
          <p:cNvPr id="33" name="Picture 3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625445" y="-9674"/>
            <a:ext cx="1518556" cy="749810"/>
          </a:xfrm>
          <a:prstGeom prst="rect">
            <a:avLst/>
          </a:prstGeom>
        </p:spPr>
      </p:pic>
      <p:pic>
        <p:nvPicPr>
          <p:cNvPr id="34" name="Picture 61"/>
          <p:cNvPicPr>
            <a:picLocks noChangeAspect="1"/>
          </p:cNvPicPr>
          <p:nvPr userDrawn="1"/>
        </p:nvPicPr>
        <p:blipFill>
          <a:blip r:embed="rId5">
            <a:extLst>
              <a:ext uri="{28A0092B-C50C-407E-A947-70E740481C1C}">
                <a14:useLocalDpi xmlns:a14="http://schemas.microsoft.com/office/drawing/2010/main" val="0"/>
              </a:ext>
            </a:extLst>
          </a:blip>
          <a:srcRect t="83098" b="-5313"/>
          <a:stretch>
            <a:fillRect/>
          </a:stretch>
        </p:blipFill>
        <p:spPr bwMode="auto">
          <a:xfrm>
            <a:off x="7788276" y="4959351"/>
            <a:ext cx="1196975" cy="107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35" name="Straight Connector 34"/>
          <p:cNvCxnSpPr/>
          <p:nvPr userDrawn="1"/>
        </p:nvCxnSpPr>
        <p:spPr>
          <a:xfrm>
            <a:off x="166689" y="4878388"/>
            <a:ext cx="8823325"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6" name="Group 35"/>
          <p:cNvGrpSpPr/>
          <p:nvPr userDrawn="1"/>
        </p:nvGrpSpPr>
        <p:grpSpPr>
          <a:xfrm>
            <a:off x="172269" y="4950541"/>
            <a:ext cx="6826666" cy="111519"/>
            <a:chOff x="172269" y="6621494"/>
            <a:chExt cx="6826666" cy="111519"/>
          </a:xfrm>
        </p:grpSpPr>
        <p:pic>
          <p:nvPicPr>
            <p:cNvPr id="37" name="Picture 36" descr="at.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38" name="Picture 37" descr="be.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39" name="Picture 38" descr="ca.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40" name="Picture 39" descr="ch.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41" name="Picture 40" descr="cz.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42" name="Picture 41" descr="de.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43" name="Picture 42" descr="dk.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44" name="Picture 43" descr="ee.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45" name="Picture 44" descr="es.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46" name="Picture 45" descr="fi.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47" name="Picture 46" descr="f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48" name="Picture 47" descr="gr.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49" name="Picture 48" descr="hu.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50" name="Picture 49" descr="i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51" name="Picture 50" descr="it.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52" name="Picture 51" descr="lu.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53" name="Picture 52" descr="nl.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54" name="Picture 53" descr="no.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55" name="Picture 54" descr="pl.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56" name="Picture 55" descr="pt.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57" name="Picture 56" descr="ro.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58" name="Picture 57" descr="s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59" name="Picture 58" descr="uk.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60" name="Picture 59" descr="si.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spTree>
    <p:extLst>
      <p:ext uri="{BB962C8B-B14F-4D97-AF65-F5344CB8AC3E}">
        <p14:creationId xmlns:p14="http://schemas.microsoft.com/office/powerpoint/2010/main" val="1527446484"/>
      </p:ext>
    </p:extLst>
  </p:cSld>
  <p:clrMapOvr>
    <a:masterClrMapping/>
  </p:clrMapOvr>
  <p:timing>
    <p:tnLst>
      <p:par>
        <p:cTn id="1" dur="indefinite" restart="never" nodeType="tmRoot"/>
      </p:par>
    </p:tnLst>
  </p:timing>
  <p:hf sldNum="0" hdr="0" dt="0"/>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pic>
        <p:nvPicPr>
          <p:cNvPr id="4" name="Picture 31" descr="NAV_cover_0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1938" cy="5153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31" descr="NAV_cover_0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59633" y="-3175"/>
            <a:ext cx="7729210" cy="500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903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 name="Picture 3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625445" y="-9674"/>
            <a:ext cx="1518556" cy="749810"/>
          </a:xfrm>
          <a:prstGeom prst="rect">
            <a:avLst/>
          </a:prstGeom>
        </p:spPr>
      </p:pic>
      <p:pic>
        <p:nvPicPr>
          <p:cNvPr id="35" name="Picture 61"/>
          <p:cNvPicPr>
            <a:picLocks noChangeAspect="1"/>
          </p:cNvPicPr>
          <p:nvPr userDrawn="1"/>
        </p:nvPicPr>
        <p:blipFill>
          <a:blip r:embed="rId5">
            <a:extLst>
              <a:ext uri="{28A0092B-C50C-407E-A947-70E740481C1C}">
                <a14:useLocalDpi xmlns:a14="http://schemas.microsoft.com/office/drawing/2010/main" val="0"/>
              </a:ext>
            </a:extLst>
          </a:blip>
          <a:srcRect t="83098" b="-5313"/>
          <a:stretch>
            <a:fillRect/>
          </a:stretch>
        </p:blipFill>
        <p:spPr bwMode="auto">
          <a:xfrm>
            <a:off x="7788276" y="4959351"/>
            <a:ext cx="1196975" cy="107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2" name="Picture 31" descr="NAV_cover_02.jpg"/>
          <p:cNvPicPr>
            <a:picLocks noChangeAspect="1"/>
          </p:cNvPicPr>
          <p:nvPr userDrawn="1"/>
        </p:nvPicPr>
        <p:blipFill rotWithShape="1">
          <a:blip r:embed="rId2">
            <a:extLst>
              <a:ext uri="{28A0092B-C50C-407E-A947-70E740481C1C}">
                <a14:useLocalDpi xmlns:a14="http://schemas.microsoft.com/office/drawing/2010/main" val="0"/>
              </a:ext>
            </a:extLst>
          </a:blip>
          <a:srcRect r="89734"/>
          <a:stretch/>
        </p:blipFill>
        <p:spPr bwMode="auto">
          <a:xfrm>
            <a:off x="0" y="-9674"/>
            <a:ext cx="1931268" cy="500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323" name="Rectangle 2"/>
          <p:cNvSpPr>
            <a:spLocks noGrp="1" noChangeArrowheads="1"/>
          </p:cNvSpPr>
          <p:nvPr>
            <p:ph type="subTitle" idx="1"/>
          </p:nvPr>
        </p:nvSpPr>
        <p:spPr>
          <a:xfrm>
            <a:off x="425935" y="2759990"/>
            <a:ext cx="7948800" cy="421975"/>
          </a:xfrm>
          <a:solidFill>
            <a:srgbClr val="0070C0"/>
          </a:solidFill>
        </p:spPr>
        <p:txBody>
          <a:bodyPr>
            <a:spAutoFit/>
          </a:bodyPr>
          <a:lstStyle>
            <a:lvl1pPr marL="0" indent="0">
              <a:buFont typeface="Verdana" pitchFamily="34" charset="0"/>
              <a:buNone/>
              <a:defRPr sz="1800">
                <a:solidFill>
                  <a:schemeClr val="bg1"/>
                </a:solidFill>
                <a:latin typeface="Arial" panose="020B0604020202020204" pitchFamily="34" charset="0"/>
                <a:cs typeface="Arial" panose="020B0604020202020204" pitchFamily="34" charset="0"/>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486" y="1585865"/>
            <a:ext cx="7947025" cy="584775"/>
          </a:xfrm>
        </p:spPr>
        <p:txBody>
          <a:bodyPr/>
          <a:lstStyle>
            <a:lvl1pPr>
              <a:defRPr sz="3200">
                <a:solidFill>
                  <a:schemeClr val="bg1">
                    <a:lumMod val="95000"/>
                  </a:schemeClr>
                </a:solidFill>
                <a:latin typeface="Arial" panose="020B0604020202020204" pitchFamily="34" charset="0"/>
                <a:cs typeface="Arial" panose="020B0604020202020204" pitchFamily="34" charset="0"/>
              </a:defRPr>
            </a:lvl1pPr>
          </a:lstStyle>
          <a:p>
            <a:pPr lvl="0"/>
            <a:r>
              <a:rPr lang="en-US" noProof="0" dirty="0" smtClean="0"/>
              <a:t>Click to edit Master title style</a:t>
            </a:r>
            <a:endParaRPr lang="en-GB" noProof="0" dirty="0" smtClean="0"/>
          </a:p>
        </p:txBody>
      </p:sp>
      <p:cxnSp>
        <p:nvCxnSpPr>
          <p:cNvPr id="36" name="Straight Connector 35"/>
          <p:cNvCxnSpPr/>
          <p:nvPr userDrawn="1"/>
        </p:nvCxnSpPr>
        <p:spPr>
          <a:xfrm>
            <a:off x="166689" y="4878388"/>
            <a:ext cx="8823325"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7" name="Group 36"/>
          <p:cNvGrpSpPr/>
          <p:nvPr userDrawn="1"/>
        </p:nvGrpSpPr>
        <p:grpSpPr>
          <a:xfrm>
            <a:off x="172269" y="4950541"/>
            <a:ext cx="6826666" cy="111519"/>
            <a:chOff x="172269" y="6621494"/>
            <a:chExt cx="6826666" cy="111519"/>
          </a:xfrm>
        </p:grpSpPr>
        <p:pic>
          <p:nvPicPr>
            <p:cNvPr id="38" name="Picture 37" descr="at.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39" name="Picture 38" descr="be.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40" name="Picture 39" descr="ca.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41" name="Picture 40" descr="ch.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42" name="Picture 41" descr="cz.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43" name="Picture 42" descr="de.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44" name="Picture 43" descr="dk.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45" name="Picture 44" descr="ee.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46" name="Picture 45" descr="es.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47" name="Picture 46" descr="fi.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48" name="Picture 47" descr="f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49" name="Picture 48" descr="gr.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50" name="Picture 49" descr="hu.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51" name="Picture 50" descr="i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52" name="Picture 51" descr="it.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53" name="Picture 52" descr="lu.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54" name="Picture 53" descr="nl.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55" name="Picture 54" descr="no.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56" name="Picture 55" descr="pl.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57" name="Picture 56" descr="pt.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58" name="Picture 57" descr="ro.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59" name="Picture 58" descr="s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60" name="Picture 59" descr="uk.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61" name="Picture 60" descr="si.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spTree>
    <p:extLst>
      <p:ext uri="{BB962C8B-B14F-4D97-AF65-F5344CB8AC3E}">
        <p14:creationId xmlns:p14="http://schemas.microsoft.com/office/powerpoint/2010/main" val="3403767676"/>
      </p:ext>
    </p:extLst>
  </p:cSld>
  <p:clrMapOvr>
    <a:masterClrMapping/>
  </p:clrMapOvr>
  <p:timing>
    <p:tnLst>
      <p:par>
        <p:cTn id="1" dur="indefinite" restart="never" nodeType="tmRoot"/>
      </p:par>
    </p:tnLst>
  </p:timing>
  <p:hf sldNum="0"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image" Target="../media/image6.png"/><Relationship Id="rId18" Type="http://schemas.openxmlformats.org/officeDocument/2006/relationships/image" Target="../media/image12.png"/><Relationship Id="rId26" Type="http://schemas.openxmlformats.org/officeDocument/2006/relationships/image" Target="../media/image20.png"/><Relationship Id="rId3" Type="http://schemas.openxmlformats.org/officeDocument/2006/relationships/slideLayout" Target="../slideLayouts/slideLayout87.xml"/><Relationship Id="rId21" Type="http://schemas.openxmlformats.org/officeDocument/2006/relationships/image" Target="../media/image15.png"/><Relationship Id="rId34" Type="http://schemas.openxmlformats.org/officeDocument/2006/relationships/image" Target="../media/image28.png"/><Relationship Id="rId7" Type="http://schemas.openxmlformats.org/officeDocument/2006/relationships/slideLayout" Target="../slideLayouts/slideLayout91.xml"/><Relationship Id="rId12" Type="http://schemas.openxmlformats.org/officeDocument/2006/relationships/image" Target="../media/image5.png"/><Relationship Id="rId17" Type="http://schemas.openxmlformats.org/officeDocument/2006/relationships/image" Target="../media/image11.png"/><Relationship Id="rId25" Type="http://schemas.openxmlformats.org/officeDocument/2006/relationships/image" Target="../media/image19.png"/><Relationship Id="rId33" Type="http://schemas.openxmlformats.org/officeDocument/2006/relationships/image" Target="../media/image27.png"/><Relationship Id="rId2" Type="http://schemas.openxmlformats.org/officeDocument/2006/relationships/slideLayout" Target="../slideLayouts/slideLayout86.xml"/><Relationship Id="rId16" Type="http://schemas.openxmlformats.org/officeDocument/2006/relationships/image" Target="../media/image10.png"/><Relationship Id="rId20" Type="http://schemas.openxmlformats.org/officeDocument/2006/relationships/image" Target="../media/image14.png"/><Relationship Id="rId29" Type="http://schemas.openxmlformats.org/officeDocument/2006/relationships/image" Target="../media/image23.png"/><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theme" Target="../theme/theme10.xml"/><Relationship Id="rId24" Type="http://schemas.openxmlformats.org/officeDocument/2006/relationships/image" Target="../media/image18.png"/><Relationship Id="rId32" Type="http://schemas.openxmlformats.org/officeDocument/2006/relationships/image" Target="../media/image26.png"/><Relationship Id="rId37" Type="http://schemas.openxmlformats.org/officeDocument/2006/relationships/image" Target="../media/image31.png"/><Relationship Id="rId5" Type="http://schemas.openxmlformats.org/officeDocument/2006/relationships/slideLayout" Target="../slideLayouts/slideLayout89.xml"/><Relationship Id="rId15" Type="http://schemas.openxmlformats.org/officeDocument/2006/relationships/image" Target="../media/image9.png"/><Relationship Id="rId23" Type="http://schemas.openxmlformats.org/officeDocument/2006/relationships/image" Target="../media/image17.png"/><Relationship Id="rId28" Type="http://schemas.openxmlformats.org/officeDocument/2006/relationships/image" Target="../media/image22.png"/><Relationship Id="rId36" Type="http://schemas.openxmlformats.org/officeDocument/2006/relationships/image" Target="../media/image30.png"/><Relationship Id="rId10" Type="http://schemas.openxmlformats.org/officeDocument/2006/relationships/slideLayout" Target="../slideLayouts/slideLayout94.xml"/><Relationship Id="rId19" Type="http://schemas.openxmlformats.org/officeDocument/2006/relationships/image" Target="../media/image13.png"/><Relationship Id="rId31" Type="http://schemas.openxmlformats.org/officeDocument/2006/relationships/image" Target="../media/image25.png"/><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image" Target="../media/image8.png"/><Relationship Id="rId22" Type="http://schemas.openxmlformats.org/officeDocument/2006/relationships/image" Target="../media/image16.png"/><Relationship Id="rId27" Type="http://schemas.openxmlformats.org/officeDocument/2006/relationships/image" Target="../media/image21.png"/><Relationship Id="rId30" Type="http://schemas.openxmlformats.org/officeDocument/2006/relationships/image" Target="../media/image24.png"/><Relationship Id="rId35" Type="http://schemas.openxmlformats.org/officeDocument/2006/relationships/image" Target="../media/image29.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slideLayout" Target="../slideLayouts/slideLayout107.xml"/><Relationship Id="rId18" Type="http://schemas.openxmlformats.org/officeDocument/2006/relationships/slideLayout" Target="../slideLayouts/slideLayout112.xml"/><Relationship Id="rId26" Type="http://schemas.openxmlformats.org/officeDocument/2006/relationships/image" Target="../media/image41.png"/><Relationship Id="rId39" Type="http://schemas.openxmlformats.org/officeDocument/2006/relationships/image" Target="../media/image53.png"/><Relationship Id="rId3" Type="http://schemas.openxmlformats.org/officeDocument/2006/relationships/slideLayout" Target="../slideLayouts/slideLayout97.xml"/><Relationship Id="rId21" Type="http://schemas.openxmlformats.org/officeDocument/2006/relationships/slideLayout" Target="../slideLayouts/slideLayout115.xml"/><Relationship Id="rId34" Type="http://schemas.openxmlformats.org/officeDocument/2006/relationships/image" Target="../media/image48.png"/><Relationship Id="rId42" Type="http://schemas.openxmlformats.org/officeDocument/2006/relationships/image" Target="../media/image56.png"/><Relationship Id="rId47" Type="http://schemas.openxmlformats.org/officeDocument/2006/relationships/image" Target="../media/image61.png"/><Relationship Id="rId7" Type="http://schemas.openxmlformats.org/officeDocument/2006/relationships/slideLayout" Target="../slideLayouts/slideLayout101.xml"/><Relationship Id="rId12" Type="http://schemas.openxmlformats.org/officeDocument/2006/relationships/slideLayout" Target="../slideLayouts/slideLayout106.xml"/><Relationship Id="rId17" Type="http://schemas.openxmlformats.org/officeDocument/2006/relationships/slideLayout" Target="../slideLayouts/slideLayout111.xml"/><Relationship Id="rId25" Type="http://schemas.openxmlformats.org/officeDocument/2006/relationships/image" Target="../media/image40.png"/><Relationship Id="rId33" Type="http://schemas.openxmlformats.org/officeDocument/2006/relationships/image" Target="../media/image47.png"/><Relationship Id="rId38" Type="http://schemas.openxmlformats.org/officeDocument/2006/relationships/image" Target="../media/image52.png"/><Relationship Id="rId46" Type="http://schemas.openxmlformats.org/officeDocument/2006/relationships/image" Target="../media/image60.png"/><Relationship Id="rId2" Type="http://schemas.openxmlformats.org/officeDocument/2006/relationships/slideLayout" Target="../slideLayouts/slideLayout96.xml"/><Relationship Id="rId16" Type="http://schemas.openxmlformats.org/officeDocument/2006/relationships/slideLayout" Target="../slideLayouts/slideLayout110.xml"/><Relationship Id="rId20" Type="http://schemas.openxmlformats.org/officeDocument/2006/relationships/slideLayout" Target="../slideLayouts/slideLayout114.xml"/><Relationship Id="rId29" Type="http://schemas.openxmlformats.org/officeDocument/2006/relationships/image" Target="../media/image12.png"/><Relationship Id="rId41" Type="http://schemas.openxmlformats.org/officeDocument/2006/relationships/image" Target="../media/image55.png"/><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24" Type="http://schemas.openxmlformats.org/officeDocument/2006/relationships/image" Target="../media/image35.jpeg"/><Relationship Id="rId32" Type="http://schemas.openxmlformats.org/officeDocument/2006/relationships/image" Target="../media/image46.png"/><Relationship Id="rId37" Type="http://schemas.openxmlformats.org/officeDocument/2006/relationships/image" Target="../media/image51.png"/><Relationship Id="rId40" Type="http://schemas.openxmlformats.org/officeDocument/2006/relationships/image" Target="../media/image54.png"/><Relationship Id="rId45" Type="http://schemas.openxmlformats.org/officeDocument/2006/relationships/image" Target="../media/image59.png"/><Relationship Id="rId5" Type="http://schemas.openxmlformats.org/officeDocument/2006/relationships/slideLayout" Target="../slideLayouts/slideLayout99.xml"/><Relationship Id="rId15" Type="http://schemas.openxmlformats.org/officeDocument/2006/relationships/slideLayout" Target="../slideLayouts/slideLayout109.xml"/><Relationship Id="rId23" Type="http://schemas.openxmlformats.org/officeDocument/2006/relationships/image" Target="../media/image6.png"/><Relationship Id="rId28" Type="http://schemas.openxmlformats.org/officeDocument/2006/relationships/image" Target="../media/image43.png"/><Relationship Id="rId36" Type="http://schemas.openxmlformats.org/officeDocument/2006/relationships/image" Target="../media/image50.png"/><Relationship Id="rId10" Type="http://schemas.openxmlformats.org/officeDocument/2006/relationships/slideLayout" Target="../slideLayouts/slideLayout104.xml"/><Relationship Id="rId19" Type="http://schemas.openxmlformats.org/officeDocument/2006/relationships/slideLayout" Target="../slideLayouts/slideLayout113.xml"/><Relationship Id="rId31" Type="http://schemas.openxmlformats.org/officeDocument/2006/relationships/image" Target="../media/image45.png"/><Relationship Id="rId44" Type="http://schemas.openxmlformats.org/officeDocument/2006/relationships/image" Target="../media/image58.png"/><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slideLayout" Target="../slideLayouts/slideLayout108.xml"/><Relationship Id="rId22" Type="http://schemas.openxmlformats.org/officeDocument/2006/relationships/theme" Target="../theme/theme11.xml"/><Relationship Id="rId27" Type="http://schemas.openxmlformats.org/officeDocument/2006/relationships/image" Target="../media/image42.png"/><Relationship Id="rId30" Type="http://schemas.openxmlformats.org/officeDocument/2006/relationships/image" Target="../media/image44.png"/><Relationship Id="rId35" Type="http://schemas.openxmlformats.org/officeDocument/2006/relationships/image" Target="../media/image49.png"/><Relationship Id="rId43" Type="http://schemas.openxmlformats.org/officeDocument/2006/relationships/image" Target="../media/image57.png"/><Relationship Id="rId48" Type="http://schemas.openxmlformats.org/officeDocument/2006/relationships/image" Target="../media/image62.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slideLayout" Target="../slideLayouts/slideLayout14.xml"/><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slideLayout" Target="../slideLayouts/slideLayout13.xml"/><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Layout" Target="../slideLayouts/slideLayout12.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32" Type="http://schemas.openxmlformats.org/officeDocument/2006/relationships/image" Target="../media/image31.png"/><Relationship Id="rId5" Type="http://schemas.openxmlformats.org/officeDocument/2006/relationships/theme" Target="../theme/theme2.xml"/><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31" Type="http://schemas.openxmlformats.org/officeDocument/2006/relationships/image" Target="../media/image30.png"/><Relationship Id="rId4" Type="http://schemas.openxmlformats.org/officeDocument/2006/relationships/slideLayout" Target="../slideLayouts/slideLayout15.xml"/><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 Id="rId30" Type="http://schemas.openxmlformats.org/officeDocument/2006/relationships/image" Target="../media/image29.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35.jpeg"/><Relationship Id="rId18" Type="http://schemas.openxmlformats.org/officeDocument/2006/relationships/image" Target="../media/image12.png"/><Relationship Id="rId26" Type="http://schemas.openxmlformats.org/officeDocument/2006/relationships/image" Target="../media/image20.png"/><Relationship Id="rId3" Type="http://schemas.openxmlformats.org/officeDocument/2006/relationships/slideLayout" Target="../slideLayouts/slideLayout18.xml"/><Relationship Id="rId21" Type="http://schemas.openxmlformats.org/officeDocument/2006/relationships/image" Target="../media/image15.png"/><Relationship Id="rId34" Type="http://schemas.openxmlformats.org/officeDocument/2006/relationships/image" Target="../media/image28.png"/><Relationship Id="rId7" Type="http://schemas.openxmlformats.org/officeDocument/2006/relationships/slideLayout" Target="../slideLayouts/slideLayout22.xml"/><Relationship Id="rId12" Type="http://schemas.openxmlformats.org/officeDocument/2006/relationships/image" Target="../media/image6.png"/><Relationship Id="rId17" Type="http://schemas.openxmlformats.org/officeDocument/2006/relationships/image" Target="../media/image11.png"/><Relationship Id="rId25" Type="http://schemas.openxmlformats.org/officeDocument/2006/relationships/image" Target="../media/image19.png"/><Relationship Id="rId33" Type="http://schemas.openxmlformats.org/officeDocument/2006/relationships/image" Target="../media/image27.png"/><Relationship Id="rId2" Type="http://schemas.openxmlformats.org/officeDocument/2006/relationships/slideLayout" Target="../slideLayouts/slideLayout17.xml"/><Relationship Id="rId16" Type="http://schemas.openxmlformats.org/officeDocument/2006/relationships/image" Target="../media/image10.png"/><Relationship Id="rId20" Type="http://schemas.openxmlformats.org/officeDocument/2006/relationships/image" Target="../media/image14.png"/><Relationship Id="rId29" Type="http://schemas.openxmlformats.org/officeDocument/2006/relationships/image" Target="../media/image23.png"/><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theme" Target="../theme/theme3.xml"/><Relationship Id="rId24" Type="http://schemas.openxmlformats.org/officeDocument/2006/relationships/image" Target="../media/image18.png"/><Relationship Id="rId32" Type="http://schemas.openxmlformats.org/officeDocument/2006/relationships/image" Target="../media/image26.png"/><Relationship Id="rId37" Type="http://schemas.openxmlformats.org/officeDocument/2006/relationships/image" Target="../media/image31.png"/><Relationship Id="rId5" Type="http://schemas.openxmlformats.org/officeDocument/2006/relationships/slideLayout" Target="../slideLayouts/slideLayout20.xml"/><Relationship Id="rId15" Type="http://schemas.openxmlformats.org/officeDocument/2006/relationships/image" Target="../media/image9.png"/><Relationship Id="rId23" Type="http://schemas.openxmlformats.org/officeDocument/2006/relationships/image" Target="../media/image17.png"/><Relationship Id="rId28" Type="http://schemas.openxmlformats.org/officeDocument/2006/relationships/image" Target="../media/image22.png"/><Relationship Id="rId36" Type="http://schemas.openxmlformats.org/officeDocument/2006/relationships/image" Target="../media/image30.png"/><Relationship Id="rId10" Type="http://schemas.openxmlformats.org/officeDocument/2006/relationships/slideLayout" Target="../slideLayouts/slideLayout25.xml"/><Relationship Id="rId19" Type="http://schemas.openxmlformats.org/officeDocument/2006/relationships/image" Target="../media/image13.png"/><Relationship Id="rId31" Type="http://schemas.openxmlformats.org/officeDocument/2006/relationships/image" Target="../media/image25.png"/><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image" Target="../media/image8.png"/><Relationship Id="rId22" Type="http://schemas.openxmlformats.org/officeDocument/2006/relationships/image" Target="../media/image16.png"/><Relationship Id="rId27" Type="http://schemas.openxmlformats.org/officeDocument/2006/relationships/image" Target="../media/image21.png"/><Relationship Id="rId30" Type="http://schemas.openxmlformats.org/officeDocument/2006/relationships/image" Target="../media/image24.png"/><Relationship Id="rId35" Type="http://schemas.openxmlformats.org/officeDocument/2006/relationships/image" Target="../media/image29.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6.png"/><Relationship Id="rId18" Type="http://schemas.openxmlformats.org/officeDocument/2006/relationships/image" Target="../media/image12.png"/><Relationship Id="rId26" Type="http://schemas.openxmlformats.org/officeDocument/2006/relationships/image" Target="../media/image20.png"/><Relationship Id="rId3" Type="http://schemas.openxmlformats.org/officeDocument/2006/relationships/slideLayout" Target="../slideLayouts/slideLayout28.xml"/><Relationship Id="rId21" Type="http://schemas.openxmlformats.org/officeDocument/2006/relationships/image" Target="../media/image15.png"/><Relationship Id="rId34" Type="http://schemas.openxmlformats.org/officeDocument/2006/relationships/image" Target="../media/image28.png"/><Relationship Id="rId7" Type="http://schemas.openxmlformats.org/officeDocument/2006/relationships/slideLayout" Target="../slideLayouts/slideLayout32.xml"/><Relationship Id="rId12" Type="http://schemas.openxmlformats.org/officeDocument/2006/relationships/image" Target="../media/image5.png"/><Relationship Id="rId17" Type="http://schemas.openxmlformats.org/officeDocument/2006/relationships/image" Target="../media/image11.png"/><Relationship Id="rId25" Type="http://schemas.openxmlformats.org/officeDocument/2006/relationships/image" Target="../media/image19.png"/><Relationship Id="rId33" Type="http://schemas.openxmlformats.org/officeDocument/2006/relationships/image" Target="../media/image27.png"/><Relationship Id="rId2" Type="http://schemas.openxmlformats.org/officeDocument/2006/relationships/slideLayout" Target="../slideLayouts/slideLayout27.xml"/><Relationship Id="rId16" Type="http://schemas.openxmlformats.org/officeDocument/2006/relationships/image" Target="../media/image10.png"/><Relationship Id="rId20" Type="http://schemas.openxmlformats.org/officeDocument/2006/relationships/image" Target="../media/image14.png"/><Relationship Id="rId29" Type="http://schemas.openxmlformats.org/officeDocument/2006/relationships/image" Target="../media/image23.pn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theme" Target="../theme/theme4.xml"/><Relationship Id="rId24" Type="http://schemas.openxmlformats.org/officeDocument/2006/relationships/image" Target="../media/image18.png"/><Relationship Id="rId32" Type="http://schemas.openxmlformats.org/officeDocument/2006/relationships/image" Target="../media/image26.png"/><Relationship Id="rId37" Type="http://schemas.openxmlformats.org/officeDocument/2006/relationships/image" Target="../media/image31.png"/><Relationship Id="rId5" Type="http://schemas.openxmlformats.org/officeDocument/2006/relationships/slideLayout" Target="../slideLayouts/slideLayout30.xml"/><Relationship Id="rId15" Type="http://schemas.openxmlformats.org/officeDocument/2006/relationships/image" Target="../media/image9.png"/><Relationship Id="rId23" Type="http://schemas.openxmlformats.org/officeDocument/2006/relationships/image" Target="../media/image17.png"/><Relationship Id="rId28" Type="http://schemas.openxmlformats.org/officeDocument/2006/relationships/image" Target="../media/image22.png"/><Relationship Id="rId36" Type="http://schemas.openxmlformats.org/officeDocument/2006/relationships/image" Target="../media/image30.png"/><Relationship Id="rId10" Type="http://schemas.openxmlformats.org/officeDocument/2006/relationships/slideLayout" Target="../slideLayouts/slideLayout35.xml"/><Relationship Id="rId19" Type="http://schemas.openxmlformats.org/officeDocument/2006/relationships/image" Target="../media/image13.png"/><Relationship Id="rId31" Type="http://schemas.openxmlformats.org/officeDocument/2006/relationships/image" Target="../media/image25.png"/><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8.png"/><Relationship Id="rId22" Type="http://schemas.openxmlformats.org/officeDocument/2006/relationships/image" Target="../media/image16.png"/><Relationship Id="rId27" Type="http://schemas.openxmlformats.org/officeDocument/2006/relationships/image" Target="../media/image21.png"/><Relationship Id="rId30" Type="http://schemas.openxmlformats.org/officeDocument/2006/relationships/image" Target="../media/image24.png"/><Relationship Id="rId35" Type="http://schemas.openxmlformats.org/officeDocument/2006/relationships/image" Target="../media/image29.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35.jpeg"/><Relationship Id="rId18" Type="http://schemas.openxmlformats.org/officeDocument/2006/relationships/image" Target="../media/image12.png"/><Relationship Id="rId26" Type="http://schemas.openxmlformats.org/officeDocument/2006/relationships/image" Target="../media/image20.png"/><Relationship Id="rId3" Type="http://schemas.openxmlformats.org/officeDocument/2006/relationships/slideLayout" Target="../slideLayouts/slideLayout38.xml"/><Relationship Id="rId21" Type="http://schemas.openxmlformats.org/officeDocument/2006/relationships/image" Target="../media/image15.png"/><Relationship Id="rId34" Type="http://schemas.openxmlformats.org/officeDocument/2006/relationships/image" Target="../media/image28.png"/><Relationship Id="rId7" Type="http://schemas.openxmlformats.org/officeDocument/2006/relationships/slideLayout" Target="../slideLayouts/slideLayout42.xml"/><Relationship Id="rId12" Type="http://schemas.openxmlformats.org/officeDocument/2006/relationships/image" Target="../media/image6.png"/><Relationship Id="rId17" Type="http://schemas.openxmlformats.org/officeDocument/2006/relationships/image" Target="../media/image11.png"/><Relationship Id="rId25" Type="http://schemas.openxmlformats.org/officeDocument/2006/relationships/image" Target="../media/image19.png"/><Relationship Id="rId33" Type="http://schemas.openxmlformats.org/officeDocument/2006/relationships/image" Target="../media/image27.png"/><Relationship Id="rId2" Type="http://schemas.openxmlformats.org/officeDocument/2006/relationships/slideLayout" Target="../slideLayouts/slideLayout37.xml"/><Relationship Id="rId16" Type="http://schemas.openxmlformats.org/officeDocument/2006/relationships/image" Target="../media/image10.png"/><Relationship Id="rId20" Type="http://schemas.openxmlformats.org/officeDocument/2006/relationships/image" Target="../media/image14.png"/><Relationship Id="rId29" Type="http://schemas.openxmlformats.org/officeDocument/2006/relationships/image" Target="../media/image23.png"/><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theme" Target="../theme/theme5.xml"/><Relationship Id="rId24" Type="http://schemas.openxmlformats.org/officeDocument/2006/relationships/image" Target="../media/image18.png"/><Relationship Id="rId32" Type="http://schemas.openxmlformats.org/officeDocument/2006/relationships/image" Target="../media/image26.png"/><Relationship Id="rId37" Type="http://schemas.openxmlformats.org/officeDocument/2006/relationships/image" Target="../media/image31.png"/><Relationship Id="rId5" Type="http://schemas.openxmlformats.org/officeDocument/2006/relationships/slideLayout" Target="../slideLayouts/slideLayout40.xml"/><Relationship Id="rId15" Type="http://schemas.openxmlformats.org/officeDocument/2006/relationships/image" Target="../media/image9.png"/><Relationship Id="rId23" Type="http://schemas.openxmlformats.org/officeDocument/2006/relationships/image" Target="../media/image17.png"/><Relationship Id="rId28" Type="http://schemas.openxmlformats.org/officeDocument/2006/relationships/image" Target="../media/image22.png"/><Relationship Id="rId36" Type="http://schemas.openxmlformats.org/officeDocument/2006/relationships/image" Target="../media/image30.png"/><Relationship Id="rId10" Type="http://schemas.openxmlformats.org/officeDocument/2006/relationships/slideLayout" Target="../slideLayouts/slideLayout45.xml"/><Relationship Id="rId19" Type="http://schemas.openxmlformats.org/officeDocument/2006/relationships/image" Target="../media/image13.png"/><Relationship Id="rId31" Type="http://schemas.openxmlformats.org/officeDocument/2006/relationships/image" Target="../media/image25.png"/><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8.png"/><Relationship Id="rId22" Type="http://schemas.openxmlformats.org/officeDocument/2006/relationships/image" Target="../media/image16.png"/><Relationship Id="rId27" Type="http://schemas.openxmlformats.org/officeDocument/2006/relationships/image" Target="../media/image21.png"/><Relationship Id="rId30" Type="http://schemas.openxmlformats.org/officeDocument/2006/relationships/image" Target="../media/image24.png"/><Relationship Id="rId35" Type="http://schemas.openxmlformats.org/officeDocument/2006/relationships/image" Target="../media/image29.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35.jpeg"/><Relationship Id="rId18" Type="http://schemas.openxmlformats.org/officeDocument/2006/relationships/image" Target="../media/image12.png"/><Relationship Id="rId26" Type="http://schemas.openxmlformats.org/officeDocument/2006/relationships/image" Target="../media/image20.png"/><Relationship Id="rId3" Type="http://schemas.openxmlformats.org/officeDocument/2006/relationships/slideLayout" Target="../slideLayouts/slideLayout48.xml"/><Relationship Id="rId21" Type="http://schemas.openxmlformats.org/officeDocument/2006/relationships/image" Target="../media/image15.png"/><Relationship Id="rId34" Type="http://schemas.openxmlformats.org/officeDocument/2006/relationships/image" Target="../media/image28.png"/><Relationship Id="rId7" Type="http://schemas.openxmlformats.org/officeDocument/2006/relationships/slideLayout" Target="../slideLayouts/slideLayout52.xml"/><Relationship Id="rId12" Type="http://schemas.openxmlformats.org/officeDocument/2006/relationships/image" Target="../media/image6.png"/><Relationship Id="rId17" Type="http://schemas.openxmlformats.org/officeDocument/2006/relationships/image" Target="../media/image11.png"/><Relationship Id="rId25" Type="http://schemas.openxmlformats.org/officeDocument/2006/relationships/image" Target="../media/image19.png"/><Relationship Id="rId33" Type="http://schemas.openxmlformats.org/officeDocument/2006/relationships/image" Target="../media/image27.png"/><Relationship Id="rId2" Type="http://schemas.openxmlformats.org/officeDocument/2006/relationships/slideLayout" Target="../slideLayouts/slideLayout47.xml"/><Relationship Id="rId16" Type="http://schemas.openxmlformats.org/officeDocument/2006/relationships/image" Target="../media/image10.png"/><Relationship Id="rId20" Type="http://schemas.openxmlformats.org/officeDocument/2006/relationships/image" Target="../media/image14.png"/><Relationship Id="rId29" Type="http://schemas.openxmlformats.org/officeDocument/2006/relationships/image" Target="../media/image23.png"/><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theme" Target="../theme/theme6.xml"/><Relationship Id="rId24" Type="http://schemas.openxmlformats.org/officeDocument/2006/relationships/image" Target="../media/image18.png"/><Relationship Id="rId32" Type="http://schemas.openxmlformats.org/officeDocument/2006/relationships/image" Target="../media/image26.png"/><Relationship Id="rId37" Type="http://schemas.openxmlformats.org/officeDocument/2006/relationships/image" Target="../media/image31.png"/><Relationship Id="rId5" Type="http://schemas.openxmlformats.org/officeDocument/2006/relationships/slideLayout" Target="../slideLayouts/slideLayout50.xml"/><Relationship Id="rId15" Type="http://schemas.openxmlformats.org/officeDocument/2006/relationships/image" Target="../media/image9.png"/><Relationship Id="rId23" Type="http://schemas.openxmlformats.org/officeDocument/2006/relationships/image" Target="../media/image17.png"/><Relationship Id="rId28" Type="http://schemas.openxmlformats.org/officeDocument/2006/relationships/image" Target="../media/image22.png"/><Relationship Id="rId36" Type="http://schemas.openxmlformats.org/officeDocument/2006/relationships/image" Target="../media/image30.png"/><Relationship Id="rId10" Type="http://schemas.openxmlformats.org/officeDocument/2006/relationships/slideLayout" Target="../slideLayouts/slideLayout55.xml"/><Relationship Id="rId19" Type="http://schemas.openxmlformats.org/officeDocument/2006/relationships/image" Target="../media/image13.png"/><Relationship Id="rId31" Type="http://schemas.openxmlformats.org/officeDocument/2006/relationships/image" Target="../media/image25.png"/><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8.png"/><Relationship Id="rId22" Type="http://schemas.openxmlformats.org/officeDocument/2006/relationships/image" Target="../media/image16.png"/><Relationship Id="rId27" Type="http://schemas.openxmlformats.org/officeDocument/2006/relationships/image" Target="../media/image21.png"/><Relationship Id="rId30" Type="http://schemas.openxmlformats.org/officeDocument/2006/relationships/image" Target="../media/image24.png"/><Relationship Id="rId35" Type="http://schemas.openxmlformats.org/officeDocument/2006/relationships/image" Target="../media/image29.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35.jpeg"/><Relationship Id="rId18" Type="http://schemas.openxmlformats.org/officeDocument/2006/relationships/image" Target="../media/image12.png"/><Relationship Id="rId26" Type="http://schemas.openxmlformats.org/officeDocument/2006/relationships/image" Target="../media/image20.png"/><Relationship Id="rId3" Type="http://schemas.openxmlformats.org/officeDocument/2006/relationships/slideLayout" Target="../slideLayouts/slideLayout58.xml"/><Relationship Id="rId21" Type="http://schemas.openxmlformats.org/officeDocument/2006/relationships/image" Target="../media/image15.png"/><Relationship Id="rId34" Type="http://schemas.openxmlformats.org/officeDocument/2006/relationships/image" Target="../media/image28.png"/><Relationship Id="rId7" Type="http://schemas.openxmlformats.org/officeDocument/2006/relationships/slideLayout" Target="../slideLayouts/slideLayout62.xml"/><Relationship Id="rId12" Type="http://schemas.openxmlformats.org/officeDocument/2006/relationships/image" Target="../media/image6.png"/><Relationship Id="rId17" Type="http://schemas.openxmlformats.org/officeDocument/2006/relationships/image" Target="../media/image11.png"/><Relationship Id="rId25" Type="http://schemas.openxmlformats.org/officeDocument/2006/relationships/image" Target="../media/image19.png"/><Relationship Id="rId33" Type="http://schemas.openxmlformats.org/officeDocument/2006/relationships/image" Target="../media/image27.png"/><Relationship Id="rId2" Type="http://schemas.openxmlformats.org/officeDocument/2006/relationships/slideLayout" Target="../slideLayouts/slideLayout57.xml"/><Relationship Id="rId16" Type="http://schemas.openxmlformats.org/officeDocument/2006/relationships/image" Target="../media/image10.png"/><Relationship Id="rId20" Type="http://schemas.openxmlformats.org/officeDocument/2006/relationships/image" Target="../media/image14.png"/><Relationship Id="rId29" Type="http://schemas.openxmlformats.org/officeDocument/2006/relationships/image" Target="../media/image23.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theme" Target="../theme/theme7.xml"/><Relationship Id="rId24" Type="http://schemas.openxmlformats.org/officeDocument/2006/relationships/image" Target="../media/image18.png"/><Relationship Id="rId32" Type="http://schemas.openxmlformats.org/officeDocument/2006/relationships/image" Target="../media/image26.png"/><Relationship Id="rId37" Type="http://schemas.openxmlformats.org/officeDocument/2006/relationships/image" Target="../media/image31.png"/><Relationship Id="rId5" Type="http://schemas.openxmlformats.org/officeDocument/2006/relationships/slideLayout" Target="../slideLayouts/slideLayout60.xml"/><Relationship Id="rId15" Type="http://schemas.openxmlformats.org/officeDocument/2006/relationships/image" Target="../media/image9.png"/><Relationship Id="rId23" Type="http://schemas.openxmlformats.org/officeDocument/2006/relationships/image" Target="../media/image17.png"/><Relationship Id="rId28" Type="http://schemas.openxmlformats.org/officeDocument/2006/relationships/image" Target="../media/image22.png"/><Relationship Id="rId36" Type="http://schemas.openxmlformats.org/officeDocument/2006/relationships/image" Target="../media/image30.png"/><Relationship Id="rId10" Type="http://schemas.openxmlformats.org/officeDocument/2006/relationships/slideLayout" Target="../slideLayouts/slideLayout65.xml"/><Relationship Id="rId19" Type="http://schemas.openxmlformats.org/officeDocument/2006/relationships/image" Target="../media/image13.png"/><Relationship Id="rId31" Type="http://schemas.openxmlformats.org/officeDocument/2006/relationships/image" Target="../media/image25.png"/><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8.png"/><Relationship Id="rId22" Type="http://schemas.openxmlformats.org/officeDocument/2006/relationships/image" Target="../media/image16.png"/><Relationship Id="rId27" Type="http://schemas.openxmlformats.org/officeDocument/2006/relationships/image" Target="../media/image21.png"/><Relationship Id="rId30" Type="http://schemas.openxmlformats.org/officeDocument/2006/relationships/image" Target="../media/image24.png"/><Relationship Id="rId35" Type="http://schemas.openxmlformats.org/officeDocument/2006/relationships/image" Target="../media/image29.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image" Target="../media/image35.jpeg"/><Relationship Id="rId18" Type="http://schemas.openxmlformats.org/officeDocument/2006/relationships/image" Target="../media/image12.png"/><Relationship Id="rId26" Type="http://schemas.openxmlformats.org/officeDocument/2006/relationships/image" Target="../media/image20.png"/><Relationship Id="rId3" Type="http://schemas.openxmlformats.org/officeDocument/2006/relationships/slideLayout" Target="../slideLayouts/slideLayout68.xml"/><Relationship Id="rId21" Type="http://schemas.openxmlformats.org/officeDocument/2006/relationships/image" Target="../media/image15.png"/><Relationship Id="rId34" Type="http://schemas.openxmlformats.org/officeDocument/2006/relationships/image" Target="../media/image28.png"/><Relationship Id="rId7" Type="http://schemas.openxmlformats.org/officeDocument/2006/relationships/slideLayout" Target="../slideLayouts/slideLayout72.xml"/><Relationship Id="rId12" Type="http://schemas.openxmlformats.org/officeDocument/2006/relationships/image" Target="../media/image6.png"/><Relationship Id="rId17" Type="http://schemas.openxmlformats.org/officeDocument/2006/relationships/image" Target="../media/image11.png"/><Relationship Id="rId25" Type="http://schemas.openxmlformats.org/officeDocument/2006/relationships/image" Target="../media/image19.png"/><Relationship Id="rId33" Type="http://schemas.openxmlformats.org/officeDocument/2006/relationships/image" Target="../media/image27.png"/><Relationship Id="rId2" Type="http://schemas.openxmlformats.org/officeDocument/2006/relationships/slideLayout" Target="../slideLayouts/slideLayout67.xml"/><Relationship Id="rId16" Type="http://schemas.openxmlformats.org/officeDocument/2006/relationships/image" Target="../media/image10.png"/><Relationship Id="rId20" Type="http://schemas.openxmlformats.org/officeDocument/2006/relationships/image" Target="../media/image14.png"/><Relationship Id="rId29" Type="http://schemas.openxmlformats.org/officeDocument/2006/relationships/image" Target="../media/image23.png"/><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theme" Target="../theme/theme8.xml"/><Relationship Id="rId24" Type="http://schemas.openxmlformats.org/officeDocument/2006/relationships/image" Target="../media/image18.png"/><Relationship Id="rId32" Type="http://schemas.openxmlformats.org/officeDocument/2006/relationships/image" Target="../media/image26.png"/><Relationship Id="rId37" Type="http://schemas.openxmlformats.org/officeDocument/2006/relationships/image" Target="../media/image31.png"/><Relationship Id="rId5" Type="http://schemas.openxmlformats.org/officeDocument/2006/relationships/slideLayout" Target="../slideLayouts/slideLayout70.xml"/><Relationship Id="rId15" Type="http://schemas.openxmlformats.org/officeDocument/2006/relationships/image" Target="../media/image9.png"/><Relationship Id="rId23" Type="http://schemas.openxmlformats.org/officeDocument/2006/relationships/image" Target="../media/image17.png"/><Relationship Id="rId28" Type="http://schemas.openxmlformats.org/officeDocument/2006/relationships/image" Target="../media/image22.png"/><Relationship Id="rId36" Type="http://schemas.openxmlformats.org/officeDocument/2006/relationships/image" Target="../media/image30.png"/><Relationship Id="rId10" Type="http://schemas.openxmlformats.org/officeDocument/2006/relationships/slideLayout" Target="../slideLayouts/slideLayout75.xml"/><Relationship Id="rId19" Type="http://schemas.openxmlformats.org/officeDocument/2006/relationships/image" Target="../media/image13.png"/><Relationship Id="rId31" Type="http://schemas.openxmlformats.org/officeDocument/2006/relationships/image" Target="../media/image25.png"/><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image" Target="../media/image8.png"/><Relationship Id="rId22" Type="http://schemas.openxmlformats.org/officeDocument/2006/relationships/image" Target="../media/image16.png"/><Relationship Id="rId27" Type="http://schemas.openxmlformats.org/officeDocument/2006/relationships/image" Target="../media/image21.png"/><Relationship Id="rId30" Type="http://schemas.openxmlformats.org/officeDocument/2006/relationships/image" Target="../media/image24.png"/><Relationship Id="rId35" Type="http://schemas.openxmlformats.org/officeDocument/2006/relationships/image" Target="../media/image29.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image" Target="../media/image6.png"/><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image" Target="../media/image5.png"/><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image" Target="../media/image35.jpeg"/><Relationship Id="rId5" Type="http://schemas.openxmlformats.org/officeDocument/2006/relationships/slideLayout" Target="../slideLayouts/slideLayout80.xml"/><Relationship Id="rId10" Type="http://schemas.openxmlformats.org/officeDocument/2006/relationships/theme" Target="../theme/theme9.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image" Target="../media/image39.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13"/>
          <a:stretch>
            <a:fillRect/>
          </a:stretch>
        </p:blipFill>
        <p:spPr>
          <a:xfrm>
            <a:off x="2988521" y="1"/>
            <a:ext cx="6155478" cy="1097089"/>
          </a:xfrm>
          <a:prstGeom prst="rect">
            <a:avLst/>
          </a:prstGeom>
        </p:spPr>
      </p:pic>
      <p:pic>
        <p:nvPicPr>
          <p:cNvPr id="8" name="Picture 7"/>
          <p:cNvPicPr>
            <a:picLocks noChangeAspect="1"/>
          </p:cNvPicPr>
          <p:nvPr userDrawn="1"/>
        </p:nvPicPr>
        <p:blipFill>
          <a:blip r:embed="rId14"/>
          <a:stretch>
            <a:fillRect/>
          </a:stretch>
        </p:blipFill>
        <p:spPr>
          <a:xfrm>
            <a:off x="1" y="1"/>
            <a:ext cx="6155483" cy="1097089"/>
          </a:xfrm>
          <a:prstGeom prst="rect">
            <a:avLst/>
          </a:prstGeom>
        </p:spPr>
      </p:pic>
      <p:sp>
        <p:nvSpPr>
          <p:cNvPr id="2" name="Title Placeholder 1"/>
          <p:cNvSpPr>
            <a:spLocks noGrp="1"/>
          </p:cNvSpPr>
          <p:nvPr>
            <p:ph type="title"/>
          </p:nvPr>
        </p:nvSpPr>
        <p:spPr>
          <a:xfrm>
            <a:off x="2020932" y="122549"/>
            <a:ext cx="5098671" cy="857250"/>
          </a:xfrm>
          <a:prstGeom prst="rect">
            <a:avLst/>
          </a:prstGeom>
        </p:spPr>
        <p:txBody>
          <a:bodyPr vert="horz" lIns="91440" tIns="45720" rIns="91440" bIns="45720" rtlCol="0" anchor="ctr">
            <a:normAutofit/>
          </a:bodyPr>
          <a:lstStyle/>
          <a:p>
            <a:r>
              <a:rPr lang="en-GB" dirty="0" smtClean="0"/>
              <a:t>Click to edit Master title style</a:t>
            </a:r>
            <a:endParaRPr lang="en-GB"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C6918AAF-CE24-3542-9ED6-E4EE86624496}" type="datetimeFigureOut">
              <a:rPr lang="en-US" smtClean="0"/>
              <a:t>10/17/2018</a:t>
            </a:fld>
            <a:endParaRPr lang="en-GB"/>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7B8C7F34-962E-5C46-A517-BC8DD47DCCA6}" type="slidenum">
              <a:rPr lang="en-GB" smtClean="0"/>
              <a:t>‹#›</a:t>
            </a:fld>
            <a:endParaRPr lang="en-GB"/>
          </a:p>
        </p:txBody>
      </p:sp>
    </p:spTree>
    <p:extLst>
      <p:ext uri="{BB962C8B-B14F-4D97-AF65-F5344CB8AC3E}">
        <p14:creationId xmlns:p14="http://schemas.microsoft.com/office/powerpoint/2010/main" val="28396878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2400" kern="1200">
          <a:solidFill>
            <a:srgbClr val="FFFFFF"/>
          </a:solidFill>
          <a:latin typeface="Helvetica"/>
          <a:ea typeface="+mj-ea"/>
          <a:cs typeface="Helvetica"/>
        </a:defRPr>
      </a:lvl1pPr>
    </p:titleStyle>
    <p:bodyStyle>
      <a:lvl1pPr marL="342900" indent="-342900" algn="l" defTabSz="457200" rtl="0" eaLnBrk="1" latinLnBrk="0" hangingPunct="1">
        <a:spcBef>
          <a:spcPct val="20000"/>
        </a:spcBef>
        <a:buFont typeface="Arial"/>
        <a:buChar char="•"/>
        <a:defRPr sz="3200" kern="1200">
          <a:solidFill>
            <a:srgbClr val="002569"/>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002569"/>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02569"/>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2569"/>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2569"/>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5331" name="Picture 35" descr="PPT_Header02" hidden="1"/>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0" y="2"/>
            <a:ext cx="9144000" cy="903685"/>
          </a:xfrm>
          <a:prstGeom prst="rect">
            <a:avLst/>
          </a:prstGeom>
          <a:noFill/>
          <a:extLst>
            <a:ext uri="{909E8E84-426E-40dd-AFC4-6F175D3DCCD1}">
              <a14:hiddenFill xmlns:a14="http://schemas.microsoft.com/office/drawing/2010/main" xmlns="">
                <a:solidFill>
                  <a:srgbClr val="FFFFFF"/>
                </a:solidFill>
              </a14:hiddenFill>
            </a:ext>
          </a:extLst>
        </p:spPr>
      </p:pic>
      <p:sp>
        <p:nvSpPr>
          <p:cNvPr id="55299" name="Rectangle 2"/>
          <p:cNvSpPr>
            <a:spLocks noGrp="1" noChangeArrowheads="1"/>
          </p:cNvSpPr>
          <p:nvPr>
            <p:ph type="body" idx="1"/>
          </p:nvPr>
        </p:nvSpPr>
        <p:spPr bwMode="auto">
          <a:xfrm>
            <a:off x="171654" y="728714"/>
            <a:ext cx="8746316" cy="38240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38" tIns="45719" rIns="91438" bIns="45719"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55301" name="Rectangle 6"/>
          <p:cNvSpPr>
            <a:spLocks noGrp="1" noChangeArrowheads="1"/>
          </p:cNvSpPr>
          <p:nvPr>
            <p:ph type="title"/>
          </p:nvPr>
        </p:nvSpPr>
        <p:spPr bwMode="auto">
          <a:xfrm>
            <a:off x="143087" y="149150"/>
            <a:ext cx="7174846" cy="430887"/>
          </a:xfrm>
          <a:prstGeom prst="rect">
            <a:avLst/>
          </a:prstGeom>
          <a:noFill/>
          <a:ln>
            <a:noFill/>
          </a:ln>
          <a:extLst/>
        </p:spPr>
        <p:txBody>
          <a:bodyPr vert="horz" wrap="square" lIns="91438" tIns="45719" rIns="91438" bIns="45719" numCol="1" anchor="ctr" anchorCtr="0" compatLnSpc="1">
            <a:prstTxWarp prst="textNoShape">
              <a:avLst/>
            </a:prstTxWarp>
            <a:spAutoFit/>
          </a:bodyPr>
          <a:lstStyle/>
          <a:p>
            <a:pPr lvl="0"/>
            <a:r>
              <a:rPr lang="en-US" dirty="0" smtClean="0"/>
              <a:t>Click to edit Master title style</a:t>
            </a:r>
            <a:endParaRPr lang="en-GB" dirty="0" smtClean="0"/>
          </a:p>
        </p:txBody>
      </p:sp>
      <p:sp>
        <p:nvSpPr>
          <p:cNvPr id="40" name="Rectangle 39"/>
          <p:cNvSpPr/>
          <p:nvPr userDrawn="1"/>
        </p:nvSpPr>
        <p:spPr>
          <a:xfrm>
            <a:off x="0" y="4792748"/>
            <a:ext cx="9144000" cy="350753"/>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en-US">
              <a:solidFill>
                <a:srgbClr val="FFFFFF"/>
              </a:solidFill>
            </a:endParaRPr>
          </a:p>
        </p:txBody>
      </p:sp>
      <p:pic>
        <p:nvPicPr>
          <p:cNvPr id="88" name="Picture 87"/>
          <p:cNvPicPr>
            <a:picLocks noChangeAspect="1"/>
          </p:cNvPicPr>
          <p:nvPr userDrawn="1"/>
        </p:nvPicPr>
        <p:blipFill rotWithShape="1">
          <a:blip r:embed="rId13" cstate="print">
            <a:extLst>
              <a:ext uri="{28A0092B-C50C-407E-A947-70E740481C1C}">
                <a14:useLocalDpi xmlns:a14="http://schemas.microsoft.com/office/drawing/2010/main" val="0"/>
              </a:ext>
            </a:extLst>
          </a:blip>
          <a:srcRect t="-1" b="23122"/>
          <a:stretch/>
        </p:blipFill>
        <p:spPr>
          <a:xfrm>
            <a:off x="7787918" y="155435"/>
            <a:ext cx="1210456" cy="504000"/>
          </a:xfrm>
          <a:prstGeom prst="rect">
            <a:avLst/>
          </a:prstGeom>
        </p:spPr>
      </p:pic>
      <p:pic>
        <p:nvPicPr>
          <p:cNvPr id="89" name="Picture 88"/>
          <p:cNvPicPr>
            <a:picLocks noChangeAspect="1"/>
          </p:cNvPicPr>
          <p:nvPr userDrawn="1"/>
        </p:nvPicPr>
        <p:blipFill rotWithShape="1">
          <a:blip r:embed="rId13" cstate="print">
            <a:extLst>
              <a:ext uri="{28A0092B-C50C-407E-A947-70E740481C1C}">
                <a14:useLocalDpi xmlns:a14="http://schemas.microsoft.com/office/drawing/2010/main" val="0"/>
              </a:ext>
            </a:extLst>
          </a:blip>
          <a:srcRect t="76107" r="-1119" b="-9057"/>
          <a:stretch/>
        </p:blipFill>
        <p:spPr>
          <a:xfrm>
            <a:off x="7787917" y="4865813"/>
            <a:ext cx="1224000" cy="216000"/>
          </a:xfrm>
          <a:prstGeom prst="rect">
            <a:avLst/>
          </a:prstGeom>
        </p:spPr>
      </p:pic>
      <p:grpSp>
        <p:nvGrpSpPr>
          <p:cNvPr id="33" name="Group 32"/>
          <p:cNvGrpSpPr/>
          <p:nvPr userDrawn="1"/>
        </p:nvGrpSpPr>
        <p:grpSpPr>
          <a:xfrm>
            <a:off x="171652" y="4905803"/>
            <a:ext cx="6678000" cy="111519"/>
            <a:chOff x="171652" y="6621093"/>
            <a:chExt cx="6678000" cy="111519"/>
          </a:xfrm>
        </p:grpSpPr>
        <p:pic>
          <p:nvPicPr>
            <p:cNvPr id="34" name="Picture 33"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35" name="Picture 34"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36" name="Picture 35"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37" name="Picture 36"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38" name="Picture 37"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39" name="Picture 38"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60" name="Picture 59"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62" name="Picture 6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63" name="Picture 6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64" name="Picture 6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65" name="Picture 6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66" name="Picture 6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67" name="Picture 6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68" name="Picture 6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69" name="Picture 6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70" name="Picture 6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71" name="Picture 7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72" name="Picture 7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73" name="Picture 7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74" name="Picture 7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75" name="Picture 7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76" name="Picture 7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77" name="Picture 7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sp>
        <p:nvSpPr>
          <p:cNvPr id="78" name="Text Box 34"/>
          <p:cNvSpPr txBox="1">
            <a:spLocks noChangeAspect="1" noChangeArrowheads="1"/>
          </p:cNvSpPr>
          <p:nvPr userDrawn="1"/>
        </p:nvSpPr>
        <p:spPr bwMode="auto">
          <a:xfrm>
            <a:off x="4480339" y="4580703"/>
            <a:ext cx="4520474" cy="147638"/>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1438" tIns="45719" rIns="0" bIns="45719"/>
          <a:lstStyle/>
          <a:p>
            <a:pPr algn="r">
              <a:spcBef>
                <a:spcPct val="50000"/>
              </a:spcBef>
            </a:pPr>
            <a:r>
              <a:rPr lang="en-GB" sz="800" noProof="1" smtClean="0">
                <a:solidFill>
                  <a:srgbClr val="4D4F53"/>
                </a:solidFill>
              </a:rPr>
              <a:t>| Slide  </a:t>
            </a:r>
            <a:fld id="{BBA2E11D-44E1-43DD-A173-928128880055}" type="slidenum">
              <a:rPr lang="en-GB" sz="800" noProof="1" smtClean="0">
                <a:solidFill>
                  <a:srgbClr val="4D4F53"/>
                </a:solidFill>
              </a:rPr>
              <a:pPr algn="r">
                <a:spcBef>
                  <a:spcPct val="50000"/>
                </a:spcBef>
              </a:pPr>
              <a:t>‹#›</a:t>
            </a:fld>
            <a:endParaRPr lang="en-GB" sz="800" noProof="1">
              <a:solidFill>
                <a:srgbClr val="4D4F53"/>
              </a:solidFill>
            </a:endParaRPr>
          </a:p>
        </p:txBody>
      </p:sp>
      <p:sp>
        <p:nvSpPr>
          <p:cNvPr id="79" name="Text Box 38"/>
          <p:cNvSpPr txBox="1">
            <a:spLocks noChangeArrowheads="1"/>
          </p:cNvSpPr>
          <p:nvPr userDrawn="1"/>
        </p:nvSpPr>
        <p:spPr bwMode="auto">
          <a:xfrm>
            <a:off x="166065" y="4575170"/>
            <a:ext cx="5674114" cy="219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tIns="45719" rIns="91438" bIns="45719">
            <a:spAutoFit/>
          </a:bodyPr>
          <a:lstStyle/>
          <a:p>
            <a:pPr>
              <a:spcBef>
                <a:spcPct val="50000"/>
              </a:spcBef>
            </a:pPr>
            <a:r>
              <a:rPr lang="en-US" sz="800" dirty="0" smtClean="0">
                <a:solidFill>
                  <a:srgbClr val="000000">
                    <a:lumMod val="75000"/>
                    <a:lumOff val="25000"/>
                  </a:srgbClr>
                </a:solidFill>
              </a:rPr>
              <a:t>ESA UNCLASSIFIED - For Official Use		</a:t>
            </a:r>
            <a:endParaRPr lang="en-GB" sz="800" dirty="0">
              <a:solidFill>
                <a:srgbClr val="000000">
                  <a:lumMod val="75000"/>
                  <a:lumOff val="25000"/>
                </a:srgbClr>
              </a:solidFill>
            </a:endParaRPr>
          </a:p>
        </p:txBody>
      </p:sp>
      <p:pic>
        <p:nvPicPr>
          <p:cNvPr id="41" name="Picture 40"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1" y="4905134"/>
            <a:ext cx="163385" cy="108000"/>
          </a:xfrm>
          <a:prstGeom prst="rect">
            <a:avLst/>
          </a:prstGeom>
        </p:spPr>
      </p:pic>
    </p:spTree>
    <p:extLst>
      <p:ext uri="{BB962C8B-B14F-4D97-AF65-F5344CB8AC3E}">
        <p14:creationId xmlns:p14="http://schemas.microsoft.com/office/powerpoint/2010/main" val="3346936335"/>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Lst>
  <p:timing>
    <p:tnLst>
      <p:par>
        <p:cTn id="1" dur="indefinite" restart="never" nodeType="tmRoot"/>
      </p:par>
    </p:tnLst>
  </p:timing>
  <p:hf sldNum="0" hdr="0" ftr="0" dt="0"/>
  <p:txStyles>
    <p:titleStyle>
      <a:lvl1pPr algn="l" rtl="0" eaLnBrk="1" fontAlgn="base" hangingPunct="1">
        <a:spcBef>
          <a:spcPct val="0"/>
        </a:spcBef>
        <a:spcAft>
          <a:spcPct val="0"/>
        </a:spcAft>
        <a:defRPr sz="2200" b="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189" algn="l" rtl="0" eaLnBrk="1" fontAlgn="base" hangingPunct="1">
        <a:spcBef>
          <a:spcPct val="0"/>
        </a:spcBef>
        <a:spcAft>
          <a:spcPct val="0"/>
        </a:spcAft>
        <a:defRPr sz="2200" b="1">
          <a:solidFill>
            <a:schemeClr val="bg1"/>
          </a:solidFill>
          <a:latin typeface="Verdana" pitchFamily="34" charset="0"/>
        </a:defRPr>
      </a:lvl6pPr>
      <a:lvl7pPr marL="914378" algn="l" rtl="0" eaLnBrk="1" fontAlgn="base" hangingPunct="1">
        <a:spcBef>
          <a:spcPct val="0"/>
        </a:spcBef>
        <a:spcAft>
          <a:spcPct val="0"/>
        </a:spcAft>
        <a:defRPr sz="2200" b="1">
          <a:solidFill>
            <a:schemeClr val="bg1"/>
          </a:solidFill>
          <a:latin typeface="Verdana" pitchFamily="34" charset="0"/>
        </a:defRPr>
      </a:lvl7pPr>
      <a:lvl8pPr marL="1371566" algn="l" rtl="0" eaLnBrk="1" fontAlgn="base" hangingPunct="1">
        <a:spcBef>
          <a:spcPct val="0"/>
        </a:spcBef>
        <a:spcAft>
          <a:spcPct val="0"/>
        </a:spcAft>
        <a:defRPr sz="2200" b="1">
          <a:solidFill>
            <a:schemeClr val="bg1"/>
          </a:solidFill>
          <a:latin typeface="Verdana" pitchFamily="34" charset="0"/>
        </a:defRPr>
      </a:lvl8pPr>
      <a:lvl9pPr marL="1828754" algn="l" rtl="0" eaLnBrk="1" fontAlgn="base" hangingPunct="1">
        <a:spcBef>
          <a:spcPct val="0"/>
        </a:spcBef>
        <a:spcAft>
          <a:spcPct val="0"/>
        </a:spcAft>
        <a:defRPr sz="2200" b="1">
          <a:solidFill>
            <a:schemeClr val="bg1"/>
          </a:solidFill>
          <a:latin typeface="Verdana" pitchFamily="34" charset="0"/>
        </a:defRPr>
      </a:lvl9pPr>
    </p:titleStyle>
    <p:bodyStyle>
      <a:lvl1pPr marL="0" indent="0" algn="l" rtl="0" eaLnBrk="1" fontAlgn="base" hangingPunct="1">
        <a:lnSpc>
          <a:spcPct val="119000"/>
        </a:lnSpc>
        <a:spcBef>
          <a:spcPct val="20000"/>
        </a:spcBef>
        <a:spcAft>
          <a:spcPct val="0"/>
        </a:spcAft>
        <a:buClr>
          <a:schemeClr val="accent1"/>
        </a:buClr>
        <a:buFont typeface="Verdana" pitchFamily="34" charset="0"/>
        <a:buNone/>
        <a:defRPr sz="1600">
          <a:solidFill>
            <a:schemeClr val="bg2"/>
          </a:solidFill>
          <a:latin typeface="Verdana"/>
          <a:ea typeface="+mn-ea"/>
          <a:cs typeface="Verdana"/>
        </a:defRPr>
      </a:lvl1pPr>
      <a:lvl2pPr marL="808018" indent="0" algn="l" rtl="0" eaLnBrk="1" fontAlgn="base" hangingPunct="1">
        <a:lnSpc>
          <a:spcPct val="119000"/>
        </a:lnSpc>
        <a:spcBef>
          <a:spcPct val="20000"/>
        </a:spcBef>
        <a:spcAft>
          <a:spcPct val="0"/>
        </a:spcAft>
        <a:buClr>
          <a:schemeClr val="accent1"/>
        </a:buClr>
        <a:buFont typeface="+mj-lt"/>
        <a:buNone/>
        <a:defRPr sz="1600">
          <a:solidFill>
            <a:schemeClr val="bg2"/>
          </a:solidFill>
          <a:latin typeface="Verdana"/>
          <a:cs typeface="Verdana"/>
        </a:defRPr>
      </a:lvl2pPr>
      <a:lvl3pPr marL="1406490" indent="0" algn="l" rtl="0" eaLnBrk="1" fontAlgn="base" hangingPunct="1">
        <a:lnSpc>
          <a:spcPct val="119000"/>
        </a:lnSpc>
        <a:spcBef>
          <a:spcPct val="20000"/>
        </a:spcBef>
        <a:spcAft>
          <a:spcPct val="0"/>
        </a:spcAft>
        <a:buClr>
          <a:schemeClr val="accent1"/>
        </a:buClr>
        <a:buFont typeface="+mj-lt"/>
        <a:buNone/>
        <a:defRPr sz="1600">
          <a:solidFill>
            <a:schemeClr val="bg2"/>
          </a:solidFill>
          <a:latin typeface="Verdana"/>
          <a:cs typeface="Verdana"/>
        </a:defRPr>
      </a:lvl3pPr>
      <a:lvl4pPr marL="2004963" indent="0" algn="l" rtl="0" eaLnBrk="1" fontAlgn="base" hangingPunct="1">
        <a:lnSpc>
          <a:spcPct val="119000"/>
        </a:lnSpc>
        <a:spcBef>
          <a:spcPct val="20000"/>
        </a:spcBef>
        <a:spcAft>
          <a:spcPct val="0"/>
        </a:spcAft>
        <a:buClr>
          <a:schemeClr val="accent1"/>
        </a:buClr>
        <a:buFont typeface="+mj-lt"/>
        <a:buNone/>
        <a:defRPr sz="1600">
          <a:solidFill>
            <a:schemeClr val="bg2"/>
          </a:solidFill>
          <a:latin typeface="Verdana"/>
          <a:cs typeface="Verdana"/>
        </a:defRPr>
      </a:lvl4pPr>
      <a:lvl5pPr marL="2603435" indent="0" algn="l" rtl="0" eaLnBrk="1" fontAlgn="base" hangingPunct="1">
        <a:lnSpc>
          <a:spcPct val="119000"/>
        </a:lnSpc>
        <a:spcBef>
          <a:spcPct val="20000"/>
        </a:spcBef>
        <a:spcAft>
          <a:spcPct val="0"/>
        </a:spcAft>
        <a:buClr>
          <a:schemeClr val="accent1"/>
        </a:buClr>
        <a:buFont typeface="+mj-lt"/>
        <a:buNone/>
        <a:defRPr sz="1600">
          <a:solidFill>
            <a:schemeClr val="bg2"/>
          </a:solidFill>
          <a:latin typeface="Verdana"/>
          <a:cs typeface="Verdana"/>
        </a:defRPr>
      </a:lvl5pPr>
      <a:lvl6pPr marL="3479713" indent="-41909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6902" indent="-41909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090" indent="-41909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279" indent="-41909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99000"/>
          </a:schemeClr>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smtClean="0"/>
          </a:p>
        </p:txBody>
      </p:sp>
      <p:sp>
        <p:nvSpPr>
          <p:cNvPr id="9" name="Text Box DG"/>
          <p:cNvSpPr txBox="1">
            <a:spLocks noChangeArrowheads="1"/>
          </p:cNvSpPr>
          <p:nvPr/>
        </p:nvSpPr>
        <p:spPr bwMode="auto">
          <a:xfrm>
            <a:off x="578164" y="335522"/>
            <a:ext cx="5016500"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marL="0" marR="0" lvl="0" indent="0" algn="l" defTabSz="914378" rtl="0" eaLnBrk="1" fontAlgn="base" latinLnBrk="0" hangingPunct="1">
              <a:lnSpc>
                <a:spcPct val="100000"/>
              </a:lnSpc>
              <a:spcBef>
                <a:spcPct val="50000"/>
              </a:spcBef>
              <a:spcAft>
                <a:spcPct val="0"/>
              </a:spcAft>
              <a:buClrTx/>
              <a:buSzTx/>
              <a:buFontTx/>
              <a:buNone/>
              <a:tabLst/>
              <a:defRPr/>
            </a:pPr>
            <a:endParaRPr kumimoji="0" lang="en-GB"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 name="Rectangle 6"/>
          <p:cNvSpPr>
            <a:spLocks noGrp="1" noChangeArrowheads="1"/>
          </p:cNvSpPr>
          <p:nvPr>
            <p:ph type="title"/>
          </p:nvPr>
        </p:nvSpPr>
        <p:spPr bwMode="auto">
          <a:xfrm>
            <a:off x="143087" y="149151"/>
            <a:ext cx="7174846" cy="430887"/>
          </a:xfrm>
          <a:prstGeom prst="rect">
            <a:avLst/>
          </a:prstGeom>
          <a:noFill/>
          <a:ln>
            <a:noFill/>
          </a:ln>
          <a:extLst/>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23" cstate="print">
            <a:extLst>
              <a:ext uri="{28A0092B-C50C-407E-A947-70E740481C1C}">
                <a14:useLocalDpi xmlns:a14="http://schemas.microsoft.com/office/drawing/2010/main" val="0"/>
              </a:ext>
            </a:extLst>
          </a:blip>
          <a:srcRect t="-1" b="23122"/>
          <a:stretch/>
        </p:blipFill>
        <p:spPr>
          <a:xfrm>
            <a:off x="7787918" y="155435"/>
            <a:ext cx="1210456" cy="504000"/>
          </a:xfrm>
          <a:prstGeom prst="rect">
            <a:avLst/>
          </a:prstGeom>
        </p:spPr>
      </p:pic>
      <p:pic>
        <p:nvPicPr>
          <p:cNvPr id="12" name="Picture 11" descr="PPT_Footer.jpg"/>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0" y="4776789"/>
            <a:ext cx="9144000" cy="366713"/>
          </a:xfrm>
          <a:prstGeom prst="rect">
            <a:avLst/>
          </a:prstGeom>
        </p:spPr>
      </p:pic>
      <p:grpSp>
        <p:nvGrpSpPr>
          <p:cNvPr id="65" name="Group 64"/>
          <p:cNvGrpSpPr/>
          <p:nvPr/>
        </p:nvGrpSpPr>
        <p:grpSpPr>
          <a:xfrm>
            <a:off x="172269" y="4908008"/>
            <a:ext cx="6826666" cy="111519"/>
            <a:chOff x="172269" y="6621494"/>
            <a:chExt cx="6826666" cy="111519"/>
          </a:xfrm>
        </p:grpSpPr>
        <p:pic>
          <p:nvPicPr>
            <p:cNvPr id="66" name="Picture 65" descr="at.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67" name="Picture 66" descr="b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68" name="Picture 67" descr="ca.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69" name="Picture 68" descr="ch.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70" name="Picture 69" descr="cz.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71" name="Picture 70" descr="de.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72" name="Picture 71" descr="dk.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73" name="Picture 72" descr="ee.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74" name="Picture 73" descr="es.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75" name="Picture 74" descr="fi.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76" name="Picture 75" descr="fr.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77" name="Picture 76" descr="gr.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78" name="Picture 77" descr="hu.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79" name="Picture 78" descr="ie.png"/>
            <p:cNvPicPr>
              <a:picLocks noChangeAspect="1"/>
            </p:cNvPicPr>
            <p:nvPr userDrawn="1"/>
          </p:nvPicPr>
          <p:blipFill>
            <a:blip r:embed="rId38"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80" name="Picture 79" descr="it.png"/>
            <p:cNvPicPr>
              <a:picLocks noChangeAspect="1"/>
            </p:cNvPicPr>
            <p:nvPr userDrawn="1"/>
          </p:nvPicPr>
          <p:blipFill>
            <a:blip r:embed="rId39"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81" name="Picture 80" descr="lu.png"/>
            <p:cNvPicPr>
              <a:picLocks noChangeAspect="1"/>
            </p:cNvPicPr>
            <p:nvPr userDrawn="1"/>
          </p:nvPicPr>
          <p:blipFill>
            <a:blip r:embed="rId40"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82" name="Picture 81" descr="nl.png"/>
            <p:cNvPicPr>
              <a:picLocks noChangeAspect="1"/>
            </p:cNvPicPr>
            <p:nvPr userDrawn="1"/>
          </p:nvPicPr>
          <p:blipFill>
            <a:blip r:embed="rId41"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83" name="Picture 82" descr="no.png"/>
            <p:cNvPicPr>
              <a:picLocks noChangeAspect="1"/>
            </p:cNvPicPr>
            <p:nvPr userDrawn="1"/>
          </p:nvPicPr>
          <p:blipFill>
            <a:blip r:embed="rId42"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84" name="Picture 83" descr="pl.png"/>
            <p:cNvPicPr>
              <a:picLocks noChangeAspect="1"/>
            </p:cNvPicPr>
            <p:nvPr userDrawn="1"/>
          </p:nvPicPr>
          <p:blipFill>
            <a:blip r:embed="rId43"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85" name="Picture 84" descr="pt.png"/>
            <p:cNvPicPr>
              <a:picLocks noChangeAspect="1"/>
            </p:cNvPicPr>
            <p:nvPr userDrawn="1"/>
          </p:nvPicPr>
          <p:blipFill>
            <a:blip r:embed="rId44"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86" name="Picture 85" descr="ro.png"/>
            <p:cNvPicPr>
              <a:picLocks noChangeAspect="1"/>
            </p:cNvPicPr>
            <p:nvPr userDrawn="1"/>
          </p:nvPicPr>
          <p:blipFill>
            <a:blip r:embed="rId45"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87" name="Picture 86" descr="se.png"/>
            <p:cNvPicPr>
              <a:picLocks noChangeAspect="1"/>
            </p:cNvPicPr>
            <p:nvPr userDrawn="1"/>
          </p:nvPicPr>
          <p:blipFill>
            <a:blip r:embed="rId46"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88" name="Picture 87" descr="uk.png"/>
            <p:cNvPicPr>
              <a:picLocks noChangeAspect="1"/>
            </p:cNvPicPr>
            <p:nvPr userDrawn="1"/>
          </p:nvPicPr>
          <p:blipFill>
            <a:blip r:embed="rId47"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89" name="Picture 88" descr="si.png"/>
            <p:cNvPicPr>
              <a:picLocks noChangeAspect="1"/>
            </p:cNvPicPr>
            <p:nvPr userDrawn="1"/>
          </p:nvPicPr>
          <p:blipFill>
            <a:blip r:embed="rId48"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spTree>
    <p:extLst>
      <p:ext uri="{BB962C8B-B14F-4D97-AF65-F5344CB8AC3E}">
        <p14:creationId xmlns:p14="http://schemas.microsoft.com/office/powerpoint/2010/main" val="1283000560"/>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 id="2147483767" r:id="rId15"/>
    <p:sldLayoutId id="2147483768" r:id="rId16"/>
    <p:sldLayoutId id="2147483769" r:id="rId17"/>
    <p:sldLayoutId id="2147483770" r:id="rId18"/>
    <p:sldLayoutId id="2147483771" r:id="rId19"/>
    <p:sldLayoutId id="2147483772" r:id="rId20"/>
    <p:sldLayoutId id="2147483773" r:id="rId21"/>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189" algn="l" rtl="0" eaLnBrk="1" fontAlgn="base" hangingPunct="1">
        <a:spcBef>
          <a:spcPct val="0"/>
        </a:spcBef>
        <a:spcAft>
          <a:spcPct val="0"/>
        </a:spcAft>
        <a:defRPr sz="2200" b="1">
          <a:solidFill>
            <a:schemeClr val="bg1"/>
          </a:solidFill>
          <a:latin typeface="Verdana" pitchFamily="34" charset="0"/>
        </a:defRPr>
      </a:lvl6pPr>
      <a:lvl7pPr marL="914378" algn="l" rtl="0" eaLnBrk="1" fontAlgn="base" hangingPunct="1">
        <a:spcBef>
          <a:spcPct val="0"/>
        </a:spcBef>
        <a:spcAft>
          <a:spcPct val="0"/>
        </a:spcAft>
        <a:defRPr sz="2200" b="1">
          <a:solidFill>
            <a:schemeClr val="bg1"/>
          </a:solidFill>
          <a:latin typeface="Verdana" pitchFamily="34" charset="0"/>
        </a:defRPr>
      </a:lvl7pPr>
      <a:lvl8pPr marL="1371566" algn="l" rtl="0" eaLnBrk="1" fontAlgn="base" hangingPunct="1">
        <a:spcBef>
          <a:spcPct val="0"/>
        </a:spcBef>
        <a:spcAft>
          <a:spcPct val="0"/>
        </a:spcAft>
        <a:defRPr sz="2200" b="1">
          <a:solidFill>
            <a:schemeClr val="bg1"/>
          </a:solidFill>
          <a:latin typeface="Verdana" pitchFamily="34" charset="0"/>
        </a:defRPr>
      </a:lvl8pPr>
      <a:lvl9pPr marL="1828754" algn="l" rtl="0" eaLnBrk="1" fontAlgn="base" hangingPunct="1">
        <a:spcBef>
          <a:spcPct val="0"/>
        </a:spcBef>
        <a:spcAft>
          <a:spcPct val="0"/>
        </a:spcAft>
        <a:defRPr sz="2200" b="1">
          <a:solidFill>
            <a:schemeClr val="bg1"/>
          </a:solidFill>
          <a:latin typeface="Verdana" pitchFamily="34" charset="0"/>
        </a:defRPr>
      </a:lvl9pPr>
    </p:titleStyle>
    <p:bodyStyle>
      <a:lvl1pPr marL="0" indent="-342892"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Arial" panose="020B0604020202020204" pitchFamily="34" charset="0"/>
          <a:ea typeface="+mn-ea"/>
          <a:cs typeface="Arial" panose="020B0604020202020204" pitchFamily="34" charset="0"/>
        </a:defRPr>
      </a:lvl1pPr>
      <a:lvl2pPr marL="80998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Arial" panose="020B0604020202020204" pitchFamily="34" charset="0"/>
          <a:ea typeface="+mn-ea"/>
          <a:cs typeface="Arial" panose="020B0604020202020204" pitchFamily="34" charset="0"/>
        </a:defRPr>
      </a:lvl2pPr>
      <a:lvl3pPr marL="140756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Arial" panose="020B0604020202020204" pitchFamily="34" charset="0"/>
          <a:ea typeface="+mn-ea"/>
          <a:cs typeface="Arial" panose="020B0604020202020204" pitchFamily="34" charset="0"/>
        </a:defRPr>
      </a:lvl3pPr>
      <a:lvl4pPr marL="20051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Arial" panose="020B0604020202020204" pitchFamily="34" charset="0"/>
          <a:ea typeface="+mn-ea"/>
          <a:cs typeface="Arial" panose="020B0604020202020204" pitchFamily="34" charset="0"/>
        </a:defRPr>
      </a:lvl4pPr>
      <a:lvl5pPr marL="260273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Arial" panose="020B0604020202020204" pitchFamily="34" charset="0"/>
          <a:ea typeface="+mn-ea"/>
          <a:cs typeface="Arial" panose="020B0604020202020204" pitchFamily="34" charset="0"/>
        </a:defRPr>
      </a:lvl5pPr>
      <a:lvl6pPr marL="3479713" indent="-41909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6902" indent="-41909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090" indent="-41909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279" indent="-41909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5331" name="Picture 35" descr="PPT_Header02" hidden="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1"/>
            <a:ext cx="9144000" cy="903685"/>
          </a:xfrm>
          <a:prstGeom prst="rect">
            <a:avLst/>
          </a:prstGeom>
          <a:noFill/>
          <a:extLst>
            <a:ext uri="{909E8E84-426E-40dd-AFC4-6F175D3DCCD1}">
              <a14:hiddenFill xmlns:a14="http://schemas.microsoft.com/office/drawing/2010/main" xmlns="">
                <a:solidFill>
                  <a:srgbClr val="FFFFFF"/>
                </a:solidFill>
              </a14:hiddenFill>
            </a:ext>
          </a:extLst>
        </p:spPr>
      </p:pic>
      <p:sp>
        <p:nvSpPr>
          <p:cNvPr id="55299" name="Rectangle 2"/>
          <p:cNvSpPr>
            <a:spLocks noGrp="1" noChangeArrowheads="1"/>
          </p:cNvSpPr>
          <p:nvPr>
            <p:ph type="body" idx="1"/>
          </p:nvPr>
        </p:nvSpPr>
        <p:spPr bwMode="auto">
          <a:xfrm>
            <a:off x="171653" y="728713"/>
            <a:ext cx="8746316" cy="38240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55301" name="Rectangle 6"/>
          <p:cNvSpPr>
            <a:spLocks noGrp="1" noChangeArrowheads="1"/>
          </p:cNvSpPr>
          <p:nvPr>
            <p:ph type="title"/>
          </p:nvPr>
        </p:nvSpPr>
        <p:spPr bwMode="auto">
          <a:xfrm>
            <a:off x="143086" y="149150"/>
            <a:ext cx="7174846" cy="430887"/>
          </a:xfrm>
          <a:prstGeom prst="rect">
            <a:avLst/>
          </a:prstGeom>
          <a:noFill/>
          <a:ln>
            <a:noFill/>
          </a:ln>
          <a:extLst/>
        </p:spPr>
        <p:txBody>
          <a:bodyPr vert="horz" wrap="square" lIns="91440" tIns="45720" rIns="91440" bIns="45720" numCol="1" anchor="ctr" anchorCtr="0" compatLnSpc="1">
            <a:prstTxWarp prst="textNoShape">
              <a:avLst/>
            </a:prstTxWarp>
            <a:spAutoFit/>
          </a:bodyPr>
          <a:lstStyle/>
          <a:p>
            <a:pPr lvl="0"/>
            <a:r>
              <a:rPr lang="en-US" dirty="0" smtClean="0"/>
              <a:t>Click to edit Master title style</a:t>
            </a:r>
            <a:endParaRPr lang="en-GB" dirty="0" smtClean="0"/>
          </a:p>
        </p:txBody>
      </p:sp>
      <p:sp>
        <p:nvSpPr>
          <p:cNvPr id="40" name="Rectangle 39"/>
          <p:cNvSpPr/>
          <p:nvPr userDrawn="1"/>
        </p:nvSpPr>
        <p:spPr>
          <a:xfrm>
            <a:off x="0" y="4792747"/>
            <a:ext cx="9144000" cy="350753"/>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8" name="Picture 87"/>
          <p:cNvPicPr>
            <a:picLocks noChangeAspect="1"/>
          </p:cNvPicPr>
          <p:nvPr userDrawn="1"/>
        </p:nvPicPr>
        <p:blipFill rotWithShape="1">
          <a:blip r:embed="rId7" cstate="screen">
            <a:extLst>
              <a:ext uri="{28A0092B-C50C-407E-A947-70E740481C1C}">
                <a14:useLocalDpi xmlns:a14="http://schemas.microsoft.com/office/drawing/2010/main"/>
              </a:ext>
            </a:extLst>
          </a:blip>
          <a:srcRect t="-1" b="23122"/>
          <a:stretch/>
        </p:blipFill>
        <p:spPr>
          <a:xfrm>
            <a:off x="7787917" y="155435"/>
            <a:ext cx="1210456" cy="504000"/>
          </a:xfrm>
          <a:prstGeom prst="rect">
            <a:avLst/>
          </a:prstGeom>
        </p:spPr>
      </p:pic>
      <p:pic>
        <p:nvPicPr>
          <p:cNvPr id="89" name="Picture 88"/>
          <p:cNvPicPr>
            <a:picLocks noChangeAspect="1"/>
          </p:cNvPicPr>
          <p:nvPr userDrawn="1"/>
        </p:nvPicPr>
        <p:blipFill rotWithShape="1">
          <a:blip r:embed="rId8" cstate="screen">
            <a:extLst>
              <a:ext uri="{28A0092B-C50C-407E-A947-70E740481C1C}">
                <a14:useLocalDpi xmlns:a14="http://schemas.microsoft.com/office/drawing/2010/main"/>
              </a:ext>
            </a:extLst>
          </a:blip>
          <a:srcRect r="-1119" b="-37906"/>
          <a:stretch/>
        </p:blipFill>
        <p:spPr>
          <a:xfrm>
            <a:off x="7787917" y="4865813"/>
            <a:ext cx="1224000" cy="216000"/>
          </a:xfrm>
          <a:prstGeom prst="rect">
            <a:avLst/>
          </a:prstGeom>
        </p:spPr>
      </p:pic>
      <p:grpSp>
        <p:nvGrpSpPr>
          <p:cNvPr id="33" name="Group 32"/>
          <p:cNvGrpSpPr/>
          <p:nvPr userDrawn="1"/>
        </p:nvGrpSpPr>
        <p:grpSpPr>
          <a:xfrm>
            <a:off x="171652" y="4905803"/>
            <a:ext cx="6678000" cy="111519"/>
            <a:chOff x="171652" y="6621093"/>
            <a:chExt cx="6678000" cy="111519"/>
          </a:xfrm>
        </p:grpSpPr>
        <p:pic>
          <p:nvPicPr>
            <p:cNvPr id="34" name="Picture 33" descr="at.png"/>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71652" y="6624268"/>
              <a:ext cx="163906" cy="108344"/>
            </a:xfrm>
            <a:prstGeom prst="rect">
              <a:avLst/>
            </a:prstGeom>
            <a:ln>
              <a:noFill/>
            </a:ln>
          </p:spPr>
        </p:pic>
        <p:pic>
          <p:nvPicPr>
            <p:cNvPr id="35" name="Picture 34" descr="be.png"/>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450180" y="6624268"/>
              <a:ext cx="163906" cy="108344"/>
            </a:xfrm>
            <a:prstGeom prst="rect">
              <a:avLst/>
            </a:prstGeom>
            <a:ln>
              <a:noFill/>
            </a:ln>
          </p:spPr>
        </p:pic>
        <p:pic>
          <p:nvPicPr>
            <p:cNvPr id="36" name="Picture 35" descr="ca.png"/>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6685746" y="6621093"/>
              <a:ext cx="163906" cy="108344"/>
            </a:xfrm>
            <a:prstGeom prst="rect">
              <a:avLst/>
            </a:prstGeom>
            <a:ln>
              <a:noFill/>
            </a:ln>
          </p:spPr>
        </p:pic>
        <p:pic>
          <p:nvPicPr>
            <p:cNvPr id="37" name="Picture 36" descr="ch.png"/>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5758225" y="6624268"/>
              <a:ext cx="163906" cy="108344"/>
            </a:xfrm>
            <a:prstGeom prst="rect">
              <a:avLst/>
            </a:prstGeom>
            <a:ln>
              <a:noFill/>
            </a:ln>
          </p:spPr>
        </p:pic>
        <p:pic>
          <p:nvPicPr>
            <p:cNvPr id="38" name="Picture 37" descr="cz.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730914" y="6624268"/>
              <a:ext cx="163906" cy="108344"/>
            </a:xfrm>
            <a:prstGeom prst="rect">
              <a:avLst/>
            </a:prstGeom>
            <a:ln>
              <a:noFill/>
            </a:ln>
          </p:spPr>
        </p:pic>
        <p:pic>
          <p:nvPicPr>
            <p:cNvPr id="39" name="Picture 38" descr="de.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2129855" y="6624268"/>
              <a:ext cx="163906" cy="108344"/>
            </a:xfrm>
            <a:prstGeom prst="rect">
              <a:avLst/>
            </a:prstGeom>
            <a:ln>
              <a:noFill/>
            </a:ln>
          </p:spPr>
        </p:pic>
        <p:pic>
          <p:nvPicPr>
            <p:cNvPr id="60" name="Picture 59" descr="dk.png"/>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1009149" y="6624268"/>
              <a:ext cx="163906" cy="108344"/>
            </a:xfrm>
            <a:prstGeom prst="rect">
              <a:avLst/>
            </a:prstGeom>
            <a:ln>
              <a:noFill/>
            </a:ln>
          </p:spPr>
        </p:pic>
        <p:pic>
          <p:nvPicPr>
            <p:cNvPr id="62" name="Picture 61" descr="ee.png"/>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1287681" y="6624268"/>
              <a:ext cx="163906" cy="108344"/>
            </a:xfrm>
            <a:prstGeom prst="rect">
              <a:avLst/>
            </a:prstGeom>
            <a:ln>
              <a:noFill/>
            </a:ln>
          </p:spPr>
        </p:pic>
        <p:pic>
          <p:nvPicPr>
            <p:cNvPr id="63" name="Picture 62" descr="es.png"/>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5199705" y="6624268"/>
              <a:ext cx="163906" cy="108344"/>
            </a:xfrm>
            <a:prstGeom prst="rect">
              <a:avLst/>
            </a:prstGeom>
            <a:ln>
              <a:noFill/>
            </a:ln>
          </p:spPr>
        </p:pic>
        <p:pic>
          <p:nvPicPr>
            <p:cNvPr id="64" name="Picture 63" descr="fi.png"/>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1571339" y="6624268"/>
              <a:ext cx="163906" cy="108344"/>
            </a:xfrm>
            <a:prstGeom prst="rect">
              <a:avLst/>
            </a:prstGeom>
            <a:ln>
              <a:noFill/>
            </a:ln>
          </p:spPr>
        </p:pic>
        <p:pic>
          <p:nvPicPr>
            <p:cNvPr id="65" name="Picture 64" descr="fr.png"/>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1848698" y="6624268"/>
              <a:ext cx="163906" cy="108344"/>
            </a:xfrm>
            <a:prstGeom prst="rect">
              <a:avLst/>
            </a:prstGeom>
            <a:ln>
              <a:noFill/>
            </a:ln>
          </p:spPr>
        </p:pic>
        <p:pic>
          <p:nvPicPr>
            <p:cNvPr id="66" name="Picture 65" descr="gr.png"/>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2407216" y="6624268"/>
              <a:ext cx="163906" cy="108344"/>
            </a:xfrm>
            <a:prstGeom prst="rect">
              <a:avLst/>
            </a:prstGeom>
            <a:ln>
              <a:noFill/>
            </a:ln>
          </p:spPr>
        </p:pic>
        <p:pic>
          <p:nvPicPr>
            <p:cNvPr id="67" name="Picture 66" descr="hu.png"/>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2684578" y="6624268"/>
              <a:ext cx="163906" cy="108344"/>
            </a:xfrm>
            <a:prstGeom prst="rect">
              <a:avLst/>
            </a:prstGeom>
            <a:ln>
              <a:noFill/>
            </a:ln>
          </p:spPr>
        </p:pic>
        <p:pic>
          <p:nvPicPr>
            <p:cNvPr id="68" name="Picture 67" descr="ie.png"/>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2961938" y="6624268"/>
              <a:ext cx="163906" cy="108344"/>
            </a:xfrm>
            <a:prstGeom prst="rect">
              <a:avLst/>
            </a:prstGeom>
            <a:ln>
              <a:noFill/>
            </a:ln>
          </p:spPr>
        </p:pic>
        <p:pic>
          <p:nvPicPr>
            <p:cNvPr id="69" name="Picture 68" descr="it.png"/>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3239296" y="6624268"/>
              <a:ext cx="163906" cy="108344"/>
            </a:xfrm>
            <a:prstGeom prst="rect">
              <a:avLst/>
            </a:prstGeom>
            <a:ln>
              <a:noFill/>
            </a:ln>
          </p:spPr>
        </p:pic>
        <p:pic>
          <p:nvPicPr>
            <p:cNvPr id="70" name="Picture 69" descr="lu.png"/>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3517855" y="6624268"/>
              <a:ext cx="163906" cy="108344"/>
            </a:xfrm>
            <a:prstGeom prst="rect">
              <a:avLst/>
            </a:prstGeom>
            <a:ln>
              <a:noFill/>
            </a:ln>
          </p:spPr>
        </p:pic>
        <p:pic>
          <p:nvPicPr>
            <p:cNvPr id="71" name="Picture 70" descr="nl.png"/>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3799012" y="6624268"/>
              <a:ext cx="163906" cy="108344"/>
            </a:xfrm>
            <a:prstGeom prst="rect">
              <a:avLst/>
            </a:prstGeom>
            <a:ln>
              <a:noFill/>
            </a:ln>
          </p:spPr>
        </p:pic>
        <p:pic>
          <p:nvPicPr>
            <p:cNvPr id="72" name="Picture 71" descr="no.png"/>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4082770" y="6624268"/>
              <a:ext cx="163906" cy="108344"/>
            </a:xfrm>
            <a:prstGeom prst="rect">
              <a:avLst/>
            </a:prstGeom>
            <a:ln>
              <a:noFill/>
            </a:ln>
          </p:spPr>
        </p:pic>
        <p:pic>
          <p:nvPicPr>
            <p:cNvPr id="73" name="Picture 72" descr="pl.png"/>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4358830" y="6624268"/>
              <a:ext cx="163906" cy="108344"/>
            </a:xfrm>
            <a:prstGeom prst="rect">
              <a:avLst/>
            </a:prstGeom>
            <a:ln>
              <a:noFill/>
            </a:ln>
          </p:spPr>
        </p:pic>
        <p:pic>
          <p:nvPicPr>
            <p:cNvPr id="74" name="Picture 73" descr="pt.png"/>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4638686" y="6624268"/>
              <a:ext cx="163906" cy="108344"/>
            </a:xfrm>
            <a:prstGeom prst="rect">
              <a:avLst/>
            </a:prstGeom>
            <a:ln>
              <a:noFill/>
            </a:ln>
          </p:spPr>
        </p:pic>
        <p:pic>
          <p:nvPicPr>
            <p:cNvPr id="75" name="Picture 74" descr="ro.png"/>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a:off x="4919843" y="6624268"/>
              <a:ext cx="163906" cy="108344"/>
            </a:xfrm>
            <a:prstGeom prst="rect">
              <a:avLst/>
            </a:prstGeom>
            <a:ln>
              <a:noFill/>
            </a:ln>
          </p:spPr>
        </p:pic>
        <p:pic>
          <p:nvPicPr>
            <p:cNvPr id="76" name="Picture 75" descr="se.png"/>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5478359" y="6624268"/>
              <a:ext cx="163906" cy="108344"/>
            </a:xfrm>
            <a:prstGeom prst="rect">
              <a:avLst/>
            </a:prstGeom>
            <a:ln>
              <a:noFill/>
            </a:ln>
          </p:spPr>
        </p:pic>
        <p:pic>
          <p:nvPicPr>
            <p:cNvPr id="77" name="Picture 76" descr="uk.png"/>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a:xfrm>
              <a:off x="6033093" y="6624268"/>
              <a:ext cx="163906" cy="108344"/>
            </a:xfrm>
            <a:prstGeom prst="rect">
              <a:avLst/>
            </a:prstGeom>
            <a:ln>
              <a:noFill/>
            </a:ln>
          </p:spPr>
        </p:pic>
      </p:grpSp>
      <p:pic>
        <p:nvPicPr>
          <p:cNvPr id="41" name="Picture 40" descr="si.png"/>
          <p:cNvPicPr>
            <a:picLocks noChangeAspect="1"/>
          </p:cNvPicPr>
          <p:nvPr userDrawn="1"/>
        </p:nvPicPr>
        <p:blipFill>
          <a:blip r:embed="rId32" cstate="screen">
            <a:extLst>
              <a:ext uri="{28A0092B-C50C-407E-A947-70E740481C1C}">
                <a14:useLocalDpi xmlns:a14="http://schemas.microsoft.com/office/drawing/2010/main"/>
              </a:ext>
            </a:extLst>
          </a:blip>
          <a:stretch>
            <a:fillRect/>
          </a:stretch>
        </p:blipFill>
        <p:spPr>
          <a:xfrm>
            <a:off x="6353350" y="4905134"/>
            <a:ext cx="163385" cy="108000"/>
          </a:xfrm>
          <a:prstGeom prst="rect">
            <a:avLst/>
          </a:prstGeom>
        </p:spPr>
      </p:pic>
    </p:spTree>
    <p:extLst>
      <p:ext uri="{BB962C8B-B14F-4D97-AF65-F5344CB8AC3E}">
        <p14:creationId xmlns:p14="http://schemas.microsoft.com/office/powerpoint/2010/main" val="2516733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iming>
    <p:tnLst>
      <p:par>
        <p:cTn id="1" dur="indefinite" restart="never" nodeType="tmRoot"/>
      </p:par>
    </p:tnLst>
  </p:timing>
  <p:hf sldNum="0" hdr="0" dt="0"/>
  <p:txStyles>
    <p:titleStyle>
      <a:lvl1pPr algn="l" rtl="0" eaLnBrk="1" fontAlgn="base" hangingPunct="1">
        <a:spcBef>
          <a:spcPct val="0"/>
        </a:spcBef>
        <a:spcAft>
          <a:spcPct val="0"/>
        </a:spcAft>
        <a:defRPr sz="2200" b="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0" indent="0" algn="l" rtl="0" eaLnBrk="1" fontAlgn="base" hangingPunct="1">
        <a:lnSpc>
          <a:spcPct val="119000"/>
        </a:lnSpc>
        <a:spcBef>
          <a:spcPct val="20000"/>
        </a:spcBef>
        <a:spcAft>
          <a:spcPct val="0"/>
        </a:spcAft>
        <a:buClr>
          <a:schemeClr val="accent1"/>
        </a:buClr>
        <a:buFont typeface="Verdana" pitchFamily="34" charset="0"/>
        <a:buNone/>
        <a:defRPr sz="1600">
          <a:solidFill>
            <a:schemeClr val="bg2"/>
          </a:solidFill>
          <a:latin typeface="Verdana"/>
          <a:ea typeface="+mn-ea"/>
          <a:cs typeface="Verdana"/>
        </a:defRPr>
      </a:lvl1pPr>
      <a:lvl2pPr marL="808038" indent="0" algn="l" rtl="0" eaLnBrk="1" fontAlgn="base" hangingPunct="1">
        <a:lnSpc>
          <a:spcPct val="119000"/>
        </a:lnSpc>
        <a:spcBef>
          <a:spcPct val="20000"/>
        </a:spcBef>
        <a:spcAft>
          <a:spcPct val="0"/>
        </a:spcAft>
        <a:buClr>
          <a:schemeClr val="accent1"/>
        </a:buClr>
        <a:buFont typeface="+mj-lt"/>
        <a:buNone/>
        <a:defRPr sz="1600">
          <a:solidFill>
            <a:schemeClr val="bg2"/>
          </a:solidFill>
          <a:latin typeface="Verdana"/>
          <a:cs typeface="Verdana"/>
        </a:defRPr>
      </a:lvl2pPr>
      <a:lvl3pPr marL="1406525" indent="0" algn="l" rtl="0" eaLnBrk="1" fontAlgn="base" hangingPunct="1">
        <a:lnSpc>
          <a:spcPct val="119000"/>
        </a:lnSpc>
        <a:spcBef>
          <a:spcPct val="20000"/>
        </a:spcBef>
        <a:spcAft>
          <a:spcPct val="0"/>
        </a:spcAft>
        <a:buClr>
          <a:schemeClr val="accent1"/>
        </a:buClr>
        <a:buFont typeface="+mj-lt"/>
        <a:buNone/>
        <a:defRPr sz="1600">
          <a:solidFill>
            <a:schemeClr val="bg2"/>
          </a:solidFill>
          <a:latin typeface="Verdana"/>
          <a:cs typeface="Verdana"/>
        </a:defRPr>
      </a:lvl3pPr>
      <a:lvl4pPr marL="2005013" indent="0" algn="l" rtl="0" eaLnBrk="1" fontAlgn="base" hangingPunct="1">
        <a:lnSpc>
          <a:spcPct val="119000"/>
        </a:lnSpc>
        <a:spcBef>
          <a:spcPct val="20000"/>
        </a:spcBef>
        <a:spcAft>
          <a:spcPct val="0"/>
        </a:spcAft>
        <a:buClr>
          <a:schemeClr val="accent1"/>
        </a:buClr>
        <a:buFont typeface="+mj-lt"/>
        <a:buNone/>
        <a:defRPr sz="1600">
          <a:solidFill>
            <a:schemeClr val="bg2"/>
          </a:solidFill>
          <a:latin typeface="Verdana"/>
          <a:cs typeface="Verdana"/>
        </a:defRPr>
      </a:lvl4pPr>
      <a:lvl5pPr marL="2603500" indent="0" algn="l" rtl="0" eaLnBrk="1" fontAlgn="base" hangingPunct="1">
        <a:lnSpc>
          <a:spcPct val="119000"/>
        </a:lnSpc>
        <a:spcBef>
          <a:spcPct val="20000"/>
        </a:spcBef>
        <a:spcAft>
          <a:spcPct val="0"/>
        </a:spcAft>
        <a:buClr>
          <a:schemeClr val="accent1"/>
        </a:buClr>
        <a:buFont typeface="+mj-lt"/>
        <a:buNone/>
        <a:defRPr sz="1600">
          <a:solidFill>
            <a:schemeClr val="bg2"/>
          </a:solidFill>
          <a:latin typeface="Verdana"/>
          <a:cs typeface="Verdana"/>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14" tIns="45707" rIns="91414" bIns="45707"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1414" tIns="45707" rIns="91414" bIns="45707">
            <a:spAutoFit/>
          </a:bodyPr>
          <a:lstStyle/>
          <a:p>
            <a:pPr>
              <a:spcBef>
                <a:spcPct val="50000"/>
              </a:spcBef>
            </a:pPr>
            <a:endParaRPr lang="en-GB" sz="800" dirty="0">
              <a:solidFill>
                <a:srgbClr val="000000"/>
              </a:solidFill>
            </a:endParaRPr>
          </a:p>
        </p:txBody>
      </p:sp>
      <p:sp>
        <p:nvSpPr>
          <p:cNvPr id="10"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800"/>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1414" tIns="45707" rIns="0" bIns="45707"/>
          <a:lstStyle/>
          <a:p>
            <a:pPr algn="r">
              <a:spcBef>
                <a:spcPct val="50000"/>
              </a:spcBef>
            </a:pPr>
            <a:r>
              <a:rPr lang="en-GB" sz="800" noProof="1" smtClean="0">
                <a:solidFill>
                  <a:srgbClr val="4D4F53"/>
                </a:solidFill>
              </a:rPr>
              <a:t> Slide  </a:t>
            </a:r>
            <a:fld id="{4630B4BB-2C40-48DB-9D8B-17679D651B0A}" type="slidenum">
              <a:rPr lang="en-GB" sz="800" noProof="1" smtClean="0">
                <a:solidFill>
                  <a:srgbClr val="4D4F53"/>
                </a:solidFill>
              </a:rPr>
              <a:pPr algn="r">
                <a:spcBef>
                  <a:spcPct val="50000"/>
                </a:spcBef>
              </a:pPr>
              <a:t>‹#›</a:t>
            </a:fld>
            <a:endParaRPr lang="en-GB" sz="8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14" tIns="45707" rIns="91414" bIns="45707">
            <a:spAutoFit/>
          </a:bodyPr>
          <a:lstStyle/>
          <a:p>
            <a:r>
              <a:rPr lang="en-GB" sz="800" dirty="0" smtClean="0">
                <a:solidFill>
                  <a:srgbClr val="4D4F53"/>
                </a:solidFill>
              </a:rPr>
              <a:t>	</a:t>
            </a:r>
            <a:endParaRPr lang="en-GB" sz="8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98159216"/>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49" algn="l" rtl="0" eaLnBrk="1" fontAlgn="base" hangingPunct="1">
        <a:spcBef>
          <a:spcPct val="0"/>
        </a:spcBef>
        <a:spcAft>
          <a:spcPct val="0"/>
        </a:spcAft>
        <a:defRPr sz="2200" b="1">
          <a:solidFill>
            <a:schemeClr val="bg1"/>
          </a:solidFill>
          <a:latin typeface="Verdana" pitchFamily="34" charset="0"/>
        </a:defRPr>
      </a:lvl6pPr>
      <a:lvl7pPr marL="914105" algn="l" rtl="0" eaLnBrk="1" fontAlgn="base" hangingPunct="1">
        <a:spcBef>
          <a:spcPct val="0"/>
        </a:spcBef>
        <a:spcAft>
          <a:spcPct val="0"/>
        </a:spcAft>
        <a:defRPr sz="2200" b="1">
          <a:solidFill>
            <a:schemeClr val="bg1"/>
          </a:solidFill>
          <a:latin typeface="Verdana" pitchFamily="34" charset="0"/>
        </a:defRPr>
      </a:lvl7pPr>
      <a:lvl8pPr marL="1371158" algn="l" rtl="0" eaLnBrk="1" fontAlgn="base" hangingPunct="1">
        <a:spcBef>
          <a:spcPct val="0"/>
        </a:spcBef>
        <a:spcAft>
          <a:spcPct val="0"/>
        </a:spcAft>
        <a:defRPr sz="2200" b="1">
          <a:solidFill>
            <a:schemeClr val="bg1"/>
          </a:solidFill>
          <a:latin typeface="Verdana" pitchFamily="34" charset="0"/>
        </a:defRPr>
      </a:lvl8pPr>
      <a:lvl9pPr marL="1828208" algn="l" rtl="0" eaLnBrk="1" fontAlgn="base" hangingPunct="1">
        <a:spcBef>
          <a:spcPct val="0"/>
        </a:spcBef>
        <a:spcAft>
          <a:spcPct val="0"/>
        </a:spcAft>
        <a:defRPr sz="2200" b="1">
          <a:solidFill>
            <a:schemeClr val="bg1"/>
          </a:solidFill>
          <a:latin typeface="Verdana" pitchFamily="34" charset="0"/>
        </a:defRPr>
      </a:lvl9pPr>
    </p:titleStyle>
    <p:bodyStyle>
      <a:lvl1pPr marL="0" indent="-342785"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4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14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5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195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669"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720"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774"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9827"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105" rtl="0" eaLnBrk="1" latinLnBrk="0" hangingPunct="1">
        <a:defRPr sz="1800" kern="1200">
          <a:solidFill>
            <a:schemeClr val="tx1"/>
          </a:solidFill>
          <a:latin typeface="+mn-lt"/>
          <a:ea typeface="+mn-ea"/>
          <a:cs typeface="+mn-cs"/>
        </a:defRPr>
      </a:lvl1pPr>
      <a:lvl2pPr marL="457049" algn="l" defTabSz="914105" rtl="0" eaLnBrk="1" latinLnBrk="0" hangingPunct="1">
        <a:defRPr sz="1800" kern="1200">
          <a:solidFill>
            <a:schemeClr val="tx1"/>
          </a:solidFill>
          <a:latin typeface="+mn-lt"/>
          <a:ea typeface="+mn-ea"/>
          <a:cs typeface="+mn-cs"/>
        </a:defRPr>
      </a:lvl2pPr>
      <a:lvl3pPr marL="914105" algn="l" defTabSz="914105" rtl="0" eaLnBrk="1" latinLnBrk="0" hangingPunct="1">
        <a:defRPr sz="1800" kern="1200">
          <a:solidFill>
            <a:schemeClr val="tx1"/>
          </a:solidFill>
          <a:latin typeface="+mn-lt"/>
          <a:ea typeface="+mn-ea"/>
          <a:cs typeface="+mn-cs"/>
        </a:defRPr>
      </a:lvl3pPr>
      <a:lvl4pPr marL="1371158" algn="l" defTabSz="914105" rtl="0" eaLnBrk="1" latinLnBrk="0" hangingPunct="1">
        <a:defRPr sz="1800" kern="1200">
          <a:solidFill>
            <a:schemeClr val="tx1"/>
          </a:solidFill>
          <a:latin typeface="+mn-lt"/>
          <a:ea typeface="+mn-ea"/>
          <a:cs typeface="+mn-cs"/>
        </a:defRPr>
      </a:lvl4pPr>
      <a:lvl5pPr marL="1828208" algn="l" defTabSz="914105" rtl="0" eaLnBrk="1" latinLnBrk="0" hangingPunct="1">
        <a:defRPr sz="1800" kern="1200">
          <a:solidFill>
            <a:schemeClr val="tx1"/>
          </a:solidFill>
          <a:latin typeface="+mn-lt"/>
          <a:ea typeface="+mn-ea"/>
          <a:cs typeface="+mn-cs"/>
        </a:defRPr>
      </a:lvl5pPr>
      <a:lvl6pPr marL="2285259" algn="l" defTabSz="914105" rtl="0" eaLnBrk="1" latinLnBrk="0" hangingPunct="1">
        <a:defRPr sz="1800" kern="1200">
          <a:solidFill>
            <a:schemeClr val="tx1"/>
          </a:solidFill>
          <a:latin typeface="+mn-lt"/>
          <a:ea typeface="+mn-ea"/>
          <a:cs typeface="+mn-cs"/>
        </a:defRPr>
      </a:lvl6pPr>
      <a:lvl7pPr marL="2742305" algn="l" defTabSz="914105" rtl="0" eaLnBrk="1" latinLnBrk="0" hangingPunct="1">
        <a:defRPr sz="1800" kern="1200">
          <a:solidFill>
            <a:schemeClr val="tx1"/>
          </a:solidFill>
          <a:latin typeface="+mn-lt"/>
          <a:ea typeface="+mn-ea"/>
          <a:cs typeface="+mn-cs"/>
        </a:defRPr>
      </a:lvl7pPr>
      <a:lvl8pPr marL="3199360" algn="l" defTabSz="914105" rtl="0" eaLnBrk="1" latinLnBrk="0" hangingPunct="1">
        <a:defRPr sz="1800" kern="1200">
          <a:solidFill>
            <a:schemeClr val="tx1"/>
          </a:solidFill>
          <a:latin typeface="+mn-lt"/>
          <a:ea typeface="+mn-ea"/>
          <a:cs typeface="+mn-cs"/>
        </a:defRPr>
      </a:lvl8pPr>
      <a:lvl9pPr marL="3656413" algn="l" defTabSz="91410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5331" name="Picture 35" descr="PPT_Header02" hidden="1"/>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0" y="1"/>
            <a:ext cx="9144000" cy="903685"/>
          </a:xfrm>
          <a:prstGeom prst="rect">
            <a:avLst/>
          </a:prstGeom>
          <a:noFill/>
          <a:extLst>
            <a:ext uri="{909E8E84-426E-40dd-AFC4-6F175D3DCCD1}">
              <a14:hiddenFill xmlns:a14="http://schemas.microsoft.com/office/drawing/2010/main" xmlns="">
                <a:solidFill>
                  <a:srgbClr val="FFFFFF"/>
                </a:solidFill>
              </a14:hiddenFill>
            </a:ext>
          </a:extLst>
        </p:spPr>
      </p:pic>
      <p:sp>
        <p:nvSpPr>
          <p:cNvPr id="55299" name="Rectangle 2"/>
          <p:cNvSpPr>
            <a:spLocks noGrp="1" noChangeArrowheads="1"/>
          </p:cNvSpPr>
          <p:nvPr>
            <p:ph type="body" idx="1"/>
          </p:nvPr>
        </p:nvSpPr>
        <p:spPr bwMode="auto">
          <a:xfrm>
            <a:off x="171653" y="728713"/>
            <a:ext cx="8746316" cy="38240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55301" name="Rectangle 6"/>
          <p:cNvSpPr>
            <a:spLocks noGrp="1" noChangeArrowheads="1"/>
          </p:cNvSpPr>
          <p:nvPr>
            <p:ph type="title"/>
          </p:nvPr>
        </p:nvSpPr>
        <p:spPr bwMode="auto">
          <a:xfrm>
            <a:off x="143086" y="149150"/>
            <a:ext cx="7174846" cy="430887"/>
          </a:xfrm>
          <a:prstGeom prst="rect">
            <a:avLst/>
          </a:prstGeom>
          <a:noFill/>
          <a:ln>
            <a:noFill/>
          </a:ln>
          <a:extLst/>
        </p:spPr>
        <p:txBody>
          <a:bodyPr vert="horz" wrap="square" lIns="91440" tIns="45720" rIns="91440" bIns="45720" numCol="1" anchor="ctr" anchorCtr="0" compatLnSpc="1">
            <a:prstTxWarp prst="textNoShape">
              <a:avLst/>
            </a:prstTxWarp>
            <a:spAutoFit/>
          </a:bodyPr>
          <a:lstStyle/>
          <a:p>
            <a:pPr lvl="0"/>
            <a:r>
              <a:rPr lang="en-US" dirty="0" smtClean="0"/>
              <a:t>Click to edit Master title style</a:t>
            </a:r>
            <a:endParaRPr lang="en-GB" dirty="0" smtClean="0"/>
          </a:p>
        </p:txBody>
      </p:sp>
      <p:sp>
        <p:nvSpPr>
          <p:cNvPr id="40" name="Rectangle 39"/>
          <p:cNvSpPr/>
          <p:nvPr userDrawn="1"/>
        </p:nvSpPr>
        <p:spPr>
          <a:xfrm>
            <a:off x="0" y="4792747"/>
            <a:ext cx="9144000" cy="350753"/>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8" name="Picture 87"/>
          <p:cNvPicPr>
            <a:picLocks noChangeAspect="1"/>
          </p:cNvPicPr>
          <p:nvPr userDrawn="1"/>
        </p:nvPicPr>
        <p:blipFill rotWithShape="1">
          <a:blip r:embed="rId13" cstate="print">
            <a:extLst>
              <a:ext uri="{28A0092B-C50C-407E-A947-70E740481C1C}">
                <a14:useLocalDpi xmlns:a14="http://schemas.microsoft.com/office/drawing/2010/main" val="0"/>
              </a:ext>
            </a:extLst>
          </a:blip>
          <a:srcRect t="-1" b="23122"/>
          <a:stretch/>
        </p:blipFill>
        <p:spPr>
          <a:xfrm>
            <a:off x="7787917" y="155435"/>
            <a:ext cx="1210456" cy="504000"/>
          </a:xfrm>
          <a:prstGeom prst="rect">
            <a:avLst/>
          </a:prstGeom>
        </p:spPr>
      </p:pic>
      <p:pic>
        <p:nvPicPr>
          <p:cNvPr id="89" name="Picture 88"/>
          <p:cNvPicPr>
            <a:picLocks noChangeAspect="1"/>
          </p:cNvPicPr>
          <p:nvPr userDrawn="1"/>
        </p:nvPicPr>
        <p:blipFill rotWithShape="1">
          <a:blip r:embed="rId13" cstate="print">
            <a:extLst>
              <a:ext uri="{28A0092B-C50C-407E-A947-70E740481C1C}">
                <a14:useLocalDpi xmlns:a14="http://schemas.microsoft.com/office/drawing/2010/main" val="0"/>
              </a:ext>
            </a:extLst>
          </a:blip>
          <a:srcRect t="76107" r="-1119" b="-9057"/>
          <a:stretch/>
        </p:blipFill>
        <p:spPr>
          <a:xfrm>
            <a:off x="7787917" y="4865813"/>
            <a:ext cx="1224000" cy="216000"/>
          </a:xfrm>
          <a:prstGeom prst="rect">
            <a:avLst/>
          </a:prstGeom>
        </p:spPr>
      </p:pic>
      <p:grpSp>
        <p:nvGrpSpPr>
          <p:cNvPr id="33" name="Group 32"/>
          <p:cNvGrpSpPr/>
          <p:nvPr userDrawn="1"/>
        </p:nvGrpSpPr>
        <p:grpSpPr>
          <a:xfrm>
            <a:off x="171652" y="4905803"/>
            <a:ext cx="6678000" cy="111519"/>
            <a:chOff x="171652" y="6621093"/>
            <a:chExt cx="6678000" cy="111519"/>
          </a:xfrm>
        </p:grpSpPr>
        <p:pic>
          <p:nvPicPr>
            <p:cNvPr id="34" name="Picture 33"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35" name="Picture 34"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36" name="Picture 35"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37" name="Picture 36"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38" name="Picture 37"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39" name="Picture 38"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60" name="Picture 59"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62" name="Picture 6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63" name="Picture 6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64" name="Picture 6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65" name="Picture 6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66" name="Picture 6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67" name="Picture 6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68" name="Picture 6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69" name="Picture 6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70" name="Picture 6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71" name="Picture 7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72" name="Picture 7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73" name="Picture 7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74" name="Picture 7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75" name="Picture 7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76" name="Picture 7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77" name="Picture 7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sp>
        <p:nvSpPr>
          <p:cNvPr id="78" name="Text Box 34"/>
          <p:cNvSpPr txBox="1">
            <a:spLocks noChangeAspect="1" noChangeArrowheads="1"/>
          </p:cNvSpPr>
          <p:nvPr userDrawn="1"/>
        </p:nvSpPr>
        <p:spPr bwMode="auto">
          <a:xfrm>
            <a:off x="4480339" y="4580702"/>
            <a:ext cx="4520474" cy="147638"/>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rIns="0"/>
          <a:lstStyle/>
          <a:p>
            <a:pPr algn="r">
              <a:spcBef>
                <a:spcPct val="50000"/>
              </a:spcBef>
            </a:pPr>
            <a:r>
              <a:rPr lang="en-GB" sz="800" noProof="1" smtClean="0">
                <a:solidFill>
                  <a:srgbClr val="4D4F53"/>
                </a:solidFill>
              </a:rPr>
              <a:t>| Slide  </a:t>
            </a:r>
            <a:fld id="{BBA2E11D-44E1-43DD-A173-928128880055}" type="slidenum">
              <a:rPr lang="en-GB" sz="800" noProof="1" smtClean="0">
                <a:solidFill>
                  <a:srgbClr val="4D4F53"/>
                </a:solidFill>
              </a:rPr>
              <a:pPr algn="r">
                <a:spcBef>
                  <a:spcPct val="50000"/>
                </a:spcBef>
              </a:pPr>
              <a:t>‹#›</a:t>
            </a:fld>
            <a:endParaRPr lang="en-GB" sz="800" noProof="1">
              <a:solidFill>
                <a:srgbClr val="4D4F53"/>
              </a:solidFill>
            </a:endParaRPr>
          </a:p>
        </p:txBody>
      </p:sp>
      <p:sp>
        <p:nvSpPr>
          <p:cNvPr id="79" name="Text Box 38"/>
          <p:cNvSpPr txBox="1">
            <a:spLocks noChangeArrowheads="1"/>
          </p:cNvSpPr>
          <p:nvPr userDrawn="1"/>
        </p:nvSpPr>
        <p:spPr bwMode="auto">
          <a:xfrm>
            <a:off x="166064" y="4575170"/>
            <a:ext cx="5674114"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a:spAutoFit/>
          </a:bodyPr>
          <a:lstStyle/>
          <a:p>
            <a:pPr>
              <a:spcBef>
                <a:spcPct val="50000"/>
              </a:spcBef>
            </a:pPr>
            <a:r>
              <a:rPr lang="en-US" sz="800" dirty="0" smtClean="0">
                <a:solidFill>
                  <a:srgbClr val="000000">
                    <a:lumMod val="75000"/>
                    <a:lumOff val="25000"/>
                  </a:srgbClr>
                </a:solidFill>
              </a:rPr>
              <a:t>ESA UNCLASSIFIED - For Official Use		</a:t>
            </a:r>
            <a:endParaRPr lang="en-GB" sz="800" dirty="0">
              <a:solidFill>
                <a:srgbClr val="000000">
                  <a:lumMod val="75000"/>
                  <a:lumOff val="25000"/>
                </a:srgbClr>
              </a:solidFill>
            </a:endParaRPr>
          </a:p>
        </p:txBody>
      </p:sp>
      <p:pic>
        <p:nvPicPr>
          <p:cNvPr id="41" name="Picture 40"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spTree>
    <p:extLst>
      <p:ext uri="{BB962C8B-B14F-4D97-AF65-F5344CB8AC3E}">
        <p14:creationId xmlns:p14="http://schemas.microsoft.com/office/powerpoint/2010/main" val="1894076685"/>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Lst>
  <p:timing>
    <p:tnLst>
      <p:par>
        <p:cTn id="1" dur="indefinite" restart="never" nodeType="tmRoot"/>
      </p:par>
    </p:tnLst>
  </p:timing>
  <p:hf sldNum="0" hdr="0" ftr="0" dt="0"/>
  <p:txStyles>
    <p:titleStyle>
      <a:lvl1pPr algn="l" rtl="0" eaLnBrk="1" fontAlgn="base" hangingPunct="1">
        <a:spcBef>
          <a:spcPct val="0"/>
        </a:spcBef>
        <a:spcAft>
          <a:spcPct val="0"/>
        </a:spcAft>
        <a:defRPr sz="2200" b="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0" indent="0" algn="l" rtl="0" eaLnBrk="1" fontAlgn="base" hangingPunct="1">
        <a:lnSpc>
          <a:spcPct val="119000"/>
        </a:lnSpc>
        <a:spcBef>
          <a:spcPct val="20000"/>
        </a:spcBef>
        <a:spcAft>
          <a:spcPct val="0"/>
        </a:spcAft>
        <a:buClr>
          <a:schemeClr val="accent1"/>
        </a:buClr>
        <a:buFont typeface="Verdana" pitchFamily="34" charset="0"/>
        <a:buNone/>
        <a:defRPr sz="1600">
          <a:solidFill>
            <a:schemeClr val="bg2"/>
          </a:solidFill>
          <a:latin typeface="Verdana"/>
          <a:ea typeface="+mn-ea"/>
          <a:cs typeface="Verdana"/>
        </a:defRPr>
      </a:lvl1pPr>
      <a:lvl2pPr marL="808038" indent="0" algn="l" rtl="0" eaLnBrk="1" fontAlgn="base" hangingPunct="1">
        <a:lnSpc>
          <a:spcPct val="119000"/>
        </a:lnSpc>
        <a:spcBef>
          <a:spcPct val="20000"/>
        </a:spcBef>
        <a:spcAft>
          <a:spcPct val="0"/>
        </a:spcAft>
        <a:buClr>
          <a:schemeClr val="accent1"/>
        </a:buClr>
        <a:buFont typeface="+mj-lt"/>
        <a:buNone/>
        <a:defRPr sz="1600">
          <a:solidFill>
            <a:schemeClr val="bg2"/>
          </a:solidFill>
          <a:latin typeface="Verdana"/>
          <a:cs typeface="Verdana"/>
        </a:defRPr>
      </a:lvl2pPr>
      <a:lvl3pPr marL="1406525" indent="0" algn="l" rtl="0" eaLnBrk="1" fontAlgn="base" hangingPunct="1">
        <a:lnSpc>
          <a:spcPct val="119000"/>
        </a:lnSpc>
        <a:spcBef>
          <a:spcPct val="20000"/>
        </a:spcBef>
        <a:spcAft>
          <a:spcPct val="0"/>
        </a:spcAft>
        <a:buClr>
          <a:schemeClr val="accent1"/>
        </a:buClr>
        <a:buFont typeface="+mj-lt"/>
        <a:buNone/>
        <a:defRPr sz="1600">
          <a:solidFill>
            <a:schemeClr val="bg2"/>
          </a:solidFill>
          <a:latin typeface="Verdana"/>
          <a:cs typeface="Verdana"/>
        </a:defRPr>
      </a:lvl3pPr>
      <a:lvl4pPr marL="2005013" indent="0" algn="l" rtl="0" eaLnBrk="1" fontAlgn="base" hangingPunct="1">
        <a:lnSpc>
          <a:spcPct val="119000"/>
        </a:lnSpc>
        <a:spcBef>
          <a:spcPct val="20000"/>
        </a:spcBef>
        <a:spcAft>
          <a:spcPct val="0"/>
        </a:spcAft>
        <a:buClr>
          <a:schemeClr val="accent1"/>
        </a:buClr>
        <a:buFont typeface="+mj-lt"/>
        <a:buNone/>
        <a:defRPr sz="1600">
          <a:solidFill>
            <a:schemeClr val="bg2"/>
          </a:solidFill>
          <a:latin typeface="Verdana"/>
          <a:cs typeface="Verdana"/>
        </a:defRPr>
      </a:lvl4pPr>
      <a:lvl5pPr marL="2603500" indent="0" algn="l" rtl="0" eaLnBrk="1" fontAlgn="base" hangingPunct="1">
        <a:lnSpc>
          <a:spcPct val="119000"/>
        </a:lnSpc>
        <a:spcBef>
          <a:spcPct val="20000"/>
        </a:spcBef>
        <a:spcAft>
          <a:spcPct val="0"/>
        </a:spcAft>
        <a:buClr>
          <a:schemeClr val="accent1"/>
        </a:buClr>
        <a:buFont typeface="+mj-lt"/>
        <a:buNone/>
        <a:defRPr sz="1600">
          <a:solidFill>
            <a:schemeClr val="bg2"/>
          </a:solidFill>
          <a:latin typeface="Verdana"/>
          <a:cs typeface="Verdana"/>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14" tIns="45707" rIns="91414" bIns="45707"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1414" tIns="45707" rIns="91414" bIns="45707">
            <a:spAutoFit/>
          </a:bodyPr>
          <a:lstStyle/>
          <a:p>
            <a:pPr>
              <a:spcBef>
                <a:spcPct val="50000"/>
              </a:spcBef>
            </a:pPr>
            <a:endParaRPr lang="en-GB" sz="800" dirty="0">
              <a:solidFill>
                <a:srgbClr val="000000"/>
              </a:solidFill>
            </a:endParaRPr>
          </a:p>
        </p:txBody>
      </p:sp>
      <p:sp>
        <p:nvSpPr>
          <p:cNvPr id="10"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800"/>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1414" tIns="45707" rIns="0" bIns="45707"/>
          <a:lstStyle/>
          <a:p>
            <a:pPr algn="r">
              <a:spcBef>
                <a:spcPct val="50000"/>
              </a:spcBef>
            </a:pPr>
            <a:r>
              <a:rPr lang="en-GB" sz="800" noProof="1" smtClean="0">
                <a:solidFill>
                  <a:srgbClr val="4D4F53"/>
                </a:solidFill>
              </a:rPr>
              <a:t> Slide  </a:t>
            </a:r>
            <a:fld id="{4630B4BB-2C40-48DB-9D8B-17679D651B0A}" type="slidenum">
              <a:rPr lang="en-GB" sz="800" noProof="1" smtClean="0">
                <a:solidFill>
                  <a:srgbClr val="4D4F53"/>
                </a:solidFill>
              </a:rPr>
              <a:pPr algn="r">
                <a:spcBef>
                  <a:spcPct val="50000"/>
                </a:spcBef>
              </a:pPr>
              <a:t>‹#›</a:t>
            </a:fld>
            <a:endParaRPr lang="en-GB" sz="8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14" tIns="45707" rIns="91414" bIns="45707">
            <a:spAutoFit/>
          </a:bodyPr>
          <a:lstStyle/>
          <a:p>
            <a:r>
              <a:rPr lang="en-GB" sz="800" dirty="0" smtClean="0">
                <a:solidFill>
                  <a:srgbClr val="4D4F53"/>
                </a:solidFill>
              </a:rPr>
              <a:t>	</a:t>
            </a:r>
            <a:endParaRPr lang="en-GB" sz="8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1471259549"/>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49" algn="l" rtl="0" eaLnBrk="1" fontAlgn="base" hangingPunct="1">
        <a:spcBef>
          <a:spcPct val="0"/>
        </a:spcBef>
        <a:spcAft>
          <a:spcPct val="0"/>
        </a:spcAft>
        <a:defRPr sz="2200" b="1">
          <a:solidFill>
            <a:schemeClr val="bg1"/>
          </a:solidFill>
          <a:latin typeface="Verdana" pitchFamily="34" charset="0"/>
        </a:defRPr>
      </a:lvl6pPr>
      <a:lvl7pPr marL="914105" algn="l" rtl="0" eaLnBrk="1" fontAlgn="base" hangingPunct="1">
        <a:spcBef>
          <a:spcPct val="0"/>
        </a:spcBef>
        <a:spcAft>
          <a:spcPct val="0"/>
        </a:spcAft>
        <a:defRPr sz="2200" b="1">
          <a:solidFill>
            <a:schemeClr val="bg1"/>
          </a:solidFill>
          <a:latin typeface="Verdana" pitchFamily="34" charset="0"/>
        </a:defRPr>
      </a:lvl7pPr>
      <a:lvl8pPr marL="1371158" algn="l" rtl="0" eaLnBrk="1" fontAlgn="base" hangingPunct="1">
        <a:spcBef>
          <a:spcPct val="0"/>
        </a:spcBef>
        <a:spcAft>
          <a:spcPct val="0"/>
        </a:spcAft>
        <a:defRPr sz="2200" b="1">
          <a:solidFill>
            <a:schemeClr val="bg1"/>
          </a:solidFill>
          <a:latin typeface="Verdana" pitchFamily="34" charset="0"/>
        </a:defRPr>
      </a:lvl8pPr>
      <a:lvl9pPr marL="1828208" algn="l" rtl="0" eaLnBrk="1" fontAlgn="base" hangingPunct="1">
        <a:spcBef>
          <a:spcPct val="0"/>
        </a:spcBef>
        <a:spcAft>
          <a:spcPct val="0"/>
        </a:spcAft>
        <a:defRPr sz="2200" b="1">
          <a:solidFill>
            <a:schemeClr val="bg1"/>
          </a:solidFill>
          <a:latin typeface="Verdana" pitchFamily="34" charset="0"/>
        </a:defRPr>
      </a:lvl9pPr>
    </p:titleStyle>
    <p:bodyStyle>
      <a:lvl1pPr marL="0" indent="-342785"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4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14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5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195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669"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720"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774"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9827"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105" rtl="0" eaLnBrk="1" latinLnBrk="0" hangingPunct="1">
        <a:defRPr sz="1800" kern="1200">
          <a:solidFill>
            <a:schemeClr val="tx1"/>
          </a:solidFill>
          <a:latin typeface="+mn-lt"/>
          <a:ea typeface="+mn-ea"/>
          <a:cs typeface="+mn-cs"/>
        </a:defRPr>
      </a:lvl1pPr>
      <a:lvl2pPr marL="457049" algn="l" defTabSz="914105" rtl="0" eaLnBrk="1" latinLnBrk="0" hangingPunct="1">
        <a:defRPr sz="1800" kern="1200">
          <a:solidFill>
            <a:schemeClr val="tx1"/>
          </a:solidFill>
          <a:latin typeface="+mn-lt"/>
          <a:ea typeface="+mn-ea"/>
          <a:cs typeface="+mn-cs"/>
        </a:defRPr>
      </a:lvl2pPr>
      <a:lvl3pPr marL="914105" algn="l" defTabSz="914105" rtl="0" eaLnBrk="1" latinLnBrk="0" hangingPunct="1">
        <a:defRPr sz="1800" kern="1200">
          <a:solidFill>
            <a:schemeClr val="tx1"/>
          </a:solidFill>
          <a:latin typeface="+mn-lt"/>
          <a:ea typeface="+mn-ea"/>
          <a:cs typeface="+mn-cs"/>
        </a:defRPr>
      </a:lvl3pPr>
      <a:lvl4pPr marL="1371158" algn="l" defTabSz="914105" rtl="0" eaLnBrk="1" latinLnBrk="0" hangingPunct="1">
        <a:defRPr sz="1800" kern="1200">
          <a:solidFill>
            <a:schemeClr val="tx1"/>
          </a:solidFill>
          <a:latin typeface="+mn-lt"/>
          <a:ea typeface="+mn-ea"/>
          <a:cs typeface="+mn-cs"/>
        </a:defRPr>
      </a:lvl4pPr>
      <a:lvl5pPr marL="1828208" algn="l" defTabSz="914105" rtl="0" eaLnBrk="1" latinLnBrk="0" hangingPunct="1">
        <a:defRPr sz="1800" kern="1200">
          <a:solidFill>
            <a:schemeClr val="tx1"/>
          </a:solidFill>
          <a:latin typeface="+mn-lt"/>
          <a:ea typeface="+mn-ea"/>
          <a:cs typeface="+mn-cs"/>
        </a:defRPr>
      </a:lvl5pPr>
      <a:lvl6pPr marL="2285259" algn="l" defTabSz="914105" rtl="0" eaLnBrk="1" latinLnBrk="0" hangingPunct="1">
        <a:defRPr sz="1800" kern="1200">
          <a:solidFill>
            <a:schemeClr val="tx1"/>
          </a:solidFill>
          <a:latin typeface="+mn-lt"/>
          <a:ea typeface="+mn-ea"/>
          <a:cs typeface="+mn-cs"/>
        </a:defRPr>
      </a:lvl6pPr>
      <a:lvl7pPr marL="2742305" algn="l" defTabSz="914105" rtl="0" eaLnBrk="1" latinLnBrk="0" hangingPunct="1">
        <a:defRPr sz="1800" kern="1200">
          <a:solidFill>
            <a:schemeClr val="tx1"/>
          </a:solidFill>
          <a:latin typeface="+mn-lt"/>
          <a:ea typeface="+mn-ea"/>
          <a:cs typeface="+mn-cs"/>
        </a:defRPr>
      </a:lvl7pPr>
      <a:lvl8pPr marL="3199360" algn="l" defTabSz="914105" rtl="0" eaLnBrk="1" latinLnBrk="0" hangingPunct="1">
        <a:defRPr sz="1800" kern="1200">
          <a:solidFill>
            <a:schemeClr val="tx1"/>
          </a:solidFill>
          <a:latin typeface="+mn-lt"/>
          <a:ea typeface="+mn-ea"/>
          <a:cs typeface="+mn-cs"/>
        </a:defRPr>
      </a:lvl8pPr>
      <a:lvl9pPr marL="3656413" algn="l" defTabSz="914105"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42" tIns="45671" rIns="91342" bIns="45671"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9"/>
            <a:ext cx="5016500" cy="21927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1342" tIns="45671" rIns="91342" bIns="45671">
            <a:spAutoFit/>
          </a:bodyPr>
          <a:lstStyle/>
          <a:p>
            <a:pPr algn="l" defTabSz="342585"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8" y="149154"/>
            <a:ext cx="7174846" cy="430887"/>
          </a:xfrm>
          <a:prstGeom prst="rect">
            <a:avLst/>
          </a:prstGeom>
          <a:noFill/>
          <a:ln>
            <a:noFill/>
          </a:ln>
          <a:extLst/>
        </p:spPr>
        <p:txBody>
          <a:bodyPr vert="horz" wrap="square" lIns="91342" tIns="45671" rIns="91342" bIns="45671"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836"/>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1342" tIns="45671" rIns="0" bIns="45671"/>
          <a:lstStyle/>
          <a:p>
            <a:pPr algn="r" defTabSz="342585" fontAlgn="base" hangingPunct="1">
              <a:spcBef>
                <a:spcPct val="50000"/>
              </a:spcBef>
              <a:spcAft>
                <a:spcPct val="0"/>
              </a:spcAft>
            </a:pPr>
            <a:r>
              <a:rPr lang="en-GB" sz="800" kern="1200" noProof="1" smtClean="0">
                <a:solidFill>
                  <a:srgbClr val="4D4F53"/>
                </a:solidFill>
              </a:rPr>
              <a:t> Slide  </a:t>
            </a:r>
            <a:fld id="{4630B4BB-2C40-48DB-9D8B-17679D651B0A}" type="slidenum">
              <a:rPr lang="en-GB" sz="800" kern="1200" noProof="1" smtClean="0">
                <a:solidFill>
                  <a:srgbClr val="4D4F53"/>
                </a:solidFill>
              </a:rPr>
              <a:pPr algn="r" defTabSz="342585"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4"/>
            <a:ext cx="2991694" cy="219279"/>
          </a:xfrm>
          <a:prstGeom prst="rect">
            <a:avLst/>
          </a:prstGeom>
        </p:spPr>
        <p:txBody>
          <a:bodyPr wrap="square" lIns="91342" tIns="45671" rIns="91342" bIns="45671">
            <a:spAutoFit/>
          </a:bodyPr>
          <a:lstStyle/>
          <a:p>
            <a:pPr algn="l" defTabSz="342585" fontAlgn="base" hangingPunct="1">
              <a:spcBef>
                <a:spcPct val="0"/>
              </a:spcBef>
              <a:spcAft>
                <a:spcPct val="0"/>
              </a:spcAft>
            </a:pPr>
            <a:r>
              <a:rPr lang="en-GB" sz="800" kern="1200" dirty="0" smtClean="0">
                <a:solidFill>
                  <a:srgbClr val="4D4F53"/>
                </a:solidFill>
              </a:rPr>
              <a:t>	</a:t>
            </a:r>
            <a:endParaRPr lang="en-GB" sz="800" kern="12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2753452536"/>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6653" algn="l" rtl="0" eaLnBrk="1" fontAlgn="base" hangingPunct="1">
        <a:spcBef>
          <a:spcPct val="0"/>
        </a:spcBef>
        <a:spcAft>
          <a:spcPct val="0"/>
        </a:spcAft>
        <a:defRPr sz="2200" b="1">
          <a:solidFill>
            <a:schemeClr val="bg1"/>
          </a:solidFill>
          <a:latin typeface="Verdana" pitchFamily="34" charset="0"/>
        </a:defRPr>
      </a:lvl6pPr>
      <a:lvl7pPr marL="913277" algn="l" rtl="0" eaLnBrk="1" fontAlgn="base" hangingPunct="1">
        <a:spcBef>
          <a:spcPct val="0"/>
        </a:spcBef>
        <a:spcAft>
          <a:spcPct val="0"/>
        </a:spcAft>
        <a:defRPr sz="2200" b="1">
          <a:solidFill>
            <a:schemeClr val="bg1"/>
          </a:solidFill>
          <a:latin typeface="Verdana" pitchFamily="34" charset="0"/>
        </a:defRPr>
      </a:lvl7pPr>
      <a:lvl8pPr marL="1369934" algn="l" rtl="0" eaLnBrk="1" fontAlgn="base" hangingPunct="1">
        <a:spcBef>
          <a:spcPct val="0"/>
        </a:spcBef>
        <a:spcAft>
          <a:spcPct val="0"/>
        </a:spcAft>
        <a:defRPr sz="2200" b="1">
          <a:solidFill>
            <a:schemeClr val="bg1"/>
          </a:solidFill>
          <a:latin typeface="Verdana" pitchFamily="34" charset="0"/>
        </a:defRPr>
      </a:lvl8pPr>
      <a:lvl9pPr marL="1826570" algn="l" rtl="0" eaLnBrk="1" fontAlgn="base" hangingPunct="1">
        <a:spcBef>
          <a:spcPct val="0"/>
        </a:spcBef>
        <a:spcAft>
          <a:spcPct val="0"/>
        </a:spcAft>
        <a:defRPr sz="2200" b="1">
          <a:solidFill>
            <a:schemeClr val="bg1"/>
          </a:solidFill>
          <a:latin typeface="Verdana" pitchFamily="34" charset="0"/>
        </a:defRPr>
      </a:lvl9pPr>
    </p:titleStyle>
    <p:bodyStyle>
      <a:lvl1pPr marL="0" indent="-342462"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02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588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27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59961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5537" indent="-418586"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2192" indent="-418586"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88814" indent="-418586"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5471" indent="-418586"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3277" rtl="0" eaLnBrk="1" latinLnBrk="0" hangingPunct="1">
        <a:defRPr sz="1800" kern="1200">
          <a:solidFill>
            <a:schemeClr val="tx1"/>
          </a:solidFill>
          <a:latin typeface="+mn-lt"/>
          <a:ea typeface="+mn-ea"/>
          <a:cs typeface="+mn-cs"/>
        </a:defRPr>
      </a:lvl1pPr>
      <a:lvl2pPr marL="456653" algn="l" defTabSz="913277" rtl="0" eaLnBrk="1" latinLnBrk="0" hangingPunct="1">
        <a:defRPr sz="1800" kern="1200">
          <a:solidFill>
            <a:schemeClr val="tx1"/>
          </a:solidFill>
          <a:latin typeface="+mn-lt"/>
          <a:ea typeface="+mn-ea"/>
          <a:cs typeface="+mn-cs"/>
        </a:defRPr>
      </a:lvl2pPr>
      <a:lvl3pPr marL="913277" algn="l" defTabSz="913277" rtl="0" eaLnBrk="1" latinLnBrk="0" hangingPunct="1">
        <a:defRPr sz="1800" kern="1200">
          <a:solidFill>
            <a:schemeClr val="tx1"/>
          </a:solidFill>
          <a:latin typeface="+mn-lt"/>
          <a:ea typeface="+mn-ea"/>
          <a:cs typeface="+mn-cs"/>
        </a:defRPr>
      </a:lvl3pPr>
      <a:lvl4pPr marL="1369934" algn="l" defTabSz="913277" rtl="0" eaLnBrk="1" latinLnBrk="0" hangingPunct="1">
        <a:defRPr sz="1800" kern="1200">
          <a:solidFill>
            <a:schemeClr val="tx1"/>
          </a:solidFill>
          <a:latin typeface="+mn-lt"/>
          <a:ea typeface="+mn-ea"/>
          <a:cs typeface="+mn-cs"/>
        </a:defRPr>
      </a:lvl4pPr>
      <a:lvl5pPr marL="1826570" algn="l" defTabSz="913277" rtl="0" eaLnBrk="1" latinLnBrk="0" hangingPunct="1">
        <a:defRPr sz="1800" kern="1200">
          <a:solidFill>
            <a:schemeClr val="tx1"/>
          </a:solidFill>
          <a:latin typeface="+mn-lt"/>
          <a:ea typeface="+mn-ea"/>
          <a:cs typeface="+mn-cs"/>
        </a:defRPr>
      </a:lvl5pPr>
      <a:lvl6pPr marL="2283207" algn="l" defTabSz="913277" rtl="0" eaLnBrk="1" latinLnBrk="0" hangingPunct="1">
        <a:defRPr sz="1800" kern="1200">
          <a:solidFill>
            <a:schemeClr val="tx1"/>
          </a:solidFill>
          <a:latin typeface="+mn-lt"/>
          <a:ea typeface="+mn-ea"/>
          <a:cs typeface="+mn-cs"/>
        </a:defRPr>
      </a:lvl6pPr>
      <a:lvl7pPr marL="2739822" algn="l" defTabSz="913277" rtl="0" eaLnBrk="1" latinLnBrk="0" hangingPunct="1">
        <a:defRPr sz="1800" kern="1200">
          <a:solidFill>
            <a:schemeClr val="tx1"/>
          </a:solidFill>
          <a:latin typeface="+mn-lt"/>
          <a:ea typeface="+mn-ea"/>
          <a:cs typeface="+mn-cs"/>
        </a:defRPr>
      </a:lvl7pPr>
      <a:lvl8pPr marL="3196480" algn="l" defTabSz="913277" rtl="0" eaLnBrk="1" latinLnBrk="0" hangingPunct="1">
        <a:defRPr sz="1800" kern="1200">
          <a:solidFill>
            <a:schemeClr val="tx1"/>
          </a:solidFill>
          <a:latin typeface="+mn-lt"/>
          <a:ea typeface="+mn-ea"/>
          <a:cs typeface="+mn-cs"/>
        </a:defRPr>
      </a:lvl8pPr>
      <a:lvl9pPr marL="3653137" algn="l" defTabSz="9132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10" tIns="45705" rIns="91410" bIns="45705"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1410" tIns="45705" rIns="91410" bIns="45705">
            <a:spAutoFit/>
          </a:bodyPr>
          <a:lstStyle/>
          <a:p>
            <a:pPr>
              <a:spcBef>
                <a:spcPct val="50000"/>
              </a:spcBef>
            </a:pPr>
            <a:endParaRPr lang="en-GB" sz="800" dirty="0">
              <a:solidFill>
                <a:srgbClr val="000000"/>
              </a:solidFill>
            </a:endParaRPr>
          </a:p>
        </p:txBody>
      </p:sp>
      <p:sp>
        <p:nvSpPr>
          <p:cNvPr id="10"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0" tIns="45705" rIns="91410" bIns="45705"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802"/>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1410" tIns="45705" rIns="0" bIns="45705"/>
          <a:lstStyle/>
          <a:p>
            <a:pPr algn="r">
              <a:spcBef>
                <a:spcPct val="50000"/>
              </a:spcBef>
            </a:pPr>
            <a:r>
              <a:rPr lang="en-GB" sz="800" noProof="1" smtClean="0">
                <a:solidFill>
                  <a:srgbClr val="4D4F53"/>
                </a:solidFill>
              </a:rPr>
              <a:t> Slide  </a:t>
            </a:r>
            <a:fld id="{4630B4BB-2C40-48DB-9D8B-17679D651B0A}" type="slidenum">
              <a:rPr lang="en-GB" sz="800" noProof="1" smtClean="0">
                <a:solidFill>
                  <a:srgbClr val="4D4F53"/>
                </a:solidFill>
              </a:rPr>
              <a:pPr algn="r">
                <a:spcBef>
                  <a:spcPct val="50000"/>
                </a:spcBef>
              </a:pPr>
              <a:t>‹#›</a:t>
            </a:fld>
            <a:endParaRPr lang="en-GB" sz="8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10" tIns="45705" rIns="91410" bIns="45705">
            <a:spAutoFit/>
          </a:bodyPr>
          <a:lstStyle/>
          <a:p>
            <a:r>
              <a:rPr lang="en-GB" sz="800" dirty="0" smtClean="0">
                <a:solidFill>
                  <a:srgbClr val="4D4F53"/>
                </a:solidFill>
              </a:rPr>
              <a:t>	</a:t>
            </a:r>
            <a:endParaRPr lang="en-GB" sz="8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2961591767"/>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25" algn="l" rtl="0" eaLnBrk="1" fontAlgn="base" hangingPunct="1">
        <a:spcBef>
          <a:spcPct val="0"/>
        </a:spcBef>
        <a:spcAft>
          <a:spcPct val="0"/>
        </a:spcAft>
        <a:defRPr sz="2200" b="1">
          <a:solidFill>
            <a:schemeClr val="bg1"/>
          </a:solidFill>
          <a:latin typeface="Verdana" pitchFamily="34" charset="0"/>
        </a:defRPr>
      </a:lvl6pPr>
      <a:lvl7pPr marL="914060" algn="l" rtl="0" eaLnBrk="1" fontAlgn="base" hangingPunct="1">
        <a:spcBef>
          <a:spcPct val="0"/>
        </a:spcBef>
        <a:spcAft>
          <a:spcPct val="0"/>
        </a:spcAft>
        <a:defRPr sz="2200" b="1">
          <a:solidFill>
            <a:schemeClr val="bg1"/>
          </a:solidFill>
          <a:latin typeface="Verdana" pitchFamily="34" charset="0"/>
        </a:defRPr>
      </a:lvl7pPr>
      <a:lvl8pPr marL="1371090" algn="l" rtl="0" eaLnBrk="1" fontAlgn="base" hangingPunct="1">
        <a:spcBef>
          <a:spcPct val="0"/>
        </a:spcBef>
        <a:spcAft>
          <a:spcPct val="0"/>
        </a:spcAft>
        <a:defRPr sz="2200" b="1">
          <a:solidFill>
            <a:schemeClr val="bg1"/>
          </a:solidFill>
          <a:latin typeface="Verdana" pitchFamily="34" charset="0"/>
        </a:defRPr>
      </a:lvl8pPr>
      <a:lvl9pPr marL="1828118" algn="l" rtl="0" eaLnBrk="1" fontAlgn="base" hangingPunct="1">
        <a:spcBef>
          <a:spcPct val="0"/>
        </a:spcBef>
        <a:spcAft>
          <a:spcPct val="0"/>
        </a:spcAft>
        <a:defRPr sz="2200" b="1">
          <a:solidFill>
            <a:schemeClr val="bg1"/>
          </a:solidFill>
          <a:latin typeface="Verdana" pitchFamily="34" charset="0"/>
        </a:defRPr>
      </a:lvl9pPr>
    </p:titleStyle>
    <p:bodyStyle>
      <a:lvl1pPr marL="0" indent="-342767"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07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4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182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495" indent="-418943"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522" indent="-418943"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555" indent="-418943"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9585" indent="-418943"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060" rtl="0" eaLnBrk="1" latinLnBrk="0" hangingPunct="1">
        <a:defRPr sz="1800" kern="1200">
          <a:solidFill>
            <a:schemeClr val="tx1"/>
          </a:solidFill>
          <a:latin typeface="+mn-lt"/>
          <a:ea typeface="+mn-ea"/>
          <a:cs typeface="+mn-cs"/>
        </a:defRPr>
      </a:lvl1pPr>
      <a:lvl2pPr marL="457025" algn="l" defTabSz="914060" rtl="0" eaLnBrk="1" latinLnBrk="0" hangingPunct="1">
        <a:defRPr sz="1800" kern="1200">
          <a:solidFill>
            <a:schemeClr val="tx1"/>
          </a:solidFill>
          <a:latin typeface="+mn-lt"/>
          <a:ea typeface="+mn-ea"/>
          <a:cs typeface="+mn-cs"/>
        </a:defRPr>
      </a:lvl2pPr>
      <a:lvl3pPr marL="914060" algn="l" defTabSz="914060" rtl="0" eaLnBrk="1" latinLnBrk="0" hangingPunct="1">
        <a:defRPr sz="1800" kern="1200">
          <a:solidFill>
            <a:schemeClr val="tx1"/>
          </a:solidFill>
          <a:latin typeface="+mn-lt"/>
          <a:ea typeface="+mn-ea"/>
          <a:cs typeface="+mn-cs"/>
        </a:defRPr>
      </a:lvl3pPr>
      <a:lvl4pPr marL="1371090" algn="l" defTabSz="914060" rtl="0" eaLnBrk="1" latinLnBrk="0" hangingPunct="1">
        <a:defRPr sz="1800" kern="1200">
          <a:solidFill>
            <a:schemeClr val="tx1"/>
          </a:solidFill>
          <a:latin typeface="+mn-lt"/>
          <a:ea typeface="+mn-ea"/>
          <a:cs typeface="+mn-cs"/>
        </a:defRPr>
      </a:lvl4pPr>
      <a:lvl5pPr marL="1828118" algn="l" defTabSz="914060" rtl="0" eaLnBrk="1" latinLnBrk="0" hangingPunct="1">
        <a:defRPr sz="1800" kern="1200">
          <a:solidFill>
            <a:schemeClr val="tx1"/>
          </a:solidFill>
          <a:latin typeface="+mn-lt"/>
          <a:ea typeface="+mn-ea"/>
          <a:cs typeface="+mn-cs"/>
        </a:defRPr>
      </a:lvl5pPr>
      <a:lvl6pPr marL="2285145" algn="l" defTabSz="914060" rtl="0" eaLnBrk="1" latinLnBrk="0" hangingPunct="1">
        <a:defRPr sz="1800" kern="1200">
          <a:solidFill>
            <a:schemeClr val="tx1"/>
          </a:solidFill>
          <a:latin typeface="+mn-lt"/>
          <a:ea typeface="+mn-ea"/>
          <a:cs typeface="+mn-cs"/>
        </a:defRPr>
      </a:lvl6pPr>
      <a:lvl7pPr marL="2742167" algn="l" defTabSz="914060" rtl="0" eaLnBrk="1" latinLnBrk="0" hangingPunct="1">
        <a:defRPr sz="1800" kern="1200">
          <a:solidFill>
            <a:schemeClr val="tx1"/>
          </a:solidFill>
          <a:latin typeface="+mn-lt"/>
          <a:ea typeface="+mn-ea"/>
          <a:cs typeface="+mn-cs"/>
        </a:defRPr>
      </a:lvl7pPr>
      <a:lvl8pPr marL="3199200" algn="l" defTabSz="914060" rtl="0" eaLnBrk="1" latinLnBrk="0" hangingPunct="1">
        <a:defRPr sz="1800" kern="1200">
          <a:solidFill>
            <a:schemeClr val="tx1"/>
          </a:solidFill>
          <a:latin typeface="+mn-lt"/>
          <a:ea typeface="+mn-ea"/>
          <a:cs typeface="+mn-cs"/>
        </a:defRPr>
      </a:lvl8pPr>
      <a:lvl9pPr marL="3656230" algn="l" defTabSz="91406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32" tIns="45666" rIns="91332" bIns="45666"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9" name="Text Box DG"/>
          <p:cNvSpPr txBox="1">
            <a:spLocks noChangeArrowheads="1"/>
          </p:cNvSpPr>
          <p:nvPr/>
        </p:nvSpPr>
        <p:spPr bwMode="auto">
          <a:xfrm>
            <a:off x="578164" y="335529"/>
            <a:ext cx="5016500" cy="21927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1332" tIns="45666" rIns="91332" bIns="45666">
            <a:spAutoFit/>
          </a:bodyPr>
          <a:lstStyle/>
          <a:p>
            <a:pPr algn="l" defTabSz="342540"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8" y="149154"/>
            <a:ext cx="7174846" cy="430887"/>
          </a:xfrm>
          <a:prstGeom prst="rect">
            <a:avLst/>
          </a:prstGeom>
          <a:noFill/>
          <a:ln>
            <a:noFill/>
          </a:ln>
          <a:extLst/>
        </p:spPr>
        <p:txBody>
          <a:bodyPr vert="horz" wrap="square" lIns="91332" tIns="45666" rIns="91332" bIns="45666"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776841"/>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1332" tIns="45666" rIns="0" bIns="45666"/>
          <a:lstStyle/>
          <a:p>
            <a:pPr algn="r" defTabSz="342540" fontAlgn="base" hangingPunct="1">
              <a:spcBef>
                <a:spcPct val="50000"/>
              </a:spcBef>
              <a:spcAft>
                <a:spcPct val="0"/>
              </a:spcAft>
            </a:pPr>
            <a:r>
              <a:rPr lang="en-GB" sz="800" kern="1200" noProof="1" smtClean="0">
                <a:solidFill>
                  <a:srgbClr val="4D4F53"/>
                </a:solidFill>
              </a:rPr>
              <a:t> Slide  </a:t>
            </a:r>
            <a:fld id="{4630B4BB-2C40-48DB-9D8B-17679D651B0A}" type="slidenum">
              <a:rPr lang="en-GB" sz="800" kern="1200" noProof="1" smtClean="0">
                <a:solidFill>
                  <a:srgbClr val="4D4F53"/>
                </a:solidFill>
              </a:rPr>
              <a:pPr algn="r" defTabSz="342540"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4"/>
            <a:ext cx="2991694" cy="219279"/>
          </a:xfrm>
          <a:prstGeom prst="rect">
            <a:avLst/>
          </a:prstGeom>
        </p:spPr>
        <p:txBody>
          <a:bodyPr wrap="square" lIns="91332" tIns="45666" rIns="91332" bIns="45666">
            <a:spAutoFit/>
          </a:bodyPr>
          <a:lstStyle/>
          <a:p>
            <a:pPr algn="l" defTabSz="342540" fontAlgn="base" hangingPunct="1">
              <a:spcBef>
                <a:spcPct val="0"/>
              </a:spcBef>
              <a:spcAft>
                <a:spcPct val="0"/>
              </a:spcAft>
            </a:pPr>
            <a:r>
              <a:rPr lang="en-GB" sz="800" kern="1200" dirty="0" smtClean="0">
                <a:solidFill>
                  <a:srgbClr val="4D4F53"/>
                </a:solidFill>
              </a:rPr>
              <a:t>	</a:t>
            </a:r>
            <a:endParaRPr lang="en-GB" sz="800" kern="1200" dirty="0">
              <a:solidFill>
                <a:srgbClr val="4D4F53"/>
              </a:solidFill>
            </a:endParaRP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367216511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6598" algn="l" rtl="0" eaLnBrk="1" fontAlgn="base" hangingPunct="1">
        <a:spcBef>
          <a:spcPct val="0"/>
        </a:spcBef>
        <a:spcAft>
          <a:spcPct val="0"/>
        </a:spcAft>
        <a:defRPr sz="2200" b="1">
          <a:solidFill>
            <a:schemeClr val="bg1"/>
          </a:solidFill>
          <a:latin typeface="Verdana" pitchFamily="34" charset="0"/>
        </a:defRPr>
      </a:lvl6pPr>
      <a:lvl7pPr marL="913162" algn="l" rtl="0" eaLnBrk="1" fontAlgn="base" hangingPunct="1">
        <a:spcBef>
          <a:spcPct val="0"/>
        </a:spcBef>
        <a:spcAft>
          <a:spcPct val="0"/>
        </a:spcAft>
        <a:defRPr sz="2200" b="1">
          <a:solidFill>
            <a:schemeClr val="bg1"/>
          </a:solidFill>
          <a:latin typeface="Verdana" pitchFamily="34" charset="0"/>
        </a:defRPr>
      </a:lvl7pPr>
      <a:lvl8pPr marL="1369764" algn="l" rtl="0" eaLnBrk="1" fontAlgn="base" hangingPunct="1">
        <a:spcBef>
          <a:spcPct val="0"/>
        </a:spcBef>
        <a:spcAft>
          <a:spcPct val="0"/>
        </a:spcAft>
        <a:defRPr sz="2200" b="1">
          <a:solidFill>
            <a:schemeClr val="bg1"/>
          </a:solidFill>
          <a:latin typeface="Verdana" pitchFamily="34" charset="0"/>
        </a:defRPr>
      </a:lvl8pPr>
      <a:lvl9pPr marL="1826345" algn="l" rtl="0" eaLnBrk="1" fontAlgn="base" hangingPunct="1">
        <a:spcBef>
          <a:spcPct val="0"/>
        </a:spcBef>
        <a:spcAft>
          <a:spcPct val="0"/>
        </a:spcAft>
        <a:defRPr sz="2200" b="1">
          <a:solidFill>
            <a:schemeClr val="bg1"/>
          </a:solidFill>
          <a:latin typeface="Verdana" pitchFamily="34" charset="0"/>
        </a:defRPr>
      </a:lvl9pPr>
    </p:titleStyle>
    <p:bodyStyle>
      <a:lvl1pPr marL="0" indent="-342417"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892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571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25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59929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5102" indent="-418533"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1702" indent="-418533"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88264" indent="-418533"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4866" indent="-418533"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3162" rtl="0" eaLnBrk="1" latinLnBrk="0" hangingPunct="1">
        <a:defRPr sz="1800" kern="1200">
          <a:solidFill>
            <a:schemeClr val="tx1"/>
          </a:solidFill>
          <a:latin typeface="+mn-lt"/>
          <a:ea typeface="+mn-ea"/>
          <a:cs typeface="+mn-cs"/>
        </a:defRPr>
      </a:lvl1pPr>
      <a:lvl2pPr marL="456598" algn="l" defTabSz="913162" rtl="0" eaLnBrk="1" latinLnBrk="0" hangingPunct="1">
        <a:defRPr sz="1800" kern="1200">
          <a:solidFill>
            <a:schemeClr val="tx1"/>
          </a:solidFill>
          <a:latin typeface="+mn-lt"/>
          <a:ea typeface="+mn-ea"/>
          <a:cs typeface="+mn-cs"/>
        </a:defRPr>
      </a:lvl2pPr>
      <a:lvl3pPr marL="913162" algn="l" defTabSz="913162" rtl="0" eaLnBrk="1" latinLnBrk="0" hangingPunct="1">
        <a:defRPr sz="1800" kern="1200">
          <a:solidFill>
            <a:schemeClr val="tx1"/>
          </a:solidFill>
          <a:latin typeface="+mn-lt"/>
          <a:ea typeface="+mn-ea"/>
          <a:cs typeface="+mn-cs"/>
        </a:defRPr>
      </a:lvl3pPr>
      <a:lvl4pPr marL="1369764" algn="l" defTabSz="913162" rtl="0" eaLnBrk="1" latinLnBrk="0" hangingPunct="1">
        <a:defRPr sz="1800" kern="1200">
          <a:solidFill>
            <a:schemeClr val="tx1"/>
          </a:solidFill>
          <a:latin typeface="+mn-lt"/>
          <a:ea typeface="+mn-ea"/>
          <a:cs typeface="+mn-cs"/>
        </a:defRPr>
      </a:lvl4pPr>
      <a:lvl5pPr marL="1826345" algn="l" defTabSz="913162" rtl="0" eaLnBrk="1" latinLnBrk="0" hangingPunct="1">
        <a:defRPr sz="1800" kern="1200">
          <a:solidFill>
            <a:schemeClr val="tx1"/>
          </a:solidFill>
          <a:latin typeface="+mn-lt"/>
          <a:ea typeface="+mn-ea"/>
          <a:cs typeface="+mn-cs"/>
        </a:defRPr>
      </a:lvl5pPr>
      <a:lvl6pPr marL="2282922" algn="l" defTabSz="913162" rtl="0" eaLnBrk="1" latinLnBrk="0" hangingPunct="1">
        <a:defRPr sz="1800" kern="1200">
          <a:solidFill>
            <a:schemeClr val="tx1"/>
          </a:solidFill>
          <a:latin typeface="+mn-lt"/>
          <a:ea typeface="+mn-ea"/>
          <a:cs typeface="+mn-cs"/>
        </a:defRPr>
      </a:lvl6pPr>
      <a:lvl7pPr marL="2739477" algn="l" defTabSz="913162" rtl="0" eaLnBrk="1" latinLnBrk="0" hangingPunct="1">
        <a:defRPr sz="1800" kern="1200">
          <a:solidFill>
            <a:schemeClr val="tx1"/>
          </a:solidFill>
          <a:latin typeface="+mn-lt"/>
          <a:ea typeface="+mn-ea"/>
          <a:cs typeface="+mn-cs"/>
        </a:defRPr>
      </a:lvl7pPr>
      <a:lvl8pPr marL="3196080" algn="l" defTabSz="913162" rtl="0" eaLnBrk="1" latinLnBrk="0" hangingPunct="1">
        <a:defRPr sz="1800" kern="1200">
          <a:solidFill>
            <a:schemeClr val="tx1"/>
          </a:solidFill>
          <a:latin typeface="+mn-lt"/>
          <a:ea typeface="+mn-ea"/>
          <a:cs typeface="+mn-cs"/>
        </a:defRPr>
      </a:lvl8pPr>
      <a:lvl9pPr marL="3652682" algn="l" defTabSz="913162"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2" name="Picture 41" descr="PPT_Footer.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4776787"/>
            <a:ext cx="9144000" cy="366713"/>
          </a:xfrm>
          <a:prstGeom prst="rect">
            <a:avLst/>
          </a:prstGeom>
        </p:spPr>
      </p:pic>
      <p:pic>
        <p:nvPicPr>
          <p:cNvPr id="55331" name="Picture 35" descr="PPT_Header02" hidden="1"/>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0" y="1"/>
            <a:ext cx="9144000" cy="903685"/>
          </a:xfrm>
          <a:prstGeom prst="rect">
            <a:avLst/>
          </a:prstGeom>
          <a:noFill/>
          <a:extLst>
            <a:ext uri="{909E8E84-426E-40dd-AFC4-6F175D3DCCD1}">
              <a14:hiddenFill xmlns:a14="http://schemas.microsoft.com/office/drawing/2010/main" xmlns="">
                <a:solidFill>
                  <a:srgbClr val="FFFFFF"/>
                </a:solidFill>
              </a14:hiddenFill>
            </a:ext>
          </a:extLst>
        </p:spPr>
      </p:pic>
      <p:sp>
        <p:nvSpPr>
          <p:cNvPr id="55299" name="Rectangle 2"/>
          <p:cNvSpPr>
            <a:spLocks noGrp="1" noChangeArrowheads="1"/>
          </p:cNvSpPr>
          <p:nvPr>
            <p:ph type="body" idx="1"/>
          </p:nvPr>
        </p:nvSpPr>
        <p:spPr bwMode="auto">
          <a:xfrm>
            <a:off x="171653" y="728713"/>
            <a:ext cx="8746316" cy="38240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5301" name="Rectangle 6"/>
          <p:cNvSpPr>
            <a:spLocks noGrp="1" noChangeArrowheads="1"/>
          </p:cNvSpPr>
          <p:nvPr>
            <p:ph type="title"/>
          </p:nvPr>
        </p:nvSpPr>
        <p:spPr bwMode="auto">
          <a:xfrm>
            <a:off x="143086" y="149150"/>
            <a:ext cx="7174846" cy="430887"/>
          </a:xfrm>
          <a:prstGeom prst="rect">
            <a:avLst/>
          </a:prstGeom>
          <a:noFill/>
          <a:ln>
            <a:noFill/>
          </a:ln>
          <a:extLst/>
        </p:spPr>
        <p:txBody>
          <a:bodyPr vert="horz" wrap="square" lIns="91440" tIns="45720" rIns="91440" bIns="45720" numCol="1" anchor="ctr" anchorCtr="0" compatLnSpc="1">
            <a:prstTxWarp prst="textNoShape">
              <a:avLst/>
            </a:prstTxWarp>
            <a:spAutoFit/>
          </a:bodyPr>
          <a:lstStyle/>
          <a:p>
            <a:pPr lvl="0"/>
            <a:r>
              <a:rPr lang="en-US"/>
              <a:t>Click to edit Master title style</a:t>
            </a:r>
            <a:endParaRPr lang="en-GB" dirty="0"/>
          </a:p>
        </p:txBody>
      </p:sp>
      <p:pic>
        <p:nvPicPr>
          <p:cNvPr id="88" name="Picture 87"/>
          <p:cNvPicPr>
            <a:picLocks noChangeAspect="1"/>
          </p:cNvPicPr>
          <p:nvPr/>
        </p:nvPicPr>
        <p:blipFill rotWithShape="1">
          <a:blip r:embed="rId13" cstate="print">
            <a:extLst>
              <a:ext uri="{28A0092B-C50C-407E-A947-70E740481C1C}">
                <a14:useLocalDpi xmlns:a14="http://schemas.microsoft.com/office/drawing/2010/main" val="0"/>
              </a:ext>
            </a:extLst>
          </a:blip>
          <a:srcRect t="-1" b="23122"/>
          <a:stretch/>
        </p:blipFill>
        <p:spPr>
          <a:xfrm>
            <a:off x="7787917" y="155435"/>
            <a:ext cx="1210456" cy="504000"/>
          </a:xfrm>
          <a:prstGeom prst="rect">
            <a:avLst/>
          </a:prstGeom>
        </p:spPr>
      </p:pic>
      <p:sp>
        <p:nvSpPr>
          <p:cNvPr id="79" name="Text Box 38"/>
          <p:cNvSpPr txBox="1">
            <a:spLocks noChangeArrowheads="1"/>
          </p:cNvSpPr>
          <p:nvPr/>
        </p:nvSpPr>
        <p:spPr bwMode="auto">
          <a:xfrm>
            <a:off x="166064" y="4575170"/>
            <a:ext cx="5016500" cy="2143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a:spAutoFit/>
          </a:bodyPr>
          <a:lstStyle/>
          <a:p>
            <a:pPr algn="l">
              <a:spcBef>
                <a:spcPct val="50000"/>
              </a:spcBef>
            </a:pPr>
            <a:r>
              <a:rPr lang="en-US" sz="800" noProof="0" dirty="0">
                <a:solidFill>
                  <a:schemeClr val="tx1">
                    <a:lumMod val="75000"/>
                    <a:lumOff val="25000"/>
                  </a:schemeClr>
                </a:solidFill>
              </a:rPr>
              <a:t>ESA UNCLASSIFIED - For Official Use</a:t>
            </a:r>
            <a:endParaRPr lang="en-GB" sz="800" noProof="0" dirty="0">
              <a:solidFill>
                <a:schemeClr val="tx1">
                  <a:lumMod val="75000"/>
                  <a:lumOff val="25000"/>
                </a:schemeClr>
              </a:solidFill>
            </a:endParaRPr>
          </a:p>
        </p:txBody>
      </p:sp>
      <p:pic>
        <p:nvPicPr>
          <p:cNvPr id="2" name="Picture 1"/>
          <p:cNvPicPr>
            <a:picLocks noChangeAspect="1"/>
          </p:cNvPicPr>
          <p:nvPr userDrawn="1"/>
        </p:nvPicPr>
        <p:blipFill>
          <a:blip r:embed="rId14"/>
          <a:stretch>
            <a:fillRect/>
          </a:stretch>
        </p:blipFill>
        <p:spPr>
          <a:xfrm>
            <a:off x="166064" y="4911622"/>
            <a:ext cx="6828112" cy="109738"/>
          </a:xfrm>
          <a:prstGeom prst="rect">
            <a:avLst/>
          </a:prstGeom>
        </p:spPr>
      </p:pic>
      <p:sp>
        <p:nvSpPr>
          <p:cNvPr id="40" name="Text Box 34"/>
          <p:cNvSpPr txBox="1">
            <a:spLocks noChangeAspect="1" noChangeArrowheads="1"/>
          </p:cNvSpPr>
          <p:nvPr userDrawn="1"/>
        </p:nvSpPr>
        <p:spPr bwMode="auto">
          <a:xfrm>
            <a:off x="7188457" y="4580702"/>
            <a:ext cx="1812356" cy="215444"/>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rIns="0">
            <a:spAutoFit/>
          </a:bodyPr>
          <a:lstStyle/>
          <a:p>
            <a:pPr algn="r">
              <a:spcBef>
                <a:spcPct val="50000"/>
              </a:spcBef>
            </a:pPr>
            <a:r>
              <a:rPr lang="en-GB" sz="800" noProof="1">
                <a:solidFill>
                  <a:schemeClr val="bg2"/>
                </a:solidFill>
              </a:rPr>
              <a:t>TEC | 29</a:t>
            </a:r>
            <a:r>
              <a:rPr lang="en-GB" sz="800" baseline="30000" noProof="1">
                <a:solidFill>
                  <a:schemeClr val="bg2"/>
                </a:solidFill>
              </a:rPr>
              <a:t>th</a:t>
            </a:r>
            <a:r>
              <a:rPr lang="en-GB" sz="800" noProof="1">
                <a:solidFill>
                  <a:schemeClr val="bg2"/>
                </a:solidFill>
              </a:rPr>
              <a:t> June 2018 | Slide  </a:t>
            </a:r>
            <a:fld id="{A2E6FBA9-D292-4465-8984-F4951B8A8193}" type="slidenum">
              <a:rPr lang="en-GB" sz="800" noProof="1" smtClean="0">
                <a:solidFill>
                  <a:schemeClr val="bg2"/>
                </a:solidFill>
              </a:rPr>
              <a:t>‹#›</a:t>
            </a:fld>
            <a:endParaRPr lang="en-GB" sz="800" noProof="1">
              <a:solidFill>
                <a:schemeClr val="bg2"/>
              </a:solidFill>
            </a:endParaRPr>
          </a:p>
        </p:txBody>
      </p:sp>
    </p:spTree>
    <p:extLst>
      <p:ext uri="{BB962C8B-B14F-4D97-AF65-F5344CB8AC3E}">
        <p14:creationId xmlns:p14="http://schemas.microsoft.com/office/powerpoint/2010/main" val="3771274571"/>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Lst>
  <p:hf sldNum="0" hdr="0" dt="0"/>
  <p:txStyles>
    <p:titleStyle>
      <a:lvl1pPr algn="l" rtl="0" eaLnBrk="1" fontAlgn="base" hangingPunct="1">
        <a:spcBef>
          <a:spcPct val="0"/>
        </a:spcBef>
        <a:spcAft>
          <a:spcPct val="0"/>
        </a:spcAft>
        <a:defRPr sz="2200" b="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0" indent="0" algn="l" rtl="0" eaLnBrk="1" fontAlgn="base" hangingPunct="1">
        <a:lnSpc>
          <a:spcPct val="119000"/>
        </a:lnSpc>
        <a:spcBef>
          <a:spcPct val="20000"/>
        </a:spcBef>
        <a:spcAft>
          <a:spcPct val="0"/>
        </a:spcAft>
        <a:buClr>
          <a:schemeClr val="accent1"/>
        </a:buClr>
        <a:buFont typeface="Verdana" pitchFamily="34" charset="0"/>
        <a:buNone/>
        <a:defRPr sz="2000">
          <a:solidFill>
            <a:schemeClr val="bg2"/>
          </a:solidFill>
          <a:latin typeface="Verdana"/>
          <a:ea typeface="+mn-ea"/>
          <a:cs typeface="Verdana"/>
        </a:defRPr>
      </a:lvl1pPr>
      <a:lvl2pPr marL="808038" indent="0" algn="l" rtl="0" eaLnBrk="1" fontAlgn="base" hangingPunct="1">
        <a:lnSpc>
          <a:spcPct val="119000"/>
        </a:lnSpc>
        <a:spcBef>
          <a:spcPct val="20000"/>
        </a:spcBef>
        <a:spcAft>
          <a:spcPct val="0"/>
        </a:spcAft>
        <a:buClr>
          <a:schemeClr val="accent1"/>
        </a:buClr>
        <a:buFont typeface="+mj-lt"/>
        <a:buNone/>
        <a:defRPr sz="1600">
          <a:solidFill>
            <a:schemeClr val="bg2"/>
          </a:solidFill>
          <a:latin typeface="Verdana"/>
          <a:cs typeface="Verdana"/>
        </a:defRPr>
      </a:lvl2pPr>
      <a:lvl3pPr marL="1406525" indent="0" algn="l" rtl="0" eaLnBrk="1" fontAlgn="base" hangingPunct="1">
        <a:lnSpc>
          <a:spcPct val="119000"/>
        </a:lnSpc>
        <a:spcBef>
          <a:spcPct val="20000"/>
        </a:spcBef>
        <a:spcAft>
          <a:spcPct val="0"/>
        </a:spcAft>
        <a:buClr>
          <a:schemeClr val="accent1"/>
        </a:buClr>
        <a:buFont typeface="+mj-lt"/>
        <a:buNone/>
        <a:defRPr sz="1600">
          <a:solidFill>
            <a:schemeClr val="bg2"/>
          </a:solidFill>
          <a:latin typeface="Verdana"/>
          <a:cs typeface="Verdana"/>
        </a:defRPr>
      </a:lvl3pPr>
      <a:lvl4pPr marL="2005013" indent="0" algn="l" rtl="0" eaLnBrk="1" fontAlgn="base" hangingPunct="1">
        <a:lnSpc>
          <a:spcPct val="119000"/>
        </a:lnSpc>
        <a:spcBef>
          <a:spcPct val="20000"/>
        </a:spcBef>
        <a:spcAft>
          <a:spcPct val="0"/>
        </a:spcAft>
        <a:buClr>
          <a:schemeClr val="accent1"/>
        </a:buClr>
        <a:buFont typeface="+mj-lt"/>
        <a:buNone/>
        <a:defRPr sz="1600">
          <a:solidFill>
            <a:schemeClr val="bg2"/>
          </a:solidFill>
          <a:latin typeface="Verdana"/>
          <a:cs typeface="Verdana"/>
        </a:defRPr>
      </a:lvl4pPr>
      <a:lvl5pPr marL="2603500" indent="0" algn="l" rtl="0" eaLnBrk="1" fontAlgn="base" hangingPunct="1">
        <a:lnSpc>
          <a:spcPct val="119000"/>
        </a:lnSpc>
        <a:spcBef>
          <a:spcPct val="20000"/>
        </a:spcBef>
        <a:spcAft>
          <a:spcPct val="0"/>
        </a:spcAft>
        <a:buClr>
          <a:schemeClr val="accent1"/>
        </a:buClr>
        <a:buFont typeface="+mj-lt"/>
        <a:buNone/>
        <a:defRPr sz="1600">
          <a:solidFill>
            <a:schemeClr val="bg2"/>
          </a:solidFill>
          <a:latin typeface="Verdana"/>
          <a:cs typeface="Verdana"/>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104.png"/><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6.xml"/></Relationships>
</file>

<file path=ppt/slides/_rels/slide2.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2.xml"/><Relationship Id="rId1" Type="http://schemas.openxmlformats.org/officeDocument/2006/relationships/slideLayout" Target="../slideLayouts/slideLayout71.xml"/><Relationship Id="rId6" Type="http://schemas.openxmlformats.org/officeDocument/2006/relationships/image" Target="../media/image83.png"/><Relationship Id="rId5" Type="http://schemas.openxmlformats.org/officeDocument/2006/relationships/image" Target="../media/image64.png"/><Relationship Id="rId4" Type="http://schemas.openxmlformats.org/officeDocument/2006/relationships/image" Target="../media/image82.jpg"/></Relationships>
</file>

<file path=ppt/slides/_rels/slide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xml"/><Relationship Id="rId1" Type="http://schemas.openxmlformats.org/officeDocument/2006/relationships/slideLayout" Target="../slideLayouts/slideLayout67.xml"/><Relationship Id="rId5" Type="http://schemas.openxmlformats.org/officeDocument/2006/relationships/image" Target="../media/image83.png"/><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86.png"/></Relationships>
</file>

<file path=ppt/slides/_rels/slide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xml"/><Relationship Id="rId1" Type="http://schemas.openxmlformats.org/officeDocument/2006/relationships/slideLayout" Target="../slideLayouts/slideLayout51.xml"/><Relationship Id="rId5" Type="http://schemas.openxmlformats.org/officeDocument/2006/relationships/image" Target="../media/image64.png"/><Relationship Id="rId4" Type="http://schemas.openxmlformats.org/officeDocument/2006/relationships/image" Target="../media/image83.png"/></Relationships>
</file>

<file path=ppt/slides/_rels/slide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xml"/><Relationship Id="rId1" Type="http://schemas.openxmlformats.org/officeDocument/2006/relationships/slideLayout" Target="../slideLayouts/slideLayout71.xml"/><Relationship Id="rId5" Type="http://schemas.openxmlformats.org/officeDocument/2006/relationships/image" Target="../media/image88.jpg-large"/><Relationship Id="rId4" Type="http://schemas.openxmlformats.org/officeDocument/2006/relationships/image" Target="../media/image83.png"/></Relationships>
</file>

<file path=ppt/slides/_rels/slide7.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image" Target="../media/image89.jpeg"/><Relationship Id="rId7" Type="http://schemas.openxmlformats.org/officeDocument/2006/relationships/image" Target="../media/image91.jpe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90.jpeg"/><Relationship Id="rId11" Type="http://schemas.openxmlformats.org/officeDocument/2006/relationships/image" Target="../media/image95.png"/><Relationship Id="rId5" Type="http://schemas.openxmlformats.org/officeDocument/2006/relationships/image" Target="../media/image83.png"/><Relationship Id="rId10" Type="http://schemas.openxmlformats.org/officeDocument/2006/relationships/image" Target="../media/image94.jpeg"/><Relationship Id="rId4" Type="http://schemas.openxmlformats.org/officeDocument/2006/relationships/image" Target="../media/image64.png"/><Relationship Id="rId9" Type="http://schemas.openxmlformats.org/officeDocument/2006/relationships/image" Target="../media/image93.jpeg"/></Relationships>
</file>

<file path=ppt/slides/_rels/slide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xml"/><Relationship Id="rId1" Type="http://schemas.openxmlformats.org/officeDocument/2006/relationships/slideLayout" Target="../slideLayouts/slideLayout17.xml"/><Relationship Id="rId5" Type="http://schemas.openxmlformats.org/officeDocument/2006/relationships/image" Target="../media/image83.png"/><Relationship Id="rId4" Type="http://schemas.openxmlformats.org/officeDocument/2006/relationships/image" Target="../media/image96.png"/></Relationships>
</file>

<file path=ppt/slides/_rels/slide9.xml.rels><?xml version="1.0" encoding="UTF-8" standalone="yes"?>
<Relationships xmlns="http://schemas.openxmlformats.org/package/2006/relationships"><Relationship Id="rId8" Type="http://schemas.openxmlformats.org/officeDocument/2006/relationships/image" Target="../media/image100.jpeg"/><Relationship Id="rId3" Type="http://schemas.openxmlformats.org/officeDocument/2006/relationships/image" Target="../media/image97.jpeg"/><Relationship Id="rId7" Type="http://schemas.openxmlformats.org/officeDocument/2006/relationships/image" Target="../media/image83.png"/><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image" Target="../media/image64.png"/><Relationship Id="rId11" Type="http://schemas.openxmlformats.org/officeDocument/2006/relationships/image" Target="../media/image103.png"/><Relationship Id="rId5" Type="http://schemas.openxmlformats.org/officeDocument/2006/relationships/image" Target="../media/image99.png"/><Relationship Id="rId10" Type="http://schemas.openxmlformats.org/officeDocument/2006/relationships/image" Target="../media/image102.jpeg"/><Relationship Id="rId4" Type="http://schemas.openxmlformats.org/officeDocument/2006/relationships/image" Target="../media/image98.jpeg"/><Relationship Id="rId9" Type="http://schemas.openxmlformats.org/officeDocument/2006/relationships/image" Target="../media/image10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93009" y="3676490"/>
            <a:ext cx="5634665" cy="1249391"/>
          </a:xfrm>
        </p:spPr>
        <p:txBody>
          <a:bodyPr anchor="ctr">
            <a:normAutofit/>
          </a:bodyPr>
          <a:lstStyle/>
          <a:p>
            <a:r>
              <a:rPr lang="en-GB" sz="1600" dirty="0" smtClean="0">
                <a:effectLst>
                  <a:outerShdw blurRad="38100" dist="38100" dir="2700000" algn="tl">
                    <a:srgbClr val="000000">
                      <a:alpha val="43137"/>
                    </a:srgbClr>
                  </a:outerShdw>
                </a:effectLst>
                <a:latin typeface="Arial" panose="020B0604020202020204" pitchFamily="34" charset="0"/>
                <a:ea typeface="Verdana" panose="020B0604030504040204" pitchFamily="34" charset="0"/>
                <a:cs typeface="Arial" panose="020B0604020202020204" pitchFamily="34" charset="0"/>
              </a:rPr>
              <a:t>2018 CEOS Plenary</a:t>
            </a:r>
          </a:p>
          <a:p>
            <a:r>
              <a:rPr lang="en-GB" sz="1600" dirty="0" smtClean="0">
                <a:effectLst>
                  <a:outerShdw blurRad="38100" dist="38100" dir="2700000" algn="tl">
                    <a:srgbClr val="000000">
                      <a:alpha val="43137"/>
                    </a:srgbClr>
                  </a:outerShdw>
                </a:effectLst>
                <a:latin typeface="Arial" panose="020B0604020202020204" pitchFamily="34" charset="0"/>
                <a:ea typeface="Verdana" panose="020B0604030504040204" pitchFamily="34" charset="0"/>
                <a:cs typeface="Arial" panose="020B0604020202020204" pitchFamily="34" charset="0"/>
              </a:rPr>
              <a:t>Agenda </a:t>
            </a:r>
            <a:r>
              <a:rPr lang="en-GB" sz="1600" dirty="0">
                <a:effectLst>
                  <a:outerShdw blurRad="38100" dist="38100" dir="2700000" algn="tl">
                    <a:srgbClr val="000000">
                      <a:alpha val="43137"/>
                    </a:srgbClr>
                  </a:outerShdw>
                </a:effectLst>
                <a:latin typeface="Arial" panose="020B0604020202020204" pitchFamily="34" charset="0"/>
                <a:ea typeface="Verdana" panose="020B0604030504040204" pitchFamily="34" charset="0"/>
                <a:cs typeface="Arial" panose="020B0604020202020204" pitchFamily="34" charset="0"/>
              </a:rPr>
              <a:t>Item X.X</a:t>
            </a:r>
          </a:p>
          <a:p>
            <a:r>
              <a:rPr lang="en-GB" sz="1600" dirty="0">
                <a:effectLst>
                  <a:outerShdw blurRad="38100" dist="38100" dir="2700000" algn="tl">
                    <a:srgbClr val="000000">
                      <a:alpha val="43137"/>
                    </a:srgbClr>
                  </a:outerShdw>
                </a:effectLst>
                <a:latin typeface="Arial" panose="020B0604020202020204" pitchFamily="34" charset="0"/>
                <a:ea typeface="Verdana" panose="020B0604030504040204" pitchFamily="34" charset="0"/>
                <a:cs typeface="Arial" panose="020B0604020202020204" pitchFamily="34" charset="0"/>
              </a:rPr>
              <a:t>Brussels, Belgium</a:t>
            </a:r>
          </a:p>
          <a:p>
            <a:r>
              <a:rPr lang="en-GB" sz="1600" dirty="0">
                <a:effectLst>
                  <a:outerShdw blurRad="38100" dist="38100" dir="2700000" algn="tl">
                    <a:srgbClr val="000000">
                      <a:alpha val="43137"/>
                    </a:srgbClr>
                  </a:outerShdw>
                </a:effectLst>
                <a:latin typeface="Arial" panose="020B0604020202020204" pitchFamily="34" charset="0"/>
                <a:ea typeface="Verdana" panose="020B0604030504040204" pitchFamily="34" charset="0"/>
                <a:cs typeface="Arial" panose="020B0604020202020204" pitchFamily="34" charset="0"/>
              </a:rPr>
              <a:t>16 – 18 October </a:t>
            </a:r>
            <a:r>
              <a:rPr lang="en-GB" sz="1600" dirty="0" smtClean="0">
                <a:effectLst>
                  <a:outerShdw blurRad="38100" dist="38100" dir="2700000" algn="tl">
                    <a:srgbClr val="000000">
                      <a:alpha val="43137"/>
                    </a:srgbClr>
                  </a:outerShdw>
                </a:effectLst>
                <a:latin typeface="Arial" panose="020B0604020202020204" pitchFamily="34" charset="0"/>
                <a:ea typeface="Verdana" panose="020B0604030504040204" pitchFamily="34" charset="0"/>
                <a:cs typeface="Arial" panose="020B0604020202020204" pitchFamily="34" charset="0"/>
              </a:rPr>
              <a:t>2018</a:t>
            </a:r>
            <a:endParaRPr lang="en-GB" sz="1600" dirty="0">
              <a:effectLst>
                <a:outerShdw blurRad="38100" dist="38100" dir="2700000" algn="tl">
                  <a:srgbClr val="000000">
                    <a:alpha val="43137"/>
                  </a:srgbClr>
                </a:outerShdw>
              </a:effectLst>
              <a:latin typeface="Arial" panose="020B0604020202020204" pitchFamily="34" charset="0"/>
              <a:ea typeface="Verdana" panose="020B0604030504040204" pitchFamily="34" charset="0"/>
              <a:cs typeface="Arial" panose="020B0604020202020204" pitchFamily="34" charset="0"/>
            </a:endParaRPr>
          </a:p>
        </p:txBody>
      </p:sp>
      <p:sp>
        <p:nvSpPr>
          <p:cNvPr id="5" name="TextBox 5"/>
          <p:cNvSpPr txBox="1">
            <a:spLocks noChangeArrowheads="1"/>
          </p:cNvSpPr>
          <p:nvPr/>
        </p:nvSpPr>
        <p:spPr bwMode="auto">
          <a:xfrm>
            <a:off x="421323" y="2465092"/>
            <a:ext cx="7863330" cy="707848"/>
          </a:xfrm>
          <a:prstGeom prst="rect">
            <a:avLst/>
          </a:prstGeom>
          <a:noFill/>
          <a:ln>
            <a:noFill/>
          </a:ln>
          <a:extLst/>
        </p:spPr>
        <p:txBody>
          <a:bodyPr wrap="square" lIns="91402" tIns="45701" rIns="91402" bIns="45701">
            <a:spAutoFit/>
          </a:bodyPr>
          <a:lstStyle>
            <a:lvl1pPr eaLnBrk="0" hangingPunct="0">
              <a:lnSpc>
                <a:spcPct val="119000"/>
              </a:lnSpc>
              <a:spcBef>
                <a:spcPct val="20000"/>
              </a:spcBef>
              <a:buClr>
                <a:schemeClr val="accent1"/>
              </a:buClr>
              <a:buFont typeface="Verdana" pitchFamily="34" charset="0"/>
              <a:defRPr sz="1600">
                <a:solidFill>
                  <a:schemeClr val="bg2"/>
                </a:solidFill>
                <a:latin typeface="Verdana" pitchFamily="34" charset="0"/>
                <a:ea typeface="MS PGothic" pitchFamily="34" charset="-128"/>
                <a:cs typeface="Verdana" pitchFamily="34" charset="0"/>
              </a:defRPr>
            </a:lvl1pPr>
            <a:lvl2pPr marL="742950" indent="-28575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2pPr>
            <a:lvl3pPr marL="1143000" indent="-22860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3pPr>
            <a:lvl4pPr marL="1600200" indent="-22860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4pPr>
            <a:lvl5pPr marL="2057400" indent="-22860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5pPr>
            <a:lvl6pPr marL="25146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6pPr>
            <a:lvl7pPr marL="29718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7pPr>
            <a:lvl8pPr marL="34290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8pPr>
            <a:lvl9pPr marL="38862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9pPr>
          </a:lstStyle>
          <a:p>
            <a:pPr algn="l" defTabSz="913986" eaLnBrk="1" fontAlgn="base" hangingPunct="1">
              <a:lnSpc>
                <a:spcPct val="100000"/>
              </a:lnSpc>
              <a:spcBef>
                <a:spcPct val="0"/>
              </a:spcBef>
              <a:spcAft>
                <a:spcPct val="0"/>
              </a:spcAft>
              <a:buClrTx/>
            </a:pPr>
            <a:r>
              <a:rPr lang="en-GB" altLang="en-US" sz="2000" b="1" kern="1200" dirty="0" smtClean="0">
                <a:solidFill>
                  <a:schemeClr val="bg1"/>
                </a:solidFill>
                <a:effectLst>
                  <a:outerShdw blurRad="38100" dist="38100" dir="2700000" algn="tl">
                    <a:srgbClr val="000000">
                      <a:alpha val="43137"/>
                    </a:srgbClr>
                  </a:outerShdw>
                </a:effectLst>
                <a:latin typeface="Arial" panose="020B0604020202020204" pitchFamily="34" charset="0"/>
                <a:ea typeface="Verdana" panose="020B0604030504040204" pitchFamily="34" charset="0"/>
                <a:cs typeface="Arial" panose="020B0604020202020204" pitchFamily="34" charset="0"/>
              </a:rPr>
              <a:t>Josef </a:t>
            </a:r>
            <a:r>
              <a:rPr lang="en-GB" altLang="en-US" sz="2000" b="1" kern="1200" dirty="0" err="1" smtClean="0">
                <a:solidFill>
                  <a:schemeClr val="bg1"/>
                </a:solidFill>
                <a:effectLst>
                  <a:outerShdw blurRad="38100" dist="38100" dir="2700000" algn="tl">
                    <a:srgbClr val="000000">
                      <a:alpha val="43137"/>
                    </a:srgbClr>
                  </a:outerShdw>
                </a:effectLst>
                <a:latin typeface="Arial" panose="020B0604020202020204" pitchFamily="34" charset="0"/>
                <a:ea typeface="Verdana" panose="020B0604030504040204" pitchFamily="34" charset="0"/>
                <a:cs typeface="Arial" panose="020B0604020202020204" pitchFamily="34" charset="0"/>
              </a:rPr>
              <a:t>Aschbacher</a:t>
            </a:r>
            <a:r>
              <a:rPr lang="en-GB" altLang="en-US" sz="2000" b="1" kern="1200" dirty="0" smtClean="0">
                <a:solidFill>
                  <a:schemeClr val="bg1"/>
                </a:solidFill>
                <a:effectLst>
                  <a:outerShdw blurRad="38100" dist="38100" dir="2700000" algn="tl">
                    <a:srgbClr val="000000">
                      <a:alpha val="43137"/>
                    </a:srgbClr>
                  </a:outerShdw>
                </a:effectLst>
                <a:latin typeface="Arial" panose="020B0604020202020204" pitchFamily="34" charset="0"/>
                <a:ea typeface="Verdana" panose="020B0604030504040204" pitchFamily="34" charset="0"/>
                <a:cs typeface="Arial" panose="020B0604020202020204" pitchFamily="34" charset="0"/>
              </a:rPr>
              <a:t>, ESA</a:t>
            </a:r>
          </a:p>
          <a:p>
            <a:pPr algn="l" defTabSz="913986" eaLnBrk="1" fontAlgn="base" hangingPunct="1">
              <a:lnSpc>
                <a:spcPct val="100000"/>
              </a:lnSpc>
              <a:spcBef>
                <a:spcPct val="0"/>
              </a:spcBef>
              <a:spcAft>
                <a:spcPct val="0"/>
              </a:spcAft>
              <a:buClrTx/>
            </a:pPr>
            <a:r>
              <a:rPr lang="fr-FR" altLang="en-US" sz="2000" kern="1200" dirty="0" err="1">
                <a:solidFill>
                  <a:schemeClr val="bg1"/>
                </a:solidFill>
                <a:effectLst>
                  <a:outerShdw blurRad="38100" dist="38100" dir="2700000" algn="tl">
                    <a:srgbClr val="000000">
                      <a:alpha val="43137"/>
                    </a:srgbClr>
                  </a:outerShdw>
                </a:effectLst>
                <a:latin typeface="Arial" panose="020B0604020202020204" pitchFamily="34" charset="0"/>
                <a:ea typeface="Verdana" panose="020B0604030504040204" pitchFamily="34" charset="0"/>
                <a:cs typeface="Arial" panose="020B0604020202020204" pitchFamily="34" charset="0"/>
              </a:rPr>
              <a:t>Director</a:t>
            </a:r>
            <a:r>
              <a:rPr lang="fr-FR" altLang="en-US" sz="2000" kern="1200" dirty="0">
                <a:solidFill>
                  <a:schemeClr val="bg1"/>
                </a:solidFill>
                <a:effectLst>
                  <a:outerShdw blurRad="38100" dist="38100" dir="2700000" algn="tl">
                    <a:srgbClr val="000000">
                      <a:alpha val="43137"/>
                    </a:srgbClr>
                  </a:outerShdw>
                </a:effectLst>
                <a:latin typeface="Arial" panose="020B0604020202020204" pitchFamily="34" charset="0"/>
                <a:ea typeface="Verdana" panose="020B0604030504040204" pitchFamily="34" charset="0"/>
                <a:cs typeface="Arial" panose="020B0604020202020204" pitchFamily="34" charset="0"/>
              </a:rPr>
              <a:t> </a:t>
            </a:r>
            <a:r>
              <a:rPr lang="fr-FR" altLang="en-US" sz="2000" kern="1200" dirty="0" smtClean="0">
                <a:solidFill>
                  <a:schemeClr val="bg1"/>
                </a:solidFill>
                <a:effectLst>
                  <a:outerShdw blurRad="38100" dist="38100" dir="2700000" algn="tl">
                    <a:srgbClr val="000000">
                      <a:alpha val="43137"/>
                    </a:srgbClr>
                  </a:outerShdw>
                </a:effectLst>
                <a:latin typeface="Arial" panose="020B0604020202020204" pitchFamily="34" charset="0"/>
                <a:ea typeface="Verdana" panose="020B0604030504040204" pitchFamily="34" charset="0"/>
                <a:cs typeface="Arial" panose="020B0604020202020204" pitchFamily="34" charset="0"/>
              </a:rPr>
              <a:t>of </a:t>
            </a:r>
            <a:r>
              <a:rPr lang="fr-FR" altLang="en-US" sz="2000" kern="1200" dirty="0" err="1">
                <a:solidFill>
                  <a:schemeClr val="bg1"/>
                </a:solidFill>
                <a:effectLst>
                  <a:outerShdw blurRad="38100" dist="38100" dir="2700000" algn="tl">
                    <a:srgbClr val="000000">
                      <a:alpha val="43137"/>
                    </a:srgbClr>
                  </a:outerShdw>
                </a:effectLst>
                <a:latin typeface="Arial" panose="020B0604020202020204" pitchFamily="34" charset="0"/>
                <a:ea typeface="Verdana" panose="020B0604030504040204" pitchFamily="34" charset="0"/>
                <a:cs typeface="Arial" panose="020B0604020202020204" pitchFamily="34" charset="0"/>
              </a:rPr>
              <a:t>Earth</a:t>
            </a:r>
            <a:r>
              <a:rPr lang="fr-FR" altLang="en-US" sz="2000" kern="1200" dirty="0">
                <a:solidFill>
                  <a:schemeClr val="bg1"/>
                </a:solidFill>
                <a:effectLst>
                  <a:outerShdw blurRad="38100" dist="38100" dir="2700000" algn="tl">
                    <a:srgbClr val="000000">
                      <a:alpha val="43137"/>
                    </a:srgbClr>
                  </a:outerShdw>
                </a:effectLst>
                <a:latin typeface="Arial" panose="020B0604020202020204" pitchFamily="34" charset="0"/>
                <a:ea typeface="Verdana" panose="020B0604030504040204" pitchFamily="34" charset="0"/>
                <a:cs typeface="Arial" panose="020B0604020202020204" pitchFamily="34" charset="0"/>
              </a:rPr>
              <a:t> Observation Programmes</a:t>
            </a:r>
            <a:endParaRPr lang="en-GB" altLang="en-US" sz="2000" kern="1200" dirty="0">
              <a:solidFill>
                <a:schemeClr val="bg1"/>
              </a:solidFill>
              <a:effectLst>
                <a:outerShdw blurRad="38100" dist="38100" dir="2700000" algn="tl">
                  <a:srgbClr val="000000">
                    <a:alpha val="43137"/>
                  </a:srgbClr>
                </a:outerShdw>
              </a:effectLst>
              <a:latin typeface="Arial" panose="020B0604020202020204" pitchFamily="34" charset="0"/>
              <a:ea typeface="Verdana" panose="020B0604030504040204" pitchFamily="34" charset="0"/>
              <a:cs typeface="Arial" panose="020B0604020202020204" pitchFamily="34" charset="0"/>
            </a:endParaRPr>
          </a:p>
        </p:txBody>
      </p:sp>
      <p:sp>
        <p:nvSpPr>
          <p:cNvPr id="6" name="TextBox 5"/>
          <p:cNvSpPr txBox="1">
            <a:spLocks noChangeArrowheads="1"/>
          </p:cNvSpPr>
          <p:nvPr/>
        </p:nvSpPr>
        <p:spPr bwMode="auto">
          <a:xfrm>
            <a:off x="421323" y="1870588"/>
            <a:ext cx="7863330" cy="577812"/>
          </a:xfrm>
          <a:prstGeom prst="rect">
            <a:avLst/>
          </a:prstGeom>
          <a:noFill/>
          <a:ln>
            <a:noFill/>
          </a:ln>
          <a:extLst/>
        </p:spPr>
        <p:txBody>
          <a:bodyPr wrap="square" lIns="91402" tIns="45701" rIns="91402" bIns="45701">
            <a:spAutoFit/>
          </a:bodyPr>
          <a:lstStyle>
            <a:lvl1pPr eaLnBrk="0" hangingPunct="0">
              <a:lnSpc>
                <a:spcPct val="119000"/>
              </a:lnSpc>
              <a:spcBef>
                <a:spcPct val="20000"/>
              </a:spcBef>
              <a:buClr>
                <a:schemeClr val="accent1"/>
              </a:buClr>
              <a:buFont typeface="Verdana" pitchFamily="34" charset="0"/>
              <a:defRPr sz="1600">
                <a:solidFill>
                  <a:schemeClr val="bg2"/>
                </a:solidFill>
                <a:latin typeface="Verdana" pitchFamily="34" charset="0"/>
                <a:ea typeface="MS PGothic" pitchFamily="34" charset="-128"/>
                <a:cs typeface="Verdana" pitchFamily="34" charset="0"/>
              </a:defRPr>
            </a:lvl1pPr>
            <a:lvl2pPr marL="742950" indent="-28575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2pPr>
            <a:lvl3pPr marL="1143000" indent="-22860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3pPr>
            <a:lvl4pPr marL="1600200" indent="-22860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4pPr>
            <a:lvl5pPr marL="2057400" indent="-22860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5pPr>
            <a:lvl6pPr marL="25146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6pPr>
            <a:lvl7pPr marL="29718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7pPr>
            <a:lvl8pPr marL="34290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8pPr>
            <a:lvl9pPr marL="38862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9pPr>
          </a:lstStyle>
          <a:p>
            <a:pPr algn="l" defTabSz="913986" eaLnBrk="1" fontAlgn="base" hangingPunct="1">
              <a:lnSpc>
                <a:spcPct val="150000"/>
              </a:lnSpc>
              <a:spcBef>
                <a:spcPct val="0"/>
              </a:spcBef>
              <a:spcAft>
                <a:spcPct val="0"/>
              </a:spcAft>
              <a:buClrTx/>
            </a:pPr>
            <a:r>
              <a:rPr lang="fr-FR" altLang="en-US" sz="2400" b="1" kern="1200" dirty="0" smtClean="0">
                <a:solidFill>
                  <a:schemeClr val="bg1"/>
                </a:solidFill>
                <a:effectLst>
                  <a:outerShdw blurRad="38100" dist="38100" dir="2700000" algn="tl">
                    <a:srgbClr val="000000">
                      <a:alpha val="43137"/>
                    </a:srgbClr>
                  </a:outerShdw>
                </a:effectLst>
                <a:latin typeface="Arial" panose="020B0604020202020204" pitchFamily="34" charset="0"/>
                <a:ea typeface="Verdana" panose="020B0604030504040204" pitchFamily="34" charset="0"/>
                <a:cs typeface="Arial" panose="020B0604020202020204" pitchFamily="34" charset="0"/>
              </a:rPr>
              <a:t>Update on ESA </a:t>
            </a:r>
            <a:r>
              <a:rPr lang="fr-FR" altLang="en-US" sz="2400" b="1" kern="1200" dirty="0" err="1">
                <a:solidFill>
                  <a:schemeClr val="bg1"/>
                </a:solidFill>
                <a:effectLst>
                  <a:outerShdw blurRad="38100" dist="38100" dir="2700000" algn="tl">
                    <a:srgbClr val="000000">
                      <a:alpha val="43137"/>
                    </a:srgbClr>
                  </a:outerShdw>
                </a:effectLst>
                <a:latin typeface="Arial" panose="020B0604020202020204" pitchFamily="34" charset="0"/>
                <a:ea typeface="Verdana" panose="020B0604030504040204" pitchFamily="34" charset="0"/>
                <a:cs typeface="Arial" panose="020B0604020202020204" pitchFamily="34" charset="0"/>
              </a:rPr>
              <a:t>Earth</a:t>
            </a:r>
            <a:r>
              <a:rPr lang="fr-FR" altLang="en-US" sz="2400" b="1" kern="1200" dirty="0">
                <a:solidFill>
                  <a:schemeClr val="bg1"/>
                </a:solidFill>
                <a:effectLst>
                  <a:outerShdw blurRad="38100" dist="38100" dir="2700000" algn="tl">
                    <a:srgbClr val="000000">
                      <a:alpha val="43137"/>
                    </a:srgbClr>
                  </a:outerShdw>
                </a:effectLst>
                <a:latin typeface="Arial" panose="020B0604020202020204" pitchFamily="34" charset="0"/>
                <a:ea typeface="Verdana" panose="020B0604030504040204" pitchFamily="34" charset="0"/>
                <a:cs typeface="Arial" panose="020B0604020202020204" pitchFamily="34" charset="0"/>
              </a:rPr>
              <a:t> Observation Programmes</a:t>
            </a:r>
            <a:endParaRPr lang="en-GB" altLang="en-US" sz="2400" b="1" kern="1200" dirty="0">
              <a:solidFill>
                <a:schemeClr val="bg1"/>
              </a:solidFill>
              <a:effectLst>
                <a:outerShdw blurRad="38100" dist="38100" dir="2700000" algn="tl">
                  <a:srgbClr val="000000">
                    <a:alpha val="43137"/>
                  </a:srgbClr>
                </a:outerShdw>
              </a:effectLst>
              <a:latin typeface="Arial" panose="020B060402020202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11619384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061857"/>
          </a:xfrm>
          <a:prstGeom prst="rect">
            <a:avLst/>
          </a:prstGeom>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84431"/>
            <a:ext cx="9142784" cy="35906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37343847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Rectangle 3"/>
          <p:cNvSpPr>
            <a:spLocks noChangeArrowheads="1"/>
          </p:cNvSpPr>
          <p:nvPr/>
        </p:nvSpPr>
        <p:spPr bwMode="auto">
          <a:xfrm>
            <a:off x="0" y="1808164"/>
            <a:ext cx="9144000" cy="1263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431861" tIns="35987" rIns="89974" bIns="35987"/>
          <a:lstStyle>
            <a:lvl1pPr eaLnBrk="0" hangingPunct="0">
              <a:lnSpc>
                <a:spcPct val="119000"/>
              </a:lnSpc>
              <a:spcBef>
                <a:spcPct val="20000"/>
              </a:spcBef>
              <a:buClr>
                <a:schemeClr val="accent1"/>
              </a:buClr>
              <a:buFont typeface="Verdana" pitchFamily="34" charset="0"/>
              <a:defRPr sz="1600">
                <a:solidFill>
                  <a:schemeClr val="bg2"/>
                </a:solidFill>
                <a:latin typeface="Verdana" pitchFamily="34" charset="0"/>
                <a:ea typeface="MS PGothic" pitchFamily="34" charset="-128"/>
                <a:cs typeface="Verdana" pitchFamily="34" charset="0"/>
              </a:defRPr>
            </a:lvl1pPr>
            <a:lvl2pPr marL="742950" indent="-28575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2pPr>
            <a:lvl3pPr marL="1143000" indent="-22860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3pPr>
            <a:lvl4pPr marL="1600200" indent="-22860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4pPr>
            <a:lvl5pPr marL="2057400" indent="-22860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5pPr>
            <a:lvl6pPr marL="25146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6pPr>
            <a:lvl7pPr marL="29718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7pPr>
            <a:lvl8pPr marL="34290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8pPr>
            <a:lvl9pPr marL="38862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9pPr>
          </a:lstStyle>
          <a:p>
            <a:pPr marL="0" marR="0" lvl="0" indent="0" algn="ctr" defTabSz="307754" rtl="0" eaLnBrk="1" fontAlgn="auto" latinLnBrk="0" hangingPunct="1">
              <a:lnSpc>
                <a:spcPct val="120000"/>
              </a:lnSpc>
              <a:spcBef>
                <a:spcPct val="25000"/>
              </a:spcBef>
              <a:spcAft>
                <a:spcPts val="0"/>
              </a:spcAft>
              <a:buClrTx/>
              <a:buSzTx/>
              <a:buFont typeface="NotesEsa" pitchFamily="50" charset="0"/>
              <a:buNone/>
              <a:tabLst/>
              <a:defRPr/>
            </a:pPr>
            <a:r>
              <a:rPr kumimoji="0" lang="en-GB" altLang="en-US" sz="40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sym typeface="Helvetica Light"/>
              </a:rPr>
              <a:t>Thank you for your attention!</a:t>
            </a:r>
          </a:p>
          <a:p>
            <a:pPr marL="0" marR="0" lvl="0" indent="0" algn="ctr" defTabSz="307754" rtl="0" eaLnBrk="1" fontAlgn="auto" latinLnBrk="0" hangingPunct="1">
              <a:lnSpc>
                <a:spcPct val="120000"/>
              </a:lnSpc>
              <a:spcBef>
                <a:spcPct val="25000"/>
              </a:spcBef>
              <a:spcAft>
                <a:spcPts val="0"/>
              </a:spcAft>
              <a:buClrTx/>
              <a:buSzTx/>
              <a:buFont typeface="NotesEsa" pitchFamily="50" charset="0"/>
              <a:buNone/>
              <a:tabLst/>
              <a:defRPr/>
            </a:pPr>
            <a:endParaRPr kumimoji="0" lang="en-GB" altLang="en-US" sz="12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sym typeface="Helvetica Light"/>
            </a:endParaRPr>
          </a:p>
          <a:p>
            <a:pPr marL="0" marR="0" lvl="0" indent="0" algn="ctr" defTabSz="307754" rtl="0" eaLnBrk="1" fontAlgn="auto" latinLnBrk="0" hangingPunct="1">
              <a:lnSpc>
                <a:spcPct val="120000"/>
              </a:lnSpc>
              <a:spcBef>
                <a:spcPct val="25000"/>
              </a:spcBef>
              <a:spcAft>
                <a:spcPts val="0"/>
              </a:spcAft>
              <a:buClrTx/>
              <a:buSzTx/>
              <a:buFont typeface="NotesEsa" pitchFamily="50" charset="0"/>
              <a:buNone/>
              <a:tabLst/>
              <a:defRPr/>
            </a:pPr>
            <a:r>
              <a:rPr kumimoji="0" lang="en-GB" altLang="en-US" sz="2400" b="1"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sym typeface="Helvetica Light"/>
              </a:rPr>
              <a:t>www.esa.int</a:t>
            </a:r>
          </a:p>
          <a:p>
            <a:pPr marL="0" marR="0" lvl="0" indent="0" algn="ctr" defTabSz="307754" rtl="0" eaLnBrk="1" fontAlgn="auto" latinLnBrk="0" hangingPunct="1">
              <a:lnSpc>
                <a:spcPct val="120000"/>
              </a:lnSpc>
              <a:spcBef>
                <a:spcPct val="25000"/>
              </a:spcBef>
              <a:spcAft>
                <a:spcPts val="0"/>
              </a:spcAft>
              <a:buClrTx/>
              <a:buSzTx/>
              <a:buFont typeface="NotesEsa" pitchFamily="50" charset="0"/>
              <a:buNone/>
              <a:tabLst/>
              <a:defRPr/>
            </a:pPr>
            <a:r>
              <a:rPr kumimoji="0" lang="en-GB" altLang="en-US" sz="2400" b="1"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sym typeface="Helvetica Light"/>
              </a:rPr>
              <a:t>@</a:t>
            </a:r>
            <a:r>
              <a:rPr kumimoji="0" lang="en-GB" altLang="en-US" sz="2400" b="1" i="0" u="none" strike="noStrike" kern="0" cap="none" spc="0" normalizeH="0" baseline="0" noProof="0" dirty="0" err="1" smtClean="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sym typeface="Helvetica Light"/>
              </a:rPr>
              <a:t>AschbacherJosef</a:t>
            </a:r>
            <a:endParaRPr kumimoji="0" lang="it-IT" altLang="en-US" sz="2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sym typeface="Helvetica Light"/>
            </a:endParaRPr>
          </a:p>
        </p:txBody>
      </p:sp>
    </p:spTree>
    <p:extLst>
      <p:ext uri="{BB962C8B-B14F-4D97-AF65-F5344CB8AC3E}">
        <p14:creationId xmlns:p14="http://schemas.microsoft.com/office/powerpoint/2010/main" val="3331426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4007520" cy="513382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7521" y="-359068"/>
            <a:ext cx="5143500" cy="5143500"/>
          </a:xfrm>
          <a:prstGeom prst="rect">
            <a:avLst/>
          </a:prstGeom>
        </p:spPr>
      </p:pic>
      <p:sp>
        <p:nvSpPr>
          <p:cNvPr id="4" name="TextBox 3">
            <a:extLst>
              <a:ext uri="{FF2B5EF4-FFF2-40B4-BE49-F238E27FC236}">
                <a16:creationId xmlns:a16="http://schemas.microsoft.com/office/drawing/2014/main" id="{8AAB42B2-74E0-4040-A083-3D1C438099F0}"/>
              </a:ext>
            </a:extLst>
          </p:cNvPr>
          <p:cNvSpPr txBox="1"/>
          <p:nvPr/>
        </p:nvSpPr>
        <p:spPr>
          <a:xfrm>
            <a:off x="143087" y="662881"/>
            <a:ext cx="2860584" cy="830997"/>
          </a:xfrm>
          <a:prstGeom prst="rect">
            <a:avLst/>
          </a:prstGeom>
          <a:noFill/>
        </p:spPr>
        <p:txBody>
          <a:bodyPr wrap="square" rtlCol="0">
            <a:spAutoFit/>
          </a:bodyPr>
          <a:lstStyle/>
          <a:p>
            <a:r>
              <a:rPr lang="en-GB" sz="24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Plesetzk</a:t>
            </a:r>
            <a:r>
              <a:rPr lang="en-GB"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lang="fr-FR" sz="2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GB" sz="2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25 April 2018</a:t>
            </a:r>
          </a:p>
        </p:txBody>
      </p:sp>
      <p:sp>
        <p:nvSpPr>
          <p:cNvPr id="10" name="Title 1"/>
          <p:cNvSpPr>
            <a:spLocks noGrp="1"/>
          </p:cNvSpPr>
          <p:nvPr>
            <p:ph type="title"/>
          </p:nvPr>
        </p:nvSpPr>
        <p:spPr>
          <a:xfrm>
            <a:off x="143087" y="110103"/>
            <a:ext cx="7377717" cy="523111"/>
          </a:xfrm>
        </p:spPr>
        <p:txBody>
          <a:bodyPr/>
          <a:lstStyle/>
          <a:p>
            <a:r>
              <a:rPr lang="en-GB" sz="28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Sentinel-3B Launch </a:t>
            </a:r>
            <a:endParaRPr lang="en-GB"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34498" y="-9674"/>
            <a:ext cx="1518556" cy="749810"/>
          </a:xfrm>
          <a:prstGeom prst="rect">
            <a:avLst/>
          </a:prstGeom>
        </p:spPr>
      </p:pic>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4784432"/>
            <a:ext cx="9142784" cy="35906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8" name="Title 3"/>
          <p:cNvSpPr txBox="1">
            <a:spLocks/>
          </p:cNvSpPr>
          <p:nvPr/>
        </p:nvSpPr>
        <p:spPr>
          <a:xfrm>
            <a:off x="4116484" y="104559"/>
            <a:ext cx="3178613" cy="523204"/>
          </a:xfrm>
          <a:prstGeom prst="rect">
            <a:avLst/>
          </a:prstGeom>
          <a:noFill/>
          <a:ln>
            <a:noFill/>
          </a:ln>
        </p:spPr>
        <p:txBody>
          <a:bodyPr vert="horz" wrap="square" lIns="91424" tIns="45712" rIns="91424" bIns="45712" numCol="1" anchor="ctr" anchorCtr="0" compatLnSpc="1">
            <a:prstTxWarp prst="textNoShape">
              <a:avLst/>
            </a:prstTxWarp>
            <a:spAutoFit/>
          </a:bodyPr>
          <a:lst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pPr marL="0" marR="0" lvl="0" indent="0" algn="l" defTabSz="307754" rtl="0" eaLnBrk="1" fontAlgn="base" latinLnBrk="0" hangingPunct="1">
              <a:lnSpc>
                <a:spcPct val="100000"/>
              </a:lnSpc>
              <a:spcBef>
                <a:spcPct val="0"/>
              </a:spcBef>
              <a:spcAft>
                <a:spcPct val="0"/>
              </a:spcAft>
              <a:buClrTx/>
              <a:buSzTx/>
              <a:buFontTx/>
              <a:buNone/>
              <a:tabLst/>
              <a:defRPr/>
            </a:pPr>
            <a:r>
              <a:rPr kumimoji="0" lang="en-US" altLang="en-US" sz="2800" b="1"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sym typeface="Helvetica Light"/>
              </a:rPr>
              <a:t>Aeolus Launch</a:t>
            </a:r>
          </a:p>
        </p:txBody>
      </p:sp>
      <p:sp>
        <p:nvSpPr>
          <p:cNvPr id="13" name="TextBox 12">
            <a:extLst>
              <a:ext uri="{FF2B5EF4-FFF2-40B4-BE49-F238E27FC236}">
                <a16:creationId xmlns:a16="http://schemas.microsoft.com/office/drawing/2014/main" id="{8AAB42B2-74E0-4040-A083-3D1C438099F0}"/>
              </a:ext>
            </a:extLst>
          </p:cNvPr>
          <p:cNvSpPr txBox="1"/>
          <p:nvPr/>
        </p:nvSpPr>
        <p:spPr>
          <a:xfrm>
            <a:off x="4150607" y="647923"/>
            <a:ext cx="2860584" cy="830997"/>
          </a:xfrm>
          <a:prstGeom prst="rect">
            <a:avLst/>
          </a:prstGeom>
          <a:noFill/>
        </p:spPr>
        <p:txBody>
          <a:bodyPr wrap="square" rtlCol="0">
            <a:spAutoFit/>
          </a:bodyPr>
          <a:lstStyle/>
          <a:p>
            <a:r>
              <a:rPr lang="en-GB" sz="24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Kourou</a:t>
            </a:r>
            <a:r>
              <a:rPr lang="en-GB" sz="24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lang="fr-FR" sz="2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GB" sz="24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22 August 2018</a:t>
            </a:r>
            <a:endParaRPr lang="en-GB" sz="2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7" name="Rectangle 6"/>
          <p:cNvSpPr/>
          <p:nvPr/>
        </p:nvSpPr>
        <p:spPr>
          <a:xfrm>
            <a:off x="3097763" y="3284376"/>
            <a:ext cx="6045022" cy="1500057"/>
          </a:xfrm>
          <a:prstGeom prst="rect">
            <a:avLst/>
          </a:prstGeom>
          <a:gradFill flip="none" rotWithShape="1">
            <a:gsLst>
              <a:gs pos="0">
                <a:schemeClr val="tx1"/>
              </a:gs>
              <a:gs pos="100000">
                <a:schemeClr val="bg2"/>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60363"/>
            <a:r>
              <a:rPr lang="fr-FR" sz="2800" b="1" dirty="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MetOp-C </a:t>
            </a:r>
            <a:r>
              <a:rPr lang="fr-FR" sz="2800" b="1" dirty="0" err="1" smtClean="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Launch</a:t>
            </a:r>
            <a:r>
              <a:rPr lang="fr-FR" sz="2800" b="1" dirty="0" smtClean="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 (</a:t>
            </a:r>
            <a:r>
              <a:rPr lang="fr-FR" sz="2800" b="1" dirty="0" err="1" smtClean="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planned</a:t>
            </a:r>
            <a:r>
              <a:rPr lang="fr-FR" sz="2800" b="1" dirty="0" smtClean="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a:t>
            </a:r>
            <a:endParaRPr lang="fr-FR" sz="2800" b="1" dirty="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endParaRPr>
          </a:p>
          <a:p>
            <a:pPr marL="266700" indent="93663"/>
            <a:endParaRPr lang="fr-FR" sz="1050" dirty="0" smtClean="0">
              <a:latin typeface="Arial" panose="020B0604020202020204" pitchFamily="34" charset="0"/>
              <a:cs typeface="Arial" panose="020B0604020202020204" pitchFamily="34" charset="0"/>
            </a:endParaRPr>
          </a:p>
          <a:p>
            <a:pPr marL="266700" indent="93663"/>
            <a:r>
              <a:rPr lang="fr-FR" sz="2400" dirty="0" smtClean="0">
                <a:latin typeface="Arial" panose="020B0604020202020204" pitchFamily="34" charset="0"/>
                <a:cs typeface="Arial" panose="020B0604020202020204" pitchFamily="34" charset="0"/>
              </a:rPr>
              <a:t>Kourou</a:t>
            </a:r>
          </a:p>
          <a:p>
            <a:pPr marL="266700" indent="93663"/>
            <a:r>
              <a:rPr lang="fr-FR" sz="2400" dirty="0" smtClean="0">
                <a:latin typeface="Arial" panose="020B0604020202020204" pitchFamily="34" charset="0"/>
                <a:cs typeface="Arial" panose="020B0604020202020204" pitchFamily="34" charset="0"/>
              </a:rPr>
              <a:t>6 </a:t>
            </a:r>
            <a:r>
              <a:rPr lang="fr-FR" sz="2400" dirty="0" err="1" smtClean="0">
                <a:latin typeface="Arial" panose="020B0604020202020204" pitchFamily="34" charset="0"/>
                <a:cs typeface="Arial" panose="020B0604020202020204" pitchFamily="34" charset="0"/>
              </a:rPr>
              <a:t>November</a:t>
            </a:r>
            <a:r>
              <a:rPr lang="fr-FR" sz="2400" smtClean="0">
                <a:latin typeface="Arial" panose="020B0604020202020204" pitchFamily="34" charset="0"/>
                <a:cs typeface="Arial" panose="020B0604020202020204" pitchFamily="34" charset="0"/>
              </a:rPr>
              <a:t> </a:t>
            </a:r>
            <a:r>
              <a:rPr lang="fr-FR" sz="2400" smtClean="0">
                <a:latin typeface="Arial" panose="020B0604020202020204" pitchFamily="34" charset="0"/>
                <a:cs typeface="Arial" panose="020B0604020202020204" pitchFamily="34" charset="0"/>
              </a:rPr>
              <a:t>2018</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3120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LAHCEM\Desktop\Unti545tle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4784431"/>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ounded Rectangle 4"/>
          <p:cNvSpPr/>
          <p:nvPr/>
        </p:nvSpPr>
        <p:spPr>
          <a:xfrm>
            <a:off x="6346556" y="922151"/>
            <a:ext cx="2750950" cy="8328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NotesEsa" pitchFamily="50" charset="0"/>
                <a:ea typeface="+mn-ea"/>
                <a:cs typeface="+mn-cs"/>
              </a:rPr>
              <a:t>Satellites</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NotesEsa" pitchFamily="50" charset="0"/>
                <a:ea typeface="+mn-ea"/>
                <a:cs typeface="+mn-cs"/>
              </a:rPr>
              <a:t>26 </a:t>
            </a:r>
            <a:r>
              <a:rPr kumimoji="0" lang="en-GB" sz="2000" b="0"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NotesEsa" pitchFamily="50" charset="0"/>
                <a:ea typeface="+mn-ea"/>
                <a:cs typeface="+mn-cs"/>
              </a:rPr>
              <a:t>under development</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NotesEsa" pitchFamily="50" charset="0"/>
                <a:ea typeface="+mn-ea"/>
                <a:cs typeface="+mn-cs"/>
              </a:rPr>
              <a:t>14 </a:t>
            </a:r>
            <a:r>
              <a:rPr kumimoji="0" lang="en-GB" sz="2000" b="0"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NotesEsa" pitchFamily="50" charset="0"/>
                <a:ea typeface="+mn-ea"/>
                <a:cs typeface="+mn-cs"/>
              </a:rPr>
              <a:t>in operation </a:t>
            </a:r>
            <a:endParaRPr kumimoji="0" lang="en-GB"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NotesEsa" pitchFamily="50" charset="0"/>
              <a:ea typeface="+mn-ea"/>
              <a:cs typeface="+mn-cs"/>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34497" y="-9674"/>
            <a:ext cx="1518556" cy="749810"/>
          </a:xfrm>
          <a:prstGeom prst="rect">
            <a:avLst/>
          </a:prstGeom>
        </p:spPr>
      </p:pic>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784431"/>
            <a:ext cx="9142784" cy="35906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3033753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509744"/>
            <a:ext cx="5685692" cy="4236596"/>
          </a:xfrm>
          <a:prstGeom prst="rect">
            <a:avLst/>
          </a:prstGeom>
        </p:spPr>
      </p:pic>
      <p:sp>
        <p:nvSpPr>
          <p:cNvPr id="8" name="Title 1"/>
          <p:cNvSpPr txBox="1">
            <a:spLocks/>
          </p:cNvSpPr>
          <p:nvPr/>
        </p:nvSpPr>
        <p:spPr>
          <a:xfrm>
            <a:off x="143088" y="149150"/>
            <a:ext cx="7174846" cy="430887"/>
          </a:xfrm>
          <a:prstGeom prst="rect">
            <a:avLst/>
          </a:prstGeom>
        </p:spPr>
        <p:txBody>
          <a:bodyPr lIns="91424" tIns="45712" rIns="91424" bIns="45712"/>
          <a:lst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145" algn="l" rtl="0" eaLnBrk="1" fontAlgn="base" hangingPunct="1">
              <a:spcBef>
                <a:spcPct val="0"/>
              </a:spcBef>
              <a:spcAft>
                <a:spcPct val="0"/>
              </a:spcAft>
              <a:defRPr sz="2200" b="1">
                <a:solidFill>
                  <a:schemeClr val="bg1"/>
                </a:solidFill>
                <a:latin typeface="Verdana" pitchFamily="34" charset="0"/>
              </a:defRPr>
            </a:lvl6pPr>
            <a:lvl7pPr marL="914285" algn="l" rtl="0" eaLnBrk="1" fontAlgn="base" hangingPunct="1">
              <a:spcBef>
                <a:spcPct val="0"/>
              </a:spcBef>
              <a:spcAft>
                <a:spcPct val="0"/>
              </a:spcAft>
              <a:defRPr sz="2200" b="1">
                <a:solidFill>
                  <a:schemeClr val="bg1"/>
                </a:solidFill>
                <a:latin typeface="Verdana" pitchFamily="34" charset="0"/>
              </a:defRPr>
            </a:lvl7pPr>
            <a:lvl8pPr marL="1371430" algn="l" rtl="0" eaLnBrk="1" fontAlgn="base" hangingPunct="1">
              <a:spcBef>
                <a:spcPct val="0"/>
              </a:spcBef>
              <a:spcAft>
                <a:spcPct val="0"/>
              </a:spcAft>
              <a:defRPr sz="2200" b="1">
                <a:solidFill>
                  <a:schemeClr val="bg1"/>
                </a:solidFill>
                <a:latin typeface="Verdana" pitchFamily="34" charset="0"/>
              </a:defRPr>
            </a:lvl8pPr>
            <a:lvl9pPr marL="1828570" algn="l" rtl="0" eaLnBrk="1" fontAlgn="base" hangingPunct="1">
              <a:spcBef>
                <a:spcPct val="0"/>
              </a:spcBef>
              <a:spcAft>
                <a:spcPct val="0"/>
              </a:spcAft>
              <a:defRPr sz="2200" b="1">
                <a:solidFill>
                  <a:schemeClr val="bg1"/>
                </a:solidFill>
                <a:latin typeface="Verdana" pitchFamily="34" charset="0"/>
              </a:defRPr>
            </a:lvl9pPr>
          </a:lstStyle>
          <a:p>
            <a:pPr marL="0" marR="0" lvl="0" indent="0" algn="l" defTabSz="914378"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a:noFill/>
                </a:ln>
                <a:solidFill>
                  <a:srgbClr val="0070C0"/>
                </a:solidFill>
                <a:effectLst/>
                <a:uLnTx/>
                <a:uFillTx/>
                <a:latin typeface="Arial" panose="020B0604020202020204" pitchFamily="34" charset="0"/>
                <a:cs typeface="Arial" panose="020B0604020202020204" pitchFamily="34" charset="0"/>
                <a:sym typeface="Helvetica Light"/>
              </a:rPr>
              <a:t>Sentinel Open Access Data Hub</a:t>
            </a:r>
          </a:p>
        </p:txBody>
      </p:sp>
      <p:sp>
        <p:nvSpPr>
          <p:cNvPr id="2" name="Rectangle 1"/>
          <p:cNvSpPr/>
          <p:nvPr/>
        </p:nvSpPr>
        <p:spPr>
          <a:xfrm>
            <a:off x="4066214" y="3592072"/>
            <a:ext cx="2377995" cy="707870"/>
          </a:xfrm>
          <a:prstGeom prst="rect">
            <a:avLst/>
          </a:prstGeom>
        </p:spPr>
        <p:txBody>
          <a:bodyPr wrap="square" lIns="91424" tIns="45712" rIns="91424" bIns="45712">
            <a:spAutoFit/>
          </a:bodyPr>
          <a:lstStyle/>
          <a:p>
            <a:pPr marL="0" marR="0" lvl="0" indent="0" algn="r" defTabSz="914378"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sym typeface="Helvetica Light"/>
              </a:rPr>
              <a:t>Statistics on</a:t>
            </a:r>
          </a:p>
          <a:p>
            <a:pPr marL="0" marR="0" lvl="0" indent="0" algn="r" defTabSz="914378"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smtClean="0">
                <a:ln>
                  <a:noFill/>
                </a:ln>
                <a:solidFill>
                  <a:srgbClr val="0070C0"/>
                </a:solidFill>
                <a:effectLst/>
                <a:uLnTx/>
                <a:uFillTx/>
                <a:latin typeface="Arial" panose="020B0604020202020204" pitchFamily="34" charset="0"/>
                <a:cs typeface="Arial" panose="020B0604020202020204" pitchFamily="34" charset="0"/>
                <a:sym typeface="Helvetica Light"/>
              </a:rPr>
              <a:t>9 Oct. 2018</a:t>
            </a:r>
            <a:endParaRPr kumimoji="0" lang="en-GB" sz="20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sym typeface="Helvetica Light"/>
            </a:endParaRPr>
          </a:p>
        </p:txBody>
      </p:sp>
      <p:pic>
        <p:nvPicPr>
          <p:cNvPr id="5" name="Picture 4"/>
          <p:cNvPicPr>
            <a:picLocks noChangeAspect="1"/>
          </p:cNvPicPr>
          <p:nvPr/>
        </p:nvPicPr>
        <p:blipFill>
          <a:blip r:embed="rId4"/>
          <a:stretch>
            <a:fillRect/>
          </a:stretch>
        </p:blipFill>
        <p:spPr>
          <a:xfrm>
            <a:off x="6516217" y="765534"/>
            <a:ext cx="2312115" cy="3462401"/>
          </a:xfrm>
          <a:prstGeom prst="roundRect">
            <a:avLst>
              <a:gd name="adj" fmla="val 8594"/>
            </a:avLst>
          </a:prstGeom>
          <a:solidFill>
            <a:srgbClr val="FFFFFF">
              <a:shade val="85000"/>
            </a:srgbClr>
          </a:solidFill>
          <a:ln>
            <a:noFill/>
          </a:ln>
          <a:effectLst/>
        </p:spPr>
      </p:pic>
      <p:sp>
        <p:nvSpPr>
          <p:cNvPr id="3" name="Rectangle 2"/>
          <p:cNvSpPr/>
          <p:nvPr/>
        </p:nvSpPr>
        <p:spPr>
          <a:xfrm>
            <a:off x="4912075" y="4266469"/>
            <a:ext cx="4117494" cy="430887"/>
          </a:xfrm>
          <a:prstGeom prst="rect">
            <a:avLst/>
          </a:prstGeom>
        </p:spPr>
        <p:txBody>
          <a:bodyPr wrap="square">
            <a:spAutoFit/>
          </a:bodyPr>
          <a:lstStyle/>
          <a:p>
            <a:pPr marL="0" marR="0" lvl="0" indent="0" algn="l" defTabSz="307746"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70C0"/>
                </a:solidFill>
                <a:effectLst/>
                <a:uLnTx/>
                <a:uFillTx/>
                <a:latin typeface="Arial" panose="020B0604020202020204" pitchFamily="34" charset="0"/>
                <a:cs typeface="Arial" panose="020B0604020202020204" pitchFamily="34" charset="0"/>
                <a:sym typeface="Helvetica Light"/>
              </a:rPr>
              <a:t>scihub.copernicus.eu</a:t>
            </a:r>
          </a:p>
        </p:txBody>
      </p:sp>
    </p:spTree>
    <p:extLst>
      <p:ext uri="{BB962C8B-B14F-4D97-AF65-F5344CB8AC3E}">
        <p14:creationId xmlns:p14="http://schemas.microsoft.com/office/powerpoint/2010/main" val="3094585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4" y="0"/>
            <a:ext cx="9139751" cy="5143500"/>
          </a:xfrm>
          <a:prstGeom prst="rect">
            <a:avLst/>
          </a:prstGeom>
        </p:spPr>
      </p:pic>
      <p:sp>
        <p:nvSpPr>
          <p:cNvPr id="4" name="TextBox 3">
            <a:extLst>
              <a:ext uri="{FF2B5EF4-FFF2-40B4-BE49-F238E27FC236}">
                <a16:creationId xmlns:a16="http://schemas.microsoft.com/office/drawing/2014/main" id="{8AAB42B2-74E0-4040-A083-3D1C438099F0}"/>
              </a:ext>
            </a:extLst>
          </p:cNvPr>
          <p:cNvSpPr txBox="1"/>
          <p:nvPr/>
        </p:nvSpPr>
        <p:spPr>
          <a:xfrm>
            <a:off x="88832" y="3451661"/>
            <a:ext cx="2666395" cy="1269578"/>
          </a:xfrm>
          <a:prstGeom prst="rect">
            <a:avLst/>
          </a:prstGeom>
          <a:noFill/>
        </p:spPr>
        <p:txBody>
          <a:bodyPr wrap="square" rtlCol="0">
            <a:spAutoFit/>
          </a:bodyPr>
          <a:lstStyle/>
          <a:p>
            <a:pPr marL="0" marR="0" lvl="0" indent="0" algn="l" defTabSz="307754" rtl="0" eaLnBrk="1" fontAlgn="auto" latinLnBrk="0" hangingPunct="0">
              <a:lnSpc>
                <a:spcPct val="100000"/>
              </a:lnSpc>
              <a:spcBef>
                <a:spcPts val="0"/>
              </a:spcBef>
              <a:spcAft>
                <a:spcPts val="0"/>
              </a:spcAft>
              <a:buClrTx/>
              <a:buSzTx/>
              <a:buFontTx/>
              <a:buNone/>
              <a:tabLst/>
              <a:defRPr/>
            </a:pPr>
            <a:r>
              <a:rPr kumimoji="0" lang="fr-FR" sz="2400" b="1"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sym typeface="Helvetica Light"/>
              </a:rPr>
              <a:t>April 2018 </a:t>
            </a:r>
            <a:r>
              <a:rPr kumimoji="0" lang="fr-FR" sz="2400" b="1" i="0" u="none" strike="noStrike" kern="0" cap="none" spc="0" normalizeH="0" baseline="0" noProof="0" dirty="0" err="1" smtClean="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sym typeface="Helvetica Light"/>
              </a:rPr>
              <a:t>average</a:t>
            </a:r>
            <a:endParaRPr kumimoji="0" lang="en-GB" sz="2400" b="0"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sym typeface="Helvetica Light"/>
            </a:endParaRPr>
          </a:p>
          <a:p>
            <a:pPr marL="0" marR="0" lvl="0" indent="0" algn="l" defTabSz="307754" rtl="0" eaLnBrk="1" fontAlgn="auto" latinLnBrk="0" hangingPunct="0">
              <a:lnSpc>
                <a:spcPct val="100000"/>
              </a:lnSpc>
              <a:spcBef>
                <a:spcPts val="0"/>
              </a:spcBef>
              <a:spcAft>
                <a:spcPts val="0"/>
              </a:spcAft>
              <a:buClrTx/>
              <a:buSzTx/>
              <a:buFontTx/>
              <a:buNone/>
              <a:tabLst/>
              <a:defRPr/>
            </a:pPr>
            <a:endParaRPr kumimoji="0" lang="fr-FR"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sym typeface="Helvetica Light"/>
            </a:endParaRPr>
          </a:p>
          <a:p>
            <a:pPr marL="0" marR="0" lvl="0" indent="0" algn="l" defTabSz="307754" rtl="0" eaLnBrk="1" fontAlgn="auto" latinLnBrk="0" hangingPunct="0">
              <a:lnSpc>
                <a:spcPct val="100000"/>
              </a:lnSpc>
              <a:spcBef>
                <a:spcPts val="0"/>
              </a:spcBef>
              <a:spcAft>
                <a:spcPts val="0"/>
              </a:spcAft>
              <a:buClrTx/>
              <a:buSzTx/>
              <a:buFontTx/>
              <a:buNone/>
              <a:tabLst/>
              <a:defRPr/>
            </a:pPr>
            <a:r>
              <a:rPr kumimoji="0" lang="en-GB" sz="1100" b="0"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sym typeface="Helvetica Light"/>
              </a:rPr>
              <a:t>© KNMI / NSO</a:t>
            </a:r>
            <a:endParaRPr kumimoji="0" lang="en-GB" sz="11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sym typeface="Helvetica Light"/>
            </a:endParaRPr>
          </a:p>
        </p:txBody>
      </p:sp>
      <p:sp>
        <p:nvSpPr>
          <p:cNvPr id="10" name="Title 1"/>
          <p:cNvSpPr>
            <a:spLocks noGrp="1"/>
          </p:cNvSpPr>
          <p:nvPr>
            <p:ph type="title"/>
          </p:nvPr>
        </p:nvSpPr>
        <p:spPr>
          <a:xfrm>
            <a:off x="88832" y="1530810"/>
            <a:ext cx="3243460" cy="954008"/>
          </a:xfrm>
        </p:spPr>
        <p:txBody>
          <a:bodyPr/>
          <a:lstStyle/>
          <a:p>
            <a:r>
              <a:rPr lang="en-GB" sz="28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Nitrogen Dioxide from Sentinel-5P</a:t>
            </a:r>
            <a:endParaRPr lang="en-GB"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784431"/>
            <a:ext cx="9142784" cy="35906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34497" y="-9674"/>
            <a:ext cx="1518556" cy="749810"/>
          </a:xfrm>
          <a:prstGeom prst="rect">
            <a:avLst/>
          </a:prstGeom>
        </p:spPr>
      </p:pic>
    </p:spTree>
    <p:extLst>
      <p:ext uri="{BB962C8B-B14F-4D97-AF65-F5344CB8AC3E}">
        <p14:creationId xmlns:p14="http://schemas.microsoft.com/office/powerpoint/2010/main" val="3154624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215" y="-12899"/>
            <a:ext cx="9143999" cy="5156399"/>
          </a:xfrm>
          <a:prstGeom prst="rect">
            <a:avLst/>
          </a:prstGeom>
          <a:gradFill flip="none" rotWithShape="1">
            <a:gsLst>
              <a:gs pos="24000">
                <a:srgbClr val="073F67"/>
              </a:gs>
              <a:gs pos="0">
                <a:schemeClr val="tx1">
                  <a:lumMod val="95000"/>
                  <a:lumOff val="5000"/>
                </a:schemeClr>
              </a:gs>
              <a:gs pos="100000">
                <a:srgbClr val="0070C0"/>
              </a:gs>
            </a:gsLst>
            <a:path path="circle">
              <a:fillToRect r="100000" b="100000"/>
            </a:path>
            <a:tileRect l="-100000" t="-100000"/>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8AAB42B2-74E0-4040-A083-3D1C438099F0}"/>
              </a:ext>
            </a:extLst>
          </p:cNvPr>
          <p:cNvSpPr txBox="1"/>
          <p:nvPr/>
        </p:nvSpPr>
        <p:spPr>
          <a:xfrm>
            <a:off x="217732" y="4318462"/>
            <a:ext cx="6547645" cy="400110"/>
          </a:xfrm>
          <a:prstGeom prst="rect">
            <a:avLst/>
          </a:prstGeom>
          <a:noFill/>
        </p:spPr>
        <p:txBody>
          <a:bodyPr wrap="square" rtlCol="0">
            <a:spAutoFit/>
          </a:bodyPr>
          <a:lstStyle/>
          <a:p>
            <a:r>
              <a:rPr lang="fr-FR" sz="2000" dirty="0" err="1"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Based</a:t>
            </a:r>
            <a:r>
              <a:rPr lang="fr-FR" sz="20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fr-FR" sz="2000" dirty="0" err="1"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upon</a:t>
            </a:r>
            <a:r>
              <a:rPr lang="fr-FR" sz="20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Sentinel-2 data - </a:t>
            </a:r>
            <a:r>
              <a:rPr lang="fr-FR" sz="2000" dirty="0" err="1"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October</a:t>
            </a:r>
            <a:r>
              <a:rPr lang="fr-FR" sz="20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2018</a:t>
            </a:r>
            <a:endParaRPr lang="en-GB" sz="2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0" name="Title 1"/>
          <p:cNvSpPr>
            <a:spLocks noGrp="1"/>
          </p:cNvSpPr>
          <p:nvPr>
            <p:ph type="title"/>
          </p:nvPr>
        </p:nvSpPr>
        <p:spPr>
          <a:xfrm>
            <a:off x="143087" y="140839"/>
            <a:ext cx="7377717" cy="461639"/>
          </a:xfrm>
        </p:spPr>
        <p:txBody>
          <a:bodyPr/>
          <a:lstStyle/>
          <a:p>
            <a:r>
              <a:rPr lang="en-GB" sz="2400" b="1" dirty="0" err="1"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Palu</a:t>
            </a:r>
            <a:r>
              <a:rPr lang="en-GB" sz="24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Earthquake</a:t>
            </a:r>
            <a:endParaRPr lang="en-GB"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4498" y="-9674"/>
            <a:ext cx="1518556" cy="749810"/>
          </a:xfrm>
          <a:prstGeom prst="rect">
            <a:avLst/>
          </a:prstGeom>
        </p:spPr>
      </p:pic>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4784432"/>
            <a:ext cx="9142784" cy="35906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9372" y="692191"/>
            <a:ext cx="8602824" cy="3563742"/>
          </a:xfrm>
          <a:prstGeom prst="roundRect">
            <a:avLst>
              <a:gd name="adj" fmla="val 3881"/>
            </a:avLst>
          </a:prstGeom>
          <a:solidFill>
            <a:srgbClr val="FFFFFF">
              <a:shade val="85000"/>
            </a:srgbClr>
          </a:solidFill>
          <a:ln>
            <a:noFill/>
          </a:ln>
          <a:effectLst/>
        </p:spPr>
      </p:pic>
    </p:spTree>
    <p:extLst>
      <p:ext uri="{BB962C8B-B14F-4D97-AF65-F5344CB8AC3E}">
        <p14:creationId xmlns:p14="http://schemas.microsoft.com/office/powerpoint/2010/main" val="397888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C:\Users\ALAHCEM\Downloads\2948902_orig Cropped.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9144000" cy="5143501"/>
          </a:xfrm>
          <a:prstGeom prst="rect">
            <a:avLst/>
          </a:prstGeom>
          <a:noFill/>
          <a:ln>
            <a:noFill/>
          </a:ln>
          <a:extLst>
            <a:ext uri="{909E8E84-426E-40dd-AFC4-6F175D3DCCD1}">
              <a14:hiddenFill xmlns:a14="http://schemas.microsoft.com/office/drawing/2010/main" xmlns="">
                <a:solidFill>
                  <a:srgbClr val="FFFFFF"/>
                </a:solidFill>
              </a14:hiddenFill>
            </a:ext>
          </a:extLst>
        </p:spPr>
      </p:pic>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34498" y="-9674"/>
            <a:ext cx="1518556" cy="749810"/>
          </a:xfrm>
          <a:prstGeom prst="rect">
            <a:avLst/>
          </a:prstGeom>
        </p:spPr>
      </p:pic>
      <p:pic>
        <p:nvPicPr>
          <p:cNvPr id="2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4784432"/>
            <a:ext cx="9142784" cy="35906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6" name="Title 1"/>
          <p:cNvSpPr txBox="1">
            <a:spLocks/>
          </p:cNvSpPr>
          <p:nvPr/>
        </p:nvSpPr>
        <p:spPr bwMode="auto">
          <a:xfrm>
            <a:off x="142880" y="126214"/>
            <a:ext cx="7591421" cy="43858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68" tIns="34289" rIns="68568" bIns="34289" numCol="1" anchor="ctr" anchorCtr="0" compatLnSpc="1">
            <a:prstTxWarp prst="textNoShape">
              <a:avLst/>
            </a:prstTxWarp>
            <a:spAutoFit/>
          </a:bodyPr>
          <a:lstStyle>
            <a:lvl1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1pPr>
            <a:lvl2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5pPr>
            <a:lvl6pPr marL="457189" algn="l" rtl="0" eaLnBrk="1" fontAlgn="base" hangingPunct="1">
              <a:spcBef>
                <a:spcPct val="0"/>
              </a:spcBef>
              <a:spcAft>
                <a:spcPct val="0"/>
              </a:spcAft>
              <a:defRPr sz="2300" b="1">
                <a:solidFill>
                  <a:schemeClr val="bg1"/>
                </a:solidFill>
                <a:latin typeface="Verdana" pitchFamily="34" charset="0"/>
              </a:defRPr>
            </a:lvl6pPr>
            <a:lvl7pPr marL="914377" algn="l" rtl="0" eaLnBrk="1" fontAlgn="base" hangingPunct="1">
              <a:spcBef>
                <a:spcPct val="0"/>
              </a:spcBef>
              <a:spcAft>
                <a:spcPct val="0"/>
              </a:spcAft>
              <a:defRPr sz="2300" b="1">
                <a:solidFill>
                  <a:schemeClr val="bg1"/>
                </a:solidFill>
                <a:latin typeface="Verdana" pitchFamily="34" charset="0"/>
              </a:defRPr>
            </a:lvl7pPr>
            <a:lvl8pPr marL="1371566" algn="l" rtl="0" eaLnBrk="1" fontAlgn="base" hangingPunct="1">
              <a:spcBef>
                <a:spcPct val="0"/>
              </a:spcBef>
              <a:spcAft>
                <a:spcPct val="0"/>
              </a:spcAft>
              <a:defRPr sz="2300" b="1">
                <a:solidFill>
                  <a:schemeClr val="bg1"/>
                </a:solidFill>
                <a:latin typeface="Verdana" pitchFamily="34" charset="0"/>
              </a:defRPr>
            </a:lvl8pPr>
            <a:lvl9pPr marL="1828754" algn="l" rtl="0" eaLnBrk="1" fontAlgn="base" hangingPunct="1">
              <a:spcBef>
                <a:spcPct val="0"/>
              </a:spcBef>
              <a:spcAft>
                <a:spcPct val="0"/>
              </a:spcAft>
              <a:defRPr sz="2300" b="1">
                <a:solidFill>
                  <a:schemeClr val="bg1"/>
                </a:solidFill>
                <a:latin typeface="Verdana"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2400" b="1" i="0" u="none" strike="noStrike" kern="0" cap="none" spc="0" normalizeH="0" baseline="0" noProof="0" dirty="0" err="1" smtClean="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Operational</a:t>
            </a:r>
            <a:r>
              <a:rPr kumimoji="0" lang="fr-FR" sz="2400" b="1"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EO: Copernicus 2.0</a:t>
            </a:r>
            <a:endParaRPr kumimoji="0" lang="en-GB"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7" name="Rounded Rectangle 16"/>
          <p:cNvSpPr/>
          <p:nvPr/>
        </p:nvSpPr>
        <p:spPr>
          <a:xfrm>
            <a:off x="142880" y="674994"/>
            <a:ext cx="8878657" cy="3956502"/>
          </a:xfrm>
          <a:prstGeom prst="roundRect">
            <a:avLst>
              <a:gd name="adj" fmla="val 5730"/>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81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36000" rtlCol="0" anchor="t" anchorCtr="0"/>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6 High Priority Candidate Missions</a:t>
            </a:r>
          </a:p>
        </p:txBody>
      </p:sp>
      <p:pic>
        <p:nvPicPr>
          <p:cNvPr id="10" name="Picture 2" descr="C:\Users\ALAHCEM\Downloads\PIA12339 Cropped.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0374" y="1283672"/>
            <a:ext cx="1761683" cy="990645"/>
          </a:xfrm>
          <a:prstGeom prst="roundRect">
            <a:avLst>
              <a:gd name="adj" fmla="val 8594"/>
            </a:avLst>
          </a:prstGeom>
          <a:noFill/>
          <a:ln w="19050">
            <a:solidFill>
              <a:schemeClr val="bg1"/>
            </a:solidFill>
          </a:ln>
          <a:effectLst>
            <a:outerShdw blurRad="63500" sx="102000" sy="102000" algn="ctr" rotWithShape="0">
              <a:prstClr val="black">
                <a:alpha val="40000"/>
              </a:prstClr>
            </a:outerShdw>
          </a:effectLst>
          <a:extLst/>
        </p:spPr>
      </p:pic>
      <p:pic>
        <p:nvPicPr>
          <p:cNvPr id="11" name="Picture 4" descr="Afbeeldingsresultaat voor cryosa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412" y="2408097"/>
            <a:ext cx="1760645" cy="990947"/>
          </a:xfrm>
          <a:prstGeom prst="roundRect">
            <a:avLst>
              <a:gd name="adj" fmla="val 8594"/>
            </a:avLst>
          </a:prstGeom>
          <a:noFill/>
          <a:ln w="19050">
            <a:solidFill>
              <a:schemeClr val="bg1"/>
            </a:solidFill>
          </a:ln>
          <a:effectLst>
            <a:outerShdw blurRad="63500" sx="102000" sy="102000" algn="ctr" rotWithShape="0">
              <a:prstClr val="black">
                <a:alpha val="40000"/>
              </a:prstClr>
            </a:outerShdw>
          </a:effectLst>
          <a:extLst/>
        </p:spPr>
      </p:pic>
      <p:pic>
        <p:nvPicPr>
          <p:cNvPr id="12" name="Picture 5" descr="C:\Users\ALAHCEM\Downloads\Untitled Cropped (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1411" y="3530080"/>
            <a:ext cx="1760645" cy="988995"/>
          </a:xfrm>
          <a:prstGeom prst="roundRect">
            <a:avLst>
              <a:gd name="adj" fmla="val 8594"/>
            </a:avLst>
          </a:prstGeom>
          <a:noFill/>
          <a:ln w="19050">
            <a:solidFill>
              <a:schemeClr val="bg1"/>
            </a:solidFill>
          </a:ln>
          <a:effectLst>
            <a:outerShdw blurRad="63500" sx="102000" sy="102000" algn="ctr" rotWithShape="0">
              <a:prstClr val="black">
                <a:alpha val="40000"/>
              </a:prstClr>
            </a:outerShdw>
          </a:effectLst>
          <a:extLst/>
        </p:spPr>
      </p:pic>
      <p:pic>
        <p:nvPicPr>
          <p:cNvPr id="14" name="Picture 3" descr="C:\Users\ALAHCEM\Desktop\lsar.jpe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14579" y="3530080"/>
            <a:ext cx="1761682" cy="988995"/>
          </a:xfrm>
          <a:prstGeom prst="roundRect">
            <a:avLst>
              <a:gd name="adj" fmla="val 8594"/>
            </a:avLst>
          </a:prstGeom>
          <a:noFill/>
          <a:ln w="19050">
            <a:solidFill>
              <a:schemeClr val="bg1"/>
            </a:solidFill>
          </a:ln>
          <a:effectLst>
            <a:outerShdw blurRad="63500" sx="102000" sy="102000" algn="ctr" rotWithShape="0">
              <a:prstClr val="black">
                <a:alpha val="40000"/>
              </a:prstClr>
            </a:outerShdw>
          </a:effectLst>
          <a:extLst/>
        </p:spPr>
      </p:pic>
      <p:pic>
        <p:nvPicPr>
          <p:cNvPr id="15" name="Picture 4" descr="C:\Users\ALAHCEM\Desktop\orb0001.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614579" y="2408097"/>
            <a:ext cx="1761682" cy="990947"/>
          </a:xfrm>
          <a:prstGeom prst="roundRect">
            <a:avLst>
              <a:gd name="adj" fmla="val 8594"/>
            </a:avLst>
          </a:prstGeom>
          <a:noFill/>
          <a:ln w="19050">
            <a:solidFill>
              <a:schemeClr val="bg1"/>
            </a:solidFill>
          </a:ln>
          <a:effectLst>
            <a:outerShdw blurRad="63500" sx="102000" sy="102000" algn="ctr" rotWithShape="0">
              <a:prstClr val="black">
                <a:alpha val="40000"/>
              </a:prstClr>
            </a:outerShdw>
          </a:effectLst>
          <a:extLst/>
        </p:spPr>
      </p:pic>
      <p:pic>
        <p:nvPicPr>
          <p:cNvPr id="16" name="Picture 2" descr="Afbeeldingsresultaat voor landsat surface temperature"/>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614579" y="1283672"/>
            <a:ext cx="1761682" cy="990645"/>
          </a:xfrm>
          <a:prstGeom prst="roundRect">
            <a:avLst>
              <a:gd name="adj" fmla="val 8594"/>
            </a:avLst>
          </a:prstGeom>
          <a:noFill/>
          <a:ln w="19050">
            <a:solidFill>
              <a:schemeClr val="bg1"/>
            </a:solidFill>
          </a:ln>
          <a:effectLst>
            <a:outerShdw blurRad="63500" sx="102000" sy="102000" algn="ctr" rotWithShape="0">
              <a:prstClr val="black">
                <a:alpha val="40000"/>
              </a:prstClr>
            </a:outerShdw>
          </a:effectLst>
          <a:extLst/>
        </p:spPr>
      </p:pic>
      <p:graphicFrame>
        <p:nvGraphicFramePr>
          <p:cNvPr id="8" name="Table 7"/>
          <p:cNvGraphicFramePr>
            <a:graphicFrameLocks noGrp="1"/>
          </p:cNvGraphicFramePr>
          <p:nvPr>
            <p:extLst/>
          </p:nvPr>
        </p:nvGraphicFramePr>
        <p:xfrm>
          <a:off x="125120" y="1210796"/>
          <a:ext cx="8892544" cy="3350019"/>
        </p:xfrm>
        <a:graphic>
          <a:graphicData uri="http://schemas.openxmlformats.org/drawingml/2006/table">
            <a:tbl>
              <a:tblPr firstRow="1" bandRow="1">
                <a:tableStyleId>{5C22544A-7EE6-4342-B048-85BDC9FD1C3A}</a:tableStyleId>
              </a:tblPr>
              <a:tblGrid>
                <a:gridCol w="1953616">
                  <a:extLst>
                    <a:ext uri="{9D8B030D-6E8A-4147-A177-3AD203B41FA5}">
                      <a16:colId xmlns:a16="http://schemas.microsoft.com/office/drawing/2014/main" val="20000"/>
                    </a:ext>
                  </a:extLst>
                </a:gridCol>
                <a:gridCol w="2555282">
                  <a:extLst>
                    <a:ext uri="{9D8B030D-6E8A-4147-A177-3AD203B41FA5}">
                      <a16:colId xmlns:a16="http://schemas.microsoft.com/office/drawing/2014/main" val="20001"/>
                    </a:ext>
                  </a:extLst>
                </a:gridCol>
                <a:gridCol w="1836389">
                  <a:extLst>
                    <a:ext uri="{9D8B030D-6E8A-4147-A177-3AD203B41FA5}">
                      <a16:colId xmlns:a16="http://schemas.microsoft.com/office/drawing/2014/main" val="20002"/>
                    </a:ext>
                  </a:extLst>
                </a:gridCol>
                <a:gridCol w="2547257">
                  <a:extLst>
                    <a:ext uri="{9D8B030D-6E8A-4147-A177-3AD203B41FA5}">
                      <a16:colId xmlns:a16="http://schemas.microsoft.com/office/drawing/2014/main" val="664230087"/>
                    </a:ext>
                  </a:extLst>
                </a:gridCol>
              </a:tblGrid>
              <a:tr h="1018033">
                <a:tc>
                  <a:txBody>
                    <a:bodyPr/>
                    <a:lstStyle/>
                    <a:p>
                      <a:pPr marL="0" marR="0" indent="0" algn="l" defTabSz="685681" rtl="0" eaLnBrk="1" fontAlgn="auto" latinLnBrk="0" hangingPunct="1">
                        <a:lnSpc>
                          <a:spcPct val="100000"/>
                        </a:lnSpc>
                        <a:spcBef>
                          <a:spcPts val="0"/>
                        </a:spcBef>
                        <a:spcAft>
                          <a:spcPts val="0"/>
                        </a:spcAft>
                        <a:buClrTx/>
                        <a:buSzTx/>
                        <a:buFontTx/>
                        <a:buNone/>
                        <a:tabLst/>
                        <a:defRPr/>
                      </a:pPr>
                      <a:endParaRPr lang="en-GB" sz="2000" b="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r>
                        <a:rPr lang="en-GB" sz="2000" b="0" baseline="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Monitor causes of Climate Change (CO</a:t>
                      </a:r>
                      <a:r>
                        <a:rPr lang="en-GB" sz="2000" b="0" baseline="-250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r>
                        <a:rPr lang="en-GB" sz="2000" b="0" baseline="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emissions) </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endParaRPr lang="en-GB" sz="2000" b="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1" indent="0" algn="l" defTabSz="685681" rtl="0" eaLnBrk="1" fontAlgn="auto" latinLnBrk="0" hangingPunct="1">
                        <a:lnSpc>
                          <a:spcPct val="100000"/>
                        </a:lnSpc>
                        <a:spcBef>
                          <a:spcPts val="0"/>
                        </a:spcBef>
                        <a:spcAft>
                          <a:spcPts val="0"/>
                        </a:spcAft>
                        <a:buClrTx/>
                        <a:buSzTx/>
                        <a:buFontTx/>
                        <a:buNone/>
                        <a:tabLst/>
                        <a:defRPr/>
                      </a:pPr>
                      <a:r>
                        <a:rPr lang="en-GB" sz="2000" b="0" kern="1200" dirty="0" smtClean="0">
                          <a:solidFill>
                            <a:schemeClr val="bg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Agriculture &amp; Water</a:t>
                      </a:r>
                      <a:r>
                        <a:rPr lang="en-GB" sz="2000" b="0" kern="1200" baseline="0" dirty="0" smtClean="0">
                          <a:solidFill>
                            <a:schemeClr val="bg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 Productivity</a:t>
                      </a:r>
                      <a:endParaRPr lang="en-GB" sz="2000" b="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268899">
                <a:tc>
                  <a:txBody>
                    <a:bodyPr/>
                    <a:lstStyle/>
                    <a:p>
                      <a:pPr marL="0" marR="0" indent="0" algn="l" defTabSz="685681" rtl="0" eaLnBrk="1" fontAlgn="auto" latinLnBrk="0" hangingPunct="1">
                        <a:lnSpc>
                          <a:spcPct val="100000"/>
                        </a:lnSpc>
                        <a:spcBef>
                          <a:spcPts val="0"/>
                        </a:spcBef>
                        <a:spcAft>
                          <a:spcPts val="0"/>
                        </a:spcAft>
                        <a:buClrTx/>
                        <a:buSzTx/>
                        <a:buFontTx/>
                        <a:buNone/>
                        <a:tabLst/>
                        <a:defRPr/>
                      </a:pPr>
                      <a:endParaRPr lang="en-GB" sz="2000" b="0" kern="1200" dirty="0" smtClean="0">
                        <a:solidFill>
                          <a:schemeClr val="bg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en-GB" sz="2000" b="0" kern="1200" dirty="0" smtClean="0">
                          <a:solidFill>
                            <a:schemeClr val="bg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Monitor</a:t>
                      </a:r>
                      <a:r>
                        <a:rPr lang="en-GB" sz="2000" b="0" kern="1200" baseline="0" dirty="0" smtClean="0">
                          <a:solidFill>
                            <a:schemeClr val="bg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 e</a:t>
                      </a:r>
                      <a:r>
                        <a:rPr lang="en-GB" sz="2000" b="0" kern="1200" dirty="0" smtClean="0">
                          <a:solidFill>
                            <a:schemeClr val="bg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ffects of Climate Change</a:t>
                      </a:r>
                    </a:p>
                    <a:p>
                      <a:pPr algn="l"/>
                      <a:r>
                        <a:rPr lang="en-US" sz="2000" b="0" kern="1200" dirty="0" smtClean="0">
                          <a:solidFill>
                            <a:schemeClr val="bg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(Arctic/Polar </a:t>
                      </a:r>
                      <a:r>
                        <a:rPr lang="en-US" sz="2000" b="0" kern="1200" baseline="0" dirty="0" smtClean="0">
                          <a:solidFill>
                            <a:schemeClr val="bg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ice volume)</a:t>
                      </a:r>
                      <a:endParaRPr lang="en-GB" sz="2000" b="0" kern="1200" dirty="0" smtClean="0">
                        <a:solidFill>
                          <a:schemeClr val="bg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2000" b="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en-US" sz="2000" b="0" kern="1200" dirty="0" smtClean="0">
                          <a:solidFill>
                            <a:schemeClr val="bg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Food Security, Soil &amp; Minerals, Forestry, Biodiversity</a:t>
                      </a:r>
                      <a:endParaRPr lang="en-GB" sz="2000" b="0" kern="1200" dirty="0">
                        <a:solidFill>
                          <a:schemeClr val="bg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021346">
                <a:tc>
                  <a:txBody>
                    <a:bodyPr/>
                    <a:lstStyle/>
                    <a:p>
                      <a:pPr marL="0" marR="0" indent="0" algn="l" defTabSz="685681" rtl="0" eaLnBrk="1" fontAlgn="auto" latinLnBrk="0" hangingPunct="1">
                        <a:lnSpc>
                          <a:spcPct val="100000"/>
                        </a:lnSpc>
                        <a:spcBef>
                          <a:spcPts val="0"/>
                        </a:spcBef>
                        <a:spcAft>
                          <a:spcPts val="0"/>
                        </a:spcAft>
                        <a:buClrTx/>
                        <a:buSzTx/>
                        <a:buFontTx/>
                        <a:buNone/>
                        <a:tabLst/>
                        <a:defRPr/>
                      </a:pPr>
                      <a:endParaRPr lang="en-GB" sz="2000" b="0" kern="1200" dirty="0" smtClean="0">
                        <a:solidFill>
                          <a:schemeClr val="bg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en-GB" sz="2000" b="0" kern="1200" dirty="0" smtClean="0">
                          <a:solidFill>
                            <a:schemeClr val="bg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Sea Ice Conc. &amp; SST </a:t>
                      </a:r>
                      <a:r>
                        <a:rPr lang="en-US" sz="2000" b="0" kern="1200" dirty="0" smtClean="0">
                          <a:solidFill>
                            <a:schemeClr val="bg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(Arctic sit. awareness)</a:t>
                      </a:r>
                      <a:endParaRPr lang="en-GB" sz="2000" b="0" kern="1200" dirty="0" smtClean="0">
                        <a:solidFill>
                          <a:schemeClr val="bg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2000" b="0" kern="1200" dirty="0" smtClean="0">
                        <a:solidFill>
                          <a:schemeClr val="bg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en-GB" sz="2000" b="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Soil Moisture, Vegetation &amp; Ground Motion</a:t>
                      </a:r>
                      <a:endParaRPr lang="en-GB" sz="2000" b="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graphicFrame>
        <p:nvGraphicFramePr>
          <p:cNvPr id="20" name="Table 19"/>
          <p:cNvGraphicFramePr>
            <a:graphicFrameLocks noGrp="1"/>
          </p:cNvGraphicFramePr>
          <p:nvPr>
            <p:extLst/>
          </p:nvPr>
        </p:nvGraphicFramePr>
        <p:xfrm>
          <a:off x="168307" y="1174199"/>
          <a:ext cx="8892544" cy="3455599"/>
        </p:xfrm>
        <a:graphic>
          <a:graphicData uri="http://schemas.openxmlformats.org/drawingml/2006/table">
            <a:tbl>
              <a:tblPr firstRow="1" bandRow="1">
                <a:tableStyleId>{5C22544A-7EE6-4342-B048-85BDC9FD1C3A}</a:tableStyleId>
              </a:tblPr>
              <a:tblGrid>
                <a:gridCol w="1953616">
                  <a:extLst>
                    <a:ext uri="{9D8B030D-6E8A-4147-A177-3AD203B41FA5}">
                      <a16:colId xmlns:a16="http://schemas.microsoft.com/office/drawing/2014/main" val="20000"/>
                    </a:ext>
                  </a:extLst>
                </a:gridCol>
                <a:gridCol w="2555282">
                  <a:extLst>
                    <a:ext uri="{9D8B030D-6E8A-4147-A177-3AD203B41FA5}">
                      <a16:colId xmlns:a16="http://schemas.microsoft.com/office/drawing/2014/main" val="20001"/>
                    </a:ext>
                  </a:extLst>
                </a:gridCol>
                <a:gridCol w="1836389">
                  <a:extLst>
                    <a:ext uri="{9D8B030D-6E8A-4147-A177-3AD203B41FA5}">
                      <a16:colId xmlns:a16="http://schemas.microsoft.com/office/drawing/2014/main" val="20002"/>
                    </a:ext>
                  </a:extLst>
                </a:gridCol>
                <a:gridCol w="2547257">
                  <a:extLst>
                    <a:ext uri="{9D8B030D-6E8A-4147-A177-3AD203B41FA5}">
                      <a16:colId xmlns:a16="http://schemas.microsoft.com/office/drawing/2014/main" val="664230087"/>
                    </a:ext>
                  </a:extLst>
                </a:gridCol>
              </a:tblGrid>
              <a:tr h="1146739">
                <a:tc>
                  <a:txBody>
                    <a:bodyPr/>
                    <a:lstStyle/>
                    <a:p>
                      <a:pPr marL="0" marR="0" indent="0" algn="l" defTabSz="685681" rtl="0" eaLnBrk="1" fontAlgn="auto" latinLnBrk="0" hangingPunct="1">
                        <a:lnSpc>
                          <a:spcPct val="100000"/>
                        </a:lnSpc>
                        <a:spcBef>
                          <a:spcPts val="0"/>
                        </a:spcBef>
                        <a:spcAft>
                          <a:spcPts val="0"/>
                        </a:spcAft>
                        <a:buClrTx/>
                        <a:buSzTx/>
                        <a:buFontTx/>
                        <a:buNone/>
                        <a:tabLst/>
                        <a:defRPr/>
                      </a:pPr>
                      <a:endParaRPr lang="en-GB" sz="2000" b="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r>
                        <a:rPr lang="en-GB" sz="2000" b="0" baseline="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Anthropogenic CO</a:t>
                      </a:r>
                      <a:r>
                        <a:rPr lang="en-GB" sz="2000" b="0" baseline="-250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 </a:t>
                      </a:r>
                      <a:r>
                        <a:rPr lang="en-GB" sz="2000" b="0" baseline="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Imaging Spectrometer</a:t>
                      </a:r>
                      <a:endParaRPr lang="en-GB" sz="2000" b="0" baseline="-250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endParaRPr lang="en-GB" sz="2000" b="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indent="0" algn="l" defTabSz="685681" rtl="0" eaLnBrk="1" fontAlgn="auto" latinLnBrk="0" hangingPunct="1">
                        <a:lnSpc>
                          <a:spcPct val="100000"/>
                        </a:lnSpc>
                        <a:spcBef>
                          <a:spcPts val="0"/>
                        </a:spcBef>
                        <a:spcAft>
                          <a:spcPts val="0"/>
                        </a:spcAft>
                        <a:buClrTx/>
                        <a:buSzTx/>
                        <a:buFontTx/>
                        <a:buNone/>
                        <a:tabLst/>
                        <a:defRPr/>
                      </a:pPr>
                      <a:r>
                        <a:rPr lang="en-GB" sz="2000" b="0" kern="1200" dirty="0" smtClean="0">
                          <a:solidFill>
                            <a:schemeClr val="bg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High Resolution Surface Temp.</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158390">
                <a:tc>
                  <a:txBody>
                    <a:bodyPr/>
                    <a:lstStyle/>
                    <a:p>
                      <a:pPr marL="0" marR="0" lvl="0" indent="0" algn="l" defTabSz="685681"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685681"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Polar Ice &amp; Snow </a:t>
                      </a:r>
                    </a:p>
                    <a:p>
                      <a:pPr marL="0" marR="0" lvl="0" indent="0" algn="l" defTabSz="685681"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Topography</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2000" b="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l" defTabSz="685681" rtl="0" eaLnBrk="1" fontAlgn="auto" latinLnBrk="0" hangingPunct="1">
                        <a:lnSpc>
                          <a:spcPct val="100000"/>
                        </a:lnSpc>
                        <a:spcBef>
                          <a:spcPts val="0"/>
                        </a:spcBef>
                        <a:spcAft>
                          <a:spcPts val="0"/>
                        </a:spcAft>
                        <a:buClrTx/>
                        <a:buSzTx/>
                        <a:buFontTx/>
                        <a:buNone/>
                        <a:tabLst/>
                        <a:defRPr/>
                      </a:pPr>
                      <a:r>
                        <a:rPr lang="en-GB" sz="2000" b="0" kern="1200" dirty="0" smtClean="0">
                          <a:solidFill>
                            <a:schemeClr val="bg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Hyperspectral Imaging</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150470">
                <a:tc>
                  <a:txBody>
                    <a:bodyPr/>
                    <a:lstStyle/>
                    <a:p>
                      <a:pPr marL="0" marR="0" indent="0" algn="l" defTabSz="685681" rtl="0" eaLnBrk="1" fontAlgn="auto" latinLnBrk="0" hangingPunct="1">
                        <a:lnSpc>
                          <a:spcPct val="100000"/>
                        </a:lnSpc>
                        <a:spcBef>
                          <a:spcPts val="0"/>
                        </a:spcBef>
                        <a:spcAft>
                          <a:spcPts val="0"/>
                        </a:spcAft>
                        <a:buClrTx/>
                        <a:buSzTx/>
                        <a:buFontTx/>
                        <a:buNone/>
                        <a:tabLst/>
                        <a:defRPr/>
                      </a:pPr>
                      <a:endParaRPr lang="en-GB" sz="2000" b="0" kern="1200" dirty="0" smtClean="0">
                        <a:solidFill>
                          <a:schemeClr val="bg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l" defTabSz="685681" rtl="0" eaLnBrk="1" fontAlgn="auto" latinLnBrk="0" hangingPunct="1">
                        <a:lnSpc>
                          <a:spcPct val="100000"/>
                        </a:lnSpc>
                        <a:spcBef>
                          <a:spcPts val="0"/>
                        </a:spcBef>
                        <a:spcAft>
                          <a:spcPts val="0"/>
                        </a:spcAft>
                        <a:buClrTx/>
                        <a:buSzTx/>
                        <a:buFontTx/>
                        <a:buNone/>
                        <a:tabLst/>
                        <a:defRPr/>
                      </a:pPr>
                      <a:r>
                        <a:rPr lang="en-GB" sz="2000" b="0" kern="1200" dirty="0" smtClean="0">
                          <a:solidFill>
                            <a:schemeClr val="bg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Passive Microwave Imaging</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2000" b="0" kern="1200" dirty="0" smtClean="0">
                        <a:solidFill>
                          <a:schemeClr val="bg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l" defTabSz="685681" rtl="0" eaLnBrk="1" fontAlgn="auto" latinLnBrk="0" hangingPunct="1">
                        <a:lnSpc>
                          <a:spcPct val="100000"/>
                        </a:lnSpc>
                        <a:spcBef>
                          <a:spcPts val="0"/>
                        </a:spcBef>
                        <a:spcAft>
                          <a:spcPts val="0"/>
                        </a:spcAft>
                        <a:buClrTx/>
                        <a:buSzTx/>
                        <a:buFontTx/>
                        <a:buNone/>
                        <a:tabLst/>
                        <a:defRPr/>
                      </a:pPr>
                      <a:r>
                        <a:rPr lang="en-GB" sz="2000" b="0" kern="1200" dirty="0" smtClean="0">
                          <a:solidFill>
                            <a:schemeClr val="bg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L-band </a:t>
                      </a:r>
                    </a:p>
                    <a:p>
                      <a:pPr marL="0" marR="0" indent="0" algn="l" defTabSz="685681" rtl="0" eaLnBrk="1" fontAlgn="auto" latinLnBrk="0" hangingPunct="1">
                        <a:lnSpc>
                          <a:spcPct val="100000"/>
                        </a:lnSpc>
                        <a:spcBef>
                          <a:spcPts val="0"/>
                        </a:spcBef>
                        <a:spcAft>
                          <a:spcPts val="0"/>
                        </a:spcAft>
                        <a:buClrTx/>
                        <a:buSzTx/>
                        <a:buFontTx/>
                        <a:buNone/>
                        <a:tabLst/>
                        <a:defRPr/>
                      </a:pPr>
                      <a:r>
                        <a:rPr lang="en-GB" sz="2000" b="0" kern="1200" dirty="0" smtClean="0">
                          <a:solidFill>
                            <a:schemeClr val="bg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SAR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687866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8"/>
                                        </p:tgtEl>
                                      </p:cBhvr>
                                    </p:animEffect>
                                    <p:anim calcmode="lin" valueType="num">
                                      <p:cBhvr>
                                        <p:cTn id="7" dur="1000"/>
                                        <p:tgtEl>
                                          <p:spTgt spid="8"/>
                                        </p:tgtEl>
                                        <p:attrNameLst>
                                          <p:attrName>ppt_x</p:attrName>
                                        </p:attrNameLst>
                                      </p:cBhvr>
                                      <p:tavLst>
                                        <p:tav tm="0">
                                          <p:val>
                                            <p:strVal val="ppt_x"/>
                                          </p:val>
                                        </p:tav>
                                        <p:tav tm="100000">
                                          <p:val>
                                            <p:strVal val="ppt_x"/>
                                          </p:val>
                                        </p:tav>
                                      </p:tavLst>
                                    </p:anim>
                                    <p:anim calcmode="lin" valueType="num">
                                      <p:cBhvr>
                                        <p:cTn id="8" dur="1000"/>
                                        <p:tgtEl>
                                          <p:spTgt spid="8"/>
                                        </p:tgtEl>
                                        <p:attrNameLst>
                                          <p:attrName>ppt_y</p:attrName>
                                        </p:attrNameLst>
                                      </p:cBhvr>
                                      <p:tavLst>
                                        <p:tav tm="0">
                                          <p:val>
                                            <p:strVal val="ppt_y"/>
                                          </p:val>
                                        </p:tav>
                                        <p:tav tm="100000">
                                          <p:val>
                                            <p:strVal val="ppt_y+.1"/>
                                          </p:val>
                                        </p:tav>
                                      </p:tavLst>
                                    </p:anim>
                                    <p:set>
                                      <p:cBhvr>
                                        <p:cTn id="9" dur="1" fill="hold">
                                          <p:stCondLst>
                                            <p:cond delay="999"/>
                                          </p:stCondLst>
                                        </p:cTn>
                                        <p:tgtEl>
                                          <p:spTgt spid="8"/>
                                        </p:tgtEl>
                                        <p:attrNameLst>
                                          <p:attrName>style.visibility</p:attrName>
                                        </p:attrNameLst>
                                      </p:cBhvr>
                                      <p:to>
                                        <p:strVal val="hidden"/>
                                      </p:to>
                                    </p:set>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000"/>
                                        <p:tgtEl>
                                          <p:spTgt spid="20"/>
                                        </p:tgtEl>
                                      </p:cBhvr>
                                    </p:animEffect>
                                    <p:anim calcmode="lin" valueType="num">
                                      <p:cBhvr>
                                        <p:cTn id="14" dur="1000" fill="hold"/>
                                        <p:tgtEl>
                                          <p:spTgt spid="20"/>
                                        </p:tgtEl>
                                        <p:attrNameLst>
                                          <p:attrName>ppt_x</p:attrName>
                                        </p:attrNameLst>
                                      </p:cBhvr>
                                      <p:tavLst>
                                        <p:tav tm="0">
                                          <p:val>
                                            <p:strVal val="#ppt_x"/>
                                          </p:val>
                                        </p:tav>
                                        <p:tav tm="100000">
                                          <p:val>
                                            <p:strVal val="#ppt_x"/>
                                          </p:val>
                                        </p:tav>
                                      </p:tavLst>
                                    </p:anim>
                                    <p:anim calcmode="lin" valueType="num">
                                      <p:cBhvr>
                                        <p:cTn id="1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 y="0"/>
            <a:ext cx="9153053" cy="5143500"/>
          </a:xfrm>
          <a:prstGeom prst="roundRect">
            <a:avLst>
              <a:gd name="adj" fmla="val 0"/>
            </a:avLst>
          </a:prstGeom>
          <a:gradFill flip="none" rotWithShape="1">
            <a:gsLst>
              <a:gs pos="45000">
                <a:srgbClr val="00133A"/>
              </a:gs>
              <a:gs pos="58000">
                <a:srgbClr val="0A3171"/>
              </a:gs>
              <a:gs pos="100000">
                <a:schemeClr val="accent5">
                  <a:lumMod val="50000"/>
                </a:schemeClr>
              </a:gs>
            </a:gsLst>
            <a:lin ang="18000000" scaled="0"/>
            <a:tileRect/>
          </a:gradFill>
          <a:ln w="349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177796" indent="-177796" algn="ctr"/>
            <a:endParaRPr lang="en-GB" sz="3600" dirty="0">
              <a:solidFill>
                <a:srgbClr val="FFFFFF"/>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p:txBody>
      </p:sp>
      <p:sp>
        <p:nvSpPr>
          <p:cNvPr id="2" name="Title 1"/>
          <p:cNvSpPr>
            <a:spLocks noGrp="1"/>
          </p:cNvSpPr>
          <p:nvPr>
            <p:ph type="title"/>
          </p:nvPr>
        </p:nvSpPr>
        <p:spPr>
          <a:xfrm>
            <a:off x="172800" y="152826"/>
            <a:ext cx="7630906" cy="461643"/>
          </a:xfrm>
        </p:spPr>
        <p:txBody>
          <a:bodyPr/>
          <a:lstStyle/>
          <a:p>
            <a:r>
              <a:rPr lang="en-GB" sz="2400" b="1"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New EO Challenges and Trends</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4498" y="-9674"/>
            <a:ext cx="1518556" cy="749810"/>
          </a:xfrm>
          <a:prstGeom prst="rect">
            <a:avLst/>
          </a:prstGeom>
        </p:spPr>
      </p:pic>
      <p:pic>
        <p:nvPicPr>
          <p:cNvPr id="1028" name="Picture 4" descr="Afbeeldingsresultaat voor planet earth transparent backgroun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286" y="1740702"/>
            <a:ext cx="6087460" cy="6087460"/>
          </a:xfrm>
          <a:prstGeom prst="rect">
            <a:avLst/>
          </a:prstGeom>
          <a:noFill/>
          <a:effectLst>
            <a:glow rad="317500">
              <a:schemeClr val="bg1">
                <a:alpha val="40000"/>
              </a:schemeClr>
            </a:glow>
          </a:effectLst>
          <a:extLst>
            <a:ext uri="{909E8E84-426E-40dd-AFC4-6F175D3DCCD1}">
              <a14:hiddenFill xmlns:a14="http://schemas.microsoft.com/office/drawing/2010/main" xmlns="">
                <a:solidFill>
                  <a:srgbClr val="FFFFFF"/>
                </a:solidFill>
              </a14:hiddenFill>
            </a:ext>
          </a:extLst>
        </p:spPr>
      </p:pic>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4784432"/>
            <a:ext cx="9153053" cy="35906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4" name="TextBox 33"/>
          <p:cNvSpPr txBox="1"/>
          <p:nvPr/>
        </p:nvSpPr>
        <p:spPr>
          <a:xfrm>
            <a:off x="204169" y="922319"/>
            <a:ext cx="3305884" cy="923330"/>
          </a:xfrm>
          <a:prstGeom prst="rect">
            <a:avLst/>
          </a:prstGeom>
          <a:noFill/>
        </p:spPr>
        <p:txBody>
          <a:bodyPr wrap="square" rtlCol="0">
            <a:spAutoFit/>
          </a:bodyPr>
          <a:lstStyle/>
          <a:p>
            <a:pPr algn="l"/>
            <a:r>
              <a:rPr lang="en-GB" sz="1800" b="1"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From 20 to 80 EO satellite Launches per Year worldwide</a:t>
            </a:r>
          </a:p>
        </p:txBody>
      </p:sp>
      <p:sp>
        <p:nvSpPr>
          <p:cNvPr id="36" name="TextBox 35"/>
          <p:cNvSpPr txBox="1"/>
          <p:nvPr/>
        </p:nvSpPr>
        <p:spPr>
          <a:xfrm>
            <a:off x="5508104" y="1671601"/>
            <a:ext cx="4038442" cy="710451"/>
          </a:xfrm>
          <a:prstGeom prst="rect">
            <a:avLst/>
          </a:prstGeom>
          <a:noFill/>
        </p:spPr>
        <p:txBody>
          <a:bodyPr wrap="square" rtlCol="0">
            <a:spAutoFit/>
          </a:bodyPr>
          <a:lstStyle/>
          <a:p>
            <a:pPr algn="l">
              <a:spcBef>
                <a:spcPts val="450"/>
              </a:spcBef>
            </a:pPr>
            <a:r>
              <a:rPr lang="fr-FR" sz="1800" b="1"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Daily EO </a:t>
            </a:r>
            <a:r>
              <a:rPr lang="fr-FR" sz="1800" b="1" dirty="0" err="1">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dataflow</a:t>
            </a:r>
            <a:r>
              <a:rPr lang="fr-FR" sz="1800" b="1"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in TB </a:t>
            </a:r>
          </a:p>
          <a:p>
            <a:pPr algn="l">
              <a:spcBef>
                <a:spcPts val="450"/>
              </a:spcBef>
            </a:pPr>
            <a:r>
              <a:rPr lang="fr-FR" sz="1800" b="1"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Archives </a:t>
            </a:r>
            <a:r>
              <a:rPr lang="fr-FR" sz="1800" b="1" dirty="0" err="1">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entering</a:t>
            </a:r>
            <a:r>
              <a:rPr lang="fr-FR" sz="1800" b="1"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PB </a:t>
            </a:r>
            <a:r>
              <a:rPr lang="fr-FR" sz="1800" b="1" dirty="0" err="1">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era</a:t>
            </a:r>
            <a:endParaRPr lang="en-GB" sz="1800" b="1"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p:txBody>
      </p:sp>
      <p:sp>
        <p:nvSpPr>
          <p:cNvPr id="37" name="TextBox 36"/>
          <p:cNvSpPr txBox="1"/>
          <p:nvPr/>
        </p:nvSpPr>
        <p:spPr>
          <a:xfrm>
            <a:off x="6304262" y="2657554"/>
            <a:ext cx="2830796" cy="1785104"/>
          </a:xfrm>
          <a:prstGeom prst="rect">
            <a:avLst/>
          </a:prstGeom>
          <a:noFill/>
        </p:spPr>
        <p:txBody>
          <a:bodyPr wrap="square" rtlCol="0">
            <a:spAutoFit/>
          </a:bodyPr>
          <a:lstStyle/>
          <a:p>
            <a:pPr algn="l"/>
            <a:r>
              <a:rPr lang="en-GB" sz="1800" b="1"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New Players and Innovation Approaches in EO</a:t>
            </a:r>
          </a:p>
          <a:p>
            <a:pPr marL="257175" indent="-257175">
              <a:buFont typeface="Arial" panose="020B0604020202020204" pitchFamily="34" charset="0"/>
              <a:buChar char="•"/>
            </a:pPr>
            <a:endParaRPr lang="en-GB" sz="800"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pPr marL="257175" indent="-257175" algn="l">
              <a:buFont typeface="Arial" panose="020B0604020202020204" pitchFamily="34" charset="0"/>
              <a:buChar char="•"/>
            </a:pPr>
            <a:r>
              <a:rPr lang="en-GB" sz="1600"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Non-space players</a:t>
            </a:r>
          </a:p>
          <a:p>
            <a:pPr marL="257175" indent="-257175" algn="l">
              <a:buFont typeface="Arial" panose="020B0604020202020204" pitchFamily="34" charset="0"/>
              <a:buChar char="•"/>
            </a:pPr>
            <a:r>
              <a:rPr lang="en-GB" sz="1600"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AI, </a:t>
            </a:r>
            <a:r>
              <a:rPr lang="en-GB" sz="1600" dirty="0" err="1">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IoT</a:t>
            </a:r>
            <a:r>
              <a:rPr lang="en-GB" sz="1600"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HAPS, nanosat etc.</a:t>
            </a:r>
          </a:p>
        </p:txBody>
      </p:sp>
      <p:cxnSp>
        <p:nvCxnSpPr>
          <p:cNvPr id="38" name="Straight Connector 37"/>
          <p:cNvCxnSpPr/>
          <p:nvPr/>
        </p:nvCxnSpPr>
        <p:spPr>
          <a:xfrm flipH="1" flipV="1">
            <a:off x="5681128" y="3137793"/>
            <a:ext cx="542816" cy="319"/>
          </a:xfrm>
          <a:prstGeom prst="line">
            <a:avLst/>
          </a:prstGeom>
          <a:ln w="28575">
            <a:solidFill>
              <a:schemeClr val="bg1"/>
            </a:solidFill>
            <a:head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5276914" y="3137792"/>
            <a:ext cx="404214" cy="363074"/>
          </a:xfrm>
          <a:prstGeom prst="line">
            <a:avLst/>
          </a:prstGeom>
          <a:ln w="28575">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a:off x="4699418" y="2040594"/>
            <a:ext cx="577496" cy="616960"/>
          </a:xfrm>
          <a:prstGeom prst="line">
            <a:avLst/>
          </a:prstGeom>
          <a:ln w="28575">
            <a:solidFill>
              <a:schemeClr val="bg1"/>
            </a:solidFill>
            <a:head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393492" y="1950595"/>
            <a:ext cx="2044" cy="1197220"/>
          </a:xfrm>
          <a:prstGeom prst="line">
            <a:avLst/>
          </a:prstGeom>
          <a:ln w="28575">
            <a:solidFill>
              <a:schemeClr val="bg1"/>
            </a:solidFill>
            <a:head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3709514" y="1088167"/>
            <a:ext cx="416529" cy="946995"/>
          </a:xfrm>
          <a:prstGeom prst="line">
            <a:avLst/>
          </a:prstGeom>
          <a:ln w="28575">
            <a:solidFill>
              <a:schemeClr val="bg1"/>
            </a:solidFill>
            <a:head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4231694" y="877483"/>
            <a:ext cx="4197364" cy="369332"/>
          </a:xfrm>
          <a:prstGeom prst="rect">
            <a:avLst/>
          </a:prstGeom>
          <a:noFill/>
        </p:spPr>
        <p:txBody>
          <a:bodyPr wrap="square" rtlCol="0">
            <a:spAutoFit/>
          </a:bodyPr>
          <a:lstStyle/>
          <a:p>
            <a:pPr>
              <a:spcBef>
                <a:spcPts val="450"/>
              </a:spcBef>
            </a:pPr>
            <a:r>
              <a:rPr lang="fr-FR" sz="1800" b="1"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Copernicus </a:t>
            </a:r>
            <a:r>
              <a:rPr lang="fr-FR" sz="1800" b="1" dirty="0" err="1">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revolutionises</a:t>
            </a:r>
            <a:r>
              <a:rPr lang="fr-FR" sz="1800" b="1"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EO</a:t>
            </a:r>
            <a:endParaRPr lang="en-GB" sz="1800" b="1"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130620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 descr="C:\Users\ALAHCEM\Desktop\Crop.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31521" y="0"/>
            <a:ext cx="5712479" cy="2615340"/>
          </a:xfrm>
          <a:prstGeom prst="rect">
            <a:avLst/>
          </a:prstGeom>
          <a:noFill/>
          <a:extLst>
            <a:ext uri="{909E8E84-426E-40dd-AFC4-6F175D3DCCD1}">
              <a14:hiddenFill xmlns:a14="http://schemas.microsoft.com/office/drawing/2010/main" xmlns="">
                <a:solidFill>
                  <a:srgbClr val="FFFFFF"/>
                </a:solidFill>
              </a14:hiddenFill>
            </a:ext>
          </a:extLst>
        </p:spPr>
      </p:pic>
      <p:pic>
        <p:nvPicPr>
          <p:cNvPr id="17" name="Picture 4" descr="C:\Users\ALAHCEM\Desktop\crop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2538146"/>
            <a:ext cx="9144001" cy="2244436"/>
          </a:xfrm>
          <a:prstGeom prst="rect">
            <a:avLst/>
          </a:prstGeom>
          <a:noFill/>
          <a:extLst>
            <a:ext uri="{909E8E84-426E-40dd-AFC4-6F175D3DCCD1}">
              <a14:hiddenFill xmlns:a14="http://schemas.microsoft.com/office/drawing/2010/main" xmlns="">
                <a:solidFill>
                  <a:srgbClr val="FFFFFF"/>
                </a:solidFill>
              </a14:hiddenFill>
            </a:ext>
          </a:extLst>
        </p:spPr>
      </p:pic>
      <p:pic>
        <p:nvPicPr>
          <p:cNvPr id="18" name="Picture 2" descr="C:\Users\ALAHCEM\Desktop\Policy Officer\Presentations &amp; Speaking Points\Slide Elements\Pictures\Phi lab\Amateur\printscreenvideo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 y="0"/>
            <a:ext cx="4973885" cy="2545774"/>
          </a:xfrm>
          <a:prstGeom prst="rect">
            <a:avLst/>
          </a:prstGeom>
          <a:noFill/>
          <a:extLst>
            <a:ext uri="{909E8E84-426E-40dd-AFC4-6F175D3DCCD1}">
              <a14:hiddenFill xmlns:a14="http://schemas.microsoft.com/office/drawing/2010/main" xmlns="">
                <a:solidFill>
                  <a:srgbClr val="FFFFFF"/>
                </a:solidFill>
              </a14:hiddenFill>
            </a:ext>
          </a:extLst>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34497" y="-9674"/>
            <a:ext cx="1518556" cy="749810"/>
          </a:xfrm>
          <a:prstGeom prst="rect">
            <a:avLst/>
          </a:prstGeom>
          <a:effectLst>
            <a:outerShdw blurRad="63500" sx="102000" sy="102000" algn="ctr" rotWithShape="0">
              <a:prstClr val="black">
                <a:alpha val="40000"/>
              </a:prstClr>
            </a:outerShdw>
          </a:effectLst>
        </p:spPr>
      </p:pic>
      <p:pic>
        <p:nvPicPr>
          <p:cNvPr id="2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784431"/>
            <a:ext cx="9142784" cy="35906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2" name="Rectangle 41"/>
          <p:cNvSpPr/>
          <p:nvPr/>
        </p:nvSpPr>
        <p:spPr>
          <a:xfrm>
            <a:off x="4313564" y="4137210"/>
            <a:ext cx="2693764" cy="646331"/>
          </a:xfrm>
          <a:prstGeom prst="rect">
            <a:avLst/>
          </a:prstGeom>
          <a:effectLst>
            <a:outerShdw blurRad="50800" dist="38100" dir="2700000" algn="tl" rotWithShape="0">
              <a:prstClr val="black">
                <a:alpha val="40000"/>
              </a:prstClr>
            </a:outerShdw>
          </a:effectLst>
        </p:spPr>
        <p:txBody>
          <a:bodyPr wrap="square">
            <a:spAutoFit/>
          </a:bodyPr>
          <a:lstStyle/>
          <a:p>
            <a:pPr algn="ctr" fontAlgn="auto" hangingPunct="0">
              <a:spcBef>
                <a:spcPts val="0"/>
              </a:spcBef>
              <a:spcAft>
                <a:spcPts val="0"/>
              </a:spcAft>
            </a:pPr>
            <a:r>
              <a:rPr lang="en-GB" b="1" kern="0" dirty="0" smtClean="0">
                <a:solidFill>
                  <a:srgbClr val="FFFFFF"/>
                </a:solidFill>
                <a:effectLst>
                  <a:outerShdw blurRad="38100" dist="38100" dir="2700000" algn="tl">
                    <a:srgbClr val="000000">
                      <a:alpha val="43137"/>
                    </a:srgbClr>
                  </a:outerShdw>
                </a:effectLst>
                <a:latin typeface="Verdana"/>
                <a:ea typeface="Verdana"/>
                <a:cs typeface="Verdana"/>
                <a:sym typeface="Verdana"/>
              </a:rPr>
              <a:t>Mega-constellations</a:t>
            </a:r>
            <a:endParaRPr lang="en-GB" b="1" kern="0" dirty="0">
              <a:solidFill>
                <a:srgbClr val="FFFFFF"/>
              </a:solidFill>
              <a:effectLst>
                <a:outerShdw blurRad="38100" dist="38100" dir="2700000" algn="tl">
                  <a:srgbClr val="000000">
                    <a:alpha val="43137"/>
                  </a:srgbClr>
                </a:outerShdw>
              </a:effectLst>
              <a:latin typeface="Verdana"/>
              <a:ea typeface="Verdana"/>
              <a:cs typeface="Verdana"/>
              <a:sym typeface="Verdana"/>
            </a:endParaRPr>
          </a:p>
        </p:txBody>
      </p:sp>
      <p:sp>
        <p:nvSpPr>
          <p:cNvPr id="43" name="Rectangle 42"/>
          <p:cNvSpPr/>
          <p:nvPr/>
        </p:nvSpPr>
        <p:spPr>
          <a:xfrm>
            <a:off x="281884" y="4140005"/>
            <a:ext cx="1879730" cy="369332"/>
          </a:xfrm>
          <a:prstGeom prst="rect">
            <a:avLst/>
          </a:prstGeom>
          <a:effectLst>
            <a:outerShdw blurRad="50800" dist="38100" dir="2700000" algn="tl" rotWithShape="0">
              <a:prstClr val="black">
                <a:alpha val="40000"/>
              </a:prstClr>
            </a:outerShdw>
          </a:effectLst>
        </p:spPr>
        <p:txBody>
          <a:bodyPr wrap="square">
            <a:spAutoFit/>
          </a:bodyPr>
          <a:lstStyle/>
          <a:p>
            <a:pPr algn="ctr" fontAlgn="auto" hangingPunct="0">
              <a:spcBef>
                <a:spcPts val="0"/>
              </a:spcBef>
              <a:spcAft>
                <a:spcPts val="0"/>
              </a:spcAft>
            </a:pPr>
            <a:r>
              <a:rPr lang="en-GB" b="1" kern="0" dirty="0" smtClean="0">
                <a:solidFill>
                  <a:srgbClr val="FFFFFF"/>
                </a:solidFill>
                <a:effectLst>
                  <a:outerShdw blurRad="38100" dist="38100" dir="2700000" algn="tl">
                    <a:srgbClr val="000000">
                      <a:alpha val="43137"/>
                    </a:srgbClr>
                  </a:outerShdw>
                </a:effectLst>
                <a:latin typeface="Verdana"/>
                <a:ea typeface="Verdana"/>
                <a:cs typeface="Verdana"/>
                <a:sym typeface="Verdana"/>
              </a:rPr>
              <a:t>HAPS</a:t>
            </a:r>
            <a:endParaRPr lang="en-GB" b="1" kern="0" dirty="0">
              <a:solidFill>
                <a:srgbClr val="FFFFFF"/>
              </a:solidFill>
              <a:effectLst>
                <a:outerShdw blurRad="38100" dist="38100" dir="2700000" algn="tl">
                  <a:srgbClr val="000000">
                    <a:alpha val="43137"/>
                  </a:srgbClr>
                </a:outerShdw>
              </a:effectLst>
              <a:latin typeface="Verdana"/>
              <a:ea typeface="Verdana"/>
              <a:cs typeface="Verdana"/>
              <a:sym typeface="Verdana"/>
            </a:endParaRPr>
          </a:p>
        </p:txBody>
      </p:sp>
      <p:sp>
        <p:nvSpPr>
          <p:cNvPr id="44" name="Rectangle 43"/>
          <p:cNvSpPr/>
          <p:nvPr/>
        </p:nvSpPr>
        <p:spPr>
          <a:xfrm>
            <a:off x="2521877" y="4129084"/>
            <a:ext cx="1877024" cy="369332"/>
          </a:xfrm>
          <a:prstGeom prst="rect">
            <a:avLst/>
          </a:prstGeom>
          <a:effectLst>
            <a:outerShdw blurRad="50800" dist="38100" dir="2700000" algn="tl" rotWithShape="0">
              <a:prstClr val="black">
                <a:alpha val="40000"/>
              </a:prstClr>
            </a:outerShdw>
          </a:effectLst>
        </p:spPr>
        <p:txBody>
          <a:bodyPr wrap="square">
            <a:spAutoFit/>
          </a:bodyPr>
          <a:lstStyle/>
          <a:p>
            <a:pPr algn="ctr" fontAlgn="auto" hangingPunct="0">
              <a:spcBef>
                <a:spcPts val="0"/>
              </a:spcBef>
              <a:spcAft>
                <a:spcPts val="0"/>
              </a:spcAft>
            </a:pPr>
            <a:r>
              <a:rPr lang="en-GB" b="1" kern="0" dirty="0" err="1" smtClean="0">
                <a:solidFill>
                  <a:srgbClr val="FFFFFF"/>
                </a:solidFill>
                <a:effectLst>
                  <a:outerShdw blurRad="38100" dist="38100" dir="2700000" algn="tl">
                    <a:srgbClr val="000000">
                      <a:alpha val="43137"/>
                    </a:srgbClr>
                  </a:outerShdw>
                </a:effectLst>
                <a:latin typeface="Verdana"/>
                <a:ea typeface="Verdana"/>
                <a:cs typeface="Verdana"/>
                <a:sym typeface="Verdana"/>
              </a:rPr>
              <a:t>NanoSats</a:t>
            </a:r>
            <a:endParaRPr lang="en-GB" b="1" kern="0" dirty="0" smtClean="0">
              <a:solidFill>
                <a:srgbClr val="FFFFFF"/>
              </a:solidFill>
              <a:effectLst>
                <a:outerShdw blurRad="38100" dist="38100" dir="2700000" algn="tl">
                  <a:srgbClr val="000000">
                    <a:alpha val="43137"/>
                  </a:srgbClr>
                </a:outerShdw>
              </a:effectLst>
              <a:latin typeface="Verdana"/>
              <a:ea typeface="Verdana"/>
              <a:cs typeface="Verdana"/>
              <a:sym typeface="Verdana"/>
            </a:endParaRPr>
          </a:p>
        </p:txBody>
      </p:sp>
      <p:pic>
        <p:nvPicPr>
          <p:cNvPr id="45" name="Picture 2" descr="C:\Users\ALAHCEM\Downloads\Larger_Zephyr_variant Cropped.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1883" y="2715766"/>
            <a:ext cx="1879730" cy="1411050"/>
          </a:xfrm>
          <a:prstGeom prst="roundRect">
            <a:avLst>
              <a:gd name="adj" fmla="val 8594"/>
            </a:avLst>
          </a:prstGeom>
          <a:gradFill flip="none" rotWithShape="1">
            <a:gsLst>
              <a:gs pos="0">
                <a:schemeClr val="accent1">
                  <a:tint val="66000"/>
                  <a:satMod val="160000"/>
                </a:schemeClr>
              </a:gs>
              <a:gs pos="100000">
                <a:srgbClr val="002060"/>
              </a:gs>
            </a:gsLst>
            <a:lin ang="2700000" scaled="1"/>
            <a:tileRect/>
          </a:gradFill>
          <a:ln w="19050">
            <a:solidFill>
              <a:schemeClr val="bg1"/>
            </a:solidFill>
          </a:ln>
          <a:effectLst>
            <a:outerShdw blurRad="50800" dist="38100" dir="2700000" algn="tl" rotWithShape="0">
              <a:prstClr val="black">
                <a:alpha val="40000"/>
              </a:prstClr>
            </a:outerShdw>
          </a:effectLst>
        </p:spPr>
      </p:pic>
      <p:pic>
        <p:nvPicPr>
          <p:cNvPr id="46" name="Picture 3" descr="C:\Users\ALAHCEM\Downloads\rsz_acd13-0175-016_1 Cropped.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21877" y="2719050"/>
            <a:ext cx="1877024" cy="1407766"/>
          </a:xfrm>
          <a:prstGeom prst="roundRect">
            <a:avLst>
              <a:gd name="adj" fmla="val 8594"/>
            </a:avLst>
          </a:prstGeom>
          <a:solidFill>
            <a:srgbClr val="FFFFFF">
              <a:shade val="85000"/>
            </a:srgbClr>
          </a:solidFill>
          <a:ln w="19050">
            <a:solidFill>
              <a:schemeClr val="bg1"/>
            </a:solidFill>
          </a:ln>
          <a:effectLst>
            <a:outerShdw blurRad="50800" dist="38100" dir="2700000" algn="tl" rotWithShape="0">
              <a:prstClr val="black">
                <a:alpha val="40000"/>
              </a:prstClr>
            </a:outerShdw>
          </a:effectLst>
          <a:extLst/>
        </p:spPr>
      </p:pic>
      <p:pic>
        <p:nvPicPr>
          <p:cNvPr id="47" name="Picture 4" descr="C:\Users\ALAHCEM\Downloads\iridium_900_2 Cropped.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716642" y="2720884"/>
            <a:ext cx="1875416" cy="1407952"/>
          </a:xfrm>
          <a:prstGeom prst="roundRect">
            <a:avLst>
              <a:gd name="adj" fmla="val 8594"/>
            </a:avLst>
          </a:prstGeom>
          <a:solidFill>
            <a:srgbClr val="FFFFFF">
              <a:shade val="85000"/>
            </a:srgbClr>
          </a:solidFill>
          <a:ln w="19050">
            <a:solidFill>
              <a:schemeClr val="bg1"/>
            </a:solidFill>
          </a:ln>
          <a:effectLst>
            <a:outerShdw blurRad="50800" dist="38100" dir="2700000" algn="tl" rotWithShape="0">
              <a:prstClr val="black">
                <a:alpha val="40000"/>
              </a:prstClr>
            </a:outerShdw>
          </a:effectLst>
          <a:extLst/>
        </p:spPr>
      </p:pic>
      <p:sp>
        <p:nvSpPr>
          <p:cNvPr id="48" name="Rectangle 47"/>
          <p:cNvSpPr/>
          <p:nvPr/>
        </p:nvSpPr>
        <p:spPr>
          <a:xfrm>
            <a:off x="6975779" y="4125800"/>
            <a:ext cx="1879464" cy="369332"/>
          </a:xfrm>
          <a:prstGeom prst="rect">
            <a:avLst/>
          </a:prstGeom>
          <a:effectLst>
            <a:outerShdw blurRad="50800" dist="38100" dir="2700000" algn="tl" rotWithShape="0">
              <a:prstClr val="black">
                <a:alpha val="40000"/>
              </a:prstClr>
            </a:outerShdw>
          </a:effectLst>
        </p:spPr>
        <p:txBody>
          <a:bodyPr wrap="square">
            <a:spAutoFit/>
          </a:bodyPr>
          <a:lstStyle/>
          <a:p>
            <a:pPr algn="ctr" fontAlgn="auto" hangingPunct="0">
              <a:spcBef>
                <a:spcPts val="0"/>
              </a:spcBef>
              <a:spcAft>
                <a:spcPts val="0"/>
              </a:spcAft>
            </a:pPr>
            <a:r>
              <a:rPr lang="en-GB" b="1" kern="0" dirty="0" smtClean="0">
                <a:solidFill>
                  <a:srgbClr val="FFFFFF"/>
                </a:solidFill>
                <a:effectLst>
                  <a:outerShdw blurRad="38100" dist="38100" dir="2700000" algn="tl">
                    <a:srgbClr val="000000">
                      <a:alpha val="43137"/>
                    </a:srgbClr>
                  </a:outerShdw>
                </a:effectLst>
                <a:latin typeface="Verdana"/>
                <a:ea typeface="Verdana"/>
                <a:cs typeface="Verdana"/>
                <a:sym typeface="Verdana"/>
              </a:rPr>
              <a:t>AI for EO</a:t>
            </a:r>
          </a:p>
        </p:txBody>
      </p:sp>
      <p:pic>
        <p:nvPicPr>
          <p:cNvPr id="49" name="Picture 5"/>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978219" y="2720829"/>
            <a:ext cx="1877024" cy="1419176"/>
          </a:xfrm>
          <a:prstGeom prst="roundRect">
            <a:avLst>
              <a:gd name="adj" fmla="val 8594"/>
            </a:avLst>
          </a:prstGeom>
          <a:solidFill>
            <a:srgbClr val="FFFFFF">
              <a:shade val="85000"/>
            </a:srgbClr>
          </a:solidFill>
          <a:ln w="19050">
            <a:solidFill>
              <a:schemeClr val="bg1"/>
            </a:solidFill>
          </a:ln>
          <a:effectLst>
            <a:outerShdw blurRad="50800" dist="38100" dir="2700000" algn="tl" rotWithShape="0">
              <a:prstClr val="black">
                <a:alpha val="40000"/>
              </a:prstClr>
            </a:outerShdw>
          </a:effectLst>
          <a:extLst/>
        </p:spPr>
      </p:pic>
      <p:cxnSp>
        <p:nvCxnSpPr>
          <p:cNvPr id="3" name="Straight Connector 2"/>
          <p:cNvCxnSpPr/>
          <p:nvPr/>
        </p:nvCxnSpPr>
        <p:spPr>
          <a:xfrm flipV="1">
            <a:off x="0" y="2538146"/>
            <a:ext cx="9142784" cy="762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973884" y="0"/>
            <a:ext cx="0" cy="253814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50" name="Rounded Rectangle 49"/>
          <p:cNvSpPr/>
          <p:nvPr/>
        </p:nvSpPr>
        <p:spPr>
          <a:xfrm>
            <a:off x="281883" y="1230659"/>
            <a:ext cx="8573360" cy="1104921"/>
          </a:xfrm>
          <a:prstGeom prst="roundRect">
            <a:avLst>
              <a:gd name="adj" fmla="val 6278"/>
            </a:avLst>
          </a:prstGeom>
          <a:gradFill flip="none" rotWithShape="1">
            <a:gsLst>
              <a:gs pos="35000">
                <a:srgbClr val="0070C0">
                  <a:alpha val="73000"/>
                </a:srgbClr>
              </a:gs>
              <a:gs pos="100000">
                <a:schemeClr val="accent5">
                  <a:lumMod val="75000"/>
                  <a:shade val="100000"/>
                  <a:satMod val="115000"/>
                  <a:alpha val="86000"/>
                </a:schemeClr>
              </a:gs>
            </a:gsLst>
            <a:lin ang="8100000" scaled="1"/>
            <a:tileRect/>
          </a:gra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l-GR" sz="3200" b="1" dirty="0" smtClean="0">
                <a:solidFill>
                  <a:srgbClr val="FFFFFF"/>
                </a:solidFill>
                <a:effectLst>
                  <a:outerShdw blurRad="38100" dist="38100" dir="2700000" algn="tl">
                    <a:srgbClr val="000000">
                      <a:alpha val="43137"/>
                    </a:srgbClr>
                  </a:outerShdw>
                </a:effectLst>
              </a:rPr>
              <a:t>Φ</a:t>
            </a:r>
            <a:r>
              <a:rPr lang="fr-FR" sz="3200" b="1" dirty="0">
                <a:solidFill>
                  <a:srgbClr val="FFFFFF"/>
                </a:solidFill>
                <a:effectLst>
                  <a:outerShdw blurRad="38100" dist="38100" dir="2700000" algn="tl">
                    <a:srgbClr val="000000">
                      <a:alpha val="43137"/>
                    </a:srgbClr>
                  </a:outerShdw>
                </a:effectLst>
              </a:rPr>
              <a:t>-</a:t>
            </a:r>
            <a:r>
              <a:rPr lang="fr-FR" sz="3200" b="1" dirty="0" err="1">
                <a:solidFill>
                  <a:srgbClr val="FFFFFF"/>
                </a:solidFill>
                <a:effectLst>
                  <a:outerShdw blurRad="38100" dist="38100" dir="2700000" algn="tl">
                    <a:srgbClr val="000000">
                      <a:alpha val="43137"/>
                    </a:srgbClr>
                  </a:outerShdw>
                </a:effectLst>
              </a:rPr>
              <a:t>lab</a:t>
            </a:r>
            <a:r>
              <a:rPr lang="fr-FR" sz="3200" b="1" dirty="0">
                <a:solidFill>
                  <a:srgbClr val="FFFFFF"/>
                </a:solidFill>
                <a:effectLst>
                  <a:outerShdw blurRad="38100" dist="38100" dir="2700000" algn="tl">
                    <a:srgbClr val="000000">
                      <a:alpha val="43137"/>
                    </a:srgbClr>
                  </a:outerShdw>
                </a:effectLst>
              </a:rPr>
              <a:t> </a:t>
            </a:r>
            <a:r>
              <a:rPr lang="fr-FR" sz="3200" b="1" dirty="0" smtClean="0">
                <a:solidFill>
                  <a:srgbClr val="FFFFFF"/>
                </a:solidFill>
                <a:effectLst>
                  <a:outerShdw blurRad="38100" dist="38100" dir="2700000" algn="tl">
                    <a:srgbClr val="000000">
                      <a:alpha val="43137"/>
                    </a:srgbClr>
                  </a:outerShdw>
                </a:effectLst>
              </a:rPr>
              <a:t>as </a:t>
            </a:r>
            <a:r>
              <a:rPr lang="fr-FR" sz="3200" b="1" dirty="0" err="1" smtClean="0">
                <a:solidFill>
                  <a:srgbClr val="FFFFFF"/>
                </a:solidFill>
                <a:effectLst>
                  <a:outerShdw blurRad="38100" dist="38100" dir="2700000" algn="tl">
                    <a:srgbClr val="000000">
                      <a:alpha val="43137"/>
                    </a:srgbClr>
                  </a:outerShdw>
                </a:effectLst>
              </a:rPr>
              <a:t>Catalyst</a:t>
            </a:r>
            <a:endParaRPr lang="fr-FR" sz="3200" b="1" dirty="0" smtClean="0">
              <a:solidFill>
                <a:srgbClr val="FFFFFF"/>
              </a:solidFill>
              <a:effectLst>
                <a:outerShdw blurRad="38100" dist="38100" dir="2700000" algn="tl">
                  <a:srgbClr val="000000">
                    <a:alpha val="43137"/>
                  </a:srgbClr>
                </a:outerShdw>
              </a:effectLst>
            </a:endParaRPr>
          </a:p>
          <a:p>
            <a:pPr lvl="0" algn="ctr">
              <a:defRPr/>
            </a:pPr>
            <a:endParaRPr lang="en-US" altLang="en-US" sz="300" dirty="0" smtClean="0">
              <a:solidFill>
                <a:schemeClr val="bg1"/>
              </a:solidFill>
              <a:effectLst>
                <a:outerShdw blurRad="38100" dist="38100" dir="2700000" algn="tl">
                  <a:srgbClr val="000000">
                    <a:alpha val="43137"/>
                  </a:srgbClr>
                </a:outerShdw>
              </a:effectLst>
              <a:latin typeface="Verdana" pitchFamily="34" charset="0"/>
              <a:cs typeface="Verdana" pitchFamily="34" charset="0"/>
              <a:sym typeface="Helvetica Light"/>
            </a:endParaRPr>
          </a:p>
          <a:p>
            <a:pPr lvl="0" algn="ctr">
              <a:defRPr/>
            </a:pPr>
            <a:endParaRPr lang="en-US" altLang="en-US" sz="200" dirty="0" smtClean="0">
              <a:solidFill>
                <a:schemeClr val="bg1"/>
              </a:solidFill>
              <a:effectLst>
                <a:outerShdw blurRad="38100" dist="38100" dir="2700000" algn="tl">
                  <a:srgbClr val="000000">
                    <a:alpha val="43137"/>
                  </a:srgbClr>
                </a:outerShdw>
              </a:effectLst>
              <a:latin typeface="Verdana" pitchFamily="34" charset="0"/>
              <a:cs typeface="Verdana" pitchFamily="34" charset="0"/>
              <a:sym typeface="Helvetica Light"/>
            </a:endParaRPr>
          </a:p>
          <a:p>
            <a:pPr lvl="0" algn="ctr">
              <a:defRPr/>
            </a:pPr>
            <a:r>
              <a:rPr lang="en-US" altLang="en-US" sz="2400" dirty="0" smtClean="0">
                <a:solidFill>
                  <a:schemeClr val="bg1"/>
                </a:solidFill>
                <a:effectLst>
                  <a:outerShdw blurRad="38100" dist="38100" dir="2700000" algn="tl">
                    <a:srgbClr val="000000">
                      <a:alpha val="43137"/>
                    </a:srgbClr>
                  </a:outerShdw>
                </a:effectLst>
                <a:latin typeface="Verdana" pitchFamily="34" charset="0"/>
                <a:cs typeface="Verdana" pitchFamily="34" charset="0"/>
                <a:sym typeface="Helvetica Light"/>
              </a:rPr>
              <a:t>“Introducing </a:t>
            </a:r>
            <a:r>
              <a:rPr lang="en-US" altLang="en-US" sz="2400" dirty="0">
                <a:solidFill>
                  <a:schemeClr val="bg1"/>
                </a:solidFill>
                <a:effectLst>
                  <a:outerShdw blurRad="38100" dist="38100" dir="2700000" algn="tl">
                    <a:srgbClr val="000000">
                      <a:alpha val="43137"/>
                    </a:srgbClr>
                  </a:outerShdw>
                </a:effectLst>
                <a:latin typeface="Verdana" pitchFamily="34" charset="0"/>
                <a:cs typeface="Verdana" pitchFamily="34" charset="0"/>
                <a:sym typeface="Helvetica Light"/>
              </a:rPr>
              <a:t>disruptive </a:t>
            </a:r>
            <a:r>
              <a:rPr lang="en-US" altLang="en-US" sz="2400" dirty="0" smtClean="0">
                <a:solidFill>
                  <a:schemeClr val="bg1"/>
                </a:solidFill>
                <a:effectLst>
                  <a:outerShdw blurRad="38100" dist="38100" dir="2700000" algn="tl">
                    <a:srgbClr val="000000">
                      <a:alpha val="43137"/>
                    </a:srgbClr>
                  </a:outerShdw>
                </a:effectLst>
                <a:latin typeface="Verdana" pitchFamily="34" charset="0"/>
                <a:cs typeface="Verdana" pitchFamily="34" charset="0"/>
                <a:sym typeface="Helvetica Light"/>
              </a:rPr>
              <a:t>innovation into </a:t>
            </a:r>
            <a:r>
              <a:rPr lang="en-US" altLang="en-US" sz="2400" dirty="0">
                <a:solidFill>
                  <a:schemeClr val="bg1"/>
                </a:solidFill>
                <a:effectLst>
                  <a:outerShdw blurRad="38100" dist="38100" dir="2700000" algn="tl">
                    <a:srgbClr val="000000">
                      <a:alpha val="43137"/>
                    </a:srgbClr>
                  </a:outerShdw>
                </a:effectLst>
                <a:latin typeface="Verdana" pitchFamily="34" charset="0"/>
                <a:cs typeface="Verdana" pitchFamily="34" charset="0"/>
                <a:sym typeface="Helvetica Light"/>
              </a:rPr>
              <a:t>European </a:t>
            </a:r>
            <a:r>
              <a:rPr lang="en-US" altLang="en-US" sz="2400" dirty="0" smtClean="0">
                <a:solidFill>
                  <a:schemeClr val="bg1"/>
                </a:solidFill>
                <a:effectLst>
                  <a:outerShdw blurRad="38100" dist="38100" dir="2700000" algn="tl">
                    <a:srgbClr val="000000">
                      <a:alpha val="43137"/>
                    </a:srgbClr>
                  </a:outerShdw>
                </a:effectLst>
                <a:latin typeface="Verdana" pitchFamily="34" charset="0"/>
                <a:cs typeface="Verdana" pitchFamily="34" charset="0"/>
                <a:sym typeface="Helvetica Light"/>
              </a:rPr>
              <a:t>EO”</a:t>
            </a:r>
            <a:endParaRPr lang="en-US" sz="2400" kern="0" dirty="0">
              <a:solidFill>
                <a:schemeClr val="bg1"/>
              </a:solidFill>
              <a:effectLst>
                <a:outerShdw blurRad="38100" dist="38100" dir="2700000" algn="tl">
                  <a:srgbClr val="000000">
                    <a:alpha val="43137"/>
                  </a:srgbClr>
                </a:outerShdw>
              </a:effectLst>
              <a:latin typeface="Verdana"/>
              <a:cs typeface="Verdana"/>
              <a:sym typeface="Helvetica Light"/>
            </a:endParaRPr>
          </a:p>
        </p:txBody>
      </p:sp>
    </p:spTree>
    <p:extLst>
      <p:ext uri="{BB962C8B-B14F-4D97-AF65-F5344CB8AC3E}">
        <p14:creationId xmlns:p14="http://schemas.microsoft.com/office/powerpoint/2010/main" val="3354872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950"/>
                                        <p:tgtEl>
                                          <p:spTgt spid="42"/>
                                        </p:tgtEl>
                                      </p:cBhvr>
                                    </p:animEffect>
                                    <p:anim calcmode="lin" valueType="num">
                                      <p:cBhvr>
                                        <p:cTn id="8" dur="950" fill="hold"/>
                                        <p:tgtEl>
                                          <p:spTgt spid="42"/>
                                        </p:tgtEl>
                                        <p:attrNameLst>
                                          <p:attrName>ppt_x</p:attrName>
                                        </p:attrNameLst>
                                      </p:cBhvr>
                                      <p:tavLst>
                                        <p:tav tm="0">
                                          <p:val>
                                            <p:strVal val="#ppt_x"/>
                                          </p:val>
                                        </p:tav>
                                        <p:tav tm="100000">
                                          <p:val>
                                            <p:strVal val="#ppt_x"/>
                                          </p:val>
                                        </p:tav>
                                      </p:tavLst>
                                    </p:anim>
                                    <p:anim calcmode="lin" valueType="num">
                                      <p:cBhvr>
                                        <p:cTn id="9" dur="950" fill="hold"/>
                                        <p:tgtEl>
                                          <p:spTgt spid="4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1000"/>
                                        <p:tgtEl>
                                          <p:spTgt spid="43"/>
                                        </p:tgtEl>
                                      </p:cBhvr>
                                    </p:animEffect>
                                    <p:anim calcmode="lin" valueType="num">
                                      <p:cBhvr>
                                        <p:cTn id="13" dur="1000" fill="hold"/>
                                        <p:tgtEl>
                                          <p:spTgt spid="43"/>
                                        </p:tgtEl>
                                        <p:attrNameLst>
                                          <p:attrName>ppt_x</p:attrName>
                                        </p:attrNameLst>
                                      </p:cBhvr>
                                      <p:tavLst>
                                        <p:tav tm="0">
                                          <p:val>
                                            <p:strVal val="#ppt_x"/>
                                          </p:val>
                                        </p:tav>
                                        <p:tav tm="100000">
                                          <p:val>
                                            <p:strVal val="#ppt_x"/>
                                          </p:val>
                                        </p:tav>
                                      </p:tavLst>
                                    </p:anim>
                                    <p:anim calcmode="lin" valueType="num">
                                      <p:cBhvr>
                                        <p:cTn id="14" dur="1000" fill="hold"/>
                                        <p:tgtEl>
                                          <p:spTgt spid="4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1000"/>
                                        <p:tgtEl>
                                          <p:spTgt spid="44"/>
                                        </p:tgtEl>
                                      </p:cBhvr>
                                    </p:animEffect>
                                    <p:anim calcmode="lin" valueType="num">
                                      <p:cBhvr>
                                        <p:cTn id="18" dur="1000" fill="hold"/>
                                        <p:tgtEl>
                                          <p:spTgt spid="44"/>
                                        </p:tgtEl>
                                        <p:attrNameLst>
                                          <p:attrName>ppt_x</p:attrName>
                                        </p:attrNameLst>
                                      </p:cBhvr>
                                      <p:tavLst>
                                        <p:tav tm="0">
                                          <p:val>
                                            <p:strVal val="#ppt_x"/>
                                          </p:val>
                                        </p:tav>
                                        <p:tav tm="100000">
                                          <p:val>
                                            <p:strVal val="#ppt_x"/>
                                          </p:val>
                                        </p:tav>
                                      </p:tavLst>
                                    </p:anim>
                                    <p:anim calcmode="lin" valueType="num">
                                      <p:cBhvr>
                                        <p:cTn id="19" dur="1000" fill="hold"/>
                                        <p:tgtEl>
                                          <p:spTgt spid="4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fade">
                                      <p:cBhvr>
                                        <p:cTn id="22" dur="1000"/>
                                        <p:tgtEl>
                                          <p:spTgt spid="45"/>
                                        </p:tgtEl>
                                      </p:cBhvr>
                                    </p:animEffect>
                                    <p:anim calcmode="lin" valueType="num">
                                      <p:cBhvr>
                                        <p:cTn id="23" dur="1000" fill="hold"/>
                                        <p:tgtEl>
                                          <p:spTgt spid="45"/>
                                        </p:tgtEl>
                                        <p:attrNameLst>
                                          <p:attrName>ppt_x</p:attrName>
                                        </p:attrNameLst>
                                      </p:cBhvr>
                                      <p:tavLst>
                                        <p:tav tm="0">
                                          <p:val>
                                            <p:strVal val="#ppt_x"/>
                                          </p:val>
                                        </p:tav>
                                        <p:tav tm="100000">
                                          <p:val>
                                            <p:strVal val="#ppt_x"/>
                                          </p:val>
                                        </p:tav>
                                      </p:tavLst>
                                    </p:anim>
                                    <p:anim calcmode="lin" valueType="num">
                                      <p:cBhvr>
                                        <p:cTn id="24" dur="1000" fill="hold"/>
                                        <p:tgtEl>
                                          <p:spTgt spid="4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fade">
                                      <p:cBhvr>
                                        <p:cTn id="27" dur="1000"/>
                                        <p:tgtEl>
                                          <p:spTgt spid="46"/>
                                        </p:tgtEl>
                                      </p:cBhvr>
                                    </p:animEffect>
                                    <p:anim calcmode="lin" valueType="num">
                                      <p:cBhvr>
                                        <p:cTn id="28" dur="1000" fill="hold"/>
                                        <p:tgtEl>
                                          <p:spTgt spid="46"/>
                                        </p:tgtEl>
                                        <p:attrNameLst>
                                          <p:attrName>ppt_x</p:attrName>
                                        </p:attrNameLst>
                                      </p:cBhvr>
                                      <p:tavLst>
                                        <p:tav tm="0">
                                          <p:val>
                                            <p:strVal val="#ppt_x"/>
                                          </p:val>
                                        </p:tav>
                                        <p:tav tm="100000">
                                          <p:val>
                                            <p:strVal val="#ppt_x"/>
                                          </p:val>
                                        </p:tav>
                                      </p:tavLst>
                                    </p:anim>
                                    <p:anim calcmode="lin" valueType="num">
                                      <p:cBhvr>
                                        <p:cTn id="29" dur="1000" fill="hold"/>
                                        <p:tgtEl>
                                          <p:spTgt spid="4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fade">
                                      <p:cBhvr>
                                        <p:cTn id="32" dur="1000"/>
                                        <p:tgtEl>
                                          <p:spTgt spid="47"/>
                                        </p:tgtEl>
                                      </p:cBhvr>
                                    </p:animEffect>
                                    <p:anim calcmode="lin" valueType="num">
                                      <p:cBhvr>
                                        <p:cTn id="33" dur="1000" fill="hold"/>
                                        <p:tgtEl>
                                          <p:spTgt spid="47"/>
                                        </p:tgtEl>
                                        <p:attrNameLst>
                                          <p:attrName>ppt_x</p:attrName>
                                        </p:attrNameLst>
                                      </p:cBhvr>
                                      <p:tavLst>
                                        <p:tav tm="0">
                                          <p:val>
                                            <p:strVal val="#ppt_x"/>
                                          </p:val>
                                        </p:tav>
                                        <p:tav tm="100000">
                                          <p:val>
                                            <p:strVal val="#ppt_x"/>
                                          </p:val>
                                        </p:tav>
                                      </p:tavLst>
                                    </p:anim>
                                    <p:anim calcmode="lin" valueType="num">
                                      <p:cBhvr>
                                        <p:cTn id="34" dur="1000" fill="hold"/>
                                        <p:tgtEl>
                                          <p:spTgt spid="47"/>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48"/>
                                        </p:tgtEl>
                                        <p:attrNameLst>
                                          <p:attrName>style.visibility</p:attrName>
                                        </p:attrNameLst>
                                      </p:cBhvr>
                                      <p:to>
                                        <p:strVal val="visible"/>
                                      </p:to>
                                    </p:set>
                                    <p:animEffect transition="in" filter="fade">
                                      <p:cBhvr>
                                        <p:cTn id="37" dur="1000"/>
                                        <p:tgtEl>
                                          <p:spTgt spid="48"/>
                                        </p:tgtEl>
                                      </p:cBhvr>
                                    </p:animEffect>
                                    <p:anim calcmode="lin" valueType="num">
                                      <p:cBhvr>
                                        <p:cTn id="38" dur="1000" fill="hold"/>
                                        <p:tgtEl>
                                          <p:spTgt spid="48"/>
                                        </p:tgtEl>
                                        <p:attrNameLst>
                                          <p:attrName>ppt_x</p:attrName>
                                        </p:attrNameLst>
                                      </p:cBhvr>
                                      <p:tavLst>
                                        <p:tav tm="0">
                                          <p:val>
                                            <p:strVal val="#ppt_x"/>
                                          </p:val>
                                        </p:tav>
                                        <p:tav tm="100000">
                                          <p:val>
                                            <p:strVal val="#ppt_x"/>
                                          </p:val>
                                        </p:tav>
                                      </p:tavLst>
                                    </p:anim>
                                    <p:anim calcmode="lin" valueType="num">
                                      <p:cBhvr>
                                        <p:cTn id="39" dur="1000" fill="hold"/>
                                        <p:tgtEl>
                                          <p:spTgt spid="48"/>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49"/>
                                        </p:tgtEl>
                                        <p:attrNameLst>
                                          <p:attrName>style.visibility</p:attrName>
                                        </p:attrNameLst>
                                      </p:cBhvr>
                                      <p:to>
                                        <p:strVal val="visible"/>
                                      </p:to>
                                    </p:set>
                                    <p:animEffect transition="in" filter="fade">
                                      <p:cBhvr>
                                        <p:cTn id="42" dur="1000"/>
                                        <p:tgtEl>
                                          <p:spTgt spid="49"/>
                                        </p:tgtEl>
                                      </p:cBhvr>
                                    </p:animEffect>
                                    <p:anim calcmode="lin" valueType="num">
                                      <p:cBhvr>
                                        <p:cTn id="43" dur="1000" fill="hold"/>
                                        <p:tgtEl>
                                          <p:spTgt spid="49"/>
                                        </p:tgtEl>
                                        <p:attrNameLst>
                                          <p:attrName>ppt_x</p:attrName>
                                        </p:attrNameLst>
                                      </p:cBhvr>
                                      <p:tavLst>
                                        <p:tav tm="0">
                                          <p:val>
                                            <p:strVal val="#ppt_x"/>
                                          </p:val>
                                        </p:tav>
                                        <p:tav tm="100000">
                                          <p:val>
                                            <p:strVal val="#ppt_x"/>
                                          </p:val>
                                        </p:tav>
                                      </p:tavLst>
                                    </p:anim>
                                    <p:anim calcmode="lin" valueType="num">
                                      <p:cBhvr>
                                        <p:cTn id="44" dur="1000" fill="hold"/>
                                        <p:tgtEl>
                                          <p:spTgt spid="49"/>
                                        </p:tgtEl>
                                        <p:attrNameLst>
                                          <p:attrName>ppt_y</p:attrName>
                                        </p:attrNameLst>
                                      </p:cBhvr>
                                      <p:tavLst>
                                        <p:tav tm="0">
                                          <p:val>
                                            <p:strVal val="#ppt_y+.1"/>
                                          </p:val>
                                        </p:tav>
                                        <p:tav tm="100000">
                                          <p:val>
                                            <p:strVal val="#ppt_y"/>
                                          </p:val>
                                        </p:tav>
                                      </p:tavLst>
                                    </p:anim>
                                  </p:childTnLst>
                                </p:cTn>
                              </p:par>
                            </p:childTnLst>
                          </p:cTn>
                        </p:par>
                        <p:par>
                          <p:cTn id="45" fill="hold">
                            <p:stCondLst>
                              <p:cond delay="1000"/>
                            </p:stCondLst>
                            <p:childTnLst>
                              <p:par>
                                <p:cTn id="46" presetID="42" presetClass="entr" presetSubtype="0" fill="hold" grpId="0" nodeType="afterEffect">
                                  <p:stCondLst>
                                    <p:cond delay="50"/>
                                  </p:stCondLst>
                                  <p:childTnLst>
                                    <p:set>
                                      <p:cBhvr>
                                        <p:cTn id="47" dur="1" fill="hold">
                                          <p:stCondLst>
                                            <p:cond delay="0"/>
                                          </p:stCondLst>
                                        </p:cTn>
                                        <p:tgtEl>
                                          <p:spTgt spid="50"/>
                                        </p:tgtEl>
                                        <p:attrNameLst>
                                          <p:attrName>style.visibility</p:attrName>
                                        </p:attrNameLst>
                                      </p:cBhvr>
                                      <p:to>
                                        <p:strVal val="visible"/>
                                      </p:to>
                                    </p:set>
                                    <p:animEffect transition="in" filter="fade">
                                      <p:cBhvr>
                                        <p:cTn id="48" dur="1000"/>
                                        <p:tgtEl>
                                          <p:spTgt spid="50"/>
                                        </p:tgtEl>
                                      </p:cBhvr>
                                    </p:animEffect>
                                    <p:anim calcmode="lin" valueType="num">
                                      <p:cBhvr>
                                        <p:cTn id="49" dur="1000" fill="hold"/>
                                        <p:tgtEl>
                                          <p:spTgt spid="50"/>
                                        </p:tgtEl>
                                        <p:attrNameLst>
                                          <p:attrName>ppt_x</p:attrName>
                                        </p:attrNameLst>
                                      </p:cBhvr>
                                      <p:tavLst>
                                        <p:tav tm="0">
                                          <p:val>
                                            <p:strVal val="#ppt_x"/>
                                          </p:val>
                                        </p:tav>
                                        <p:tav tm="100000">
                                          <p:val>
                                            <p:strVal val="#ppt_x"/>
                                          </p:val>
                                        </p:tav>
                                      </p:tavLst>
                                    </p:anim>
                                    <p:anim calcmode="lin" valueType="num">
                                      <p:cBhvr>
                                        <p:cTn id="50"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4" grpId="0"/>
      <p:bldP spid="48" grpId="0"/>
      <p:bldP spid="5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17_ESA Presentation">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11.xml><?xml version="1.0" encoding="utf-8"?>
<a:theme xmlns:a="http://schemas.openxmlformats.org/drawingml/2006/main" name="8_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NEW ESA Presentation 16-9_Slovenia.potx" id="{B4B7490A-53FE-4E20-AAB8-88372E67B561}" vid="{BCEB71B1-FD63-4BD6-B008-F7DFC94BF6F7}"/>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6_ESA Presentation">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3.xml><?xml version="1.0" encoding="utf-8"?>
<a:theme xmlns:a="http://schemas.openxmlformats.org/drawingml/2006/main" name="8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4.xml><?xml version="1.0" encoding="utf-8"?>
<a:theme xmlns:a="http://schemas.openxmlformats.org/drawingml/2006/main" name="12_ESA Presentation">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5.xml><?xml version="1.0" encoding="utf-8"?>
<a:theme xmlns:a="http://schemas.openxmlformats.org/drawingml/2006/main" name="19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6.xml><?xml version="1.0" encoding="utf-8"?>
<a:theme xmlns:a="http://schemas.openxmlformats.org/drawingml/2006/main" name="20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7.xml><?xml version="1.0" encoding="utf-8"?>
<a:theme xmlns:a="http://schemas.openxmlformats.org/drawingml/2006/main" name="28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8.xml><?xml version="1.0" encoding="utf-8"?>
<a:theme xmlns:a="http://schemas.openxmlformats.org/drawingml/2006/main" name="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9.xml><?xml version="1.0" encoding="utf-8"?>
<a:theme xmlns:a="http://schemas.openxmlformats.org/drawingml/2006/main" name="ESA_NEW_PPT_Proposal-A_16x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docProps/app.xml><?xml version="1.0" encoding="utf-8"?>
<Properties xmlns="http://schemas.openxmlformats.org/officeDocument/2006/extended-properties" xmlns:vt="http://schemas.openxmlformats.org/officeDocument/2006/docPropsVTypes">
  <TotalTime>85</TotalTime>
  <Words>792</Words>
  <Application>Microsoft Office PowerPoint</Application>
  <PresentationFormat>On-screen Show (16:9)</PresentationFormat>
  <Paragraphs>114</Paragraphs>
  <Slides>11</Slides>
  <Notes>10</Notes>
  <HiddenSlides>0</HiddenSlides>
  <MMClips>0</MMClips>
  <ScaleCrop>false</ScaleCrop>
  <HeadingPairs>
    <vt:vector size="6" baseType="variant">
      <vt:variant>
        <vt:lpstr>Fonts Used</vt:lpstr>
      </vt:variant>
      <vt:variant>
        <vt:i4>10</vt:i4>
      </vt:variant>
      <vt:variant>
        <vt:lpstr>Theme</vt:lpstr>
      </vt:variant>
      <vt:variant>
        <vt:i4>11</vt:i4>
      </vt:variant>
      <vt:variant>
        <vt:lpstr>Slide Titles</vt:lpstr>
      </vt:variant>
      <vt:variant>
        <vt:i4>11</vt:i4>
      </vt:variant>
    </vt:vector>
  </HeadingPairs>
  <TitlesOfParts>
    <vt:vector size="32" baseType="lpstr">
      <vt:lpstr>MS PGothic</vt:lpstr>
      <vt:lpstr>Arial</vt:lpstr>
      <vt:lpstr>Arial Bold</vt:lpstr>
      <vt:lpstr>Calibri</vt:lpstr>
      <vt:lpstr>Droid Serif</vt:lpstr>
      <vt:lpstr>Helvetica</vt:lpstr>
      <vt:lpstr>Helvetica Light</vt:lpstr>
      <vt:lpstr>NotesEsa</vt:lpstr>
      <vt:lpstr>Times New Roman</vt:lpstr>
      <vt:lpstr>Verdana</vt:lpstr>
      <vt:lpstr>Office Theme</vt:lpstr>
      <vt:lpstr>26_ESA Presentation</vt:lpstr>
      <vt:lpstr>8_NEW ESA Presentation 16-9</vt:lpstr>
      <vt:lpstr>12_ESA Presentation</vt:lpstr>
      <vt:lpstr>19_NEW ESA Presentation 16-9</vt:lpstr>
      <vt:lpstr>20_NEW ESA Presentation 16-9</vt:lpstr>
      <vt:lpstr>28_NEW ESA Presentation 16-9</vt:lpstr>
      <vt:lpstr>NEW ESA Presentation 16-9</vt:lpstr>
      <vt:lpstr>ESA_NEW_PPT_Proposal-A_16x9</vt:lpstr>
      <vt:lpstr>17_ESA Presentation</vt:lpstr>
      <vt:lpstr>8_ESA Presentation 16-9</vt:lpstr>
      <vt:lpstr>PowerPoint Presentation</vt:lpstr>
      <vt:lpstr>Sentinel-3B Launch </vt:lpstr>
      <vt:lpstr>PowerPoint Presentation</vt:lpstr>
      <vt:lpstr>PowerPoint Presentation</vt:lpstr>
      <vt:lpstr>Nitrogen Dioxide from Sentinel-5P</vt:lpstr>
      <vt:lpstr>Palu Earthquake</vt:lpstr>
      <vt:lpstr>PowerPoint Presentation</vt:lpstr>
      <vt:lpstr>New EO Challenges and Trends</vt:lpstr>
      <vt:lpstr>PowerPoint Presentation</vt:lpstr>
      <vt:lpstr>PowerPoint Presentation</vt:lpstr>
      <vt:lpstr>PowerPoint Presentation</vt:lpstr>
    </vt:vector>
  </TitlesOfParts>
  <Company>ESA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Pascal Lecomte</dc:creator>
  <cp:lastModifiedBy>Ivan Petiteville</cp:lastModifiedBy>
  <cp:revision>52</cp:revision>
  <cp:lastPrinted>2016-11-11T04:37:28Z</cp:lastPrinted>
  <dcterms:created xsi:type="dcterms:W3CDTF">2016-11-10T19:18:14Z</dcterms:created>
  <dcterms:modified xsi:type="dcterms:W3CDTF">2018-10-17T15:47:10Z</dcterms:modified>
</cp:coreProperties>
</file>