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jpg-large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9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0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5" r:id="rId3"/>
    <p:sldMasterId id="2147483676" r:id="rId4"/>
    <p:sldMasterId id="2147483687" r:id="rId5"/>
    <p:sldMasterId id="2147483698" r:id="rId6"/>
    <p:sldMasterId id="2147483709" r:id="rId7"/>
    <p:sldMasterId id="2147483720" r:id="rId8"/>
    <p:sldMasterId id="2147483731" r:id="rId9"/>
    <p:sldMasterId id="2147483741" r:id="rId10"/>
    <p:sldMasterId id="2147483752" r:id="rId11"/>
  </p:sldMasterIdLst>
  <p:notesMasterIdLst>
    <p:notesMasterId r:id="rId24"/>
  </p:notesMasterIdLst>
  <p:sldIdLst>
    <p:sldId id="256" r:id="rId12"/>
    <p:sldId id="276" r:id="rId13"/>
    <p:sldId id="279" r:id="rId14"/>
    <p:sldId id="260" r:id="rId15"/>
    <p:sldId id="274" r:id="rId16"/>
    <p:sldId id="284" r:id="rId17"/>
    <p:sldId id="261" r:id="rId18"/>
    <p:sldId id="286" r:id="rId19"/>
    <p:sldId id="287" r:id="rId20"/>
    <p:sldId id="285" r:id="rId21"/>
    <p:sldId id="268" r:id="rId22"/>
    <p:sldId id="275" r:id="rId2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75826" autoAdjust="0"/>
  </p:normalViewPr>
  <p:slideViewPr>
    <p:cSldViewPr snapToGrid="0" snapToObjects="1" showGuides="1">
      <p:cViewPr varScale="1">
        <p:scale>
          <a:sx n="89" d="100"/>
          <a:sy n="89" d="100"/>
        </p:scale>
        <p:origin x="950" y="53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07256F-CE19-B045-966B-849EA7F16953}" type="datetimeFigureOut">
              <a:rPr lang="en-US" smtClean="0"/>
              <a:t>10/10/2018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11BCD-6F5B-C84D-8005-0C8CF2D2BA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541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11BCD-6F5B-C84D-8005-0C8CF2D2BA5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44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ESA’s Role:</a:t>
            </a:r>
          </a:p>
          <a:p>
            <a:pPr marL="266700" marR="0" lvl="0" indent="-266700" defTabSz="91422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>
                  <a:outerShdw blurRad="50800" dist="38100" dir="768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Verdana"/>
                <a:cs typeface="Arial"/>
              </a:rPr>
              <a:t>By preparing, developing and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>
                  <a:outerShdw blurRad="50800" dist="38100" dir="768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Verdana"/>
                <a:cs typeface="Arial"/>
              </a:rPr>
              <a:t> exploiting the promising EO architectures, technologies &amp; missions of tomorrow</a:t>
            </a:r>
          </a:p>
          <a:p>
            <a:pPr marL="266700" marR="0" lvl="0" indent="-266700" defTabSz="91422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smtClean="0">
                <a:solidFill>
                  <a:srgbClr val="FFFFFF"/>
                </a:solidFill>
                <a:latin typeface="Verdana"/>
              </a:rPr>
              <a:t>By aligning user needs and a roadmap based upon structured dialogue with European EO stakeholders</a:t>
            </a:r>
            <a:endParaRPr kumimoji="0" lang="en-GB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827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F57D7-2670-4E78-96DD-D9B228051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8827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157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9458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sz="1200" b="1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Sentinel-3B</a:t>
            </a:r>
            <a:endParaRPr lang="en-GB" sz="1200" b="1" kern="1200" dirty="0" smtClean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The seventh Sentinel, Sentinel-3B, has been launched from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Plesetzk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on 25 April to form the third Sentinel pair in orbit together with its twin satellite Sentinel-3A. Following a perfect launch, an excellent separation from Breeze and a prompt signal acquisition from Kiruna, Sentinel-3B keeps performing very well in orbit.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200" kern="1200" dirty="0" smtClean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1200" b="1" kern="120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Aeolus</a:t>
            </a:r>
            <a:endParaRPr lang="fr-FR" sz="1200" b="1" kern="1200" dirty="0" smtClean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  <a:p>
            <a:pPr marL="180975" marR="0" lvl="0" indent="-180975" algn="l" defTabSz="307754" rtl="0" eaLnBrk="1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  <a:sym typeface="Helvetica Light"/>
              </a:rPr>
              <a:t>First wind LIDAR</a:t>
            </a:r>
            <a:r>
              <a:rPr lang="en-US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sym typeface="Helvetica Light"/>
              </a:rPr>
              <a:t>– NWP impact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/>
              <a:ea typeface="+mn-ea"/>
              <a:cs typeface="+mn-cs"/>
              <a:sym typeface="Helvetica Light"/>
            </a:endParaRPr>
          </a:p>
          <a:p>
            <a:pPr marL="180975" marR="0" lvl="0" indent="-180975" algn="l" defTabSz="307754" rtl="0" eaLnBrk="1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  <a:sym typeface="Helvetica Light"/>
              </a:rPr>
              <a:t>Laser switched on successfully!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/>
              <a:ea typeface="+mn-ea"/>
              <a:cs typeface="+mn-cs"/>
              <a:sym typeface="Helvetica Light"/>
            </a:endParaRPr>
          </a:p>
          <a:p>
            <a:pPr marL="180975" marR="0" lvl="0" indent="-180975" algn="l" defTabSz="307754" rtl="0" eaLnBrk="1" fontAlgn="auto" latinLnBrk="0" hangingPunct="0">
              <a:lnSpc>
                <a:spcPct val="10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  <a:sym typeface="Helvetica Light"/>
              </a:rPr>
              <a:t>Ingestion into NWP from early 2019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562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4463" y="739775"/>
            <a:ext cx="6569075" cy="3695700"/>
          </a:xfrm>
          <a:ln/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spcBef>
                <a:spcPct val="20000"/>
              </a:spcBef>
              <a:buFont typeface="Wingdings" pitchFamily="2" charset="2"/>
              <a:buNone/>
            </a:pPr>
            <a:r>
              <a:rPr lang="de-DE" altLang="en-US" b="0" dirty="0" smtClean="0">
                <a:cs typeface="Times New Roman" pitchFamily="18" charset="0"/>
              </a:rPr>
              <a:t>Green = </a:t>
            </a:r>
            <a:r>
              <a:rPr lang="de-DE" altLang="en-US" b="0" dirty="0" err="1" smtClean="0">
                <a:cs typeface="Times New Roman" pitchFamily="18" charset="0"/>
              </a:rPr>
              <a:t>launched</a:t>
            </a:r>
            <a:endParaRPr lang="de-DE" altLang="en-US" b="0" dirty="0" smtClean="0">
              <a:cs typeface="Times New Roman" pitchFamily="18" charset="0"/>
            </a:endParaRPr>
          </a:p>
          <a:p>
            <a:pPr marL="0" indent="0">
              <a:spcBef>
                <a:spcPct val="20000"/>
              </a:spcBef>
              <a:buFont typeface="Wingdings" pitchFamily="2" charset="2"/>
              <a:buNone/>
            </a:pPr>
            <a:r>
              <a:rPr lang="de-DE" altLang="en-US" b="0" dirty="0" smtClean="0">
                <a:cs typeface="Times New Roman" pitchFamily="18" charset="0"/>
              </a:rPr>
              <a:t>Blue</a:t>
            </a:r>
            <a:r>
              <a:rPr lang="de-DE" altLang="en-US" b="0" baseline="0" dirty="0" smtClean="0">
                <a:cs typeface="Times New Roman" pitchFamily="18" charset="0"/>
              </a:rPr>
              <a:t> = </a:t>
            </a:r>
            <a:r>
              <a:rPr lang="de-DE" altLang="en-US" b="0" baseline="0" dirty="0" err="1" smtClean="0">
                <a:cs typeface="Times New Roman" pitchFamily="18" charset="0"/>
              </a:rPr>
              <a:t>under</a:t>
            </a:r>
            <a:r>
              <a:rPr lang="de-DE" altLang="en-US" b="0" baseline="0" dirty="0" smtClean="0">
                <a:cs typeface="Times New Roman" pitchFamily="18" charset="0"/>
              </a:rPr>
              <a:t> </a:t>
            </a:r>
            <a:r>
              <a:rPr lang="de-DE" altLang="en-US" b="0" baseline="0" dirty="0" err="1" smtClean="0">
                <a:cs typeface="Times New Roman" pitchFamily="18" charset="0"/>
              </a:rPr>
              <a:t>development</a:t>
            </a:r>
            <a:r>
              <a:rPr lang="de-DE" altLang="en-US" b="0" baseline="0" dirty="0" smtClean="0">
                <a:cs typeface="Times New Roman" pitchFamily="18" charset="0"/>
              </a:rPr>
              <a:t> / </a:t>
            </a:r>
            <a:r>
              <a:rPr lang="de-DE" altLang="en-US" b="0" baseline="0" dirty="0" err="1" smtClean="0">
                <a:cs typeface="Times New Roman" pitchFamily="18" charset="0"/>
              </a:rPr>
              <a:t>to</a:t>
            </a:r>
            <a:r>
              <a:rPr lang="de-DE" altLang="en-US" b="0" baseline="0" dirty="0" smtClean="0">
                <a:cs typeface="Times New Roman" pitchFamily="18" charset="0"/>
              </a:rPr>
              <a:t> </a:t>
            </a:r>
            <a:r>
              <a:rPr lang="de-DE" altLang="en-US" b="0" baseline="0" dirty="0" err="1" smtClean="0">
                <a:cs typeface="Times New Roman" pitchFamily="18" charset="0"/>
              </a:rPr>
              <a:t>be</a:t>
            </a:r>
            <a:r>
              <a:rPr lang="de-DE" altLang="en-US" b="0" baseline="0" dirty="0" smtClean="0">
                <a:cs typeface="Times New Roman" pitchFamily="18" charset="0"/>
              </a:rPr>
              <a:t> </a:t>
            </a:r>
            <a:r>
              <a:rPr lang="de-DE" altLang="en-US" b="0" baseline="0" dirty="0" err="1" smtClean="0">
                <a:cs typeface="Times New Roman" pitchFamily="18" charset="0"/>
              </a:rPr>
              <a:t>developed</a:t>
            </a:r>
            <a:endParaRPr lang="de-DE" altLang="en-US" b="0" dirty="0" smtClean="0">
              <a:cs typeface="Times New Roman" pitchFamily="18" charset="0"/>
            </a:endParaRPr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2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862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862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862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862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862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862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862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862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3A6DFB-C0BF-4D3E-AAB2-1A118FFC2FCD}" type="slidenum">
              <a: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1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846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 smtClean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49689" y="9429672"/>
            <a:ext cx="2946400" cy="49696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8827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F57D7-2670-4E78-96DD-D9B228051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8827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667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Sentinel-5P tropospheric nitrogen dioxide measurements over Europe, Africa, Middle East, and India from April 2018 (averaged) are shown here.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Air pollution emitted by big cities and shipping lanes is clearly visible.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Launched in October 2017, Sentinel-5P is part of a fleet of satellites central to Copernicus, Europe’s environmental monitoring programme.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a resolution of up to 7 x 3.5 km, Sentinel-5P’s Tropomi instrument can detect air pollution over individual cities.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Tropomi also has the capacity to locate where pollutants are being emitted, effectively identifying pollution hotspots.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11BCD-6F5B-C84D-8005-0C8CF2D2BA5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887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image / map based upon Sentinel-2 data show the horizontal displacement around the town of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Indonesian Island of Sulawesi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displacement is a result from the Earthquake that hit the island on 2 October 2018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areas on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map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below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black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fault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line, have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shifted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northwards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(right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north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map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blue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areas,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above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black line, have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shifted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southwards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at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parts up to 4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meters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resulting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energy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shifting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land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caused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tsunami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killed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thousands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people and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destructed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parts of the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coastline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towns</a:t>
            </a:r>
            <a:r>
              <a:rPr lang="fr-FR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villages 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the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island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map is a product of the TEP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geohazards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947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dirty="0" smtClean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49689" y="9429672"/>
            <a:ext cx="2946400" cy="49696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8827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F57D7-2670-4E78-96DD-D9B228051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8827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71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sz="14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anose="02020603050405020304" pitchFamily="18" charset="0"/>
                <a:cs typeface="+mn-cs"/>
              </a:rPr>
              <a:t>Kick-Off &amp; Progress</a:t>
            </a:r>
            <a:endParaRPr lang="en-GB" sz="12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Times New Roman" panose="02020603050405020304" pitchFamily="18" charset="0"/>
              <a:cs typeface="+mn-cs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anose="02020603050405020304" pitchFamily="18" charset="0"/>
                <a:cs typeface="+mn-cs"/>
              </a:rPr>
              <a:t>Potential Sentinel expansion system study activities initiated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anose="02020603050405020304" pitchFamily="18" charset="0"/>
                <a:cs typeface="+mn-cs"/>
              </a:rPr>
              <a:t>End-to-end performance simulation campaigns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anose="02020603050405020304" pitchFamily="18" charset="0"/>
                <a:cs typeface="+mn-cs"/>
              </a:rPr>
              <a:t>Scientific studies in support of mission requirements definition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anose="02020603050405020304" pitchFamily="18" charset="0"/>
                <a:cs typeface="+mn-cs"/>
              </a:rPr>
              <a:t>Pre-developments of most critical technologies. </a:t>
            </a:r>
          </a:p>
          <a:p>
            <a:pPr>
              <a:spcAft>
                <a:spcPts val="600"/>
              </a:spcAft>
            </a:pPr>
            <a:endParaRPr lang="en-US" sz="1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600"/>
              </a:spcAft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Copernicus Long Term Scenario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new spacecraft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new mission domains: </a:t>
            </a:r>
            <a:r>
              <a:rPr lang="en-GB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en-GB" baseline="-25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GB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imaging spectrometry, thermal / hyperspectral / microwave imaging, etc.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Integration of NewSpace and national mission data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Sophisticated, operational data access </a:t>
            </a:r>
          </a:p>
          <a:p>
            <a:pPr marL="342900" indent="-342900">
              <a:buFontTx/>
              <a:buChar char="-"/>
            </a:pPr>
            <a:endParaRPr lang="en-US" sz="14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 Estimate for Space: 8 Bn Euro (EU MFF + ESA CM)</a:t>
            </a:r>
          </a:p>
          <a:p>
            <a:endParaRPr lang="en-US" sz="105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CM19 proposal: 1,4 bn Euro (+0,6 bn at CM22/25)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 smtClean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827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F57D7-2670-4E78-96DD-D9B228051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8827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615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To this effect, ESA is currently working with the EC on a CO2 monitoring capability</a:t>
            </a:r>
            <a:r>
              <a:rPr lang="en-US" sz="1200" b="1" i="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as part of the Sentinel Expansion of Copernicus.</a:t>
            </a:r>
            <a:endParaRPr lang="en-US" sz="1200" b="1" i="0" kern="1200" dirty="0" smtClean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 b="1" i="0" kern="1200" dirty="0" smtClean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Auxiliary</a:t>
            </a:r>
            <a:r>
              <a:rPr lang="en-US" sz="1200" b="1" i="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Data through NO2:</a:t>
            </a:r>
            <a:endParaRPr lang="en-US" sz="1200" b="1" i="0" kern="1200" dirty="0" smtClean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In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addition, there will be use of NO2 plumes measurements as auxiliary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These NO2 measurements of plume location, height will help to correct for inversion of wind field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This will yield more and better CO2 emission estimates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kern="1200" baseline="0" dirty="0" smtClean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1" i="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NO2 requirements: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Spatial sampling 4km2 (same as for CO2)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NO2 precision: 1-2.10^15 molecules / cm2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b="0" i="0" kern="1200" baseline="0" dirty="0" smtClean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+ Multi-angle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polarimeter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for light path correction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+ Cloud imaging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827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F57D7-2670-4E78-96DD-D9B228051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8827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749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image" Target="../media/image5.png"/><Relationship Id="rId21" Type="http://schemas.openxmlformats.org/officeDocument/2006/relationships/image" Target="../media/image54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2" Type="http://schemas.openxmlformats.org/officeDocument/2006/relationships/image" Target="../media/image70.jpe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29" Type="http://schemas.openxmlformats.org/officeDocument/2006/relationships/image" Target="../media/image62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5" Type="http://schemas.openxmlformats.org/officeDocument/2006/relationships/image" Target="../media/image65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10" Type="http://schemas.openxmlformats.org/officeDocument/2006/relationships/image" Target="../media/image12.png"/><Relationship Id="rId19" Type="http://schemas.openxmlformats.org/officeDocument/2006/relationships/image" Target="../media/image52.png"/><Relationship Id="rId4" Type="http://schemas.openxmlformats.org/officeDocument/2006/relationships/image" Target="../media/image64.png"/><Relationship Id="rId9" Type="http://schemas.openxmlformats.org/officeDocument/2006/relationships/image" Target="../media/image43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png"/></Relationships>
</file>

<file path=ppt/slideLayouts/_rels/slideLayout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image" Target="../media/image5.png"/><Relationship Id="rId21" Type="http://schemas.openxmlformats.org/officeDocument/2006/relationships/image" Target="../media/image54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2" Type="http://schemas.openxmlformats.org/officeDocument/2006/relationships/image" Target="../media/image71.jpe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29" Type="http://schemas.openxmlformats.org/officeDocument/2006/relationships/image" Target="../media/image62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5" Type="http://schemas.openxmlformats.org/officeDocument/2006/relationships/image" Target="../media/image65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10" Type="http://schemas.openxmlformats.org/officeDocument/2006/relationships/image" Target="../media/image12.png"/><Relationship Id="rId19" Type="http://schemas.openxmlformats.org/officeDocument/2006/relationships/image" Target="../media/image52.png"/><Relationship Id="rId4" Type="http://schemas.openxmlformats.org/officeDocument/2006/relationships/image" Target="../media/image64.png"/><Relationship Id="rId9" Type="http://schemas.openxmlformats.org/officeDocument/2006/relationships/image" Target="../media/image43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png"/></Relationships>
</file>

<file path=ppt/slideLayouts/_rels/slideLayout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image" Target="../media/image5.png"/><Relationship Id="rId21" Type="http://schemas.openxmlformats.org/officeDocument/2006/relationships/image" Target="../media/image54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73.png"/><Relationship Id="rId2" Type="http://schemas.openxmlformats.org/officeDocument/2006/relationships/image" Target="../media/image72.jpe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29" Type="http://schemas.openxmlformats.org/officeDocument/2006/relationships/image" Target="../media/image3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5" Type="http://schemas.openxmlformats.org/officeDocument/2006/relationships/image" Target="../media/image64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74.png"/><Relationship Id="rId10" Type="http://schemas.openxmlformats.org/officeDocument/2006/relationships/image" Target="../media/image12.png"/><Relationship Id="rId19" Type="http://schemas.openxmlformats.org/officeDocument/2006/relationships/image" Target="../media/image52.png"/><Relationship Id="rId4" Type="http://schemas.openxmlformats.org/officeDocument/2006/relationships/image" Target="../media/image65.png"/><Relationship Id="rId9" Type="http://schemas.openxmlformats.org/officeDocument/2006/relationships/image" Target="../media/image43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png"/></Relationships>
</file>

<file path=ppt/slideLayouts/_rels/slideLayout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image" Target="../media/image5.png"/><Relationship Id="rId21" Type="http://schemas.openxmlformats.org/officeDocument/2006/relationships/image" Target="../media/image54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2" Type="http://schemas.openxmlformats.org/officeDocument/2006/relationships/image" Target="../media/image75.pn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29" Type="http://schemas.openxmlformats.org/officeDocument/2006/relationships/image" Target="../media/image62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5" Type="http://schemas.openxmlformats.org/officeDocument/2006/relationships/image" Target="../media/image65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10" Type="http://schemas.openxmlformats.org/officeDocument/2006/relationships/image" Target="../media/image12.png"/><Relationship Id="rId19" Type="http://schemas.openxmlformats.org/officeDocument/2006/relationships/image" Target="../media/image52.png"/><Relationship Id="rId4" Type="http://schemas.openxmlformats.org/officeDocument/2006/relationships/image" Target="../media/image64.png"/><Relationship Id="rId9" Type="http://schemas.openxmlformats.org/officeDocument/2006/relationships/image" Target="../media/image43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png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26" Type="http://schemas.openxmlformats.org/officeDocument/2006/relationships/image" Target="../media/image57.png"/><Relationship Id="rId3" Type="http://schemas.openxmlformats.org/officeDocument/2006/relationships/image" Target="../media/image75.png"/><Relationship Id="rId21" Type="http://schemas.openxmlformats.org/officeDocument/2006/relationships/image" Target="../media/image52.png"/><Relationship Id="rId7" Type="http://schemas.openxmlformats.org/officeDocument/2006/relationships/image" Target="../media/image65.png"/><Relationship Id="rId12" Type="http://schemas.openxmlformats.org/officeDocument/2006/relationships/image" Target="../media/image12.png"/><Relationship Id="rId17" Type="http://schemas.openxmlformats.org/officeDocument/2006/relationships/image" Target="../media/image48.png"/><Relationship Id="rId25" Type="http://schemas.openxmlformats.org/officeDocument/2006/relationships/image" Target="../media/image56.png"/><Relationship Id="rId2" Type="http://schemas.openxmlformats.org/officeDocument/2006/relationships/image" Target="../media/image68.png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29" Type="http://schemas.openxmlformats.org/officeDocument/2006/relationships/image" Target="../media/image60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64.png"/><Relationship Id="rId11" Type="http://schemas.openxmlformats.org/officeDocument/2006/relationships/image" Target="../media/image43.png"/><Relationship Id="rId24" Type="http://schemas.openxmlformats.org/officeDocument/2006/relationships/image" Target="../media/image55.png"/><Relationship Id="rId5" Type="http://schemas.openxmlformats.org/officeDocument/2006/relationships/image" Target="../media/image76.jpeg"/><Relationship Id="rId15" Type="http://schemas.openxmlformats.org/officeDocument/2006/relationships/image" Target="../media/image46.png"/><Relationship Id="rId23" Type="http://schemas.openxmlformats.org/officeDocument/2006/relationships/image" Target="../media/image54.png"/><Relationship Id="rId28" Type="http://schemas.openxmlformats.org/officeDocument/2006/relationships/image" Target="../media/image59.png"/><Relationship Id="rId10" Type="http://schemas.openxmlformats.org/officeDocument/2006/relationships/image" Target="../media/image42.png"/><Relationship Id="rId19" Type="http://schemas.openxmlformats.org/officeDocument/2006/relationships/image" Target="../media/image50.png"/><Relationship Id="rId31" Type="http://schemas.openxmlformats.org/officeDocument/2006/relationships/image" Target="../media/image62.png"/><Relationship Id="rId4" Type="http://schemas.openxmlformats.org/officeDocument/2006/relationships/image" Target="../media/image5.png"/><Relationship Id="rId9" Type="http://schemas.openxmlformats.org/officeDocument/2006/relationships/image" Target="../media/image41.png"/><Relationship Id="rId14" Type="http://schemas.openxmlformats.org/officeDocument/2006/relationships/image" Target="../media/image45.png"/><Relationship Id="rId22" Type="http://schemas.openxmlformats.org/officeDocument/2006/relationships/image" Target="../media/image53.png"/><Relationship Id="rId27" Type="http://schemas.openxmlformats.org/officeDocument/2006/relationships/image" Target="../media/image58.png"/><Relationship Id="rId30" Type="http://schemas.openxmlformats.org/officeDocument/2006/relationships/image" Target="../media/image61.png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80.png"/><Relationship Id="rId3" Type="http://schemas.openxmlformats.org/officeDocument/2006/relationships/image" Target="../media/image5.png"/><Relationship Id="rId21" Type="http://schemas.openxmlformats.org/officeDocument/2006/relationships/image" Target="../media/image56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2" Type="http://schemas.openxmlformats.org/officeDocument/2006/relationships/image" Target="../media/image77.jpe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8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5" Type="http://schemas.openxmlformats.org/officeDocument/2006/relationships/image" Target="../media/image41.png"/><Relationship Id="rId15" Type="http://schemas.openxmlformats.org/officeDocument/2006/relationships/image" Target="../media/image50.png"/><Relationship Id="rId23" Type="http://schemas.openxmlformats.org/officeDocument/2006/relationships/image" Target="../media/image79.png"/><Relationship Id="rId28" Type="http://schemas.openxmlformats.org/officeDocument/2006/relationships/image" Target="../media/image64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5.png"/></Relationships>
</file>

<file path=ppt/slideLayouts/_rels/slideLayout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60.png"/><Relationship Id="rId3" Type="http://schemas.openxmlformats.org/officeDocument/2006/relationships/image" Target="../media/image37.png"/><Relationship Id="rId21" Type="http://schemas.openxmlformats.org/officeDocument/2006/relationships/image" Target="../media/image55.png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2" Type="http://schemas.openxmlformats.org/officeDocument/2006/relationships/image" Target="../media/image36.jpe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24" Type="http://schemas.openxmlformats.org/officeDocument/2006/relationships/image" Target="../media/image58.png"/><Relationship Id="rId5" Type="http://schemas.openxmlformats.org/officeDocument/2006/relationships/image" Target="../media/image40.pn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28" Type="http://schemas.openxmlformats.org/officeDocument/2006/relationships/image" Target="../media/image62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12.png"/><Relationship Id="rId14" Type="http://schemas.openxmlformats.org/officeDocument/2006/relationships/image" Target="../media/image48.png"/><Relationship Id="rId22" Type="http://schemas.openxmlformats.org/officeDocument/2006/relationships/image" Target="../media/image56.png"/><Relationship Id="rId27" Type="http://schemas.openxmlformats.org/officeDocument/2006/relationships/image" Target="../media/image61.png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33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image" Target="../media/image32.jpe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4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37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image" Target="../media/image36.jpe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38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37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image" Target="../media/image36.jpe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37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image" Target="../media/image36.jpe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38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37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image" Target="../media/image36.jpe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38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37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image" Target="../media/image36.jpe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38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37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image" Target="../media/image36.jpe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38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image" Target="../media/image37.png"/><Relationship Id="rId21" Type="http://schemas.openxmlformats.org/officeDocument/2006/relationships/image" Target="../media/image54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2" Type="http://schemas.openxmlformats.org/officeDocument/2006/relationships/image" Target="../media/image36.jpe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29" Type="http://schemas.openxmlformats.org/officeDocument/2006/relationships/image" Target="../media/image6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10" Type="http://schemas.openxmlformats.org/officeDocument/2006/relationships/image" Target="../media/image12.png"/><Relationship Id="rId19" Type="http://schemas.openxmlformats.org/officeDocument/2006/relationships/image" Target="../media/image52.png"/><Relationship Id="rId4" Type="http://schemas.openxmlformats.org/officeDocument/2006/relationships/image" Target="../media/image5.png"/><Relationship Id="rId9" Type="http://schemas.openxmlformats.org/officeDocument/2006/relationships/image" Target="../media/image43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37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image" Target="../media/image36.jpe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image" Target="../media/image5.png"/><Relationship Id="rId21" Type="http://schemas.openxmlformats.org/officeDocument/2006/relationships/image" Target="../media/image54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2" Type="http://schemas.openxmlformats.org/officeDocument/2006/relationships/image" Target="../media/image63.jpe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29" Type="http://schemas.openxmlformats.org/officeDocument/2006/relationships/image" Target="../media/image62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5" Type="http://schemas.openxmlformats.org/officeDocument/2006/relationships/image" Target="../media/image65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10" Type="http://schemas.openxmlformats.org/officeDocument/2006/relationships/image" Target="../media/image12.png"/><Relationship Id="rId19" Type="http://schemas.openxmlformats.org/officeDocument/2006/relationships/image" Target="../media/image52.png"/><Relationship Id="rId4" Type="http://schemas.openxmlformats.org/officeDocument/2006/relationships/image" Target="../media/image64.png"/><Relationship Id="rId9" Type="http://schemas.openxmlformats.org/officeDocument/2006/relationships/image" Target="../media/image43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png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image" Target="../media/image5.png"/><Relationship Id="rId21" Type="http://schemas.openxmlformats.org/officeDocument/2006/relationships/image" Target="../media/image54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2" Type="http://schemas.openxmlformats.org/officeDocument/2006/relationships/image" Target="../media/image66.jpe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29" Type="http://schemas.openxmlformats.org/officeDocument/2006/relationships/image" Target="../media/image62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5" Type="http://schemas.openxmlformats.org/officeDocument/2006/relationships/image" Target="../media/image65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10" Type="http://schemas.openxmlformats.org/officeDocument/2006/relationships/image" Target="../media/image12.png"/><Relationship Id="rId19" Type="http://schemas.openxmlformats.org/officeDocument/2006/relationships/image" Target="../media/image52.png"/><Relationship Id="rId4" Type="http://schemas.openxmlformats.org/officeDocument/2006/relationships/image" Target="../media/image64.png"/><Relationship Id="rId9" Type="http://schemas.openxmlformats.org/officeDocument/2006/relationships/image" Target="../media/image43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png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image" Target="../media/image5.png"/><Relationship Id="rId21" Type="http://schemas.openxmlformats.org/officeDocument/2006/relationships/image" Target="../media/image54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2" Type="http://schemas.openxmlformats.org/officeDocument/2006/relationships/image" Target="../media/image67.jpe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29" Type="http://schemas.openxmlformats.org/officeDocument/2006/relationships/image" Target="../media/image62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5" Type="http://schemas.openxmlformats.org/officeDocument/2006/relationships/image" Target="../media/image65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10" Type="http://schemas.openxmlformats.org/officeDocument/2006/relationships/image" Target="../media/image12.png"/><Relationship Id="rId19" Type="http://schemas.openxmlformats.org/officeDocument/2006/relationships/image" Target="../media/image52.png"/><Relationship Id="rId4" Type="http://schemas.openxmlformats.org/officeDocument/2006/relationships/image" Target="../media/image64.png"/><Relationship Id="rId9" Type="http://schemas.openxmlformats.org/officeDocument/2006/relationships/image" Target="../media/image43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png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image" Target="../media/image5.png"/><Relationship Id="rId21" Type="http://schemas.openxmlformats.org/officeDocument/2006/relationships/image" Target="../media/image54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2" Type="http://schemas.openxmlformats.org/officeDocument/2006/relationships/image" Target="../media/image68.pn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29" Type="http://schemas.openxmlformats.org/officeDocument/2006/relationships/image" Target="../media/image62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5" Type="http://schemas.openxmlformats.org/officeDocument/2006/relationships/image" Target="../media/image65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10" Type="http://schemas.openxmlformats.org/officeDocument/2006/relationships/image" Target="../media/image12.png"/><Relationship Id="rId19" Type="http://schemas.openxmlformats.org/officeDocument/2006/relationships/image" Target="../media/image52.png"/><Relationship Id="rId4" Type="http://schemas.openxmlformats.org/officeDocument/2006/relationships/image" Target="../media/image64.png"/><Relationship Id="rId9" Type="http://schemas.openxmlformats.org/officeDocument/2006/relationships/image" Target="../media/image43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png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image" Target="../media/image5.png"/><Relationship Id="rId21" Type="http://schemas.openxmlformats.org/officeDocument/2006/relationships/image" Target="../media/image54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2" Type="http://schemas.openxmlformats.org/officeDocument/2006/relationships/image" Target="../media/image69.jpe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29" Type="http://schemas.openxmlformats.org/officeDocument/2006/relationships/image" Target="../media/image62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5" Type="http://schemas.openxmlformats.org/officeDocument/2006/relationships/image" Target="../media/image65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10" Type="http://schemas.openxmlformats.org/officeDocument/2006/relationships/image" Target="../media/image12.png"/><Relationship Id="rId19" Type="http://schemas.openxmlformats.org/officeDocument/2006/relationships/image" Target="../media/image52.png"/><Relationship Id="rId4" Type="http://schemas.openxmlformats.org/officeDocument/2006/relationships/image" Target="../media/image64.png"/><Relationship Id="rId9" Type="http://schemas.openxmlformats.org/officeDocument/2006/relationships/image" Target="../media/image43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/>
          <a:srcRect r="70665"/>
          <a:stretch/>
        </p:blipFill>
        <p:spPr>
          <a:xfrm>
            <a:off x="579057" y="693"/>
            <a:ext cx="2011743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r="70665"/>
          <a:stretch/>
        </p:blipFill>
        <p:spPr>
          <a:xfrm>
            <a:off x="0" y="0"/>
            <a:ext cx="2011743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99716" y="0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009" y="1601258"/>
            <a:ext cx="6060191" cy="845932"/>
          </a:xfrm>
          <a:ln>
            <a:noFill/>
          </a:ln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009" y="2729257"/>
            <a:ext cx="5634665" cy="1859222"/>
          </a:xfrm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lang="en-AU" sz="1400" dirty="0">
                <a:solidFill>
                  <a:srgbClr val="FFFFFF"/>
                </a:solidFill>
                <a:ea typeface="Arial Bold"/>
                <a:cs typeface="Arial Bold"/>
                <a:sym typeface="Arial Bol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endParaRPr lang="en-AU"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6918AAF-CE24-3542-9ED6-E4EE86624496}" type="datetimeFigureOut">
              <a:rPr lang="en-US" smtClean="0"/>
              <a:pPr/>
              <a:t>10/10/2018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3" name="ceos_logo.png"/>
          <p:cNvPicPr/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493009" y="234785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10"/>
          <p:cNvSpPr txBox="1">
            <a:spLocks/>
          </p:cNvSpPr>
          <p:nvPr userDrawn="1"/>
        </p:nvSpPr>
        <p:spPr>
          <a:xfrm>
            <a:off x="493009" y="1264014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  <a:endParaRPr lang="en-US" sz="1050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0899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18AAF-CE24-3542-9ED6-E4EE86624496}" type="datetimeFigureOut">
              <a:rPr lang="en-US" smtClean="0"/>
              <a:t>10/10/2018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7F34-962E-5C46-A517-BC8DD47DC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65631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Alexander_Gerst_spacewalk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"/>
            <a:ext cx="9239251" cy="519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0"/>
            <a:ext cx="7948800" cy="421975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486" y="1585865"/>
            <a:ext cx="7947025" cy="584775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445" y="-9674"/>
            <a:ext cx="1518556" cy="749810"/>
          </a:xfrm>
          <a:prstGeom prst="rect">
            <a:avLst/>
          </a:prstGeom>
        </p:spPr>
      </p:pic>
      <p:pic>
        <p:nvPicPr>
          <p:cNvPr id="34" name="Picture 6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8276" y="4959351"/>
            <a:ext cx="1196975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Straight Connector 34"/>
          <p:cNvCxnSpPr/>
          <p:nvPr userDrawn="1"/>
        </p:nvCxnSpPr>
        <p:spPr>
          <a:xfrm>
            <a:off x="166689" y="4878388"/>
            <a:ext cx="8823325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 userDrawn="1"/>
        </p:nvGrpSpPr>
        <p:grpSpPr>
          <a:xfrm>
            <a:off x="172269" y="4950541"/>
            <a:ext cx="6826666" cy="111519"/>
            <a:chOff x="172269" y="6621494"/>
            <a:chExt cx="6826666" cy="111519"/>
          </a:xfrm>
        </p:grpSpPr>
        <p:pic>
          <p:nvPicPr>
            <p:cNvPr id="37" name="Picture 36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633242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Liftoff_of_Vega_VV06_carrying_LISA_Pathfinder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"/>
            <a:ext cx="9145588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0"/>
            <a:ext cx="7948800" cy="421975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486" y="1585865"/>
            <a:ext cx="7947025" cy="584775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445" y="-9674"/>
            <a:ext cx="1518556" cy="749810"/>
          </a:xfrm>
          <a:prstGeom prst="rect">
            <a:avLst/>
          </a:prstGeom>
        </p:spPr>
      </p:pic>
      <p:pic>
        <p:nvPicPr>
          <p:cNvPr id="34" name="Picture 6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8276" y="4959351"/>
            <a:ext cx="1196975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Straight Connector 34"/>
          <p:cNvCxnSpPr/>
          <p:nvPr userDrawn="1"/>
        </p:nvCxnSpPr>
        <p:spPr>
          <a:xfrm>
            <a:off x="166689" y="4878388"/>
            <a:ext cx="8823325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 userDrawn="1"/>
        </p:nvGrpSpPr>
        <p:grpSpPr>
          <a:xfrm>
            <a:off x="172269" y="4950541"/>
            <a:ext cx="6826666" cy="111519"/>
            <a:chOff x="172269" y="6621494"/>
            <a:chExt cx="6826666" cy="111519"/>
          </a:xfrm>
        </p:grpSpPr>
        <p:pic>
          <p:nvPicPr>
            <p:cNvPr id="37" name="Picture 36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655854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Vega_VV04_IXV_Liftoff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8276" y="4959351"/>
            <a:ext cx="1196975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Straight Connector 31"/>
          <p:cNvCxnSpPr/>
          <p:nvPr userDrawn="1"/>
        </p:nvCxnSpPr>
        <p:spPr>
          <a:xfrm>
            <a:off x="166689" y="4878388"/>
            <a:ext cx="8823325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0"/>
            <a:ext cx="7948800" cy="421975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486" y="1585865"/>
            <a:ext cx="7947025" cy="584775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445" y="-9674"/>
            <a:ext cx="1518556" cy="749810"/>
          </a:xfrm>
          <a:prstGeom prst="rect">
            <a:avLst/>
          </a:prstGeom>
        </p:spPr>
      </p:pic>
      <p:grpSp>
        <p:nvGrpSpPr>
          <p:cNvPr id="34" name="Group 33"/>
          <p:cNvGrpSpPr/>
          <p:nvPr userDrawn="1"/>
        </p:nvGrpSpPr>
        <p:grpSpPr>
          <a:xfrm>
            <a:off x="172269" y="4958576"/>
            <a:ext cx="6826666" cy="111519"/>
            <a:chOff x="172269" y="6621494"/>
            <a:chExt cx="6826666" cy="111519"/>
          </a:xfrm>
        </p:grpSpPr>
        <p:pic>
          <p:nvPicPr>
            <p:cNvPr id="35" name="Picture 34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159221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04284"/>
            <a:ext cx="9755800" cy="5947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0"/>
            <a:ext cx="7948800" cy="421975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486" y="1585865"/>
            <a:ext cx="7947025" cy="584775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445" y="-9674"/>
            <a:ext cx="1518556" cy="749810"/>
          </a:xfrm>
          <a:prstGeom prst="rect">
            <a:avLst/>
          </a:prstGeom>
        </p:spPr>
      </p:pic>
      <p:pic>
        <p:nvPicPr>
          <p:cNvPr id="35" name="Picture 6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8276" y="4959351"/>
            <a:ext cx="1196975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" name="Straight Connector 35"/>
          <p:cNvCxnSpPr/>
          <p:nvPr userDrawn="1"/>
        </p:nvCxnSpPr>
        <p:spPr>
          <a:xfrm>
            <a:off x="166689" y="4878388"/>
            <a:ext cx="8823325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 userDrawn="1"/>
        </p:nvGrpSpPr>
        <p:grpSpPr>
          <a:xfrm>
            <a:off x="172269" y="4950541"/>
            <a:ext cx="6826666" cy="111519"/>
            <a:chOff x="172269" y="6621494"/>
            <a:chExt cx="6826666" cy="111519"/>
          </a:xfrm>
        </p:grpSpPr>
        <p:pic>
          <p:nvPicPr>
            <p:cNvPr id="38" name="Picture 37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461386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1" descr="Alphasat_artist_s_impression_970px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" t="715" r="-164" b="-559"/>
          <a:stretch/>
        </p:blipFill>
        <p:spPr bwMode="auto">
          <a:xfrm flipH="1" flipV="1">
            <a:off x="-9620" y="2566913"/>
            <a:ext cx="4624029" cy="2591119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</p:pic>
      <p:pic>
        <p:nvPicPr>
          <p:cNvPr id="34" name="Picture 5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" r="103"/>
          <a:stretch/>
        </p:blipFill>
        <p:spPr bwMode="auto">
          <a:xfrm>
            <a:off x="-9620" y="-9677"/>
            <a:ext cx="4811710" cy="2945667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1" descr="NAV_cover_02.jpg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6" t="97670" r="6027"/>
          <a:stretch/>
        </p:blipFill>
        <p:spPr bwMode="auto">
          <a:xfrm>
            <a:off x="4610201" y="-9677"/>
            <a:ext cx="4593411" cy="516770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1" descr="NAV_cover_02.jpg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6" r="6027"/>
          <a:stretch/>
        </p:blipFill>
        <p:spPr bwMode="auto">
          <a:xfrm>
            <a:off x="4610203" y="327506"/>
            <a:ext cx="4593411" cy="446037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445" y="-9674"/>
            <a:ext cx="1518556" cy="749810"/>
          </a:xfrm>
          <a:prstGeom prst="rect">
            <a:avLst/>
          </a:prstGeom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0"/>
            <a:ext cx="7948800" cy="421975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486" y="1585865"/>
            <a:ext cx="7947025" cy="584775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  <p:pic>
        <p:nvPicPr>
          <p:cNvPr id="39" name="Picture 6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8276" y="4959351"/>
            <a:ext cx="1196975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0" name="Straight Connector 39"/>
          <p:cNvCxnSpPr/>
          <p:nvPr userDrawn="1"/>
        </p:nvCxnSpPr>
        <p:spPr>
          <a:xfrm>
            <a:off x="166689" y="4878388"/>
            <a:ext cx="8823325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 userDrawn="1"/>
        </p:nvGrpSpPr>
        <p:grpSpPr>
          <a:xfrm>
            <a:off x="172269" y="4950541"/>
            <a:ext cx="6826666" cy="111519"/>
            <a:chOff x="172269" y="6621494"/>
            <a:chExt cx="6826666" cy="111519"/>
          </a:xfrm>
        </p:grpSpPr>
        <p:pic>
          <p:nvPicPr>
            <p:cNvPr id="42" name="Picture 41" descr="at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b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ca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ch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cz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d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dk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ee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es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fi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fr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gr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h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ie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it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lu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n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n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pl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pt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ro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se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uk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si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911682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011_cov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33"/>
          <p:cNvGrpSpPr>
            <a:grpSpLocks/>
          </p:cNvGrpSpPr>
          <p:nvPr userDrawn="1"/>
        </p:nvGrpSpPr>
        <p:grpSpPr bwMode="auto">
          <a:xfrm>
            <a:off x="171451" y="4965700"/>
            <a:ext cx="6435725" cy="84138"/>
            <a:chOff x="171652" y="6621093"/>
            <a:chExt cx="6436141" cy="111519"/>
          </a:xfrm>
        </p:grpSpPr>
        <p:pic>
          <p:nvPicPr>
            <p:cNvPr id="7" name="Picture 35" descr="at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652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6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180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7" descr="ca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3887" y="6621093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8" descr="ch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822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9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914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0" descr="d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985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1" descr="dk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149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2" descr="e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681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3" descr="es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970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4" descr="fi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339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5" descr="fr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8698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6" descr="gr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216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7" descr="hu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4578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8" descr="ie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1938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49" descr="it.png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296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50" descr="lu.png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785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51" descr="nl.png"/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012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52" descr="no.png"/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2770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53" descr="pl.png"/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8830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54" descr="pt.png"/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8686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55" descr="ro.png"/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9843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56" descr="se.png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8359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57" descr="uk.png"/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3093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" name="Picture 61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8276" y="4959351"/>
            <a:ext cx="1196975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Straight Connector 31"/>
          <p:cNvCxnSpPr/>
          <p:nvPr userDrawn="1"/>
        </p:nvCxnSpPr>
        <p:spPr>
          <a:xfrm>
            <a:off x="166689" y="4878388"/>
            <a:ext cx="8823325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0"/>
            <a:ext cx="7948800" cy="421975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486" y="1585865"/>
            <a:ext cx="7947025" cy="584775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445" y="-9674"/>
            <a:ext cx="1518556" cy="74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4279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52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7" y="1856096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822033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2" y="-2000248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8" y="156199"/>
            <a:ext cx="1210456" cy="468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5" y="4570539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ESA UNCLASSIFIED - For Official Use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4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 userDrawn="1"/>
        </p:nvGrpSpPr>
        <p:grpSpPr>
          <a:xfrm>
            <a:off x="172269" y="4908008"/>
            <a:ext cx="6826666" cy="111519"/>
            <a:chOff x="172269" y="6621494"/>
            <a:chExt cx="6826666" cy="111519"/>
          </a:xfrm>
        </p:grpSpPr>
        <p:pic>
          <p:nvPicPr>
            <p:cNvPr id="64" name="Picture 63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485936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402875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5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8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2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0882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16330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18AAF-CE24-3542-9ED6-E4EE86624496}" type="datetimeFigureOut">
              <a:rPr lang="en-US" smtClean="0"/>
              <a:t>10/10/2018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7F34-962E-5C46-A517-BC8DD47DC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2676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3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7" y="149151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31570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5977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6" y="1250159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3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7" y="149151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23779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3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8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4687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6" y="1021555"/>
            <a:ext cx="8324850" cy="3636170"/>
          </a:xfrm>
        </p:spPr>
        <p:txBody>
          <a:bodyPr/>
          <a:lstStyle>
            <a:lvl1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428626" y="78583"/>
            <a:ext cx="7124700" cy="735806"/>
          </a:xfrm>
        </p:spPr>
        <p:txBody>
          <a:bodyPr anchor="ctr" anchorCtr="0"/>
          <a:lstStyle>
            <a:lvl1pPr marL="0" indent="0">
              <a:buNone/>
              <a:defRPr sz="1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5181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7" y="149151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836399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16950723446_e7d8e1bfb9_o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000247" y="-2000251"/>
            <a:ext cx="5143501" cy="91440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89"/>
            <a:ext cx="7948800" cy="413190"/>
          </a:xfrm>
          <a:solidFill>
            <a:srgbClr val="0070C0"/>
          </a:solidFill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485" y="1585864"/>
            <a:ext cx="7947025" cy="584776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  <p:pic>
        <p:nvPicPr>
          <p:cNvPr id="56344" name="Picture 24" descr="PPT_Header02" hidden="1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0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38"/>
          <p:cNvSpPr txBox="1">
            <a:spLocks noChangeArrowheads="1"/>
          </p:cNvSpPr>
          <p:nvPr userDrawn="1"/>
        </p:nvSpPr>
        <p:spPr bwMode="auto">
          <a:xfrm>
            <a:off x="162824" y="457166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 dirty="0" smtClean="0">
                <a:solidFill>
                  <a:srgbClr val="FFFFFF">
                    <a:lumMod val="85000"/>
                  </a:srgbClr>
                </a:solidFill>
              </a:rPr>
              <a:t>ESA UNCLASSIFIED - For Official Use</a:t>
            </a:r>
            <a:endParaRPr lang="en-GB" sz="800" dirty="0">
              <a:solidFill>
                <a:srgbClr val="FFFFFF">
                  <a:lumMod val="85000"/>
                </a:srgbClr>
              </a:solidFill>
            </a:endParaRPr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119194" y="4916130"/>
            <a:ext cx="6802386" cy="111519"/>
            <a:chOff x="171652" y="6621093"/>
            <a:chExt cx="6802386" cy="111519"/>
          </a:xfrm>
        </p:grpSpPr>
        <p:pic>
          <p:nvPicPr>
            <p:cNvPr id="36" name="Picture 35" descr="at.png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be.png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ca.png"/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0132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h.png"/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z.png"/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de.png"/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k.png"/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ee.png"/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s.png"/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fi.png"/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r.png"/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gr.png"/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hu.png"/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ie.png"/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t.png"/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lu.png"/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nl.png"/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o.png"/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pl.png"/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t.png"/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ro.png"/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se.png"/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uk.png"/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60" name="Picture 59"/>
          <p:cNvPicPr>
            <a:picLocks noChangeAspect="1"/>
          </p:cNvPicPr>
          <p:nvPr userDrawn="1"/>
        </p:nvPicPr>
        <p:blipFill rotWithShape="1"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434"/>
          <a:stretch/>
        </p:blipFill>
        <p:spPr>
          <a:xfrm>
            <a:off x="7794689" y="4916130"/>
            <a:ext cx="1196912" cy="144000"/>
          </a:xfrm>
          <a:prstGeom prst="rect">
            <a:avLst/>
          </a:prstGeom>
        </p:spPr>
      </p:pic>
      <p:cxnSp>
        <p:nvCxnSpPr>
          <p:cNvPr id="61" name="Straight Connector 60"/>
          <p:cNvCxnSpPr/>
          <p:nvPr userDrawn="1"/>
        </p:nvCxnSpPr>
        <p:spPr>
          <a:xfrm>
            <a:off x="165932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si.png"/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7085" y="4915370"/>
            <a:ext cx="163385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44944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06930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65165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9574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 smtClean="0">
                <a:solidFill>
                  <a:srgbClr val="000000"/>
                </a:solidFill>
              </a:rPr>
              <a:t>Issue/Revision: 0.0</a:t>
            </a:r>
          </a:p>
          <a:p>
            <a:pPr>
              <a:spcBef>
                <a:spcPct val="50000"/>
              </a:spcBef>
            </a:pPr>
            <a:r>
              <a:rPr lang="en-US" sz="800" smtClean="0">
                <a:solidFill>
                  <a:srgbClr val="000000"/>
                </a:solidFill>
              </a:rPr>
              <a:t>Reference: </a:t>
            </a:r>
          </a:p>
          <a:p>
            <a:pPr>
              <a:spcBef>
                <a:spcPct val="50000"/>
              </a:spcBef>
            </a:pPr>
            <a:r>
              <a:rPr lang="en-US" sz="800" smtClean="0">
                <a:solidFill>
                  <a:srgbClr val="000000"/>
                </a:solidFill>
              </a:rPr>
              <a:t>Status: </a:t>
            </a:r>
          </a:p>
          <a:p>
            <a:pPr>
              <a:spcBef>
                <a:spcPct val="50000"/>
              </a:spcBef>
            </a:pPr>
            <a:r>
              <a:rPr lang="en-US" sz="800" smtClean="0">
                <a:solidFill>
                  <a:srgbClr val="000000"/>
                </a:solidFill>
              </a:rPr>
              <a:t>ESA UNCLASSIFIED - For Official Use</a:t>
            </a:r>
            <a:endParaRPr lang="en-GB" sz="800" dirty="0">
              <a:solidFill>
                <a:srgbClr val="000000"/>
              </a:solidFill>
            </a:endParaRPr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606443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059614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4930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73103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18AAF-CE24-3542-9ED6-E4EE86624496}" type="datetimeFigureOut">
              <a:rPr lang="en-US" smtClean="0"/>
              <a:t>10/10/2018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7F34-962E-5C46-A517-BC8DD47DC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528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45332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304904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8031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712726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14732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>
              <a:defRPr/>
            </a:pPr>
            <a:fld id="{8A06C2F6-B608-4AAD-BC19-C9F7439202BE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5747041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47" y="-2000251"/>
            <a:ext cx="5143501" cy="91440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89"/>
            <a:ext cx="7948800" cy="413190"/>
          </a:xfrm>
          <a:solidFill>
            <a:srgbClr val="0070C0"/>
          </a:solidFill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485" y="1585864"/>
            <a:ext cx="7947025" cy="584776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  <p:pic>
        <p:nvPicPr>
          <p:cNvPr id="56344" name="Picture 24" descr="PPT_Header02" hidden="1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0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38"/>
          <p:cNvSpPr txBox="1">
            <a:spLocks noChangeArrowheads="1"/>
          </p:cNvSpPr>
          <p:nvPr userDrawn="1"/>
        </p:nvSpPr>
        <p:spPr bwMode="auto">
          <a:xfrm>
            <a:off x="162824" y="457166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 dirty="0" smtClean="0">
                <a:solidFill>
                  <a:srgbClr val="FFFFFF">
                    <a:lumMod val="85000"/>
                  </a:srgbClr>
                </a:solidFill>
              </a:rPr>
              <a:t>ESA UNCLASSIFIED - For Official Use</a:t>
            </a:r>
            <a:endParaRPr lang="en-GB" sz="800" dirty="0">
              <a:solidFill>
                <a:srgbClr val="FFFFFF">
                  <a:lumMod val="85000"/>
                </a:srgbClr>
              </a:solidFill>
            </a:endParaRPr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119194" y="4916130"/>
            <a:ext cx="6802386" cy="111519"/>
            <a:chOff x="171652" y="6621093"/>
            <a:chExt cx="6802386" cy="111519"/>
          </a:xfrm>
        </p:grpSpPr>
        <p:pic>
          <p:nvPicPr>
            <p:cNvPr id="36" name="Picture 35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0132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60" name="Picture 59"/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4689" y="4916130"/>
            <a:ext cx="1196912" cy="144000"/>
          </a:xfrm>
          <a:prstGeom prst="rect">
            <a:avLst/>
          </a:prstGeom>
        </p:spPr>
      </p:pic>
      <p:cxnSp>
        <p:nvCxnSpPr>
          <p:cNvPr id="61" name="Straight Connector 60"/>
          <p:cNvCxnSpPr/>
          <p:nvPr userDrawn="1"/>
        </p:nvCxnSpPr>
        <p:spPr>
          <a:xfrm>
            <a:off x="165932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si.png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085" y="4915370"/>
            <a:ext cx="163385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27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38712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2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1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1394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46239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18AAF-CE24-3542-9ED6-E4EE86624496}" type="datetimeFigureOut">
              <a:rPr lang="en-US" smtClean="0"/>
              <a:t>10/10/2018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7F34-962E-5C46-A517-BC8DD47DC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83791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1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67225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54498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9462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1250157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1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77199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2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6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6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1013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9239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 smtClean="0">
                <a:solidFill>
                  <a:srgbClr val="000000"/>
                </a:solidFill>
              </a:rPr>
              <a:t>Issue/Revision: 0.0</a:t>
            </a:r>
          </a:p>
          <a:p>
            <a:pPr>
              <a:spcBef>
                <a:spcPct val="50000"/>
              </a:spcBef>
            </a:pPr>
            <a:r>
              <a:rPr lang="en-US" sz="800" smtClean="0">
                <a:solidFill>
                  <a:srgbClr val="000000"/>
                </a:solidFill>
              </a:rPr>
              <a:t>Reference: </a:t>
            </a:r>
          </a:p>
          <a:p>
            <a:pPr>
              <a:spcBef>
                <a:spcPct val="50000"/>
              </a:spcBef>
            </a:pPr>
            <a:r>
              <a:rPr lang="en-US" sz="800" smtClean="0">
                <a:solidFill>
                  <a:srgbClr val="000000"/>
                </a:solidFill>
              </a:rPr>
              <a:t>Status: </a:t>
            </a:r>
          </a:p>
          <a:p>
            <a:pPr>
              <a:spcBef>
                <a:spcPct val="50000"/>
              </a:spcBef>
            </a:pPr>
            <a:r>
              <a:rPr lang="en-US" sz="800" smtClean="0">
                <a:solidFill>
                  <a:srgbClr val="000000"/>
                </a:solidFill>
              </a:rPr>
              <a:t>ESA UNCLASSIFIED - For Official Use</a:t>
            </a:r>
            <a:endParaRPr lang="en-GB" sz="800" dirty="0">
              <a:solidFill>
                <a:srgbClr val="000000"/>
              </a:solidFill>
            </a:endParaRPr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59874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96438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0184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48221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18AAF-CE24-3542-9ED6-E4EE86624496}" type="datetimeFigureOut">
              <a:rPr lang="en-US" smtClean="0"/>
              <a:t>10/10/2018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7F34-962E-5C46-A517-BC8DD47DC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857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42951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272201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3213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162103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84797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>
              <a:defRPr/>
            </a:pPr>
            <a:fld id="{8A06C2F6-B608-4AAD-BC19-C9F7439202BE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3052496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100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37890"/>
            <a:ext cx="5016500" cy="76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42" tIns="45671" rIns="91342" bIns="45671" anchor="b">
            <a:spAutoFit/>
          </a:bodyPr>
          <a:lstStyle/>
          <a:p>
            <a:pPr algn="l" defTabSz="342585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342585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342585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342585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6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419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420226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4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334" indent="-272714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756955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653" indent="0">
              <a:buNone/>
              <a:defRPr sz="1800"/>
            </a:lvl2pPr>
            <a:lvl3pPr marL="913277" indent="0">
              <a:buNone/>
              <a:defRPr sz="1600"/>
            </a:lvl3pPr>
            <a:lvl4pPr marL="1369934" indent="0">
              <a:buNone/>
              <a:defRPr sz="1400"/>
            </a:lvl4pPr>
            <a:lvl5pPr marL="1826570" indent="0">
              <a:buNone/>
              <a:defRPr sz="1400"/>
            </a:lvl5pPr>
            <a:lvl6pPr marL="2283207" indent="0">
              <a:buNone/>
              <a:defRPr sz="1400"/>
            </a:lvl6pPr>
            <a:lvl7pPr marL="2739822" indent="0">
              <a:buNone/>
              <a:defRPr sz="1400"/>
            </a:lvl7pPr>
            <a:lvl8pPr marL="3196480" indent="0">
              <a:buNone/>
              <a:defRPr sz="1400"/>
            </a:lvl8pPr>
            <a:lvl9pPr marL="3653137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1676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48133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18AAF-CE24-3542-9ED6-E4EE86624496}" type="datetimeFigureOut">
              <a:rPr lang="en-US" smtClean="0"/>
              <a:t>10/10/2018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7F34-962E-5C46-A517-BC8DD47DC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7462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6653" indent="0">
              <a:buNone/>
              <a:defRPr sz="2000" b="1"/>
            </a:lvl2pPr>
            <a:lvl3pPr marL="913277" indent="0">
              <a:buNone/>
              <a:defRPr sz="1800" b="1"/>
            </a:lvl3pPr>
            <a:lvl4pPr marL="1369934" indent="0">
              <a:buNone/>
              <a:defRPr sz="1600" b="1"/>
            </a:lvl4pPr>
            <a:lvl5pPr marL="1826570" indent="0">
              <a:buNone/>
              <a:defRPr sz="1600" b="1"/>
            </a:lvl5pPr>
            <a:lvl6pPr marL="2283207" indent="0">
              <a:buNone/>
              <a:defRPr sz="1600" b="1"/>
            </a:lvl6pPr>
            <a:lvl7pPr marL="2739822" indent="0">
              <a:buNone/>
              <a:defRPr sz="1600" b="1"/>
            </a:lvl7pPr>
            <a:lvl8pPr marL="3196480" indent="0">
              <a:buNone/>
              <a:defRPr sz="1600" b="1"/>
            </a:lvl8pPr>
            <a:lvl9pPr marL="3653137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60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6653" indent="0">
              <a:buNone/>
              <a:defRPr sz="2000" b="1"/>
            </a:lvl2pPr>
            <a:lvl3pPr marL="913277" indent="0">
              <a:buNone/>
              <a:defRPr sz="1800" b="1"/>
            </a:lvl3pPr>
            <a:lvl4pPr marL="1369934" indent="0">
              <a:buNone/>
              <a:defRPr sz="1600" b="1"/>
            </a:lvl4pPr>
            <a:lvl5pPr marL="1826570" indent="0">
              <a:buNone/>
              <a:defRPr sz="1600" b="1"/>
            </a:lvl5pPr>
            <a:lvl6pPr marL="2283207" indent="0">
              <a:buNone/>
              <a:defRPr sz="1600" b="1"/>
            </a:lvl6pPr>
            <a:lvl7pPr marL="2739822" indent="0">
              <a:buNone/>
              <a:defRPr sz="1600" b="1"/>
            </a:lvl7pPr>
            <a:lvl8pPr marL="3196480" indent="0">
              <a:buNone/>
              <a:defRPr sz="1600" b="1"/>
            </a:lvl8pPr>
            <a:lvl9pPr marL="3653137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8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4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58755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4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342" tIns="45671" rIns="91342" bIns="45671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115650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6111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73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5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6653" indent="0">
              <a:buNone/>
              <a:defRPr sz="1200"/>
            </a:lvl2pPr>
            <a:lvl3pPr marL="913277" indent="0">
              <a:buNone/>
              <a:defRPr sz="1000"/>
            </a:lvl3pPr>
            <a:lvl4pPr marL="1369934" indent="0">
              <a:buNone/>
              <a:defRPr sz="900"/>
            </a:lvl4pPr>
            <a:lvl5pPr marL="1826570" indent="0">
              <a:buNone/>
              <a:defRPr sz="900"/>
            </a:lvl5pPr>
            <a:lvl6pPr marL="2283207" indent="0">
              <a:buNone/>
              <a:defRPr sz="900"/>
            </a:lvl6pPr>
            <a:lvl7pPr marL="2739822" indent="0">
              <a:buNone/>
              <a:defRPr sz="900"/>
            </a:lvl7pPr>
            <a:lvl8pPr marL="3196480" indent="0">
              <a:buNone/>
              <a:defRPr sz="900"/>
            </a:lvl8pPr>
            <a:lvl9pPr marL="3653137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4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715618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6653" indent="0">
              <a:buNone/>
              <a:defRPr sz="2800"/>
            </a:lvl2pPr>
            <a:lvl3pPr marL="913277" indent="0">
              <a:buNone/>
              <a:defRPr sz="2400"/>
            </a:lvl3pPr>
            <a:lvl4pPr marL="1369934" indent="0">
              <a:buNone/>
              <a:defRPr sz="2000"/>
            </a:lvl4pPr>
            <a:lvl5pPr marL="1826570" indent="0">
              <a:buNone/>
              <a:defRPr sz="2000"/>
            </a:lvl5pPr>
            <a:lvl6pPr marL="2283207" indent="0">
              <a:buNone/>
              <a:defRPr sz="2000"/>
            </a:lvl6pPr>
            <a:lvl7pPr marL="2739822" indent="0">
              <a:buNone/>
              <a:defRPr sz="2000"/>
            </a:lvl7pPr>
            <a:lvl8pPr marL="3196480" indent="0">
              <a:buNone/>
              <a:defRPr sz="2000"/>
            </a:lvl8pPr>
            <a:lvl9pPr marL="3653137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125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6653" indent="0">
              <a:buNone/>
              <a:defRPr sz="1200"/>
            </a:lvl2pPr>
            <a:lvl3pPr marL="913277" indent="0">
              <a:buNone/>
              <a:defRPr sz="1000"/>
            </a:lvl3pPr>
            <a:lvl4pPr marL="1369934" indent="0">
              <a:buNone/>
              <a:defRPr sz="900"/>
            </a:lvl4pPr>
            <a:lvl5pPr marL="1826570" indent="0">
              <a:buNone/>
              <a:defRPr sz="900"/>
            </a:lvl5pPr>
            <a:lvl6pPr marL="2283207" indent="0">
              <a:buNone/>
              <a:defRPr sz="900"/>
            </a:lvl6pPr>
            <a:lvl7pPr marL="2739822" indent="0">
              <a:buNone/>
              <a:defRPr sz="900"/>
            </a:lvl7pPr>
            <a:lvl8pPr marL="3196480" indent="0">
              <a:buNone/>
              <a:defRPr sz="900"/>
            </a:lvl8pPr>
            <a:lvl9pPr marL="3653137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43249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99"/>
            <a:ext cx="584200" cy="423863"/>
          </a:xfrm>
          <a:prstGeom prst="rect">
            <a:avLst/>
          </a:prstGeom>
        </p:spPr>
        <p:txBody>
          <a:bodyPr lIns="91352" tIns="45676" rIns="91352" bIns="45676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342585">
              <a:defRPr/>
            </a:pPr>
            <a:fld id="{8A06C2F6-B608-4AAD-BC19-C9F7439202BE}" type="slidenum">
              <a:rPr lang="en-GB" smtClean="0"/>
              <a:pPr algn="l" defTabSz="342585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301492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5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0" tIns="45705" rIns="91410" bIns="45705"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 smtClean="0">
                <a:solidFill>
                  <a:srgbClr val="000000"/>
                </a:solidFill>
              </a:rPr>
              <a:t>Issue/Revision: 0.0</a:t>
            </a:r>
          </a:p>
          <a:p>
            <a:pPr>
              <a:spcBef>
                <a:spcPct val="50000"/>
              </a:spcBef>
            </a:pPr>
            <a:r>
              <a:rPr lang="en-US" sz="800" smtClean="0">
                <a:solidFill>
                  <a:srgbClr val="000000"/>
                </a:solidFill>
              </a:rPr>
              <a:t>Reference: </a:t>
            </a:r>
          </a:p>
          <a:p>
            <a:pPr>
              <a:spcBef>
                <a:spcPct val="50000"/>
              </a:spcBef>
            </a:pPr>
            <a:r>
              <a:rPr lang="en-US" sz="800" smtClean="0">
                <a:solidFill>
                  <a:srgbClr val="000000"/>
                </a:solidFill>
              </a:rPr>
              <a:t>Status: </a:t>
            </a:r>
          </a:p>
          <a:p>
            <a:pPr>
              <a:spcBef>
                <a:spcPct val="50000"/>
              </a:spcBef>
            </a:pPr>
            <a:r>
              <a:rPr lang="en-US" sz="800" smtClean="0">
                <a:solidFill>
                  <a:srgbClr val="000000"/>
                </a:solidFill>
              </a:rPr>
              <a:t>ESA UNCLASSIFIED - For Official Use</a:t>
            </a:r>
            <a:endParaRPr lang="en-GB" sz="800" dirty="0">
              <a:solidFill>
                <a:srgbClr val="000000"/>
              </a:solidFill>
            </a:endParaRPr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5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184334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40" indent="-272954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533407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25" indent="0">
              <a:buNone/>
              <a:defRPr sz="1800"/>
            </a:lvl2pPr>
            <a:lvl3pPr marL="914060" indent="0">
              <a:buNone/>
              <a:defRPr sz="1600"/>
            </a:lvl3pPr>
            <a:lvl4pPr marL="1371090" indent="0">
              <a:buNone/>
              <a:defRPr sz="1400"/>
            </a:lvl4pPr>
            <a:lvl5pPr marL="1828118" indent="0">
              <a:buNone/>
              <a:defRPr sz="1400"/>
            </a:lvl5pPr>
            <a:lvl6pPr marL="2285145" indent="0">
              <a:buNone/>
              <a:defRPr sz="1400"/>
            </a:lvl6pPr>
            <a:lvl7pPr marL="2742167" indent="0">
              <a:buNone/>
              <a:defRPr sz="1400"/>
            </a:lvl7pPr>
            <a:lvl8pPr marL="3199200" indent="0">
              <a:buNone/>
              <a:defRPr sz="1400"/>
            </a:lvl8pPr>
            <a:lvl9pPr marL="3656230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1562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15731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18AAF-CE24-3542-9ED6-E4EE86624496}" type="datetimeFigureOut">
              <a:rPr lang="en-US" smtClean="0"/>
              <a:t>10/10/2018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7F34-962E-5C46-A517-BC8DD47DC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3763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25" indent="0">
              <a:buNone/>
              <a:defRPr sz="2000" b="1"/>
            </a:lvl2pPr>
            <a:lvl3pPr marL="914060" indent="0">
              <a:buNone/>
              <a:defRPr sz="1800" b="1"/>
            </a:lvl3pPr>
            <a:lvl4pPr marL="1371090" indent="0">
              <a:buNone/>
              <a:defRPr sz="1600" b="1"/>
            </a:lvl4pPr>
            <a:lvl5pPr marL="1828118" indent="0">
              <a:buNone/>
              <a:defRPr sz="1600" b="1"/>
            </a:lvl5pPr>
            <a:lvl6pPr marL="2285145" indent="0">
              <a:buNone/>
              <a:defRPr sz="1600" b="1"/>
            </a:lvl6pPr>
            <a:lvl7pPr marL="2742167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3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25" indent="0">
              <a:buNone/>
              <a:defRPr sz="2000" b="1"/>
            </a:lvl2pPr>
            <a:lvl3pPr marL="914060" indent="0">
              <a:buNone/>
              <a:defRPr sz="1800" b="1"/>
            </a:lvl3pPr>
            <a:lvl4pPr marL="1371090" indent="0">
              <a:buNone/>
              <a:defRPr sz="1600" b="1"/>
            </a:lvl4pPr>
            <a:lvl5pPr marL="1828118" indent="0">
              <a:buNone/>
              <a:defRPr sz="1600" b="1"/>
            </a:lvl5pPr>
            <a:lvl6pPr marL="2285145" indent="0">
              <a:buNone/>
              <a:defRPr sz="1600" b="1"/>
            </a:lvl6pPr>
            <a:lvl7pPr marL="2742167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3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2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20444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0" tIns="45705" rIns="91410" bIns="45705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073577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4628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8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5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25" indent="0">
              <a:buNone/>
              <a:defRPr sz="1200"/>
            </a:lvl2pPr>
            <a:lvl3pPr marL="914060" indent="0">
              <a:buNone/>
              <a:defRPr sz="1000"/>
            </a:lvl3pPr>
            <a:lvl4pPr marL="1371090" indent="0">
              <a:buNone/>
              <a:defRPr sz="900"/>
            </a:lvl4pPr>
            <a:lvl5pPr marL="1828118" indent="0">
              <a:buNone/>
              <a:defRPr sz="900"/>
            </a:lvl5pPr>
            <a:lvl6pPr marL="2285145" indent="0">
              <a:buNone/>
              <a:defRPr sz="900"/>
            </a:lvl6pPr>
            <a:lvl7pPr marL="2742167" indent="0">
              <a:buNone/>
              <a:defRPr sz="900"/>
            </a:lvl7pPr>
            <a:lvl8pPr marL="3199200" indent="0">
              <a:buNone/>
              <a:defRPr sz="900"/>
            </a:lvl8pPr>
            <a:lvl9pPr marL="365623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076886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25" indent="0">
              <a:buNone/>
              <a:defRPr sz="2800"/>
            </a:lvl2pPr>
            <a:lvl3pPr marL="914060" indent="0">
              <a:buNone/>
              <a:defRPr sz="2400"/>
            </a:lvl3pPr>
            <a:lvl4pPr marL="1371090" indent="0">
              <a:buNone/>
              <a:defRPr sz="2000"/>
            </a:lvl4pPr>
            <a:lvl5pPr marL="1828118" indent="0">
              <a:buNone/>
              <a:defRPr sz="2000"/>
            </a:lvl5pPr>
            <a:lvl6pPr marL="2285145" indent="0">
              <a:buNone/>
              <a:defRPr sz="2000"/>
            </a:lvl6pPr>
            <a:lvl7pPr marL="2742167" indent="0">
              <a:buNone/>
              <a:defRPr sz="2000"/>
            </a:lvl7pPr>
            <a:lvl8pPr marL="3199200" indent="0">
              <a:buNone/>
              <a:defRPr sz="2000"/>
            </a:lvl8pPr>
            <a:lvl9pPr marL="365623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91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25" indent="0">
              <a:buNone/>
              <a:defRPr sz="1200"/>
            </a:lvl2pPr>
            <a:lvl3pPr marL="914060" indent="0">
              <a:buNone/>
              <a:defRPr sz="1000"/>
            </a:lvl3pPr>
            <a:lvl4pPr marL="1371090" indent="0">
              <a:buNone/>
              <a:defRPr sz="900"/>
            </a:lvl4pPr>
            <a:lvl5pPr marL="1828118" indent="0">
              <a:buNone/>
              <a:defRPr sz="900"/>
            </a:lvl5pPr>
            <a:lvl6pPr marL="2285145" indent="0">
              <a:buNone/>
              <a:defRPr sz="900"/>
            </a:lvl6pPr>
            <a:lvl7pPr marL="2742167" indent="0">
              <a:buNone/>
              <a:defRPr sz="900"/>
            </a:lvl7pPr>
            <a:lvl8pPr marL="3199200" indent="0">
              <a:buNone/>
              <a:defRPr sz="900"/>
            </a:lvl8pPr>
            <a:lvl9pPr marL="365623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78953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5"/>
            <a:ext cx="584200" cy="423863"/>
          </a:xfrm>
          <a:prstGeom prst="rect">
            <a:avLst/>
          </a:prstGeom>
        </p:spPr>
        <p:txBody>
          <a:bodyPr lIns="91420" tIns="45710" rIns="91420" bIns="45710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>
              <a:defRPr/>
            </a:pPr>
            <a:fld id="{8A06C2F6-B608-4AAD-BC19-C9F7439202BE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2587530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100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37890"/>
            <a:ext cx="5016500" cy="76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32" tIns="45666" rIns="91332" bIns="45666" anchor="b">
            <a:spAutoFit/>
          </a:bodyPr>
          <a:lstStyle/>
          <a:p>
            <a:pPr algn="l" defTabSz="34254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34254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34254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34254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6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424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15416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4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289" indent="-272679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959742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598" indent="0">
              <a:buNone/>
              <a:defRPr sz="1800"/>
            </a:lvl2pPr>
            <a:lvl3pPr marL="913162" indent="0">
              <a:buNone/>
              <a:defRPr sz="1600"/>
            </a:lvl3pPr>
            <a:lvl4pPr marL="1369764" indent="0">
              <a:buNone/>
              <a:defRPr sz="1400"/>
            </a:lvl4pPr>
            <a:lvl5pPr marL="1826345" indent="0">
              <a:buNone/>
              <a:defRPr sz="1400"/>
            </a:lvl5pPr>
            <a:lvl6pPr marL="2282922" indent="0">
              <a:buNone/>
              <a:defRPr sz="1400"/>
            </a:lvl6pPr>
            <a:lvl7pPr marL="2739477" indent="0">
              <a:buNone/>
              <a:defRPr sz="1400"/>
            </a:lvl7pPr>
            <a:lvl8pPr marL="3196080" indent="0">
              <a:buNone/>
              <a:defRPr sz="1400"/>
            </a:lvl8pPr>
            <a:lvl9pPr marL="3652682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461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46016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18AAF-CE24-3542-9ED6-E4EE86624496}" type="datetimeFigureOut">
              <a:rPr lang="en-US" smtClean="0"/>
              <a:t>10/10/2018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7F34-962E-5C46-A517-BC8DD47DC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0694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6598" indent="0">
              <a:buNone/>
              <a:defRPr sz="2000" b="1"/>
            </a:lvl2pPr>
            <a:lvl3pPr marL="913162" indent="0">
              <a:buNone/>
              <a:defRPr sz="1800" b="1"/>
            </a:lvl3pPr>
            <a:lvl4pPr marL="1369764" indent="0">
              <a:buNone/>
              <a:defRPr sz="1600" b="1"/>
            </a:lvl4pPr>
            <a:lvl5pPr marL="1826345" indent="0">
              <a:buNone/>
              <a:defRPr sz="1600" b="1"/>
            </a:lvl5pPr>
            <a:lvl6pPr marL="2282922" indent="0">
              <a:buNone/>
              <a:defRPr sz="1600" b="1"/>
            </a:lvl6pPr>
            <a:lvl7pPr marL="2739477" indent="0">
              <a:buNone/>
              <a:defRPr sz="1600" b="1"/>
            </a:lvl7pPr>
            <a:lvl8pPr marL="3196080" indent="0">
              <a:buNone/>
              <a:defRPr sz="1600" b="1"/>
            </a:lvl8pPr>
            <a:lvl9pPr marL="3652682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60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6598" indent="0">
              <a:buNone/>
              <a:defRPr sz="2000" b="1"/>
            </a:lvl2pPr>
            <a:lvl3pPr marL="913162" indent="0">
              <a:buNone/>
              <a:defRPr sz="1800" b="1"/>
            </a:lvl3pPr>
            <a:lvl4pPr marL="1369764" indent="0">
              <a:buNone/>
              <a:defRPr sz="1600" b="1"/>
            </a:lvl4pPr>
            <a:lvl5pPr marL="1826345" indent="0">
              <a:buNone/>
              <a:defRPr sz="1600" b="1"/>
            </a:lvl5pPr>
            <a:lvl6pPr marL="2282922" indent="0">
              <a:buNone/>
              <a:defRPr sz="1600" b="1"/>
            </a:lvl6pPr>
            <a:lvl7pPr marL="2739477" indent="0">
              <a:buNone/>
              <a:defRPr sz="1600" b="1"/>
            </a:lvl7pPr>
            <a:lvl8pPr marL="3196080" indent="0">
              <a:buNone/>
              <a:defRPr sz="1600" b="1"/>
            </a:lvl8pPr>
            <a:lvl9pPr marL="3652682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8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4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63985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4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332" tIns="45666" rIns="91332" bIns="45666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018773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9855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73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5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6598" indent="0">
              <a:buNone/>
              <a:defRPr sz="1200"/>
            </a:lvl2pPr>
            <a:lvl3pPr marL="913162" indent="0">
              <a:buNone/>
              <a:defRPr sz="1000"/>
            </a:lvl3pPr>
            <a:lvl4pPr marL="1369764" indent="0">
              <a:buNone/>
              <a:defRPr sz="900"/>
            </a:lvl4pPr>
            <a:lvl5pPr marL="1826345" indent="0">
              <a:buNone/>
              <a:defRPr sz="900"/>
            </a:lvl5pPr>
            <a:lvl6pPr marL="2282922" indent="0">
              <a:buNone/>
              <a:defRPr sz="900"/>
            </a:lvl6pPr>
            <a:lvl7pPr marL="2739477" indent="0">
              <a:buNone/>
              <a:defRPr sz="900"/>
            </a:lvl7pPr>
            <a:lvl8pPr marL="3196080" indent="0">
              <a:buNone/>
              <a:defRPr sz="900"/>
            </a:lvl8pPr>
            <a:lvl9pPr marL="3652682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4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65416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6598" indent="0">
              <a:buNone/>
              <a:defRPr sz="2800"/>
            </a:lvl2pPr>
            <a:lvl3pPr marL="913162" indent="0">
              <a:buNone/>
              <a:defRPr sz="2400"/>
            </a:lvl3pPr>
            <a:lvl4pPr marL="1369764" indent="0">
              <a:buNone/>
              <a:defRPr sz="2000"/>
            </a:lvl4pPr>
            <a:lvl5pPr marL="1826345" indent="0">
              <a:buNone/>
              <a:defRPr sz="2000"/>
            </a:lvl5pPr>
            <a:lvl6pPr marL="2282922" indent="0">
              <a:buNone/>
              <a:defRPr sz="2000"/>
            </a:lvl6pPr>
            <a:lvl7pPr marL="2739477" indent="0">
              <a:buNone/>
              <a:defRPr sz="2000"/>
            </a:lvl7pPr>
            <a:lvl8pPr marL="3196080" indent="0">
              <a:buNone/>
              <a:defRPr sz="2000"/>
            </a:lvl8pPr>
            <a:lvl9pPr marL="3652682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130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6598" indent="0">
              <a:buNone/>
              <a:defRPr sz="1200"/>
            </a:lvl2pPr>
            <a:lvl3pPr marL="913162" indent="0">
              <a:buNone/>
              <a:defRPr sz="1000"/>
            </a:lvl3pPr>
            <a:lvl4pPr marL="1369764" indent="0">
              <a:buNone/>
              <a:defRPr sz="900"/>
            </a:lvl4pPr>
            <a:lvl5pPr marL="1826345" indent="0">
              <a:buNone/>
              <a:defRPr sz="900"/>
            </a:lvl5pPr>
            <a:lvl6pPr marL="2282922" indent="0">
              <a:buNone/>
              <a:defRPr sz="900"/>
            </a:lvl6pPr>
            <a:lvl7pPr marL="2739477" indent="0">
              <a:buNone/>
              <a:defRPr sz="900"/>
            </a:lvl7pPr>
            <a:lvl8pPr marL="3196080" indent="0">
              <a:buNone/>
              <a:defRPr sz="900"/>
            </a:lvl8pPr>
            <a:lvl9pPr marL="3652682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06467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904"/>
            <a:ext cx="584200" cy="423863"/>
          </a:xfrm>
          <a:prstGeom prst="rect">
            <a:avLst/>
          </a:prstGeom>
        </p:spPr>
        <p:txBody>
          <a:bodyPr lIns="91342" tIns="45671" rIns="91342" bIns="45671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342540">
              <a:defRPr/>
            </a:pPr>
            <a:fld id="{8A06C2F6-B608-4AAD-BC19-C9F7439202BE}" type="slidenum">
              <a:rPr lang="en-GB" smtClean="0"/>
              <a:pPr algn="l" defTabSz="342540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772400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47" y="-2000251"/>
            <a:ext cx="5143501" cy="91440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89"/>
            <a:ext cx="7948800" cy="413190"/>
          </a:xfrm>
          <a:solidFill>
            <a:srgbClr val="0070C0"/>
          </a:solidFill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485" y="1585864"/>
            <a:ext cx="7947025" cy="584776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pic>
        <p:nvPicPr>
          <p:cNvPr id="56344" name="Picture 24" descr="PPT_Header02" hidden="1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036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38"/>
          <p:cNvSpPr txBox="1">
            <a:spLocks noChangeArrowheads="1"/>
          </p:cNvSpPr>
          <p:nvPr userDrawn="1"/>
        </p:nvSpPr>
        <p:spPr bwMode="auto">
          <a:xfrm>
            <a:off x="162824" y="457166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dirty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0" name="Picture 5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89119" y="4899420"/>
            <a:ext cx="1196912" cy="144000"/>
          </a:xfrm>
          <a:prstGeom prst="rect">
            <a:avLst/>
          </a:prstGeom>
        </p:spPr>
      </p:pic>
      <p:cxnSp>
        <p:nvCxnSpPr>
          <p:cNvPr id="61" name="Straight Connector 60"/>
          <p:cNvCxnSpPr/>
          <p:nvPr userDrawn="1"/>
        </p:nvCxnSpPr>
        <p:spPr>
          <a:xfrm>
            <a:off x="165932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72269" y="4908007"/>
            <a:ext cx="6826666" cy="111519"/>
            <a:chOff x="172269" y="6621494"/>
            <a:chExt cx="6826666" cy="111519"/>
          </a:xfrm>
        </p:grpSpPr>
        <p:pic>
          <p:nvPicPr>
            <p:cNvPr id="62" name="Picture 61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7285115"/>
      </p:ext>
    </p:extLst>
  </p:cSld>
  <p:clrMapOvr>
    <a:masterClrMapping/>
  </p:clrMapOvr>
  <p:hf sldNum="0" hd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830609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2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1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36902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16125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18AAF-CE24-3542-9ED6-E4EE86624496}" type="datetimeFigureOut">
              <a:rPr lang="en-US" smtClean="0"/>
              <a:t>10/10/2018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7F34-962E-5C46-A517-BC8DD47DC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82423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1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335175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459918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0520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1250157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1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166973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2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6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6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51787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48" y="-2000251"/>
            <a:ext cx="5143501" cy="91440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8" y="156199"/>
            <a:ext cx="1210456" cy="468000"/>
          </a:xfrm>
          <a:prstGeom prst="rect">
            <a:avLst/>
          </a:prstGeom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89"/>
            <a:ext cx="7948800" cy="413190"/>
          </a:xfrm>
          <a:solidFill>
            <a:srgbClr val="0070C0"/>
          </a:solidFill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486" y="1585865"/>
            <a:ext cx="7947025" cy="584776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  <p:pic>
        <p:nvPicPr>
          <p:cNvPr id="56344" name="Picture 24" descr="PPT_Header02" hidden="1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38"/>
          <p:cNvSpPr txBox="1">
            <a:spLocks noChangeArrowheads="1"/>
          </p:cNvSpPr>
          <p:nvPr userDrawn="1"/>
        </p:nvSpPr>
        <p:spPr bwMode="auto">
          <a:xfrm>
            <a:off x="162825" y="4571669"/>
            <a:ext cx="5016500" cy="21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 dirty="0" smtClean="0">
                <a:solidFill>
                  <a:srgbClr val="FFFFFF">
                    <a:lumMod val="85000"/>
                  </a:srgbClr>
                </a:solidFill>
              </a:rPr>
              <a:t>ESA UNCLASSIFIED - For Official Use</a:t>
            </a:r>
            <a:endParaRPr lang="en-GB" sz="800" dirty="0">
              <a:solidFill>
                <a:srgbClr val="FFFFFF">
                  <a:lumMod val="85000"/>
                </a:srgbClr>
              </a:solidFill>
            </a:endParaRPr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119194" y="4916131"/>
            <a:ext cx="6802386" cy="111519"/>
            <a:chOff x="171652" y="6621093"/>
            <a:chExt cx="6802386" cy="111519"/>
          </a:xfrm>
        </p:grpSpPr>
        <p:pic>
          <p:nvPicPr>
            <p:cNvPr id="36" name="Picture 35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0132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60" name="Picture 59"/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4690" y="4916130"/>
            <a:ext cx="1196912" cy="144000"/>
          </a:xfrm>
          <a:prstGeom prst="rect">
            <a:avLst/>
          </a:prstGeom>
        </p:spPr>
      </p:pic>
      <p:cxnSp>
        <p:nvCxnSpPr>
          <p:cNvPr id="61" name="Straight Connector 60"/>
          <p:cNvCxnSpPr/>
          <p:nvPr userDrawn="1"/>
        </p:nvCxnSpPr>
        <p:spPr>
          <a:xfrm>
            <a:off x="165932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si.png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086" y="4915370"/>
            <a:ext cx="163385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19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74581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3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2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8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2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9234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0459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8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2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7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85939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18AAF-CE24-3542-9ED6-E4EE86624496}" type="datetimeFigureOut">
              <a:rPr lang="en-US" smtClean="0"/>
              <a:t>10/10/2018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7F34-962E-5C46-A517-BC8DD47DC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69155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0566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78692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1250158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2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7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9844697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29"/>
            <a:ext cx="5932800" cy="311621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7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31716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445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Maxwell_Test_Chamber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49"/>
            <a:ext cx="9144000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0"/>
            <a:ext cx="7948800" cy="421975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486" y="1585865"/>
            <a:ext cx="7947025" cy="584775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445" y="-9674"/>
            <a:ext cx="1518556" cy="749810"/>
          </a:xfrm>
          <a:prstGeom prst="rect">
            <a:avLst/>
          </a:prstGeom>
        </p:spPr>
      </p:pic>
      <p:pic>
        <p:nvPicPr>
          <p:cNvPr id="34" name="Picture 6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8276" y="4959351"/>
            <a:ext cx="1196975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Straight Connector 34"/>
          <p:cNvCxnSpPr/>
          <p:nvPr userDrawn="1"/>
        </p:nvCxnSpPr>
        <p:spPr>
          <a:xfrm>
            <a:off x="166689" y="4878388"/>
            <a:ext cx="8823325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 userDrawn="1"/>
        </p:nvGrpSpPr>
        <p:grpSpPr>
          <a:xfrm>
            <a:off x="172269" y="4950541"/>
            <a:ext cx="6826666" cy="111519"/>
            <a:chOff x="172269" y="6621494"/>
            <a:chExt cx="6826666" cy="111519"/>
          </a:xfrm>
        </p:grpSpPr>
        <p:pic>
          <p:nvPicPr>
            <p:cNvPr id="37" name="Picture 36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139673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1" y="-11113"/>
            <a:ext cx="6872288" cy="515461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5" name="Picture 31" descr="Comet_activity_21_June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6" y="-6350"/>
            <a:ext cx="9148763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0"/>
            <a:ext cx="7948800" cy="421975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486" y="1585865"/>
            <a:ext cx="7947025" cy="584775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445" y="-9674"/>
            <a:ext cx="1518556" cy="749810"/>
          </a:xfrm>
          <a:prstGeom prst="rect">
            <a:avLst/>
          </a:prstGeom>
        </p:spPr>
      </p:pic>
      <p:pic>
        <p:nvPicPr>
          <p:cNvPr id="35" name="Picture 6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8276" y="4959351"/>
            <a:ext cx="1196975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" name="Straight Connector 35"/>
          <p:cNvCxnSpPr/>
          <p:nvPr userDrawn="1"/>
        </p:nvCxnSpPr>
        <p:spPr>
          <a:xfrm>
            <a:off x="166689" y="4878388"/>
            <a:ext cx="8823325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 userDrawn="1"/>
        </p:nvGrpSpPr>
        <p:grpSpPr>
          <a:xfrm>
            <a:off x="172269" y="4950541"/>
            <a:ext cx="6826666" cy="111519"/>
            <a:chOff x="172269" y="6621494"/>
            <a:chExt cx="6826666" cy="111519"/>
          </a:xfrm>
        </p:grpSpPr>
        <p:pic>
          <p:nvPicPr>
            <p:cNvPr id="38" name="Picture 37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901358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Imja_glacier_Himalayas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307513" cy="522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0"/>
            <a:ext cx="7948800" cy="421975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486" y="1585865"/>
            <a:ext cx="7947025" cy="584775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445" y="-9674"/>
            <a:ext cx="1518556" cy="749810"/>
          </a:xfrm>
          <a:prstGeom prst="rect">
            <a:avLst/>
          </a:prstGeom>
        </p:spPr>
      </p:pic>
      <p:pic>
        <p:nvPicPr>
          <p:cNvPr id="34" name="Picture 6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8276" y="4959351"/>
            <a:ext cx="1196975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Straight Connector 34"/>
          <p:cNvCxnSpPr/>
          <p:nvPr userDrawn="1"/>
        </p:nvCxnSpPr>
        <p:spPr>
          <a:xfrm>
            <a:off x="166689" y="4878388"/>
            <a:ext cx="8823325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 userDrawn="1"/>
        </p:nvGrpSpPr>
        <p:grpSpPr>
          <a:xfrm>
            <a:off x="172269" y="4950541"/>
            <a:ext cx="6826666" cy="111519"/>
            <a:chOff x="172269" y="6621494"/>
            <a:chExt cx="6826666" cy="111519"/>
          </a:xfrm>
        </p:grpSpPr>
        <p:pic>
          <p:nvPicPr>
            <p:cNvPr id="37" name="Picture 36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607281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Alphasat_artist_s_impression_970p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0"/>
            <a:ext cx="7948800" cy="421975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486" y="1585865"/>
            <a:ext cx="7947025" cy="584775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445" y="-9674"/>
            <a:ext cx="1518556" cy="749810"/>
          </a:xfrm>
          <a:prstGeom prst="rect">
            <a:avLst/>
          </a:prstGeom>
        </p:spPr>
      </p:pic>
      <p:pic>
        <p:nvPicPr>
          <p:cNvPr id="34" name="Picture 6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8276" y="4959351"/>
            <a:ext cx="1196975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Straight Connector 34"/>
          <p:cNvCxnSpPr/>
          <p:nvPr userDrawn="1"/>
        </p:nvCxnSpPr>
        <p:spPr>
          <a:xfrm>
            <a:off x="166689" y="4878388"/>
            <a:ext cx="8823325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 userDrawn="1"/>
        </p:nvGrpSpPr>
        <p:grpSpPr>
          <a:xfrm>
            <a:off x="172269" y="4950541"/>
            <a:ext cx="6826666" cy="111519"/>
            <a:chOff x="172269" y="6621494"/>
            <a:chExt cx="6826666" cy="111519"/>
          </a:xfrm>
        </p:grpSpPr>
        <p:pic>
          <p:nvPicPr>
            <p:cNvPr id="37" name="Picture 36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744648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NAV_cover_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1938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1" descr="NAV_cover_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-3175"/>
            <a:ext cx="7729210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445" y="-9674"/>
            <a:ext cx="1518556" cy="749810"/>
          </a:xfrm>
          <a:prstGeom prst="rect">
            <a:avLst/>
          </a:prstGeom>
        </p:spPr>
      </p:pic>
      <p:pic>
        <p:nvPicPr>
          <p:cNvPr id="35" name="Picture 6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8276" y="4959351"/>
            <a:ext cx="1196975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31" descr="NAV_cover_02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734"/>
          <a:stretch/>
        </p:blipFill>
        <p:spPr bwMode="auto">
          <a:xfrm>
            <a:off x="0" y="-9674"/>
            <a:ext cx="1931268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0"/>
            <a:ext cx="7948800" cy="421975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486" y="1585865"/>
            <a:ext cx="7947025" cy="584775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  <p:cxnSp>
        <p:nvCxnSpPr>
          <p:cNvPr id="36" name="Straight Connector 35"/>
          <p:cNvCxnSpPr/>
          <p:nvPr userDrawn="1"/>
        </p:nvCxnSpPr>
        <p:spPr>
          <a:xfrm>
            <a:off x="166689" y="4878388"/>
            <a:ext cx="8823325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 userDrawn="1"/>
        </p:nvGrpSpPr>
        <p:grpSpPr>
          <a:xfrm>
            <a:off x="172269" y="4950541"/>
            <a:ext cx="6826666" cy="111519"/>
            <a:chOff x="172269" y="6621494"/>
            <a:chExt cx="6826666" cy="111519"/>
          </a:xfrm>
        </p:grpSpPr>
        <p:pic>
          <p:nvPicPr>
            <p:cNvPr id="38" name="Picture 37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376767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6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slideLayout" Target="../slideLayouts/slideLayout87.xml"/><Relationship Id="rId21" Type="http://schemas.openxmlformats.org/officeDocument/2006/relationships/image" Target="../media/image15.png"/><Relationship Id="rId34" Type="http://schemas.openxmlformats.org/officeDocument/2006/relationships/image" Target="../media/image28.png"/><Relationship Id="rId7" Type="http://schemas.openxmlformats.org/officeDocument/2006/relationships/slideLayout" Target="../slideLayouts/slideLayout91.xml"/><Relationship Id="rId12" Type="http://schemas.openxmlformats.org/officeDocument/2006/relationships/image" Target="../media/image5.pn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33" Type="http://schemas.openxmlformats.org/officeDocument/2006/relationships/image" Target="../media/image27.png"/><Relationship Id="rId2" Type="http://schemas.openxmlformats.org/officeDocument/2006/relationships/slideLayout" Target="../slideLayouts/slideLayout86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theme" Target="../theme/theme10.xml"/><Relationship Id="rId24" Type="http://schemas.openxmlformats.org/officeDocument/2006/relationships/image" Target="../media/image18.png"/><Relationship Id="rId32" Type="http://schemas.openxmlformats.org/officeDocument/2006/relationships/image" Target="../media/image26.png"/><Relationship Id="rId37" Type="http://schemas.openxmlformats.org/officeDocument/2006/relationships/image" Target="../media/image31.png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28" Type="http://schemas.openxmlformats.org/officeDocument/2006/relationships/image" Target="../media/image22.png"/><Relationship Id="rId36" Type="http://schemas.openxmlformats.org/officeDocument/2006/relationships/image" Target="../media/image30.png"/><Relationship Id="rId10" Type="http://schemas.openxmlformats.org/officeDocument/2006/relationships/slideLayout" Target="../slideLayouts/slideLayout94.xml"/><Relationship Id="rId19" Type="http://schemas.openxmlformats.org/officeDocument/2006/relationships/image" Target="../media/image13.png"/><Relationship Id="rId31" Type="http://schemas.openxmlformats.org/officeDocument/2006/relationships/image" Target="../media/image25.png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8.png"/><Relationship Id="rId22" Type="http://schemas.openxmlformats.org/officeDocument/2006/relationships/image" Target="../media/image16.png"/><Relationship Id="rId27" Type="http://schemas.openxmlformats.org/officeDocument/2006/relationships/image" Target="../media/image21.png"/><Relationship Id="rId30" Type="http://schemas.openxmlformats.org/officeDocument/2006/relationships/image" Target="../media/image24.png"/><Relationship Id="rId35" Type="http://schemas.openxmlformats.org/officeDocument/2006/relationships/image" Target="../media/image29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26" Type="http://schemas.openxmlformats.org/officeDocument/2006/relationships/image" Target="../media/image41.png"/><Relationship Id="rId39" Type="http://schemas.openxmlformats.org/officeDocument/2006/relationships/image" Target="../media/image53.png"/><Relationship Id="rId3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115.xml"/><Relationship Id="rId34" Type="http://schemas.openxmlformats.org/officeDocument/2006/relationships/image" Target="../media/image48.png"/><Relationship Id="rId42" Type="http://schemas.openxmlformats.org/officeDocument/2006/relationships/image" Target="../media/image56.png"/><Relationship Id="rId47" Type="http://schemas.openxmlformats.org/officeDocument/2006/relationships/image" Target="../media/image61.png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5" Type="http://schemas.openxmlformats.org/officeDocument/2006/relationships/image" Target="../media/image40.png"/><Relationship Id="rId33" Type="http://schemas.openxmlformats.org/officeDocument/2006/relationships/image" Target="../media/image47.png"/><Relationship Id="rId38" Type="http://schemas.openxmlformats.org/officeDocument/2006/relationships/image" Target="../media/image52.png"/><Relationship Id="rId46" Type="http://schemas.openxmlformats.org/officeDocument/2006/relationships/image" Target="../media/image60.png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slideLayout" Target="../slideLayouts/slideLayout114.xml"/><Relationship Id="rId29" Type="http://schemas.openxmlformats.org/officeDocument/2006/relationships/image" Target="../media/image12.png"/><Relationship Id="rId41" Type="http://schemas.openxmlformats.org/officeDocument/2006/relationships/image" Target="../media/image55.png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24" Type="http://schemas.openxmlformats.org/officeDocument/2006/relationships/image" Target="../media/image35.jpeg"/><Relationship Id="rId32" Type="http://schemas.openxmlformats.org/officeDocument/2006/relationships/image" Target="../media/image46.png"/><Relationship Id="rId37" Type="http://schemas.openxmlformats.org/officeDocument/2006/relationships/image" Target="../media/image51.png"/><Relationship Id="rId40" Type="http://schemas.openxmlformats.org/officeDocument/2006/relationships/image" Target="../media/image54.png"/><Relationship Id="rId45" Type="http://schemas.openxmlformats.org/officeDocument/2006/relationships/image" Target="../media/image59.png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23" Type="http://schemas.openxmlformats.org/officeDocument/2006/relationships/image" Target="../media/image6.png"/><Relationship Id="rId28" Type="http://schemas.openxmlformats.org/officeDocument/2006/relationships/image" Target="../media/image43.png"/><Relationship Id="rId36" Type="http://schemas.openxmlformats.org/officeDocument/2006/relationships/image" Target="../media/image50.png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31" Type="http://schemas.openxmlformats.org/officeDocument/2006/relationships/image" Target="../media/image45.png"/><Relationship Id="rId44" Type="http://schemas.openxmlformats.org/officeDocument/2006/relationships/image" Target="../media/image58.png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Relationship Id="rId22" Type="http://schemas.openxmlformats.org/officeDocument/2006/relationships/theme" Target="../theme/theme11.xml"/><Relationship Id="rId27" Type="http://schemas.openxmlformats.org/officeDocument/2006/relationships/image" Target="../media/image42.png"/><Relationship Id="rId30" Type="http://schemas.openxmlformats.org/officeDocument/2006/relationships/image" Target="../media/image44.png"/><Relationship Id="rId35" Type="http://schemas.openxmlformats.org/officeDocument/2006/relationships/image" Target="../media/image49.png"/><Relationship Id="rId43" Type="http://schemas.openxmlformats.org/officeDocument/2006/relationships/image" Target="../media/image57.png"/><Relationship Id="rId48" Type="http://schemas.openxmlformats.org/officeDocument/2006/relationships/image" Target="../media/image6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theme" Target="../theme/theme2.xml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35.jpe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15.png"/><Relationship Id="rId34" Type="http://schemas.openxmlformats.org/officeDocument/2006/relationships/image" Target="../media/image28.png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33" Type="http://schemas.openxmlformats.org/officeDocument/2006/relationships/image" Target="../media/image27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3.xml"/><Relationship Id="rId24" Type="http://schemas.openxmlformats.org/officeDocument/2006/relationships/image" Target="../media/image18.png"/><Relationship Id="rId32" Type="http://schemas.openxmlformats.org/officeDocument/2006/relationships/image" Target="../media/image26.png"/><Relationship Id="rId37" Type="http://schemas.openxmlformats.org/officeDocument/2006/relationships/image" Target="../media/image31.png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28" Type="http://schemas.openxmlformats.org/officeDocument/2006/relationships/image" Target="../media/image22.png"/><Relationship Id="rId36" Type="http://schemas.openxmlformats.org/officeDocument/2006/relationships/image" Target="../media/image30.png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13.png"/><Relationship Id="rId31" Type="http://schemas.openxmlformats.org/officeDocument/2006/relationships/image" Target="../media/image25.pn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8.png"/><Relationship Id="rId22" Type="http://schemas.openxmlformats.org/officeDocument/2006/relationships/image" Target="../media/image16.png"/><Relationship Id="rId27" Type="http://schemas.openxmlformats.org/officeDocument/2006/relationships/image" Target="../media/image21.png"/><Relationship Id="rId30" Type="http://schemas.openxmlformats.org/officeDocument/2006/relationships/image" Target="../media/image24.png"/><Relationship Id="rId35" Type="http://schemas.openxmlformats.org/officeDocument/2006/relationships/image" Target="../media/image2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6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slideLayout" Target="../slideLayouts/slideLayout28.xml"/><Relationship Id="rId21" Type="http://schemas.openxmlformats.org/officeDocument/2006/relationships/image" Target="../media/image15.png"/><Relationship Id="rId34" Type="http://schemas.openxmlformats.org/officeDocument/2006/relationships/image" Target="../media/image28.png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5.pn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33" Type="http://schemas.openxmlformats.org/officeDocument/2006/relationships/image" Target="../media/image27.pn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theme" Target="../theme/theme4.xml"/><Relationship Id="rId24" Type="http://schemas.openxmlformats.org/officeDocument/2006/relationships/image" Target="../media/image18.png"/><Relationship Id="rId32" Type="http://schemas.openxmlformats.org/officeDocument/2006/relationships/image" Target="../media/image26.png"/><Relationship Id="rId37" Type="http://schemas.openxmlformats.org/officeDocument/2006/relationships/image" Target="../media/image31.png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28" Type="http://schemas.openxmlformats.org/officeDocument/2006/relationships/image" Target="../media/image22.png"/><Relationship Id="rId36" Type="http://schemas.openxmlformats.org/officeDocument/2006/relationships/image" Target="../media/image30.png"/><Relationship Id="rId10" Type="http://schemas.openxmlformats.org/officeDocument/2006/relationships/slideLayout" Target="../slideLayouts/slideLayout35.xml"/><Relationship Id="rId19" Type="http://schemas.openxmlformats.org/officeDocument/2006/relationships/image" Target="../media/image13.png"/><Relationship Id="rId31" Type="http://schemas.openxmlformats.org/officeDocument/2006/relationships/image" Target="../media/image25.png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8.png"/><Relationship Id="rId22" Type="http://schemas.openxmlformats.org/officeDocument/2006/relationships/image" Target="../media/image16.png"/><Relationship Id="rId27" Type="http://schemas.openxmlformats.org/officeDocument/2006/relationships/image" Target="../media/image21.png"/><Relationship Id="rId30" Type="http://schemas.openxmlformats.org/officeDocument/2006/relationships/image" Target="../media/image24.png"/><Relationship Id="rId35" Type="http://schemas.openxmlformats.org/officeDocument/2006/relationships/image" Target="../media/image29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5.jpe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slideLayout" Target="../slideLayouts/slideLayout38.xml"/><Relationship Id="rId21" Type="http://schemas.openxmlformats.org/officeDocument/2006/relationships/image" Target="../media/image15.png"/><Relationship Id="rId34" Type="http://schemas.openxmlformats.org/officeDocument/2006/relationships/image" Target="../media/image28.png"/><Relationship Id="rId7" Type="http://schemas.openxmlformats.org/officeDocument/2006/relationships/slideLayout" Target="../slideLayouts/slideLayout42.xml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33" Type="http://schemas.openxmlformats.org/officeDocument/2006/relationships/image" Target="../media/image27.png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theme" Target="../theme/theme5.xml"/><Relationship Id="rId24" Type="http://schemas.openxmlformats.org/officeDocument/2006/relationships/image" Target="../media/image18.png"/><Relationship Id="rId32" Type="http://schemas.openxmlformats.org/officeDocument/2006/relationships/image" Target="../media/image26.png"/><Relationship Id="rId37" Type="http://schemas.openxmlformats.org/officeDocument/2006/relationships/image" Target="../media/image31.png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28" Type="http://schemas.openxmlformats.org/officeDocument/2006/relationships/image" Target="../media/image22.png"/><Relationship Id="rId36" Type="http://schemas.openxmlformats.org/officeDocument/2006/relationships/image" Target="../media/image30.png"/><Relationship Id="rId10" Type="http://schemas.openxmlformats.org/officeDocument/2006/relationships/slideLayout" Target="../slideLayouts/slideLayout45.xml"/><Relationship Id="rId19" Type="http://schemas.openxmlformats.org/officeDocument/2006/relationships/image" Target="../media/image13.png"/><Relationship Id="rId31" Type="http://schemas.openxmlformats.org/officeDocument/2006/relationships/image" Target="../media/image25.png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8.png"/><Relationship Id="rId22" Type="http://schemas.openxmlformats.org/officeDocument/2006/relationships/image" Target="../media/image16.png"/><Relationship Id="rId27" Type="http://schemas.openxmlformats.org/officeDocument/2006/relationships/image" Target="../media/image21.png"/><Relationship Id="rId30" Type="http://schemas.openxmlformats.org/officeDocument/2006/relationships/image" Target="../media/image24.png"/><Relationship Id="rId35" Type="http://schemas.openxmlformats.org/officeDocument/2006/relationships/image" Target="../media/image2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35.jpe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slideLayout" Target="../slideLayouts/slideLayout48.xml"/><Relationship Id="rId21" Type="http://schemas.openxmlformats.org/officeDocument/2006/relationships/image" Target="../media/image15.png"/><Relationship Id="rId34" Type="http://schemas.openxmlformats.org/officeDocument/2006/relationships/image" Target="../media/image28.png"/><Relationship Id="rId7" Type="http://schemas.openxmlformats.org/officeDocument/2006/relationships/slideLayout" Target="../slideLayouts/slideLayout52.xml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33" Type="http://schemas.openxmlformats.org/officeDocument/2006/relationships/image" Target="../media/image27.png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theme" Target="../theme/theme6.xml"/><Relationship Id="rId24" Type="http://schemas.openxmlformats.org/officeDocument/2006/relationships/image" Target="../media/image18.png"/><Relationship Id="rId32" Type="http://schemas.openxmlformats.org/officeDocument/2006/relationships/image" Target="../media/image26.png"/><Relationship Id="rId37" Type="http://schemas.openxmlformats.org/officeDocument/2006/relationships/image" Target="../media/image31.png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28" Type="http://schemas.openxmlformats.org/officeDocument/2006/relationships/image" Target="../media/image22.png"/><Relationship Id="rId36" Type="http://schemas.openxmlformats.org/officeDocument/2006/relationships/image" Target="../media/image30.png"/><Relationship Id="rId10" Type="http://schemas.openxmlformats.org/officeDocument/2006/relationships/slideLayout" Target="../slideLayouts/slideLayout55.xml"/><Relationship Id="rId19" Type="http://schemas.openxmlformats.org/officeDocument/2006/relationships/image" Target="../media/image13.png"/><Relationship Id="rId31" Type="http://schemas.openxmlformats.org/officeDocument/2006/relationships/image" Target="../media/image25.png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8.png"/><Relationship Id="rId22" Type="http://schemas.openxmlformats.org/officeDocument/2006/relationships/image" Target="../media/image16.png"/><Relationship Id="rId27" Type="http://schemas.openxmlformats.org/officeDocument/2006/relationships/image" Target="../media/image21.png"/><Relationship Id="rId30" Type="http://schemas.openxmlformats.org/officeDocument/2006/relationships/image" Target="../media/image24.png"/><Relationship Id="rId35" Type="http://schemas.openxmlformats.org/officeDocument/2006/relationships/image" Target="../media/image2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5.jpe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slideLayout" Target="../slideLayouts/slideLayout58.xml"/><Relationship Id="rId21" Type="http://schemas.openxmlformats.org/officeDocument/2006/relationships/image" Target="../media/image15.png"/><Relationship Id="rId34" Type="http://schemas.openxmlformats.org/officeDocument/2006/relationships/image" Target="../media/image28.png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33" Type="http://schemas.openxmlformats.org/officeDocument/2006/relationships/image" Target="../media/image27.pn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theme" Target="../theme/theme7.xml"/><Relationship Id="rId24" Type="http://schemas.openxmlformats.org/officeDocument/2006/relationships/image" Target="../media/image18.png"/><Relationship Id="rId32" Type="http://schemas.openxmlformats.org/officeDocument/2006/relationships/image" Target="../media/image26.png"/><Relationship Id="rId37" Type="http://schemas.openxmlformats.org/officeDocument/2006/relationships/image" Target="../media/image31.png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28" Type="http://schemas.openxmlformats.org/officeDocument/2006/relationships/image" Target="../media/image22.png"/><Relationship Id="rId36" Type="http://schemas.openxmlformats.org/officeDocument/2006/relationships/image" Target="../media/image30.png"/><Relationship Id="rId10" Type="http://schemas.openxmlformats.org/officeDocument/2006/relationships/slideLayout" Target="../slideLayouts/slideLayout65.xml"/><Relationship Id="rId19" Type="http://schemas.openxmlformats.org/officeDocument/2006/relationships/image" Target="../media/image13.png"/><Relationship Id="rId31" Type="http://schemas.openxmlformats.org/officeDocument/2006/relationships/image" Target="../media/image25.png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8.png"/><Relationship Id="rId22" Type="http://schemas.openxmlformats.org/officeDocument/2006/relationships/image" Target="../media/image16.png"/><Relationship Id="rId27" Type="http://schemas.openxmlformats.org/officeDocument/2006/relationships/image" Target="../media/image21.png"/><Relationship Id="rId30" Type="http://schemas.openxmlformats.org/officeDocument/2006/relationships/image" Target="../media/image24.png"/><Relationship Id="rId35" Type="http://schemas.openxmlformats.org/officeDocument/2006/relationships/image" Target="../media/image29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35.jpe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slideLayout" Target="../slideLayouts/slideLayout68.xml"/><Relationship Id="rId21" Type="http://schemas.openxmlformats.org/officeDocument/2006/relationships/image" Target="../media/image15.png"/><Relationship Id="rId34" Type="http://schemas.openxmlformats.org/officeDocument/2006/relationships/image" Target="../media/image28.png"/><Relationship Id="rId7" Type="http://schemas.openxmlformats.org/officeDocument/2006/relationships/slideLayout" Target="../slideLayouts/slideLayout72.xml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33" Type="http://schemas.openxmlformats.org/officeDocument/2006/relationships/image" Target="../media/image27.png"/><Relationship Id="rId2" Type="http://schemas.openxmlformats.org/officeDocument/2006/relationships/slideLayout" Target="../slideLayouts/slideLayout67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theme" Target="../theme/theme8.xml"/><Relationship Id="rId24" Type="http://schemas.openxmlformats.org/officeDocument/2006/relationships/image" Target="../media/image18.png"/><Relationship Id="rId32" Type="http://schemas.openxmlformats.org/officeDocument/2006/relationships/image" Target="../media/image26.png"/><Relationship Id="rId37" Type="http://schemas.openxmlformats.org/officeDocument/2006/relationships/image" Target="../media/image31.png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28" Type="http://schemas.openxmlformats.org/officeDocument/2006/relationships/image" Target="../media/image22.png"/><Relationship Id="rId36" Type="http://schemas.openxmlformats.org/officeDocument/2006/relationships/image" Target="../media/image30.png"/><Relationship Id="rId10" Type="http://schemas.openxmlformats.org/officeDocument/2006/relationships/slideLayout" Target="../slideLayouts/slideLayout75.xml"/><Relationship Id="rId19" Type="http://schemas.openxmlformats.org/officeDocument/2006/relationships/image" Target="../media/image13.png"/><Relationship Id="rId31" Type="http://schemas.openxmlformats.org/officeDocument/2006/relationships/image" Target="../media/image25.png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image" Target="../media/image8.png"/><Relationship Id="rId22" Type="http://schemas.openxmlformats.org/officeDocument/2006/relationships/image" Target="../media/image16.png"/><Relationship Id="rId27" Type="http://schemas.openxmlformats.org/officeDocument/2006/relationships/image" Target="../media/image21.png"/><Relationship Id="rId30" Type="http://schemas.openxmlformats.org/officeDocument/2006/relationships/image" Target="../media/image24.png"/><Relationship Id="rId35" Type="http://schemas.openxmlformats.org/officeDocument/2006/relationships/image" Target="../media/image29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image" Target="../media/image35.jpeg"/><Relationship Id="rId5" Type="http://schemas.openxmlformats.org/officeDocument/2006/relationships/slideLayout" Target="../slideLayouts/slideLayout80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image" Target="../media/image3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988521" y="1"/>
            <a:ext cx="6155478" cy="10970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" y="1"/>
            <a:ext cx="6155483" cy="109708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20932" y="122549"/>
            <a:ext cx="509867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18AAF-CE24-3542-9ED6-E4EE86624496}" type="datetimeFigureOut">
              <a:rPr lang="en-US" smtClean="0"/>
              <a:t>10/10/2018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C7F34-962E-5C46-A517-BC8DD47DC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687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400" kern="1200">
          <a:solidFill>
            <a:srgbClr val="FFFFFF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2569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2569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2569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2569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2569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31" name="Picture 35" descr="PPT_Header02" hidden="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1654" y="728714"/>
            <a:ext cx="8746316" cy="382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5530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7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sp>
        <p:nvSpPr>
          <p:cNvPr id="40" name="Rectangle 39"/>
          <p:cNvSpPr/>
          <p:nvPr userDrawn="1"/>
        </p:nvSpPr>
        <p:spPr>
          <a:xfrm>
            <a:off x="0" y="4792748"/>
            <a:ext cx="9144000" cy="3507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88" name="Picture 8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8" y="155435"/>
            <a:ext cx="1210456" cy="504000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07" r="-1119" b="-9057"/>
          <a:stretch/>
        </p:blipFill>
        <p:spPr>
          <a:xfrm>
            <a:off x="7787917" y="4865813"/>
            <a:ext cx="1224000" cy="216000"/>
          </a:xfrm>
          <a:prstGeom prst="rect">
            <a:avLst/>
          </a:prstGeom>
        </p:spPr>
      </p:pic>
      <p:grpSp>
        <p:nvGrpSpPr>
          <p:cNvPr id="33" name="Group 32"/>
          <p:cNvGrpSpPr/>
          <p:nvPr userDrawn="1"/>
        </p:nvGrpSpPr>
        <p:grpSpPr>
          <a:xfrm>
            <a:off x="171652" y="4905803"/>
            <a:ext cx="6678000" cy="111519"/>
            <a:chOff x="171652" y="6621093"/>
            <a:chExt cx="6678000" cy="111519"/>
          </a:xfrm>
        </p:grpSpPr>
        <p:pic>
          <p:nvPicPr>
            <p:cNvPr id="34" name="Picture 33" descr="at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 descr="be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ca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5746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ch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cz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d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dk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ee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es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fi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fr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gr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hu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i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it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lu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nl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no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pl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pt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ro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se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uk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78" name="Text Box 34"/>
          <p:cNvSpPr txBox="1">
            <a:spLocks noChangeAspect="1" noChangeArrowheads="1"/>
          </p:cNvSpPr>
          <p:nvPr userDrawn="1"/>
        </p:nvSpPr>
        <p:spPr bwMode="auto">
          <a:xfrm>
            <a:off x="4480339" y="4580703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19" rIns="0" bIns="45719"/>
          <a:lstStyle/>
          <a:p>
            <a:pPr algn="r">
              <a:spcBef>
                <a:spcPct val="50000"/>
              </a:spcBef>
            </a:pPr>
            <a:r>
              <a:rPr lang="en-GB" sz="800" noProof="1" smtClean="0">
                <a:solidFill>
                  <a:srgbClr val="4D4F53"/>
                </a:solidFill>
              </a:rPr>
              <a:t>| Slide  </a:t>
            </a:r>
            <a:fld id="{BBA2E11D-44E1-43DD-A173-928128880055}" type="slidenum">
              <a:rPr lang="en-GB" sz="800" noProof="1" smtClean="0">
                <a:solidFill>
                  <a:srgbClr val="4D4F53"/>
                </a:solidFill>
              </a:rPr>
              <a:pPr algn="r">
                <a:spcBef>
                  <a:spcPct val="50000"/>
                </a:spcBef>
              </a:pPr>
              <a:t>‹#›</a:t>
            </a:fld>
            <a:endParaRPr lang="en-GB" sz="800" noProof="1">
              <a:solidFill>
                <a:srgbClr val="4D4F53"/>
              </a:solidFill>
            </a:endParaRPr>
          </a:p>
        </p:txBody>
      </p:sp>
      <p:sp>
        <p:nvSpPr>
          <p:cNvPr id="79" name="Text Box 38"/>
          <p:cNvSpPr txBox="1">
            <a:spLocks noChangeArrowheads="1"/>
          </p:cNvSpPr>
          <p:nvPr userDrawn="1"/>
        </p:nvSpPr>
        <p:spPr bwMode="auto">
          <a:xfrm>
            <a:off x="166065" y="4575170"/>
            <a:ext cx="5674114" cy="21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ESA UNCLASSIFIED - For Official Use		</a:t>
            </a:r>
            <a:endParaRPr lang="en-GB" sz="8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41" name="Picture 40" descr="si.png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351" y="4905134"/>
            <a:ext cx="163385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936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37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Verdana"/>
          <a:ea typeface="+mn-ea"/>
          <a:cs typeface="Verdana"/>
        </a:defRPr>
      </a:lvl1pPr>
      <a:lvl2pPr marL="808018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2pPr>
      <a:lvl3pPr marL="140649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3pPr>
      <a:lvl4pPr marL="200496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4pPr>
      <a:lvl5pPr marL="260343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5pPr>
      <a:lvl6pPr marL="3479713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6902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090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279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2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7" y="149151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8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789"/>
            <a:ext cx="9144000" cy="366713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172269" y="4908008"/>
            <a:ext cx="6826666" cy="111519"/>
            <a:chOff x="172269" y="6621494"/>
            <a:chExt cx="6826666" cy="111519"/>
          </a:xfrm>
        </p:grpSpPr>
        <p:pic>
          <p:nvPicPr>
            <p:cNvPr id="66" name="Picture 65" descr="a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a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ch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cz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e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dk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i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r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gr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hu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e.png"/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t.png"/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lu.png"/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/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/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l.png"/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t.png"/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/>
            <p:cNvPicPr>
              <a:picLocks noChangeAspect="1"/>
            </p:cNvPicPr>
            <p:nvPr userDrawn="1"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/>
            <p:cNvPicPr>
              <a:picLocks noChangeAspect="1"/>
            </p:cNvPicPr>
            <p:nvPr userDrawn="1"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/>
            <p:cNvPicPr>
              <a:picLocks noChangeAspect="1"/>
            </p:cNvPicPr>
            <p:nvPr userDrawn="1"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i.png"/>
            <p:cNvPicPr>
              <a:picLocks noChangeAspect="1"/>
            </p:cNvPicPr>
            <p:nvPr userDrawn="1"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3000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  <p:sldLayoutId id="2147483771" r:id="rId19"/>
    <p:sldLayoutId id="2147483772" r:id="rId20"/>
    <p:sldLayoutId id="2147483773" r:id="rId2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37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892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998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40756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0051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60273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479713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6902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090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279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31" name="Picture 35" descr="PPT_Header02" hidden="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0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1653" y="728713"/>
            <a:ext cx="8746316" cy="382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5530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sp>
        <p:nvSpPr>
          <p:cNvPr id="40" name="Rectangle 39"/>
          <p:cNvSpPr/>
          <p:nvPr userDrawn="1"/>
        </p:nvSpPr>
        <p:spPr>
          <a:xfrm>
            <a:off x="0" y="4792747"/>
            <a:ext cx="9144000" cy="3507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88" name="Picture 87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23122"/>
          <a:stretch/>
        </p:blipFill>
        <p:spPr>
          <a:xfrm>
            <a:off x="7787917" y="155435"/>
            <a:ext cx="1210456" cy="504000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19" b="-37906"/>
          <a:stretch/>
        </p:blipFill>
        <p:spPr>
          <a:xfrm>
            <a:off x="7787917" y="4865813"/>
            <a:ext cx="1224000" cy="216000"/>
          </a:xfrm>
          <a:prstGeom prst="rect">
            <a:avLst/>
          </a:prstGeom>
        </p:spPr>
      </p:pic>
      <p:grpSp>
        <p:nvGrpSpPr>
          <p:cNvPr id="33" name="Group 32"/>
          <p:cNvGrpSpPr/>
          <p:nvPr userDrawn="1"/>
        </p:nvGrpSpPr>
        <p:grpSpPr>
          <a:xfrm>
            <a:off x="171652" y="4905803"/>
            <a:ext cx="6678000" cy="111519"/>
            <a:chOff x="171652" y="6621093"/>
            <a:chExt cx="6678000" cy="111519"/>
          </a:xfrm>
        </p:grpSpPr>
        <p:pic>
          <p:nvPicPr>
            <p:cNvPr id="34" name="Picture 33" descr="at.png"/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 descr="be.png"/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ca.png"/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85746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ch.png"/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cz.png"/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de.png"/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dk.png"/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ee.png"/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es.png"/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fi.png"/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fr.png"/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gr.png"/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hu.png"/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ie.png"/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it.png"/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lu.png"/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nl.png"/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no.png"/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pl.png"/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pt.png"/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ro.png"/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se.png"/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uk.png"/>
            <p:cNvPicPr>
              <a:picLocks noChangeAspect="1"/>
            </p:cNvPicPr>
            <p:nvPr userDrawn="1"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41" name="Picture 40" descr="si.png"/>
          <p:cNvPicPr>
            <a:picLocks noChangeAspect="1"/>
          </p:cNvPicPr>
          <p:nvPr userDrawn="1"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350" y="4905134"/>
            <a:ext cx="163385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Verdana"/>
          <a:ea typeface="+mn-ea"/>
          <a:cs typeface="Verdana"/>
        </a:defRPr>
      </a:lvl1pPr>
      <a:lvl2pPr marL="808038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2pPr>
      <a:lvl3pPr marL="140652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3pPr>
      <a:lvl4pPr marL="200501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4pPr>
      <a:lvl5pPr marL="26035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>
              <a:spcBef>
                <a:spcPct val="50000"/>
              </a:spcBef>
            </a:pPr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>
              <a:spcBef>
                <a:spcPct val="50000"/>
              </a:spcBef>
            </a:pPr>
            <a:r>
              <a:rPr lang="en-GB" sz="8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noProof="1" smtClean="0">
                <a:solidFill>
                  <a:srgbClr val="4D4F53"/>
                </a:solidFill>
              </a:rPr>
              <a:pPr algn="r">
                <a:spcBef>
                  <a:spcPct val="50000"/>
                </a:spcBef>
              </a:pPr>
              <a:t>‹#›</a:t>
            </a:fld>
            <a:endParaRPr lang="en-GB" sz="8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r>
              <a:rPr lang="en-GB" sz="800" dirty="0" smtClean="0">
                <a:solidFill>
                  <a:srgbClr val="4D4F53"/>
                </a:solidFill>
              </a:rPr>
              <a:t>	</a:t>
            </a:r>
            <a:endParaRPr lang="en-GB" sz="8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159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31" name="Picture 35" descr="PPT_Header02" hidden="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0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1653" y="728713"/>
            <a:ext cx="8746316" cy="382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5530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sp>
        <p:nvSpPr>
          <p:cNvPr id="40" name="Rectangle 39"/>
          <p:cNvSpPr/>
          <p:nvPr userDrawn="1"/>
        </p:nvSpPr>
        <p:spPr>
          <a:xfrm>
            <a:off x="0" y="4792747"/>
            <a:ext cx="9144000" cy="3507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88" name="Picture 8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7" y="155435"/>
            <a:ext cx="1210456" cy="504000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07" r="-1119" b="-9057"/>
          <a:stretch/>
        </p:blipFill>
        <p:spPr>
          <a:xfrm>
            <a:off x="7787917" y="4865813"/>
            <a:ext cx="1224000" cy="216000"/>
          </a:xfrm>
          <a:prstGeom prst="rect">
            <a:avLst/>
          </a:prstGeom>
        </p:spPr>
      </p:pic>
      <p:grpSp>
        <p:nvGrpSpPr>
          <p:cNvPr id="33" name="Group 32"/>
          <p:cNvGrpSpPr/>
          <p:nvPr userDrawn="1"/>
        </p:nvGrpSpPr>
        <p:grpSpPr>
          <a:xfrm>
            <a:off x="171652" y="4905803"/>
            <a:ext cx="6678000" cy="111519"/>
            <a:chOff x="171652" y="6621093"/>
            <a:chExt cx="6678000" cy="111519"/>
          </a:xfrm>
        </p:grpSpPr>
        <p:pic>
          <p:nvPicPr>
            <p:cNvPr id="34" name="Picture 33" descr="at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 descr="be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ca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5746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ch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cz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d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dk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ee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es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fi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fr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gr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hu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i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it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lu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nl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no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pl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pt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ro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se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uk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78" name="Text Box 34"/>
          <p:cNvSpPr txBox="1">
            <a:spLocks noChangeAspect="1" noChangeArrowheads="1"/>
          </p:cNvSpPr>
          <p:nvPr userDrawn="1"/>
        </p:nvSpPr>
        <p:spPr bwMode="auto">
          <a:xfrm>
            <a:off x="4480339" y="4580702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r>
              <a:rPr lang="en-GB" sz="800" noProof="1" smtClean="0">
                <a:solidFill>
                  <a:srgbClr val="4D4F53"/>
                </a:solidFill>
              </a:rPr>
              <a:t>| Slide  </a:t>
            </a:r>
            <a:fld id="{BBA2E11D-44E1-43DD-A173-928128880055}" type="slidenum">
              <a:rPr lang="en-GB" sz="800" noProof="1" smtClean="0">
                <a:solidFill>
                  <a:srgbClr val="4D4F53"/>
                </a:solidFill>
              </a:rPr>
              <a:pPr algn="r">
                <a:spcBef>
                  <a:spcPct val="50000"/>
                </a:spcBef>
              </a:pPr>
              <a:t>‹#›</a:t>
            </a:fld>
            <a:endParaRPr lang="en-GB" sz="800" noProof="1">
              <a:solidFill>
                <a:srgbClr val="4D4F53"/>
              </a:solidFill>
            </a:endParaRPr>
          </a:p>
        </p:txBody>
      </p:sp>
      <p:sp>
        <p:nvSpPr>
          <p:cNvPr id="79" name="Text Box 38"/>
          <p:cNvSpPr txBox="1">
            <a:spLocks noChangeArrowheads="1"/>
          </p:cNvSpPr>
          <p:nvPr userDrawn="1"/>
        </p:nvSpPr>
        <p:spPr bwMode="auto">
          <a:xfrm>
            <a:off x="166064" y="4575170"/>
            <a:ext cx="567411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ESA UNCLASSIFIED - For Official Use		</a:t>
            </a:r>
            <a:endParaRPr lang="en-GB" sz="8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41" name="Picture 40" descr="si.png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350" y="4905134"/>
            <a:ext cx="163385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076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Verdana"/>
          <a:ea typeface="+mn-ea"/>
          <a:cs typeface="Verdana"/>
        </a:defRPr>
      </a:lvl1pPr>
      <a:lvl2pPr marL="808038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2pPr>
      <a:lvl3pPr marL="140652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3pPr>
      <a:lvl4pPr marL="200501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4pPr>
      <a:lvl5pPr marL="26035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>
              <a:spcBef>
                <a:spcPct val="50000"/>
              </a:spcBef>
            </a:pPr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>
              <a:spcBef>
                <a:spcPct val="50000"/>
              </a:spcBef>
            </a:pPr>
            <a:r>
              <a:rPr lang="en-GB" sz="8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noProof="1" smtClean="0">
                <a:solidFill>
                  <a:srgbClr val="4D4F53"/>
                </a:solidFill>
              </a:rPr>
              <a:pPr algn="r">
                <a:spcBef>
                  <a:spcPct val="50000"/>
                </a:spcBef>
              </a:pPr>
              <a:t>‹#›</a:t>
            </a:fld>
            <a:endParaRPr lang="en-GB" sz="8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r>
              <a:rPr lang="en-GB" sz="800" dirty="0" smtClean="0">
                <a:solidFill>
                  <a:srgbClr val="4D4F53"/>
                </a:solidFill>
              </a:rPr>
              <a:t>	</a:t>
            </a:r>
            <a:endParaRPr lang="en-GB" sz="8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1259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42" tIns="45671" rIns="91342" bIns="456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9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42" tIns="45671" rIns="91342" bIns="45671">
            <a:spAutoFit/>
          </a:bodyPr>
          <a:lstStyle/>
          <a:p>
            <a:pPr algn="l" defTabSz="342585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4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342" tIns="45671" rIns="91342" bIns="45671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36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42" tIns="45671" rIns="0" bIns="45671"/>
          <a:lstStyle/>
          <a:p>
            <a:pPr algn="r" defTabSz="342585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342585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4"/>
            <a:ext cx="2991694" cy="219279"/>
          </a:xfrm>
          <a:prstGeom prst="rect">
            <a:avLst/>
          </a:prstGeom>
        </p:spPr>
        <p:txBody>
          <a:bodyPr wrap="square" lIns="91342" tIns="45671" rIns="91342" bIns="45671">
            <a:spAutoFit/>
          </a:bodyPr>
          <a:lstStyle/>
          <a:p>
            <a:pPr algn="l" defTabSz="342585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3452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6653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3277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69934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657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462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02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588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27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59961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5537" indent="-4185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2192" indent="-4185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88814" indent="-4185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5471" indent="-4185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3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53" algn="l" defTabSz="913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77" algn="l" defTabSz="913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934" algn="l" defTabSz="913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70" algn="l" defTabSz="913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207" algn="l" defTabSz="913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822" algn="l" defTabSz="913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480" algn="l" defTabSz="913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137" algn="l" defTabSz="913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0" tIns="45705" rIns="91410" bIns="457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0" tIns="45705" rIns="91410" bIns="45705">
            <a:spAutoFit/>
          </a:bodyPr>
          <a:lstStyle/>
          <a:p>
            <a:pPr>
              <a:spcBef>
                <a:spcPct val="50000"/>
              </a:spcBef>
            </a:pPr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0" tIns="45705" rIns="91410" bIns="45705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2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0" tIns="45705" rIns="0" bIns="45705"/>
          <a:lstStyle/>
          <a:p>
            <a:pPr algn="r">
              <a:spcBef>
                <a:spcPct val="50000"/>
              </a:spcBef>
            </a:pPr>
            <a:r>
              <a:rPr lang="en-GB" sz="8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noProof="1" smtClean="0">
                <a:solidFill>
                  <a:srgbClr val="4D4F53"/>
                </a:solidFill>
              </a:rPr>
              <a:pPr algn="r">
                <a:spcBef>
                  <a:spcPct val="50000"/>
                </a:spcBef>
              </a:pPr>
              <a:t>‹#›</a:t>
            </a:fld>
            <a:endParaRPr lang="en-GB" sz="8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0" tIns="45705" rIns="91410" bIns="45705">
            <a:spAutoFit/>
          </a:bodyPr>
          <a:lstStyle/>
          <a:p>
            <a:r>
              <a:rPr lang="en-GB" sz="800" dirty="0" smtClean="0">
                <a:solidFill>
                  <a:srgbClr val="4D4F53"/>
                </a:solidFill>
              </a:rPr>
              <a:t>	</a:t>
            </a:r>
            <a:endParaRPr lang="en-GB" sz="8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1591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2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06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09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11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67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07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4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82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495" indent="-41894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522" indent="-41894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555" indent="-41894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585" indent="-41894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0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5" algn="l" defTabSz="9140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0" algn="l" defTabSz="9140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0" algn="l" defTabSz="9140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18" algn="l" defTabSz="9140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45" algn="l" defTabSz="9140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67" algn="l" defTabSz="9140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00" algn="l" defTabSz="9140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30" algn="l" defTabSz="9140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9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32" tIns="45666" rIns="91332" bIns="45666">
            <a:spAutoFit/>
          </a:bodyPr>
          <a:lstStyle/>
          <a:p>
            <a:pPr algn="l" defTabSz="34254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4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332" tIns="45666" rIns="91332" bIns="45666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41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32" tIns="45666" rIns="0" bIns="45666"/>
          <a:lstStyle/>
          <a:p>
            <a:pPr algn="r" defTabSz="34254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34254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4"/>
            <a:ext cx="2991694" cy="219279"/>
          </a:xfrm>
          <a:prstGeom prst="rect">
            <a:avLst/>
          </a:prstGeom>
        </p:spPr>
        <p:txBody>
          <a:bodyPr wrap="square" lIns="91332" tIns="45666" rIns="91332" bIns="45666">
            <a:spAutoFit/>
          </a:bodyPr>
          <a:lstStyle/>
          <a:p>
            <a:pPr algn="l" defTabSz="34254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2165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659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3162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69764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634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417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892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571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25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59929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5102" indent="-41853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1702" indent="-41853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88264" indent="-41853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4866" indent="-41853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3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98" algn="l" defTabSz="913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62" algn="l" defTabSz="913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64" algn="l" defTabSz="913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45" algn="l" defTabSz="913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922" algn="l" defTabSz="913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477" algn="l" defTabSz="913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080" algn="l" defTabSz="913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682" algn="l" defTabSz="913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PPT_Footer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787"/>
            <a:ext cx="9144000" cy="366713"/>
          </a:xfrm>
          <a:prstGeom prst="rect">
            <a:avLst/>
          </a:prstGeom>
        </p:spPr>
      </p:pic>
      <p:pic>
        <p:nvPicPr>
          <p:cNvPr id="55331" name="Picture 35" descr="PPT_Header02" hidden="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036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1653" y="728713"/>
            <a:ext cx="8746316" cy="382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530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7" y="155435"/>
            <a:ext cx="1210456" cy="504000"/>
          </a:xfrm>
          <a:prstGeom prst="rect">
            <a:avLst/>
          </a:prstGeom>
        </p:spPr>
      </p:pic>
      <p:sp>
        <p:nvSpPr>
          <p:cNvPr id="79" name="Text Box 38"/>
          <p:cNvSpPr txBox="1">
            <a:spLocks noChangeArrowheads="1"/>
          </p:cNvSpPr>
          <p:nvPr/>
        </p:nvSpPr>
        <p:spPr bwMode="auto">
          <a:xfrm>
            <a:off x="166064" y="4575170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66064" y="4911622"/>
            <a:ext cx="6828112" cy="109738"/>
          </a:xfrm>
          <a:prstGeom prst="rect">
            <a:avLst/>
          </a:prstGeom>
        </p:spPr>
      </p:pic>
      <p:sp>
        <p:nvSpPr>
          <p:cNvPr id="40" name="Text Box 34"/>
          <p:cNvSpPr txBox="1">
            <a:spLocks noChangeAspect="1" noChangeArrowheads="1"/>
          </p:cNvSpPr>
          <p:nvPr userDrawn="1"/>
        </p:nvSpPr>
        <p:spPr bwMode="auto">
          <a:xfrm>
            <a:off x="7188457" y="4580702"/>
            <a:ext cx="18123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800" noProof="1">
                <a:solidFill>
                  <a:schemeClr val="bg2"/>
                </a:solidFill>
              </a:rPr>
              <a:t>TEC | 29</a:t>
            </a:r>
            <a:r>
              <a:rPr lang="en-GB" sz="800" baseline="30000" noProof="1">
                <a:solidFill>
                  <a:schemeClr val="bg2"/>
                </a:solidFill>
              </a:rPr>
              <a:t>th</a:t>
            </a:r>
            <a:r>
              <a:rPr lang="en-GB" sz="800" noProof="1">
                <a:solidFill>
                  <a:schemeClr val="bg2"/>
                </a:solidFill>
              </a:rPr>
              <a:t> June 2018 | Slide  </a:t>
            </a:r>
            <a:fld id="{A2E6FBA9-D292-4465-8984-F4951B8A8193}" type="slidenum">
              <a:rPr lang="en-GB" sz="800" noProof="1" smtClean="0">
                <a:solidFill>
                  <a:schemeClr val="bg2"/>
                </a:solidFill>
              </a:rPr>
              <a:t>‹#›</a:t>
            </a:fld>
            <a:endParaRPr lang="en-GB" sz="800" noProof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274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2000">
          <a:solidFill>
            <a:schemeClr val="bg2"/>
          </a:solidFill>
          <a:latin typeface="Verdana"/>
          <a:ea typeface="+mn-ea"/>
          <a:cs typeface="Verdana"/>
        </a:defRPr>
      </a:lvl1pPr>
      <a:lvl2pPr marL="808038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2pPr>
      <a:lvl3pPr marL="140652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3pPr>
      <a:lvl4pPr marL="200501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4pPr>
      <a:lvl5pPr marL="26035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112.png"/><Relationship Id="rId3" Type="http://schemas.openxmlformats.org/officeDocument/2006/relationships/slideLayout" Target="../slideLayouts/slideLayout86.xml"/><Relationship Id="rId7" Type="http://schemas.openxmlformats.org/officeDocument/2006/relationships/image" Target="../media/image107.png"/><Relationship Id="rId12" Type="http://schemas.openxmlformats.org/officeDocument/2006/relationships/image" Target="../media/image1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6.jpeg"/><Relationship Id="rId11" Type="http://schemas.openxmlformats.org/officeDocument/2006/relationships/image" Target="../media/image110.jpeg"/><Relationship Id="rId5" Type="http://schemas.openxmlformats.org/officeDocument/2006/relationships/image" Target="../media/image105.jpeg"/><Relationship Id="rId10" Type="http://schemas.openxmlformats.org/officeDocument/2006/relationships/image" Target="../media/image109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08.png"/><Relationship Id="rId1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83.png"/><Relationship Id="rId5" Type="http://schemas.openxmlformats.org/officeDocument/2006/relationships/image" Target="../media/image64.png"/><Relationship Id="rId4" Type="http://schemas.openxmlformats.org/officeDocument/2006/relationships/image" Target="../media/image8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83.png"/><Relationship Id="rId3" Type="http://schemas.openxmlformats.org/officeDocument/2006/relationships/image" Target="../media/image84.jpeg"/><Relationship Id="rId7" Type="http://schemas.openxmlformats.org/officeDocument/2006/relationships/image" Target="../media/image87.jpe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86.jpeg"/><Relationship Id="rId11" Type="http://schemas.openxmlformats.org/officeDocument/2006/relationships/image" Target="../media/image91.jpeg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microsoft.com/office/2007/relationships/hdphoto" Target="../media/hdphoto1.wdp"/><Relationship Id="rId9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4.png"/><Relationship Id="rId4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95.jpg-large"/><Relationship Id="rId4" Type="http://schemas.openxmlformats.org/officeDocument/2006/relationships/image" Target="../media/image8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6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6.png"/><Relationship Id="rId5" Type="http://schemas.openxmlformats.org/officeDocument/2006/relationships/image" Target="../media/image8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7.jpe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8.jpeg"/><Relationship Id="rId11" Type="http://schemas.openxmlformats.org/officeDocument/2006/relationships/image" Target="../media/image103.png"/><Relationship Id="rId5" Type="http://schemas.openxmlformats.org/officeDocument/2006/relationships/image" Target="../media/image83.png"/><Relationship Id="rId10" Type="http://schemas.openxmlformats.org/officeDocument/2006/relationships/image" Target="../media/image102.jpeg"/><Relationship Id="rId4" Type="http://schemas.openxmlformats.org/officeDocument/2006/relationships/image" Target="../media/image64.png"/><Relationship Id="rId9" Type="http://schemas.openxmlformats.org/officeDocument/2006/relationships/image" Target="../media/image10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4.png"/><Relationship Id="rId5" Type="http://schemas.openxmlformats.org/officeDocument/2006/relationships/image" Target="../media/image98.jpeg"/><Relationship Id="rId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009" y="3676490"/>
            <a:ext cx="5634665" cy="1249391"/>
          </a:xfrm>
        </p:spPr>
        <p:txBody>
          <a:bodyPr anchor="ctr">
            <a:normAutofit/>
          </a:bodyPr>
          <a:lstStyle/>
          <a:p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2018 CEOS Plenary</a:t>
            </a:r>
          </a:p>
          <a:p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Agenda </a:t>
            </a:r>
            <a:r>
              <a:rPr lang="en-GB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Item X.X</a:t>
            </a:r>
          </a:p>
          <a:p>
            <a:r>
              <a:rPr lang="en-GB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Brussels, Belgium</a:t>
            </a:r>
          </a:p>
          <a:p>
            <a:r>
              <a:rPr lang="en-GB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16 – 18 October 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2018</a:t>
            </a:r>
            <a:endParaRPr lang="en-GB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421323" y="2465092"/>
            <a:ext cx="7863330" cy="70784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1402" tIns="45701" rIns="91402" bIns="45701"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9pPr>
          </a:lstStyle>
          <a:p>
            <a:pPr algn="l" defTabSz="913986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GB" altLang="en-US" sz="20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Josef </a:t>
            </a:r>
            <a:r>
              <a:rPr lang="en-GB" altLang="en-US" sz="2000" b="1" kern="1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Aschbacher</a:t>
            </a:r>
            <a:r>
              <a:rPr lang="en-GB" altLang="en-US" sz="20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ESA</a:t>
            </a:r>
          </a:p>
          <a:p>
            <a:pPr algn="l" defTabSz="913986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fr-FR" altLang="en-US" sz="2000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Director</a:t>
            </a:r>
            <a:r>
              <a:rPr lang="fr-FR" altLang="en-US" sz="20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FR" altLang="en-US" sz="20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of </a:t>
            </a:r>
            <a:r>
              <a:rPr lang="fr-FR" altLang="en-US" sz="2000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Earth</a:t>
            </a:r>
            <a:r>
              <a:rPr lang="fr-FR" altLang="en-US" sz="20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Observation Programmes</a:t>
            </a:r>
            <a:endParaRPr lang="en-GB" altLang="en-US" sz="20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21323" y="1870588"/>
            <a:ext cx="7863330" cy="57781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1402" tIns="45701" rIns="91402" bIns="45701"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9pPr>
          </a:lstStyle>
          <a:p>
            <a:pPr algn="l" defTabSz="913986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fr-FR" altLang="en-US" sz="24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Update on ESA </a:t>
            </a:r>
            <a:r>
              <a:rPr lang="fr-FR" altLang="en-US" sz="2400" b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Earth</a:t>
            </a:r>
            <a:r>
              <a:rPr lang="fr-FR" altLang="en-US" sz="2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Observation Programmes</a:t>
            </a:r>
            <a:endParaRPr lang="en-GB" altLang="en-U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93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47274" y="662405"/>
            <a:ext cx="9095512" cy="4140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tIns="108000" rtlCol="0" anchor="t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-9676"/>
            <a:ext cx="9143999" cy="676641"/>
          </a:xfrm>
          <a:prstGeom prst="rect">
            <a:avLst/>
          </a:prstGeom>
          <a:gradFill flip="none" rotWithShape="1">
            <a:gsLst>
              <a:gs pos="67000">
                <a:schemeClr val="accent5">
                  <a:lumMod val="75000"/>
                </a:schemeClr>
              </a:gs>
              <a:gs pos="0">
                <a:srgbClr val="00152E"/>
              </a:gs>
              <a:gs pos="57000">
                <a:srgbClr val="00549F">
                  <a:shade val="67500"/>
                  <a:satMod val="115000"/>
                </a:srgbClr>
              </a:gs>
              <a:gs pos="69000">
                <a:srgbClr val="0070C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tIns="108000" rtlCol="0" anchor="t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15544" y="740136"/>
            <a:ext cx="4398902" cy="1902874"/>
          </a:xfrm>
          <a:prstGeom prst="roundRect">
            <a:avLst>
              <a:gd name="adj" fmla="val 9078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22323" y="2782120"/>
            <a:ext cx="4398902" cy="1902874"/>
          </a:xfrm>
          <a:prstGeom prst="roundRect">
            <a:avLst>
              <a:gd name="adj" fmla="val 9078"/>
            </a:avLst>
          </a:prstGeom>
          <a:gradFill flip="none" rotWithShape="1">
            <a:gsLst>
              <a:gs pos="26000">
                <a:schemeClr val="bg1"/>
              </a:gs>
              <a:gs pos="0">
                <a:schemeClr val="bg1"/>
              </a:gs>
              <a:gs pos="64000">
                <a:srgbClr val="E9EAFC"/>
              </a:gs>
            </a:gsLst>
            <a:lin ang="5400000" scaled="1"/>
            <a:tileRect/>
          </a:gra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4669429" y="747147"/>
            <a:ext cx="4398902" cy="1978514"/>
          </a:xfrm>
          <a:prstGeom prst="roundRect">
            <a:avLst>
              <a:gd name="adj" fmla="val 9078"/>
            </a:avLst>
          </a:prstGeom>
          <a:gradFill flip="none" rotWithShape="1">
            <a:gsLst>
              <a:gs pos="0">
                <a:srgbClr val="003366"/>
              </a:gs>
              <a:gs pos="4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defTabSz="914378"/>
            <a:endParaRPr lang="en-GB" sz="1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Afbeeldingsresultaat voor big da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429" y="2793421"/>
            <a:ext cx="4392745" cy="18959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" name="Picture 2" descr="Afbeeldingsresultaat voor societ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34" y="2819736"/>
            <a:ext cx="2804899" cy="1865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142879" y="139875"/>
            <a:ext cx="6593983" cy="438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8" tIns="34289" rIns="68568" bIns="34289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bg1"/>
                </a:solidFill>
                <a:latin typeface="Verdana" pitchFamily="34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bg1"/>
                </a:solidFill>
                <a:latin typeface="Verdana" pitchFamily="34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bg1"/>
                </a:solidFill>
                <a:latin typeface="Verdana" pitchFamily="34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ESA’s Vision for Earth Observation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AI_GOOD_short1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1740" y="766014"/>
            <a:ext cx="3275968" cy="18502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6465" y="3382222"/>
            <a:ext cx="18180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Boost</a:t>
            </a:r>
            <a:r>
              <a:rPr lang="en-GB" sz="2000" b="1" noProof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EO</a:t>
            </a:r>
            <a:r>
              <a:rPr kumimoji="0" lang="en-GB" sz="2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Capabilities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kumimoji="0" lang="en-GB" sz="2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Member States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21698" y="782427"/>
            <a:ext cx="37026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World-Class </a:t>
            </a:r>
            <a:r>
              <a:rPr lang="en-GB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space </a:t>
            </a:r>
            <a:r>
              <a:rPr lang="en-GB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missions for 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Earth Science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776268"/>
            <a:ext cx="9142784" cy="35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747203" y="3954414"/>
            <a:ext cx="31924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EO for Societal</a:t>
            </a:r>
            <a:r>
              <a:rPr kumimoji="0" lang="en-GB" sz="20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Needs &amp; 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kumimoji="0" lang="en-GB" sz="20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4600418" y="666965"/>
            <a:ext cx="14105" cy="410930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030" name="Picture 6" descr="Afbeeldingsresultaat voor stars transparen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429" y="747147"/>
            <a:ext cx="4392745" cy="1880873"/>
          </a:xfrm>
          <a:prstGeom prst="roundRect">
            <a:avLst>
              <a:gd name="adj" fmla="val 16419"/>
            </a:avLst>
          </a:prstGeom>
          <a:noFill/>
          <a:ln>
            <a:noFill/>
          </a:ln>
          <a:effectLst/>
          <a:extLst/>
        </p:spPr>
      </p:pic>
      <p:pic>
        <p:nvPicPr>
          <p:cNvPr id="1038" name="Picture 14" descr="Afbeeldingsresultaat voor exponential graph transparent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480" y="1524310"/>
            <a:ext cx="1367362" cy="12013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09" y="2176625"/>
            <a:ext cx="2326530" cy="1195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/>
            </a:solidFill>
          </a:ln>
          <a:effectLst>
            <a:outerShdw blurRad="63500" sx="105000" sy="105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570950" y="2233710"/>
            <a:ext cx="201014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EO Europe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2040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Afbeeldingsresultaat voor earth transparent background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6643">
            <a:off x="7227911" y="926217"/>
            <a:ext cx="1799586" cy="1799586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081" y="747147"/>
            <a:ext cx="1407888" cy="1092816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747203" y="781911"/>
            <a:ext cx="38292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Outstanding Operational Planetary Monitoring</a:t>
            </a:r>
            <a:r>
              <a:rPr lang="en-GB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Weather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498" y="-9674"/>
            <a:ext cx="1518556" cy="74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7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6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61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4431"/>
            <a:ext cx="9142784" cy="35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438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0" y="1808164"/>
            <a:ext cx="91440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31861" tIns="35987" rIns="89974" bIns="35987"/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9pPr>
          </a:lstStyle>
          <a:p>
            <a:pPr marL="0" marR="0" lvl="0" indent="0" algn="ctr" defTabSz="307754" rtl="0" eaLnBrk="1" fontAlgn="auto" latinLnBrk="0" hangingPunct="1">
              <a:lnSpc>
                <a:spcPct val="120000"/>
              </a:lnSpc>
              <a:spcBef>
                <a:spcPct val="25000"/>
              </a:spcBef>
              <a:spcAft>
                <a:spcPts val="0"/>
              </a:spcAft>
              <a:buClrTx/>
              <a:buSzTx/>
              <a:buFont typeface="NotesEsa" pitchFamily="50" charset="0"/>
              <a:buNone/>
              <a:tabLst/>
              <a:defRPr/>
            </a:pPr>
            <a:r>
              <a:rPr kumimoji="0" lang="en-GB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Thank you for your attention!</a:t>
            </a:r>
          </a:p>
          <a:p>
            <a:pPr marL="0" marR="0" lvl="0" indent="0" algn="ctr" defTabSz="307754" rtl="0" eaLnBrk="1" fontAlgn="auto" latinLnBrk="0" hangingPunct="1">
              <a:lnSpc>
                <a:spcPct val="120000"/>
              </a:lnSpc>
              <a:spcBef>
                <a:spcPct val="25000"/>
              </a:spcBef>
              <a:spcAft>
                <a:spcPts val="0"/>
              </a:spcAft>
              <a:buClrTx/>
              <a:buSzTx/>
              <a:buFont typeface="NotesEsa" pitchFamily="50" charset="0"/>
              <a:buNone/>
              <a:tabLst/>
              <a:defRPr/>
            </a:pPr>
            <a:endParaRPr kumimoji="0" lang="en-GB" alt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  <a:p>
            <a:pPr marL="0" marR="0" lvl="0" indent="0" algn="ctr" defTabSz="307754" rtl="0" eaLnBrk="1" fontAlgn="auto" latinLnBrk="0" hangingPunct="1">
              <a:lnSpc>
                <a:spcPct val="120000"/>
              </a:lnSpc>
              <a:spcBef>
                <a:spcPct val="25000"/>
              </a:spcBef>
              <a:spcAft>
                <a:spcPts val="0"/>
              </a:spcAft>
              <a:buClrTx/>
              <a:buSzTx/>
              <a:buFont typeface="NotesEsa" pitchFamily="50" charset="0"/>
              <a:buNone/>
              <a:tabLst/>
              <a:defRPr/>
            </a:pPr>
            <a:r>
              <a:rPr kumimoji="0" lang="en-GB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www.esa.int</a:t>
            </a:r>
          </a:p>
          <a:p>
            <a:pPr marL="0" marR="0" lvl="0" indent="0" algn="ctr" defTabSz="307754" rtl="0" eaLnBrk="1" fontAlgn="auto" latinLnBrk="0" hangingPunct="1">
              <a:lnSpc>
                <a:spcPct val="120000"/>
              </a:lnSpc>
              <a:spcBef>
                <a:spcPct val="25000"/>
              </a:spcBef>
              <a:spcAft>
                <a:spcPts val="0"/>
              </a:spcAft>
              <a:buClrTx/>
              <a:buSzTx/>
              <a:buFont typeface="NotesEsa" pitchFamily="50" charset="0"/>
              <a:buNone/>
              <a:tabLst/>
              <a:defRPr/>
            </a:pPr>
            <a:r>
              <a:rPr kumimoji="0" lang="en-GB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@</a:t>
            </a:r>
            <a:r>
              <a:rPr kumimoji="0" lang="en-GB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AschbacherJosef</a:t>
            </a:r>
            <a:endParaRPr kumimoji="0" lang="it-IT" alt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33142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007520" cy="5133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21" y="-359068"/>
            <a:ext cx="51435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AB42B2-74E0-4040-A083-3D1C438099F0}"/>
              </a:ext>
            </a:extLst>
          </p:cNvPr>
          <p:cNvSpPr txBox="1"/>
          <p:nvPr/>
        </p:nvSpPr>
        <p:spPr>
          <a:xfrm>
            <a:off x="143087" y="662881"/>
            <a:ext cx="2860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Plesetzk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 April 2018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43087" y="110103"/>
            <a:ext cx="7377717" cy="523111"/>
          </a:xfrm>
        </p:spPr>
        <p:txBody>
          <a:bodyPr/>
          <a:lstStyle/>
          <a:p>
            <a:r>
              <a:rPr lang="en-GB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Sentinel-3B Launch </a:t>
            </a:r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498" y="-9674"/>
            <a:ext cx="1518556" cy="74981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784432"/>
            <a:ext cx="9142784" cy="35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4116484" y="104559"/>
            <a:ext cx="3178613" cy="52320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l" defTabSz="3077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Aeolus Launch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AB42B2-74E0-4040-A083-3D1C438099F0}"/>
              </a:ext>
            </a:extLst>
          </p:cNvPr>
          <p:cNvSpPr txBox="1"/>
          <p:nvPr/>
        </p:nvSpPr>
        <p:spPr>
          <a:xfrm>
            <a:off x="4150607" y="647923"/>
            <a:ext cx="2860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Kourou</a:t>
            </a:r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22 August 2018</a:t>
            </a:r>
            <a:endParaRPr lang="en-GB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97763" y="3284376"/>
            <a:ext cx="6045022" cy="1500057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2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363"/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MetOp-C </a:t>
            </a:r>
            <a:r>
              <a:rPr lang="fr-FR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Launch</a:t>
            </a:r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(</a:t>
            </a:r>
            <a:r>
              <a:rPr lang="fr-FR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planned</a:t>
            </a:r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66700" indent="93663"/>
            <a:endParaRPr lang="fr-FR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93663"/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Kourou</a:t>
            </a:r>
          </a:p>
          <a:p>
            <a:pPr marL="266700" indent="93663"/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November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2016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12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LAHCEM\Downloads\2948902_orig Croppe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52556" y="627266"/>
            <a:ext cx="1168974" cy="4080201"/>
          </a:xfrm>
          <a:prstGeom prst="roundRect">
            <a:avLst/>
          </a:prstGeom>
          <a:solidFill>
            <a:schemeClr val="bg1">
              <a:alpha val="80000"/>
            </a:schemeClr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defTabSz="914378">
              <a:defRPr/>
            </a:pPr>
            <a:endParaRPr lang="en-GB" sz="20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4274" y="647386"/>
            <a:ext cx="805543" cy="40009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 defTabSz="914378">
              <a:defRPr/>
            </a:pPr>
            <a:r>
              <a:rPr lang="en-GB" sz="2000" b="1" dirty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S-1</a:t>
            </a:r>
          </a:p>
        </p:txBody>
      </p:sp>
      <p:pic>
        <p:nvPicPr>
          <p:cNvPr id="6" name="Picture 2" descr="C:\Users\ALAHCEM\Desktop\Sentinels\Cropped\Sentinel-1 Cropp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60" y="1012410"/>
            <a:ext cx="893167" cy="6702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</a:ln>
          <a:effectLst/>
          <a:extLst/>
        </p:spPr>
      </p:pic>
      <p:sp>
        <p:nvSpPr>
          <p:cNvPr id="27" name="TextBox 26"/>
          <p:cNvSpPr txBox="1"/>
          <p:nvPr/>
        </p:nvSpPr>
        <p:spPr>
          <a:xfrm>
            <a:off x="190656" y="1675679"/>
            <a:ext cx="1168974" cy="297954"/>
          </a:xfrm>
          <a:prstGeom prst="rect">
            <a:avLst/>
          </a:prstGeom>
          <a:noFill/>
          <a:effectLst/>
        </p:spPr>
        <p:txBody>
          <a:bodyPr wrap="square" lIns="36000" tIns="36000" rIns="91424" bIns="45712" rtlCol="0">
            <a:spAutoFit/>
          </a:bodyPr>
          <a:lstStyle/>
          <a:p>
            <a:pPr algn="ctr" defTabSz="914378">
              <a:defRPr/>
            </a:pPr>
            <a:r>
              <a:rPr lang="en-GB" sz="1400" dirty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Radar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49902" y="2344000"/>
            <a:ext cx="974271" cy="545971"/>
          </a:xfrm>
          <a:prstGeom prst="roundRect">
            <a:avLst/>
          </a:prstGeom>
          <a:solidFill>
            <a:srgbClr val="00B050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2" tIns="35992" rIns="35992" bIns="35992" rtlCol="0" anchor="t" anchorCtr="0"/>
          <a:lstStyle/>
          <a:p>
            <a:pPr algn="ctr" defTabSz="914378">
              <a:defRPr/>
            </a:pPr>
            <a:r>
              <a:rPr lang="en-GB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endParaRPr lang="en-GB" sz="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378">
              <a:defRPr/>
            </a:pPr>
            <a:r>
              <a:rPr lang="en-GB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 Apr. 2014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49898" y="2937551"/>
            <a:ext cx="974276" cy="534730"/>
          </a:xfrm>
          <a:prstGeom prst="roundRect">
            <a:avLst/>
          </a:prstGeom>
          <a:solidFill>
            <a:srgbClr val="00B050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2" tIns="35992" rIns="35992" bIns="35992" rtlCol="0" anchor="t" anchorCtr="0"/>
          <a:lstStyle/>
          <a:p>
            <a:pPr algn="ctr" defTabSz="914378">
              <a:defRPr/>
            </a:pPr>
            <a:r>
              <a:rPr lang="en-GB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endParaRPr lang="en-GB" sz="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378">
              <a:defRPr/>
            </a:pPr>
            <a:r>
              <a:rPr lang="en-GB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 Apr. 2016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434890" y="627266"/>
            <a:ext cx="1168974" cy="4080201"/>
          </a:xfrm>
          <a:prstGeom prst="roundRect">
            <a:avLst/>
          </a:prstGeom>
          <a:solidFill>
            <a:schemeClr val="bg1">
              <a:alpha val="80000"/>
            </a:schemeClr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defTabSz="914378">
              <a:defRPr/>
            </a:pPr>
            <a:endParaRPr lang="en-GB" sz="20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10972" y="648180"/>
            <a:ext cx="805543" cy="40009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 defTabSz="914378">
              <a:defRPr/>
            </a:pPr>
            <a:r>
              <a:rPr lang="en-GB" sz="2000" b="1" dirty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34890" y="1676473"/>
            <a:ext cx="1168974" cy="513397"/>
          </a:xfrm>
          <a:prstGeom prst="rect">
            <a:avLst/>
          </a:prstGeom>
          <a:noFill/>
        </p:spPr>
        <p:txBody>
          <a:bodyPr wrap="square" lIns="36000" tIns="36000" rIns="91424" bIns="45712" rtlCol="0">
            <a:spAutoFit/>
          </a:bodyPr>
          <a:lstStyle/>
          <a:p>
            <a:pPr algn="ctr" defTabSz="914378">
              <a:defRPr/>
            </a:pPr>
            <a:r>
              <a:rPr lang="en-GB" sz="1400" dirty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Res. Optical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526602" y="2344794"/>
            <a:ext cx="974271" cy="545177"/>
          </a:xfrm>
          <a:prstGeom prst="roundRect">
            <a:avLst/>
          </a:prstGeom>
          <a:solidFill>
            <a:srgbClr val="00B050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2" tIns="35992" rIns="35992" bIns="35992" rtlCol="0" anchor="t" anchorCtr="0"/>
          <a:lstStyle/>
          <a:p>
            <a:pPr algn="ctr" defTabSz="914378">
              <a:defRPr/>
            </a:pPr>
            <a:r>
              <a:rPr lang="en-GB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endParaRPr lang="en-GB" sz="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378">
              <a:defRPr/>
            </a:pPr>
            <a:r>
              <a:rPr lang="en-GB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23 Jun. 2015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526598" y="2938343"/>
            <a:ext cx="974276" cy="533937"/>
          </a:xfrm>
          <a:prstGeom prst="roundRect">
            <a:avLst/>
          </a:prstGeom>
          <a:solidFill>
            <a:srgbClr val="00B050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2" tIns="35992" rIns="35992" bIns="35992" rtlCol="0" anchor="t" anchorCtr="0"/>
          <a:lstStyle/>
          <a:p>
            <a:pPr algn="ctr" defTabSz="914378">
              <a:defRPr/>
            </a:pPr>
            <a:r>
              <a:rPr lang="en-GB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endParaRPr lang="en-GB" sz="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378">
              <a:defRPr/>
            </a:pPr>
            <a:r>
              <a:rPr lang="en-GB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 Mar. 2017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2715053" y="627266"/>
            <a:ext cx="1168974" cy="4080201"/>
          </a:xfrm>
          <a:prstGeom prst="roundRect">
            <a:avLst/>
          </a:prstGeom>
          <a:solidFill>
            <a:schemeClr val="bg1">
              <a:alpha val="80000"/>
            </a:schemeClr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defTabSz="914378">
              <a:defRPr/>
            </a:pPr>
            <a:endParaRPr lang="en-GB" sz="20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888689" y="648180"/>
            <a:ext cx="805543" cy="40009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 defTabSz="914378">
              <a:defRPr/>
            </a:pPr>
            <a:r>
              <a:rPr lang="en-GB" sz="2000" b="1" dirty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715053" y="1676470"/>
            <a:ext cx="1168974" cy="728841"/>
          </a:xfrm>
          <a:prstGeom prst="rect">
            <a:avLst/>
          </a:prstGeom>
          <a:noFill/>
        </p:spPr>
        <p:txBody>
          <a:bodyPr wrap="square" lIns="36000" tIns="36000" rIns="91424" bIns="45712" rtlCol="0">
            <a:spAutoFit/>
          </a:bodyPr>
          <a:lstStyle/>
          <a:p>
            <a:pPr algn="ctr" defTabSz="914378">
              <a:defRPr/>
            </a:pPr>
            <a:r>
              <a:rPr lang="en-GB" sz="1400" dirty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Medium Res. Optical &amp; Altimetry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2804318" y="2344794"/>
            <a:ext cx="974271" cy="545177"/>
          </a:xfrm>
          <a:prstGeom prst="roundRect">
            <a:avLst/>
          </a:prstGeom>
          <a:solidFill>
            <a:srgbClr val="00B050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2" tIns="35992" rIns="35992" bIns="35992" rtlCol="0" anchor="t" anchorCtr="0"/>
          <a:lstStyle/>
          <a:p>
            <a:pPr algn="ctr" defTabSz="914378">
              <a:defRPr/>
            </a:pPr>
            <a:r>
              <a:rPr lang="en-GB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endParaRPr lang="en-GB" sz="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378">
              <a:defRPr/>
            </a:pPr>
            <a:r>
              <a:rPr lang="en-GB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16 Feb. 2016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2804314" y="2938343"/>
            <a:ext cx="974276" cy="533937"/>
          </a:xfrm>
          <a:prstGeom prst="roundRect">
            <a:avLst/>
          </a:prstGeom>
          <a:solidFill>
            <a:srgbClr val="00B050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2" tIns="35992" rIns="35992" bIns="35992" rtlCol="0" anchor="t" anchorCtr="0"/>
          <a:lstStyle/>
          <a:p>
            <a:pPr algn="ctr" defTabSz="914378">
              <a:defRPr/>
            </a:pPr>
            <a:r>
              <a:rPr lang="en-GB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endParaRPr lang="en-GB" sz="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378">
              <a:defRPr/>
            </a:pPr>
            <a:r>
              <a:rPr lang="en-GB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 Apr. 2018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3994667" y="626411"/>
            <a:ext cx="1168974" cy="3022481"/>
          </a:xfrm>
          <a:prstGeom prst="roundRect">
            <a:avLst/>
          </a:prstGeom>
          <a:solidFill>
            <a:schemeClr val="bg1">
              <a:alpha val="80000"/>
            </a:schemeClr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defTabSz="914378">
              <a:defRPr/>
            </a:pPr>
            <a:endParaRPr lang="en-GB" sz="20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60683" y="647394"/>
            <a:ext cx="805543" cy="40009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 defTabSz="914378">
              <a:defRPr/>
            </a:pPr>
            <a:r>
              <a:rPr lang="en-GB" sz="2000" b="1" dirty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S-4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009907" y="1675685"/>
            <a:ext cx="1168974" cy="728841"/>
          </a:xfrm>
          <a:prstGeom prst="rect">
            <a:avLst/>
          </a:prstGeom>
          <a:noFill/>
        </p:spPr>
        <p:txBody>
          <a:bodyPr wrap="square" lIns="36000" tIns="36000" rIns="91424" bIns="45712" rtlCol="0">
            <a:spAutoFit/>
          </a:bodyPr>
          <a:lstStyle/>
          <a:p>
            <a:pPr algn="ctr" defTabSz="914378">
              <a:defRPr/>
            </a:pPr>
            <a:r>
              <a:rPr lang="en-GB" sz="1400" dirty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 Chemistry (GEO)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4091552" y="2344010"/>
            <a:ext cx="974271" cy="545962"/>
          </a:xfrm>
          <a:prstGeom prst="roundRect">
            <a:avLst/>
          </a:prstGeom>
          <a:solidFill>
            <a:srgbClr val="002060">
              <a:alpha val="74000"/>
            </a:srgbClr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2" tIns="35992" rIns="35992" bIns="35992" rtlCol="0" anchor="t" anchorCtr="0"/>
          <a:lstStyle/>
          <a:p>
            <a:pPr algn="ctr" defTabSz="914378">
              <a:defRPr/>
            </a:pPr>
            <a:r>
              <a:rPr lang="en-GB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GB" sz="1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378">
              <a:defRPr/>
            </a:pPr>
            <a:r>
              <a:rPr lang="en-GB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en-GB" sz="1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091548" y="2937559"/>
            <a:ext cx="974276" cy="534722"/>
          </a:xfrm>
          <a:prstGeom prst="roundRect">
            <a:avLst/>
          </a:prstGeom>
          <a:solidFill>
            <a:srgbClr val="002060">
              <a:alpha val="74000"/>
            </a:srgbClr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2" tIns="35992" rIns="35992" bIns="35992" rtlCol="0" anchor="t" anchorCtr="0"/>
          <a:lstStyle/>
          <a:p>
            <a:pPr algn="ctr" defTabSz="914378">
              <a:defRPr/>
            </a:pPr>
            <a:r>
              <a:rPr lang="en-GB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GB" sz="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378">
              <a:defRPr/>
            </a:pPr>
            <a:r>
              <a:rPr lang="en-GB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2027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5275369" y="627266"/>
            <a:ext cx="1168974" cy="2439618"/>
          </a:xfrm>
          <a:prstGeom prst="roundRect">
            <a:avLst/>
          </a:prstGeom>
          <a:solidFill>
            <a:schemeClr val="bg1">
              <a:alpha val="80000"/>
            </a:schemeClr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defTabSz="914378">
              <a:defRPr/>
            </a:pPr>
            <a:endParaRPr lang="en-GB" sz="20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441385" y="648180"/>
            <a:ext cx="805543" cy="40009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 defTabSz="914378">
              <a:defRPr/>
            </a:pPr>
            <a:r>
              <a:rPr lang="en-GB" sz="2000" b="1" dirty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S-5P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308715" y="1676471"/>
            <a:ext cx="1168974" cy="728841"/>
          </a:xfrm>
          <a:prstGeom prst="rect">
            <a:avLst/>
          </a:prstGeom>
          <a:noFill/>
        </p:spPr>
        <p:txBody>
          <a:bodyPr wrap="square" lIns="36000" tIns="36000" rIns="91424" bIns="45712" rtlCol="0">
            <a:spAutoFit/>
          </a:bodyPr>
          <a:lstStyle/>
          <a:p>
            <a:pPr algn="ctr" defTabSz="914378">
              <a:defRPr/>
            </a:pPr>
            <a:r>
              <a:rPr lang="en-GB" sz="1400" dirty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 Chemistry (LEO)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5357015" y="2344794"/>
            <a:ext cx="974271" cy="545178"/>
          </a:xfrm>
          <a:prstGeom prst="roundRect">
            <a:avLst/>
          </a:prstGeom>
          <a:solidFill>
            <a:srgbClr val="00B050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2" tIns="35992" rIns="35992" bIns="35992" rtlCol="0" anchor="t" anchorCtr="0"/>
          <a:lstStyle/>
          <a:p>
            <a:pPr algn="ctr" defTabSz="914378">
              <a:defRPr/>
            </a:pPr>
            <a:r>
              <a:rPr lang="en-GB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endParaRPr lang="en-GB" sz="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378">
              <a:defRPr/>
            </a:pPr>
            <a:r>
              <a:rPr lang="en-GB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13 Oct. 2017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6552951" y="627266"/>
            <a:ext cx="1168974" cy="3718585"/>
          </a:xfrm>
          <a:prstGeom prst="roundRect">
            <a:avLst/>
          </a:prstGeom>
          <a:solidFill>
            <a:schemeClr val="bg1">
              <a:alpha val="80000"/>
            </a:schemeClr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defTabSz="914378">
              <a:defRPr/>
            </a:pPr>
            <a:endParaRPr lang="en-GB" sz="20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726587" y="648180"/>
            <a:ext cx="805543" cy="40009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 defTabSz="914378">
              <a:defRPr/>
            </a:pPr>
            <a:r>
              <a:rPr lang="en-GB" sz="2000" b="1" dirty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S-5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568191" y="1676471"/>
            <a:ext cx="1168974" cy="728841"/>
          </a:xfrm>
          <a:prstGeom prst="rect">
            <a:avLst/>
          </a:prstGeom>
          <a:noFill/>
        </p:spPr>
        <p:txBody>
          <a:bodyPr wrap="square" lIns="36000" tIns="36000" rIns="91424" bIns="45712" rtlCol="0">
            <a:spAutoFit/>
          </a:bodyPr>
          <a:lstStyle/>
          <a:p>
            <a:pPr algn="ctr" defTabSz="914378">
              <a:defRPr/>
            </a:pPr>
            <a:r>
              <a:rPr lang="en-GB" sz="1400" dirty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 Chemistry (LEO)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6642217" y="2344794"/>
            <a:ext cx="974271" cy="545177"/>
          </a:xfrm>
          <a:prstGeom prst="roundRect">
            <a:avLst/>
          </a:prstGeom>
          <a:solidFill>
            <a:srgbClr val="002060">
              <a:alpha val="74000"/>
            </a:srgbClr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2" tIns="35992" rIns="35992" bIns="35992" rtlCol="0" anchor="t" anchorCtr="0"/>
          <a:lstStyle/>
          <a:p>
            <a:pPr algn="ctr" defTabSz="914378">
              <a:defRPr/>
            </a:pPr>
            <a:r>
              <a:rPr lang="en-GB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algn="ctr" defTabSz="914378">
              <a:defRPr/>
            </a:pPr>
            <a:r>
              <a:rPr lang="en-GB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en-GB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378">
              <a:defRPr/>
            </a:pPr>
            <a:endParaRPr lang="en-GB" sz="1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6642213" y="2938344"/>
            <a:ext cx="974276" cy="533938"/>
          </a:xfrm>
          <a:prstGeom prst="roundRect">
            <a:avLst/>
          </a:prstGeom>
          <a:solidFill>
            <a:srgbClr val="002060">
              <a:alpha val="74000"/>
            </a:srgbClr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2" tIns="35992" rIns="35992" bIns="35992" rtlCol="0" anchor="t" anchorCtr="0"/>
          <a:lstStyle/>
          <a:p>
            <a:pPr algn="ctr" defTabSz="914378">
              <a:defRPr/>
            </a:pPr>
            <a:r>
              <a:rPr lang="en-GB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  <a:p>
            <a:pPr algn="ctr" defTabSz="914378">
              <a:defRPr/>
            </a:pPr>
            <a:r>
              <a:rPr lang="en-GB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2027</a:t>
            </a:r>
            <a:endParaRPr lang="en-GB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7822225" y="627266"/>
            <a:ext cx="1168974" cy="3164451"/>
          </a:xfrm>
          <a:prstGeom prst="roundRect">
            <a:avLst/>
          </a:prstGeom>
          <a:solidFill>
            <a:schemeClr val="bg1">
              <a:alpha val="80000"/>
            </a:schemeClr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defTabSz="914378">
              <a:defRPr/>
            </a:pPr>
            <a:endParaRPr lang="en-GB" sz="20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003481" y="648180"/>
            <a:ext cx="805543" cy="40009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 defTabSz="914378">
              <a:defRPr/>
            </a:pPr>
            <a:r>
              <a:rPr lang="en-GB" sz="2000" b="1" dirty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S-6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822225" y="1676473"/>
            <a:ext cx="1168974" cy="297954"/>
          </a:xfrm>
          <a:prstGeom prst="rect">
            <a:avLst/>
          </a:prstGeom>
          <a:noFill/>
          <a:effectLst/>
        </p:spPr>
        <p:txBody>
          <a:bodyPr wrap="square" lIns="36000" tIns="36000" rIns="91424" bIns="45712" rtlCol="0">
            <a:spAutoFit/>
          </a:bodyPr>
          <a:lstStyle/>
          <a:p>
            <a:pPr algn="ctr" defTabSz="914378">
              <a:defRPr/>
            </a:pPr>
            <a:r>
              <a:rPr lang="en-GB" sz="1400" dirty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Altimetry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7919110" y="2344794"/>
            <a:ext cx="974271" cy="545179"/>
          </a:xfrm>
          <a:prstGeom prst="roundRect">
            <a:avLst/>
          </a:prstGeom>
          <a:solidFill>
            <a:srgbClr val="002060">
              <a:alpha val="74000"/>
            </a:srgbClr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2" tIns="35992" rIns="35992" bIns="35992" rtlCol="0" anchor="t" anchorCtr="0"/>
          <a:lstStyle/>
          <a:p>
            <a:pPr algn="ctr" defTabSz="914378">
              <a:defRPr/>
            </a:pPr>
            <a:r>
              <a:rPr lang="en-GB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algn="ctr" defTabSz="914378">
              <a:defRPr/>
            </a:pPr>
            <a:r>
              <a:rPr lang="en-GB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en-GB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7919106" y="2938344"/>
            <a:ext cx="974276" cy="533939"/>
          </a:xfrm>
          <a:prstGeom prst="roundRect">
            <a:avLst/>
          </a:prstGeom>
          <a:solidFill>
            <a:srgbClr val="002060">
              <a:alpha val="74000"/>
            </a:srgbClr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2" tIns="35992" rIns="35992" bIns="35992" rtlCol="0" anchor="t" anchorCtr="0"/>
          <a:lstStyle/>
          <a:p>
            <a:pPr algn="ctr" defTabSz="914378">
              <a:defRPr/>
            </a:pPr>
            <a:r>
              <a:rPr lang="en-GB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  <a:p>
            <a:pPr algn="ctr" defTabSz="914378">
              <a:defRPr/>
            </a:pPr>
            <a:r>
              <a:rPr lang="en-GB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en-GB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C:\Users\ALAHCEM\Desktop\Sentinels\Cropped\Sentinel-2 Croppe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160" y="1013213"/>
            <a:ext cx="893167" cy="670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</a:ln>
          <a:effectLst/>
          <a:extLst/>
        </p:spPr>
      </p:pic>
      <p:pic>
        <p:nvPicPr>
          <p:cNvPr id="1028" name="Picture 4" descr="C:\Users\ALAHCEM\Desktop\Sentinels\Cropped\Sentinel-3 Croppe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77" y="1014205"/>
            <a:ext cx="893167" cy="669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</a:ln>
          <a:effectLst/>
          <a:extLst/>
        </p:spPr>
      </p:pic>
      <p:pic>
        <p:nvPicPr>
          <p:cNvPr id="1029" name="Picture 5" descr="C:\Users\ALAHCEM\Desktop\Sentinels\Cropped\Sentinel-4 Croppe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732" y="1012427"/>
            <a:ext cx="893441" cy="671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</a:ln>
          <a:effectLst/>
          <a:extLst/>
        </p:spPr>
      </p:pic>
      <p:pic>
        <p:nvPicPr>
          <p:cNvPr id="1030" name="Picture 6" descr="C:\Users\ALAHCEM\Desktop\Sentinels\Cropped\Sentinel-5P Cropped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436" y="1014205"/>
            <a:ext cx="893441" cy="670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</a:ln>
          <a:effectLst/>
          <a:extLst/>
        </p:spPr>
      </p:pic>
      <p:pic>
        <p:nvPicPr>
          <p:cNvPr id="1031" name="Picture 7" descr="C:\Users\ALAHCEM\Desktop\Sentinels\Cropped\Sentinel-6 Cropped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530" y="1017539"/>
            <a:ext cx="893441" cy="670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</a:ln>
          <a:effectLst/>
          <a:extLst/>
        </p:spPr>
      </p:pic>
      <p:pic>
        <p:nvPicPr>
          <p:cNvPr id="1032" name="Picture 8" descr="C:\Users\ALAHCEM\Desktop\Sentinels\Cropped\Sentinel-5 Cropped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295" y="1014205"/>
            <a:ext cx="900112" cy="6759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</a:ln>
          <a:effectLst/>
          <a:extLst/>
        </p:spPr>
      </p:pic>
      <p:sp>
        <p:nvSpPr>
          <p:cNvPr id="51" name="Title 1"/>
          <p:cNvSpPr>
            <a:spLocks noGrp="1"/>
          </p:cNvSpPr>
          <p:nvPr>
            <p:ph type="title"/>
          </p:nvPr>
        </p:nvSpPr>
        <p:spPr>
          <a:xfrm>
            <a:off x="143086" y="133780"/>
            <a:ext cx="7547252" cy="461639"/>
          </a:xfrm>
        </p:spPr>
        <p:txBody>
          <a:bodyPr/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Sentinel Status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498" y="-9674"/>
            <a:ext cx="1518556" cy="749810"/>
          </a:xfrm>
          <a:prstGeom prst="rect">
            <a:avLst/>
          </a:prstGeom>
        </p:spPr>
      </p:pic>
      <p:sp>
        <p:nvSpPr>
          <p:cNvPr id="57" name="Rounded Rectangle 56"/>
          <p:cNvSpPr/>
          <p:nvPr/>
        </p:nvSpPr>
        <p:spPr>
          <a:xfrm>
            <a:off x="249898" y="3512987"/>
            <a:ext cx="974276" cy="534730"/>
          </a:xfrm>
          <a:prstGeom prst="roundRect">
            <a:avLst/>
          </a:prstGeom>
          <a:solidFill>
            <a:srgbClr val="002060">
              <a:alpha val="74000"/>
            </a:srgbClr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2" tIns="35992" rIns="35992" bIns="35992" rtlCol="0" anchor="t" anchorCtr="0"/>
          <a:lstStyle/>
          <a:p>
            <a:pPr algn="ctr" defTabSz="914378">
              <a:defRPr/>
            </a:pPr>
            <a:r>
              <a:rPr lang="en-GB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algn="ctr" defTabSz="914378">
              <a:defRPr/>
            </a:pPr>
            <a:r>
              <a:rPr lang="en-GB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2022/23</a:t>
            </a:r>
            <a:endParaRPr lang="en-GB" sz="1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1532239" y="3512987"/>
            <a:ext cx="974276" cy="534730"/>
          </a:xfrm>
          <a:prstGeom prst="roundRect">
            <a:avLst/>
          </a:prstGeom>
          <a:solidFill>
            <a:srgbClr val="002060">
              <a:alpha val="74000"/>
            </a:srgbClr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2" tIns="35992" rIns="35992" bIns="35992" rtlCol="0" anchor="t" anchorCtr="0"/>
          <a:lstStyle/>
          <a:p>
            <a:pPr algn="ctr" defTabSz="914378">
              <a:defRPr/>
            </a:pPr>
            <a:r>
              <a:rPr lang="en-GB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GB" sz="1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378">
              <a:defRPr/>
            </a:pPr>
            <a:r>
              <a:rPr lang="en-GB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2022/23</a:t>
            </a:r>
            <a:endParaRPr lang="en-GB" sz="1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1518889" y="4092765"/>
            <a:ext cx="974276" cy="534730"/>
          </a:xfrm>
          <a:prstGeom prst="roundRect">
            <a:avLst/>
          </a:prstGeom>
          <a:solidFill>
            <a:srgbClr val="002060">
              <a:alpha val="74000"/>
            </a:srgbClr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2" tIns="35992" rIns="35992" bIns="35992" rtlCol="0" anchor="t" anchorCtr="0"/>
          <a:lstStyle/>
          <a:p>
            <a:pPr algn="ctr" defTabSz="914378">
              <a:defRPr/>
            </a:pPr>
            <a:r>
              <a:rPr lang="en-GB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GB" sz="1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378">
              <a:defRPr/>
            </a:pPr>
            <a:r>
              <a:rPr lang="en-GB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 2022/23</a:t>
            </a:r>
            <a:endParaRPr lang="en-GB" sz="1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2804314" y="3512987"/>
            <a:ext cx="974276" cy="534730"/>
          </a:xfrm>
          <a:prstGeom prst="roundRect">
            <a:avLst/>
          </a:prstGeom>
          <a:solidFill>
            <a:srgbClr val="002060">
              <a:alpha val="74000"/>
            </a:srgbClr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2" tIns="35992" rIns="35992" bIns="35992" rtlCol="0" anchor="t" anchorCtr="0"/>
          <a:lstStyle/>
          <a:p>
            <a:pPr algn="ctr" defTabSz="914378">
              <a:defRPr/>
            </a:pPr>
            <a:r>
              <a:rPr lang="en-GB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GB" sz="1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378">
              <a:defRPr/>
            </a:pPr>
            <a:r>
              <a:rPr lang="en-GB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en-GB" sz="1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2804314" y="4092765"/>
            <a:ext cx="974276" cy="534730"/>
          </a:xfrm>
          <a:prstGeom prst="roundRect">
            <a:avLst/>
          </a:prstGeom>
          <a:solidFill>
            <a:srgbClr val="002060">
              <a:alpha val="74000"/>
            </a:srgbClr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2" tIns="35992" rIns="35992" bIns="35992" rtlCol="0" anchor="t" anchorCtr="0"/>
          <a:lstStyle/>
          <a:p>
            <a:pPr algn="ctr" defTabSz="914378">
              <a:defRPr/>
            </a:pPr>
            <a:r>
              <a:rPr lang="en-GB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GB" sz="1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378">
              <a:defRPr/>
            </a:pPr>
            <a:r>
              <a:rPr lang="en-GB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 2023</a:t>
            </a:r>
            <a:endParaRPr lang="en-GB" sz="1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6642211" y="3512987"/>
            <a:ext cx="974276" cy="534729"/>
          </a:xfrm>
          <a:prstGeom prst="roundRect">
            <a:avLst/>
          </a:prstGeom>
          <a:solidFill>
            <a:srgbClr val="002060">
              <a:alpha val="74000"/>
            </a:srgbClr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2" tIns="35992" rIns="35992" bIns="35992" rtlCol="0" anchor="t" anchorCtr="0"/>
          <a:lstStyle/>
          <a:p>
            <a:pPr algn="ctr" defTabSz="914378">
              <a:defRPr/>
            </a:pPr>
            <a:r>
              <a:rPr lang="en-GB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GB" sz="1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378">
              <a:defRPr/>
            </a:pPr>
            <a:r>
              <a:rPr lang="en-GB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 2027</a:t>
            </a:r>
            <a:endParaRPr lang="en-GB" sz="1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237735" y="4092765"/>
            <a:ext cx="974276" cy="534730"/>
          </a:xfrm>
          <a:prstGeom prst="roundRect">
            <a:avLst/>
          </a:prstGeom>
          <a:solidFill>
            <a:srgbClr val="002060">
              <a:alpha val="74000"/>
            </a:srgbClr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2" tIns="35992" rIns="35992" bIns="35992" rtlCol="0" anchor="t" anchorCtr="0"/>
          <a:lstStyle/>
          <a:p>
            <a:pPr algn="ctr" defTabSz="914378">
              <a:defRPr/>
            </a:pPr>
            <a:r>
              <a:rPr lang="en-GB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  <a:p>
            <a:pPr algn="ctr" defTabSz="914378">
              <a:defRPr/>
            </a:pPr>
            <a:r>
              <a:rPr lang="en-GB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 2022/23</a:t>
            </a:r>
          </a:p>
        </p:txBody>
      </p: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784432"/>
            <a:ext cx="9142784" cy="35906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51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9744"/>
            <a:ext cx="5685692" cy="423659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43088" y="149150"/>
            <a:ext cx="7174846" cy="430887"/>
          </a:xfrm>
          <a:prstGeom prst="rect">
            <a:avLst/>
          </a:prstGeom>
        </p:spPr>
        <p:txBody>
          <a:bodyPr lIns="91424" tIns="45712" rIns="91424" bIns="45712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145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285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43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57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Sentinel Open Access Data Hub</a:t>
            </a:r>
          </a:p>
        </p:txBody>
      </p:sp>
      <p:sp>
        <p:nvSpPr>
          <p:cNvPr id="2" name="Rectangle 1"/>
          <p:cNvSpPr/>
          <p:nvPr/>
        </p:nvSpPr>
        <p:spPr>
          <a:xfrm>
            <a:off x="4066214" y="3592072"/>
            <a:ext cx="2377995" cy="707870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marL="0" marR="0" lvl="0" indent="0" algn="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Statistics on</a:t>
            </a:r>
          </a:p>
          <a:p>
            <a:pPr marL="0" marR="0" lvl="0" indent="0" algn="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9 Oct. 2018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7" y="765534"/>
            <a:ext cx="2312115" cy="3462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Rectangle 2"/>
          <p:cNvSpPr/>
          <p:nvPr/>
        </p:nvSpPr>
        <p:spPr>
          <a:xfrm>
            <a:off x="4912075" y="4266469"/>
            <a:ext cx="41174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077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scihub.copernicus.eu</a:t>
            </a:r>
          </a:p>
        </p:txBody>
      </p:sp>
    </p:spTree>
    <p:extLst>
      <p:ext uri="{BB962C8B-B14F-4D97-AF65-F5344CB8AC3E}">
        <p14:creationId xmlns:p14="http://schemas.microsoft.com/office/powerpoint/2010/main" val="30945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" y="0"/>
            <a:ext cx="9139751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AB42B2-74E0-4040-A083-3D1C438099F0}"/>
              </a:ext>
            </a:extLst>
          </p:cNvPr>
          <p:cNvSpPr txBox="1"/>
          <p:nvPr/>
        </p:nvSpPr>
        <p:spPr>
          <a:xfrm>
            <a:off x="88832" y="3451661"/>
            <a:ext cx="2666395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07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April 2018 </a:t>
            </a:r>
            <a:r>
              <a:rPr kumimoji="0" lang="fr-F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average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  <a:p>
            <a:pPr marL="0" marR="0" lvl="0" indent="0" algn="l" defTabSz="307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  <a:p>
            <a:pPr marL="0" marR="0" lvl="0" indent="0" algn="l" defTabSz="307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© KNMI / NSO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8832" y="1530810"/>
            <a:ext cx="3243460" cy="954008"/>
          </a:xfrm>
        </p:spPr>
        <p:txBody>
          <a:bodyPr/>
          <a:lstStyle/>
          <a:p>
            <a:r>
              <a:rPr lang="en-GB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Nitrogen Dioxide from Sentinel-5P</a:t>
            </a:r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4431"/>
            <a:ext cx="9142784" cy="35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497" y="-9674"/>
            <a:ext cx="1518556" cy="74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215" y="-12899"/>
            <a:ext cx="9143999" cy="5156399"/>
          </a:xfrm>
          <a:prstGeom prst="rect">
            <a:avLst/>
          </a:prstGeom>
          <a:gradFill flip="none" rotWithShape="1">
            <a:gsLst>
              <a:gs pos="24000">
                <a:srgbClr val="073F67"/>
              </a:gs>
              <a:gs pos="0">
                <a:schemeClr val="tx1">
                  <a:lumMod val="95000"/>
                  <a:lumOff val="5000"/>
                </a:schemeClr>
              </a:gs>
              <a:gs pos="100000">
                <a:srgbClr val="0070C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AB42B2-74E0-4040-A083-3D1C438099F0}"/>
              </a:ext>
            </a:extLst>
          </p:cNvPr>
          <p:cNvSpPr txBox="1"/>
          <p:nvPr/>
        </p:nvSpPr>
        <p:spPr>
          <a:xfrm>
            <a:off x="217732" y="4318462"/>
            <a:ext cx="6547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upon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Sentinel-2 data - </a:t>
            </a:r>
            <a:r>
              <a:rPr lang="fr-FR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2018</a:t>
            </a:r>
            <a:endParaRPr lang="en-GB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43087" y="140839"/>
            <a:ext cx="7377717" cy="461639"/>
          </a:xfrm>
        </p:spPr>
        <p:txBody>
          <a:bodyPr/>
          <a:lstStyle/>
          <a:p>
            <a:r>
              <a:rPr lang="en-GB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Palu</a:t>
            </a:r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Earthquake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498" y="-9674"/>
            <a:ext cx="1518556" cy="74981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784432"/>
            <a:ext cx="9142784" cy="35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72" y="692191"/>
            <a:ext cx="8602824" cy="3563742"/>
          </a:xfrm>
          <a:prstGeom prst="roundRect">
            <a:avLst>
              <a:gd name="adj" fmla="val 388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9788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9142784" cy="514350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784432"/>
            <a:ext cx="9142784" cy="35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BIE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9968" y="498277"/>
            <a:ext cx="7617535" cy="4286155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143088" y="149150"/>
            <a:ext cx="7491409" cy="430887"/>
          </a:xfrm>
          <a:prstGeom prst="rect">
            <a:avLst/>
          </a:prstGeom>
        </p:spPr>
        <p:txBody>
          <a:bodyPr lIns="91424" tIns="45712" rIns="91424" bIns="45712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145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285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43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57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Antarctica Ice Melting Impact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498" y="-9674"/>
            <a:ext cx="1518556" cy="7498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286625" y="646136"/>
            <a:ext cx="766168" cy="33092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87037" y="1090589"/>
            <a:ext cx="8765771" cy="3410753"/>
          </a:xfrm>
          <a:prstGeom prst="roundRect">
            <a:avLst>
              <a:gd name="adj" fmla="val 4445"/>
            </a:avLst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76000">
                <a:srgbClr val="002060">
                  <a:alpha val="89000"/>
                </a:srgbClr>
              </a:gs>
              <a:gs pos="100000">
                <a:srgbClr val="0070C0">
                  <a:shade val="100000"/>
                  <a:satMod val="115000"/>
                  <a:alpha val="94000"/>
                </a:srgbClr>
              </a:gs>
            </a:gsLst>
            <a:lin ang="162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628037"/>
              </p:ext>
            </p:extLst>
          </p:nvPr>
        </p:nvGraphicFramePr>
        <p:xfrm>
          <a:off x="349136" y="1100264"/>
          <a:ext cx="8534119" cy="3499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3149">
                  <a:extLst>
                    <a:ext uri="{9D8B030D-6E8A-4147-A177-3AD203B41FA5}">
                      <a16:colId xmlns:a16="http://schemas.microsoft.com/office/drawing/2014/main" val="476458595"/>
                    </a:ext>
                  </a:extLst>
                </a:gridCol>
                <a:gridCol w="2096432">
                  <a:extLst>
                    <a:ext uri="{9D8B030D-6E8A-4147-A177-3AD203B41FA5}">
                      <a16:colId xmlns:a16="http://schemas.microsoft.com/office/drawing/2014/main" val="3317975825"/>
                    </a:ext>
                  </a:extLst>
                </a:gridCol>
                <a:gridCol w="2014538">
                  <a:extLst>
                    <a:ext uri="{9D8B030D-6E8A-4147-A177-3AD203B41FA5}">
                      <a16:colId xmlns:a16="http://schemas.microsoft.com/office/drawing/2014/main" val="2938537938"/>
                    </a:ext>
                  </a:extLst>
                </a:gridCol>
              </a:tblGrid>
              <a:tr h="657176">
                <a:tc gridSpan="3">
                  <a:txBody>
                    <a:bodyPr/>
                    <a:lstStyle/>
                    <a:p>
                      <a:pPr algn="l"/>
                      <a:r>
                        <a:rPr lang="en-GB" sz="3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Ice Loss</a:t>
                      </a:r>
                      <a:r>
                        <a:rPr lang="en-GB" sz="3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b="0" i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(billion tonnes per year)</a:t>
                      </a:r>
                      <a:endParaRPr lang="en-GB" sz="1800" b="0" i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435891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1990s</a:t>
                      </a:r>
                      <a:endParaRPr lang="en-GB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2010s</a:t>
                      </a:r>
                      <a:endParaRPr lang="en-GB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8655977"/>
                  </a:ext>
                </a:extLst>
              </a:tr>
              <a:tr h="662940">
                <a:tc>
                  <a:txBody>
                    <a:bodyPr/>
                    <a:lstStyle/>
                    <a:p>
                      <a:r>
                        <a:rPr lang="en-GB" sz="36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West-Antarctic</a:t>
                      </a:r>
                      <a:endParaRPr lang="en-GB" sz="36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i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  <a:r>
                        <a:rPr lang="en-GB" sz="1800" i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±29</a:t>
                      </a:r>
                      <a:endParaRPr lang="en-GB" sz="1800" i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i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159</a:t>
                      </a:r>
                      <a:r>
                        <a:rPr lang="en-GB" sz="1800" i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±26</a:t>
                      </a:r>
                      <a:endParaRPr lang="en-GB" sz="1800" i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4153506"/>
                  </a:ext>
                </a:extLst>
              </a:tr>
              <a:tr h="662940">
                <a:tc>
                  <a:txBody>
                    <a:bodyPr/>
                    <a:lstStyle/>
                    <a:p>
                      <a:r>
                        <a:rPr lang="en-US" sz="36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Antarctic Peninsula </a:t>
                      </a:r>
                      <a:endParaRPr lang="en-GB" sz="36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i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GB" sz="1800" i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±13</a:t>
                      </a:r>
                      <a:endParaRPr lang="en-GB" sz="1800" i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i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r>
                        <a:rPr lang="en-GB" sz="1800" i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±16</a:t>
                      </a:r>
                      <a:endParaRPr lang="en-GB" sz="1800" i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4161709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endParaRPr lang="en-GB" sz="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3889992"/>
                  </a:ext>
                </a:extLst>
              </a:tr>
              <a:tr h="800028">
                <a:tc gridSpan="3">
                  <a:txBody>
                    <a:bodyPr/>
                    <a:lstStyle/>
                    <a:p>
                      <a:pPr algn="r"/>
                      <a:r>
                        <a:rPr lang="en-GB" sz="1800" b="0" i="0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© Nature </a:t>
                      </a:r>
                    </a:p>
                    <a:p>
                      <a:pPr algn="r"/>
                      <a:r>
                        <a:rPr lang="en-GB" sz="1600" b="0" i="0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June 2018</a:t>
                      </a:r>
                      <a:endParaRPr lang="en-GB" sz="1600" b="0" i="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6002579"/>
                  </a:ext>
                </a:extLst>
              </a:tr>
            </a:tbl>
          </a:graphicData>
        </a:graphic>
      </p:graphicFrame>
      <p:sp>
        <p:nvSpPr>
          <p:cNvPr id="17" name="Right Arrow 16"/>
          <p:cNvSpPr/>
          <p:nvPr/>
        </p:nvSpPr>
        <p:spPr>
          <a:xfrm>
            <a:off x="6522651" y="2377768"/>
            <a:ext cx="496084" cy="384516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6522651" y="3062908"/>
            <a:ext cx="496084" cy="384516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10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ALAHCEM\Downloads\2948902_orig Cropp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498" y="-9674"/>
            <a:ext cx="1518556" cy="749810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784432"/>
            <a:ext cx="9142784" cy="35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1"/>
          <p:cNvSpPr txBox="1">
            <a:spLocks/>
          </p:cNvSpPr>
          <p:nvPr/>
        </p:nvSpPr>
        <p:spPr bwMode="auto">
          <a:xfrm>
            <a:off x="142880" y="126214"/>
            <a:ext cx="7591421" cy="438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8" tIns="34289" rIns="68568" bIns="34289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bg1"/>
                </a:solidFill>
                <a:latin typeface="Verdana" pitchFamily="34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bg1"/>
                </a:solidFill>
                <a:latin typeface="Verdana" pitchFamily="34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bg1"/>
                </a:solidFill>
                <a:latin typeface="Verdana" pitchFamily="34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EO: Copernicus 2.0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42880" y="674994"/>
            <a:ext cx="8878657" cy="3956502"/>
          </a:xfrm>
          <a:prstGeom prst="roundRect">
            <a:avLst>
              <a:gd name="adj" fmla="val 573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t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 High Priority Candidate Missions</a:t>
            </a:r>
          </a:p>
        </p:txBody>
      </p:sp>
      <p:pic>
        <p:nvPicPr>
          <p:cNvPr id="10" name="Picture 2" descr="C:\Users\ALAHCEM\Downloads\PIA12339 Croppe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74" y="1283672"/>
            <a:ext cx="1761683" cy="990645"/>
          </a:xfrm>
          <a:prstGeom prst="roundRect">
            <a:avLst>
              <a:gd name="adj" fmla="val 8594"/>
            </a:avLst>
          </a:prstGeom>
          <a:noFill/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1" name="Picture 4" descr="Afbeeldingsresultaat voor cryosa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12" y="2408097"/>
            <a:ext cx="1760645" cy="990947"/>
          </a:xfrm>
          <a:prstGeom prst="roundRect">
            <a:avLst>
              <a:gd name="adj" fmla="val 8594"/>
            </a:avLst>
          </a:prstGeom>
          <a:noFill/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2" name="Picture 5" descr="C:\Users\ALAHCEM\Downloads\Untitled Cropped 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11" y="3530080"/>
            <a:ext cx="1760645" cy="988995"/>
          </a:xfrm>
          <a:prstGeom prst="roundRect">
            <a:avLst>
              <a:gd name="adj" fmla="val 8594"/>
            </a:avLst>
          </a:prstGeom>
          <a:noFill/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4" name="Picture 3" descr="C:\Users\ALAHCEM\Desktop\lsar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579" y="3530080"/>
            <a:ext cx="1761682" cy="988995"/>
          </a:xfrm>
          <a:prstGeom prst="roundRect">
            <a:avLst>
              <a:gd name="adj" fmla="val 8594"/>
            </a:avLst>
          </a:prstGeom>
          <a:noFill/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5" name="Picture 4" descr="C:\Users\ALAHCEM\Desktop\orb000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579" y="2408097"/>
            <a:ext cx="1761682" cy="990947"/>
          </a:xfrm>
          <a:prstGeom prst="roundRect">
            <a:avLst>
              <a:gd name="adj" fmla="val 8594"/>
            </a:avLst>
          </a:prstGeom>
          <a:noFill/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" name="Picture 2" descr="Afbeeldingsresultaat voor landsat surface temperatur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579" y="1283672"/>
            <a:ext cx="1761682" cy="990645"/>
          </a:xfrm>
          <a:prstGeom prst="roundRect">
            <a:avLst>
              <a:gd name="adj" fmla="val 8594"/>
            </a:avLst>
          </a:prstGeom>
          <a:noFill/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25120" y="1210796"/>
          <a:ext cx="8892544" cy="33500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3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52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63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47257">
                  <a:extLst>
                    <a:ext uri="{9D8B030D-6E8A-4147-A177-3AD203B41FA5}">
                      <a16:colId xmlns:a16="http://schemas.microsoft.com/office/drawing/2014/main" val="664230087"/>
                    </a:ext>
                  </a:extLst>
                </a:gridCol>
              </a:tblGrid>
              <a:tr h="1018033">
                <a:tc>
                  <a:txBody>
                    <a:bodyPr/>
                    <a:lstStyle/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Monitor causes of Climate Change (CO</a:t>
                      </a:r>
                      <a:r>
                        <a:rPr lang="en-GB" sz="2000" b="0" baseline="-25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GB" sz="2000" b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emissions)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0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Agriculture &amp; Water</a:t>
                      </a:r>
                      <a:r>
                        <a:rPr lang="en-GB" sz="2000" b="0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Productivity</a:t>
                      </a:r>
                      <a:endParaRPr lang="en-GB" sz="2000" b="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8899">
                <a:tc>
                  <a:txBody>
                    <a:bodyPr/>
                    <a:lstStyle/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Monitor</a:t>
                      </a:r>
                      <a:r>
                        <a:rPr lang="en-GB" sz="2000" b="0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e</a:t>
                      </a:r>
                      <a:r>
                        <a:rPr lang="en-GB" sz="20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ffects of Climate Change</a:t>
                      </a:r>
                    </a:p>
                    <a:p>
                      <a:pPr algn="l"/>
                      <a:r>
                        <a:rPr lang="en-US" sz="20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(Arctic/Polar </a:t>
                      </a:r>
                      <a:r>
                        <a:rPr lang="en-US" sz="2000" b="0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ice volume)</a:t>
                      </a:r>
                      <a:endParaRPr lang="en-GB" sz="2000" b="0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0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Food Security, Soil &amp; Minerals, Forestry, Biodiversity</a:t>
                      </a:r>
                      <a:endParaRPr lang="en-GB" sz="2000" b="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1346">
                <a:tc>
                  <a:txBody>
                    <a:bodyPr/>
                    <a:lstStyle/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Sea Ice Conc. &amp; SST </a:t>
                      </a:r>
                      <a:r>
                        <a:rPr lang="en-US" sz="20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(Arctic sit. awareness)</a:t>
                      </a:r>
                      <a:endParaRPr lang="en-GB" sz="2000" b="0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000" b="0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Soil Moisture, Vegetation &amp; Ground Motion</a:t>
                      </a:r>
                      <a:endParaRPr lang="en-GB" sz="20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168307" y="1174199"/>
          <a:ext cx="8892544" cy="3455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3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52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63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47257">
                  <a:extLst>
                    <a:ext uri="{9D8B030D-6E8A-4147-A177-3AD203B41FA5}">
                      <a16:colId xmlns:a16="http://schemas.microsoft.com/office/drawing/2014/main" val="664230087"/>
                    </a:ext>
                  </a:extLst>
                </a:gridCol>
              </a:tblGrid>
              <a:tr h="1146739">
                <a:tc>
                  <a:txBody>
                    <a:bodyPr/>
                    <a:lstStyle/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Anthropogenic CO</a:t>
                      </a:r>
                      <a:r>
                        <a:rPr lang="en-GB" sz="2000" b="0" baseline="-25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en-GB" sz="2000" b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Imaging Spectrometer</a:t>
                      </a:r>
                      <a:endParaRPr lang="en-GB" sz="2000" b="0" baseline="-250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0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High Resolution Surface Temp.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8390">
                <a:tc>
                  <a:txBody>
                    <a:bodyPr/>
                    <a:lstStyle/>
                    <a:p>
                      <a:pPr marL="0" marR="0" lvl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Polar Ice &amp; Snow </a:t>
                      </a:r>
                    </a:p>
                    <a:p>
                      <a:pPr marL="0" marR="0" lvl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Topography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0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Hyperspectral Imaging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0470">
                <a:tc>
                  <a:txBody>
                    <a:bodyPr/>
                    <a:lstStyle/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Passive Microwave Imaging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000" b="0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L-band </a:t>
                      </a:r>
                    </a:p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786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12899"/>
            <a:ext cx="9143999" cy="5156399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hangingPunct="1"/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4431"/>
            <a:ext cx="9142784" cy="35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497" y="-9674"/>
            <a:ext cx="1518556" cy="74981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79511" y="699542"/>
            <a:ext cx="8928993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sz="200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08038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buNone/>
              <a:defRPr sz="1600">
                <a:solidFill>
                  <a:schemeClr val="bg2"/>
                </a:solidFill>
                <a:latin typeface="Verdana"/>
                <a:cs typeface="Verdana"/>
              </a:defRPr>
            </a:lvl2pPr>
            <a:lvl3pPr marL="1406525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buNone/>
              <a:defRPr sz="1600">
                <a:solidFill>
                  <a:schemeClr val="bg2"/>
                </a:solidFill>
                <a:latin typeface="Verdana"/>
                <a:cs typeface="Verdana"/>
              </a:defRPr>
            </a:lvl3pPr>
            <a:lvl4pPr marL="200501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buNone/>
              <a:defRPr sz="1600">
                <a:solidFill>
                  <a:schemeClr val="bg2"/>
                </a:solidFill>
                <a:latin typeface="Verdana"/>
                <a:cs typeface="Verdana"/>
              </a:defRPr>
            </a:lvl4pPr>
            <a:lvl5pPr marL="26035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buNone/>
              <a:defRPr sz="1600">
                <a:solidFill>
                  <a:schemeClr val="bg2"/>
                </a:solidFill>
                <a:latin typeface="Verdan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buClr>
                <a:schemeClr val="bg1"/>
              </a:buClr>
            </a:pPr>
            <a:r>
              <a:rPr lang="fr-FR" sz="2400" b="1" kern="0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Designed</a:t>
            </a:r>
            <a:r>
              <a:rPr lang="fr-FR" sz="2400" b="1" kern="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2400" b="1" kern="0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r>
              <a:rPr lang="fr-FR" sz="2400" b="1" kern="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kern="0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anthropogenic</a:t>
            </a:r>
            <a:r>
              <a:rPr lang="fr-FR" sz="2400" b="1" kern="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</a:t>
            </a:r>
            <a:r>
              <a:rPr lang="fr-FR" sz="2400" b="1" kern="0" baseline="-25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2400" b="1" kern="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kern="0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emissions</a:t>
            </a:r>
            <a:endParaRPr lang="fr-FR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 km</a:t>
            </a:r>
            <a:r>
              <a:rPr lang="fr-FR" sz="18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spatial </a:t>
            </a:r>
            <a:r>
              <a:rPr lang="fr-FR" sz="1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sampling</a:t>
            </a:r>
            <a:endParaRPr lang="fr-FR" sz="1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Global </a:t>
            </a:r>
            <a:r>
              <a:rPr lang="fr-FR" sz="1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coverage</a:t>
            </a:r>
            <a:r>
              <a:rPr lang="fr-FR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r-FR" sz="1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revisit</a:t>
            </a:r>
            <a:r>
              <a:rPr lang="fr-FR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1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Clr>
                <a:schemeClr val="bg1"/>
              </a:buClr>
            </a:pPr>
            <a:r>
              <a:rPr lang="fr-FR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time </a:t>
            </a:r>
            <a:r>
              <a:rPr lang="en-GB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2-3 days @</a:t>
            </a:r>
            <a:r>
              <a:rPr lang="en-GB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40°N</a:t>
            </a:r>
          </a:p>
          <a:p>
            <a: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XCO2 </a:t>
            </a:r>
            <a:r>
              <a:rPr lang="fr-FR" sz="1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precision</a:t>
            </a:r>
            <a:r>
              <a:rPr lang="fr-FR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0.5 – 0.7 </a:t>
            </a:r>
            <a:r>
              <a:rPr lang="fr-FR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ppm</a:t>
            </a:r>
          </a:p>
          <a:p>
            <a: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1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Systematic</a:t>
            </a:r>
            <a:r>
              <a:rPr lang="fr-FR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bias</a:t>
            </a:r>
            <a:r>
              <a:rPr lang="fr-FR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&lt; 0.5 ppm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fr-FR" sz="1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C:\Users\ALAHCEM\Downloads\PIA12339 Cropp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98" y="2935946"/>
            <a:ext cx="2937831" cy="1652027"/>
          </a:xfrm>
          <a:prstGeom prst="roundRect">
            <a:avLst>
              <a:gd name="adj" fmla="val 8594"/>
            </a:avLst>
          </a:prstGeom>
          <a:noFill/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2" name="Rounded Rectangle 1"/>
          <p:cNvSpPr/>
          <p:nvPr/>
        </p:nvSpPr>
        <p:spPr>
          <a:xfrm>
            <a:off x="3963090" y="1372034"/>
            <a:ext cx="4918890" cy="3215940"/>
          </a:xfrm>
          <a:prstGeom prst="roundRect">
            <a:avLst>
              <a:gd name="adj" fmla="val 544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4045753" y="1402999"/>
            <a:ext cx="4769343" cy="3154847"/>
            <a:chOff x="6098716" y="3125337"/>
            <a:chExt cx="2797517" cy="1506396"/>
          </a:xfrm>
        </p:grpSpPr>
        <p:pic>
          <p:nvPicPr>
            <p:cNvPr id="23" name="Picture 10" descr="carbonsat_uk3_mr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22"/>
            <a:stretch/>
          </p:blipFill>
          <p:spPr bwMode="auto">
            <a:xfrm>
              <a:off x="6098716" y="3196394"/>
              <a:ext cx="2797517" cy="1435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23"/>
            <p:cNvSpPr/>
            <p:nvPr/>
          </p:nvSpPr>
          <p:spPr>
            <a:xfrm>
              <a:off x="8297839" y="3125337"/>
              <a:ext cx="498143" cy="300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397197" y="3175847"/>
              <a:ext cx="389456" cy="2645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</a:t>
              </a:r>
              <a:r>
                <a:rPr lang="en-US" sz="1000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  <a:p>
              <a:endParaRPr 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2x2 km</a:t>
              </a:r>
              <a:r>
                <a:rPr lang="en-US" sz="1000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6" name="Title 1"/>
          <p:cNvSpPr txBox="1">
            <a:spLocks/>
          </p:cNvSpPr>
          <p:nvPr/>
        </p:nvSpPr>
        <p:spPr bwMode="auto">
          <a:xfrm>
            <a:off x="143087" y="140875"/>
            <a:ext cx="7799641" cy="461566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342" tIns="45671" rIns="91342" bIns="45671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6653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3277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69934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657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400"/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Future CO</a:t>
            </a:r>
            <a:r>
              <a:rPr lang="en-GB" sz="2400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Monitoring: Sentinel Expansion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4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7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11.xml><?xml version="1.0" encoding="utf-8"?>
<a:theme xmlns:a="http://schemas.openxmlformats.org/drawingml/2006/main" name="8_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W ESA Presentation 16-9_Slovenia.potx" id="{B4B7490A-53FE-4E20-AAB8-88372E67B561}" vid="{BCEB71B1-FD63-4BD6-B008-F7DFC94BF6F7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6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3.xml><?xml version="1.0" encoding="utf-8"?>
<a:theme xmlns:a="http://schemas.openxmlformats.org/drawingml/2006/main" name="8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4.xml><?xml version="1.0" encoding="utf-8"?>
<a:theme xmlns:a="http://schemas.openxmlformats.org/drawingml/2006/main" name="12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5.xml><?xml version="1.0" encoding="utf-8"?>
<a:theme xmlns:a="http://schemas.openxmlformats.org/drawingml/2006/main" name="19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6.xml><?xml version="1.0" encoding="utf-8"?>
<a:theme xmlns:a="http://schemas.openxmlformats.org/drawingml/2006/main" name="20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7.xml><?xml version="1.0" encoding="utf-8"?>
<a:theme xmlns:a="http://schemas.openxmlformats.org/drawingml/2006/main" name="28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8.xml><?xml version="1.0" encoding="utf-8"?>
<a:theme xmlns:a="http://schemas.openxmlformats.org/drawingml/2006/main" name="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9.xml><?xml version="1.0" encoding="utf-8"?>
<a:theme xmlns:a="http://schemas.openxmlformats.org/drawingml/2006/main" name="ESA_NEW_PPT_Proposal-A_16x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904</Words>
  <Application>Microsoft Office PowerPoint</Application>
  <PresentationFormat>On-screen Show (16:9)</PresentationFormat>
  <Paragraphs>194</Paragraphs>
  <Slides>12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12</vt:i4>
      </vt:variant>
    </vt:vector>
  </HeadingPairs>
  <TitlesOfParts>
    <vt:vector size="34" baseType="lpstr">
      <vt:lpstr>MS PGothic</vt:lpstr>
      <vt:lpstr>Arial</vt:lpstr>
      <vt:lpstr>Arial Bold</vt:lpstr>
      <vt:lpstr>Calibri</vt:lpstr>
      <vt:lpstr>Droid Serif</vt:lpstr>
      <vt:lpstr>Helvetica</vt:lpstr>
      <vt:lpstr>Helvetica Light</vt:lpstr>
      <vt:lpstr>NotesEsa</vt:lpstr>
      <vt:lpstr>Times New Roman</vt:lpstr>
      <vt:lpstr>Verdana</vt:lpstr>
      <vt:lpstr>Wingdings</vt:lpstr>
      <vt:lpstr>Office Theme</vt:lpstr>
      <vt:lpstr>26_ESA Presentation</vt:lpstr>
      <vt:lpstr>8_NEW ESA Presentation 16-9</vt:lpstr>
      <vt:lpstr>12_ESA Presentation</vt:lpstr>
      <vt:lpstr>19_NEW ESA Presentation 16-9</vt:lpstr>
      <vt:lpstr>20_NEW ESA Presentation 16-9</vt:lpstr>
      <vt:lpstr>28_NEW ESA Presentation 16-9</vt:lpstr>
      <vt:lpstr>NEW ESA Presentation 16-9</vt:lpstr>
      <vt:lpstr>ESA_NEW_PPT_Proposal-A_16x9</vt:lpstr>
      <vt:lpstr>17_ESA Presentation</vt:lpstr>
      <vt:lpstr>8_ESA Presentation 16-9</vt:lpstr>
      <vt:lpstr>PowerPoint Presentation</vt:lpstr>
      <vt:lpstr>Sentinel-3B Launch </vt:lpstr>
      <vt:lpstr>Sentinel Status</vt:lpstr>
      <vt:lpstr>PowerPoint Presentation</vt:lpstr>
      <vt:lpstr>Nitrogen Dioxide from Sentinel-5P</vt:lpstr>
      <vt:lpstr>Palu Earthquake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Pascal Lecomte</dc:creator>
  <cp:lastModifiedBy>Ivan Petiteville</cp:lastModifiedBy>
  <cp:revision>50</cp:revision>
  <cp:lastPrinted>2016-11-11T04:37:28Z</cp:lastPrinted>
  <dcterms:created xsi:type="dcterms:W3CDTF">2016-11-10T19:18:14Z</dcterms:created>
  <dcterms:modified xsi:type="dcterms:W3CDTF">2018-10-10T07:02:15Z</dcterms:modified>
</cp:coreProperties>
</file>