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3"/>
    <p:restoredTop sz="94731"/>
  </p:normalViewPr>
  <p:slideViewPr>
    <p:cSldViewPr>
      <p:cViewPr varScale="1">
        <p:scale>
          <a:sx n="139" d="100"/>
          <a:sy n="139" d="100"/>
        </p:scale>
        <p:origin x="1160" y="1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CEOS</a:t>
            </a:r>
            <a:r>
              <a:rPr lang="en-AU" sz="1100" i="1" baseline="0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 Plenary 20</a:t>
            </a: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18, 17-18 October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 smtClean="0"/>
              <a:t>Title TBA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matthew@symbioscomms.com" TargetMode="External"/><Relationship Id="rId3" Type="http://schemas.openxmlformats.org/officeDocument/2006/relationships/hyperlink" Target="mailto:Luc@plusci.b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200" b="1" dirty="0">
                <a:solidFill>
                  <a:srgbClr val="FFFFFF"/>
                </a:solidFill>
                <a:latin typeface="+mj-lt"/>
              </a:rPr>
              <a:t>Title Goes Here</a:t>
            </a: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Organization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Plenary 2018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Item #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Brussels, </a:t>
            </a:r>
            <a:r>
              <a:rPr lang="en-US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Belgium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17 – 18 October 2018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dirty="0" smtClean="0"/>
              <a:t>Presenters should name </a:t>
            </a:r>
            <a:r>
              <a:rPr lang="en-US" sz="1400" dirty="0"/>
              <a:t>their files </a:t>
            </a:r>
            <a:r>
              <a:rPr lang="en-US" sz="1400" dirty="0" smtClean="0"/>
              <a:t>using the following convention: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AgendaItemNumber_LastName_Subject_Version.pptx </a:t>
            </a:r>
            <a:r>
              <a:rPr lang="en-US" sz="1400" i="1" dirty="0"/>
              <a:t>(e.g</a:t>
            </a:r>
            <a:r>
              <a:rPr lang="en-US" sz="1400" i="1" dirty="0" smtClean="0"/>
              <a:t>., 1.5_Holloway_Communications_v2.pptx</a:t>
            </a:r>
            <a:r>
              <a:rPr lang="en-US" sz="1400" i="1" dirty="0"/>
              <a:t>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b="1" i="1" dirty="0" smtClean="0"/>
              <a:t>Reporting to support discussion or decision is encouraged</a:t>
            </a:r>
            <a:r>
              <a:rPr lang="en-US" sz="1400" dirty="0" smtClean="0"/>
              <a:t>, but historical context and detailed reporting should be provided as pre-meeting reading material or in background slides.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dirty="0" smtClean="0"/>
              <a:t>Materials should </a:t>
            </a:r>
            <a:r>
              <a:rPr lang="en-US" sz="1400" dirty="0"/>
              <a:t>explicitly </a:t>
            </a:r>
            <a:r>
              <a:rPr lang="en-US" sz="1400" dirty="0" smtClean="0"/>
              <a:t>highlight the </a:t>
            </a:r>
            <a:r>
              <a:rPr lang="en-US" sz="1400" dirty="0"/>
              <a:t>decisions, endorsements, outcomes, or actions </a:t>
            </a:r>
            <a:r>
              <a:rPr lang="en-US" sz="1400" dirty="0" smtClean="0"/>
              <a:t>you are seeking </a:t>
            </a:r>
            <a:r>
              <a:rPr lang="en-US" sz="1400" dirty="0"/>
              <a:t>at Plenary</a:t>
            </a:r>
            <a:r>
              <a:rPr lang="en-US" sz="1400" dirty="0" smtClean="0"/>
              <a:t>. The </a:t>
            </a:r>
            <a:r>
              <a:rPr lang="en-US" sz="1400" dirty="0"/>
              <a:t>more explicit you are with the required actions, the better. i.e</a:t>
            </a:r>
            <a:r>
              <a:rPr lang="en-US" sz="1400" dirty="0" smtClean="0"/>
              <a:t>., </a:t>
            </a:r>
            <a:r>
              <a:rPr lang="en-US" sz="1400" dirty="0"/>
              <a:t>do feel free to propose draft action text for consideration </a:t>
            </a:r>
            <a:r>
              <a:rPr lang="en-US" sz="1400" dirty="0" smtClean="0"/>
              <a:t>– </a:t>
            </a:r>
            <a:r>
              <a:rPr lang="en-US" sz="1400" dirty="0"/>
              <a:t>it may be revised, but will help </a:t>
            </a:r>
            <a:r>
              <a:rPr lang="en-US" sz="1400" dirty="0" smtClean="0"/>
              <a:t>with </a:t>
            </a:r>
            <a:r>
              <a:rPr lang="en-US" sz="1400" dirty="0"/>
              <a:t>the efficient preparation </a:t>
            </a:r>
            <a:r>
              <a:rPr lang="en-US" sz="1400" dirty="0" smtClean="0"/>
              <a:t>of the Plenary actions record.</a:t>
            </a:r>
            <a:endParaRPr lang="en-US" sz="1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dirty="0" smtClean="0"/>
              <a:t>Materials </a:t>
            </a:r>
            <a:r>
              <a:rPr lang="en-US" sz="1400" dirty="0"/>
              <a:t>should be sent to </a:t>
            </a:r>
            <a:r>
              <a:rPr lang="en-US" sz="1400" dirty="0" smtClean="0">
                <a:hlinkClick r:id="rId2"/>
              </a:rPr>
              <a:t>matthew@symbioscomms.com</a:t>
            </a:r>
            <a:r>
              <a:rPr lang="en-US" sz="1400" dirty="0" smtClean="0"/>
              <a:t> and </a:t>
            </a:r>
            <a:r>
              <a:rPr lang="en-US" sz="1400" dirty="0" smtClean="0">
                <a:hlinkClick r:id="rId3"/>
              </a:rPr>
              <a:t>Luc@plusci.be</a:t>
            </a:r>
            <a:endParaRPr lang="en-US" sz="14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400" b="1" dirty="0" smtClean="0"/>
              <a:t>Documents for endorsement: </a:t>
            </a:r>
            <a:r>
              <a:rPr lang="en-US" sz="1400" dirty="0" smtClean="0"/>
              <a:t>no later than Wednesday </a:t>
            </a:r>
            <a:r>
              <a:rPr lang="en-AU" sz="1400" dirty="0" smtClean="0"/>
              <a:t>October 3</a:t>
            </a:r>
            <a:r>
              <a:rPr lang="en-AU" sz="1400" baseline="30000" dirty="0" smtClean="0"/>
              <a:t>rd</a:t>
            </a:r>
            <a:endParaRPr lang="en-US" sz="14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400" b="1" dirty="0" smtClean="0"/>
              <a:t>Presentations</a:t>
            </a:r>
            <a:r>
              <a:rPr lang="en-US" sz="1400" b="1" dirty="0" smtClean="0"/>
              <a:t>: </a:t>
            </a:r>
            <a:r>
              <a:rPr lang="en-US" sz="1400" dirty="0" smtClean="0"/>
              <a:t>no later </a:t>
            </a:r>
            <a:r>
              <a:rPr lang="en-US" sz="1400" dirty="0"/>
              <a:t>than </a:t>
            </a:r>
            <a:r>
              <a:rPr lang="en-US" sz="1400" dirty="0" smtClean="0"/>
              <a:t>Wednesday </a:t>
            </a:r>
            <a:r>
              <a:rPr lang="en-AU" sz="1400" dirty="0"/>
              <a:t>October </a:t>
            </a:r>
            <a:r>
              <a:rPr lang="en-AU" sz="1400" dirty="0" smtClean="0"/>
              <a:t>10</a:t>
            </a:r>
            <a:r>
              <a:rPr lang="en-AU" sz="1400" baseline="30000" dirty="0" smtClean="0"/>
              <a:t>th</a:t>
            </a:r>
            <a:endParaRPr lang="en-US" sz="14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2</a:t>
            </a:fld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4953000" cy="533400"/>
          </a:xfrm>
        </p:spPr>
        <p:txBody>
          <a:bodyPr/>
          <a:lstStyle/>
          <a:p>
            <a:pPr lvl="0">
              <a:spcBef>
                <a:spcPts val="0"/>
              </a:spcBef>
              <a:buSzTx/>
              <a:defRPr/>
            </a:pPr>
            <a:r>
              <a:rPr lang="en-US" dirty="0" smtClean="0"/>
              <a:t>Presenter Guidance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2378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8896</TotalTime>
  <Words>158</Words>
  <Application>Microsoft Macintosh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Arial</vt:lpstr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Default</vt:lpstr>
      <vt:lpstr>Title Goes Here</vt:lpstr>
      <vt:lpstr>PowerPoint Presentation</vt:lpstr>
    </vt:vector>
  </TitlesOfParts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Matt S</cp:lastModifiedBy>
  <cp:revision>132</cp:revision>
  <dcterms:modified xsi:type="dcterms:W3CDTF">2018-09-28T05:28:58Z</dcterms:modified>
</cp:coreProperties>
</file>