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/>
    <p:restoredTop sz="94731"/>
  </p:normalViewPr>
  <p:slideViewPr>
    <p:cSldViewPr>
      <p:cViewPr varScale="1">
        <p:scale>
          <a:sx n="139" d="100"/>
          <a:sy n="139" d="100"/>
        </p:scale>
        <p:origin x="11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18, 17-18 October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tthew@symbioscomms.com" TargetMode="External"/><Relationship Id="rId3" Type="http://schemas.openxmlformats.org/officeDocument/2006/relationships/hyperlink" Target="mailto:Luc@plusci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2018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Brussels,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Belgium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17 – 18 October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Presenters should name </a:t>
            </a:r>
            <a:r>
              <a:rPr lang="en-US" sz="1400" dirty="0"/>
              <a:t>their files </a:t>
            </a:r>
            <a:r>
              <a:rPr lang="en-US" sz="1400" dirty="0" smtClean="0"/>
              <a:t>using the following convention: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AgendaItemNumber_LastName_Subject_Version.pptx </a:t>
            </a:r>
            <a:r>
              <a:rPr lang="en-US" sz="1400" i="1" dirty="0"/>
              <a:t>(e.g</a:t>
            </a:r>
            <a:r>
              <a:rPr lang="en-US" sz="1400" i="1" dirty="0" smtClean="0"/>
              <a:t>., 1.5_Holloway_Communications_v2.pptx</a:t>
            </a:r>
            <a:r>
              <a:rPr lang="en-US" sz="1400" i="1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i="1" dirty="0" smtClean="0"/>
              <a:t>Reporting to support discussion or decision is encouraged</a:t>
            </a:r>
            <a:r>
              <a:rPr lang="en-US" sz="1400" dirty="0" smtClean="0"/>
              <a:t>, but historical context and detailed reporting should be provided as pre-meeting reading material or in background slides.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Materials should </a:t>
            </a:r>
            <a:r>
              <a:rPr lang="en-US" sz="1400" dirty="0"/>
              <a:t>explicitly </a:t>
            </a:r>
            <a:r>
              <a:rPr lang="en-US" sz="1400" dirty="0" smtClean="0"/>
              <a:t>highlight the </a:t>
            </a:r>
            <a:r>
              <a:rPr lang="en-US" sz="1400" dirty="0"/>
              <a:t>decisions, endorsements, outcomes, or actions </a:t>
            </a:r>
            <a:r>
              <a:rPr lang="en-US" sz="1400" dirty="0" smtClean="0"/>
              <a:t>you are seeking </a:t>
            </a:r>
            <a:r>
              <a:rPr lang="en-US" sz="1400" dirty="0"/>
              <a:t>at Plenary</a:t>
            </a:r>
            <a:r>
              <a:rPr lang="en-US" sz="1400" dirty="0" smtClean="0"/>
              <a:t>. The </a:t>
            </a:r>
            <a:r>
              <a:rPr lang="en-US" sz="1400" dirty="0"/>
              <a:t>more explicit you are with the required actions, the better. i.e</a:t>
            </a:r>
            <a:r>
              <a:rPr lang="en-US" sz="1400" dirty="0" smtClean="0"/>
              <a:t>., </a:t>
            </a:r>
            <a:r>
              <a:rPr lang="en-US" sz="1400" dirty="0"/>
              <a:t>do feel free to propose draft action text for consideration </a:t>
            </a:r>
            <a:r>
              <a:rPr lang="en-US" sz="1400" dirty="0" smtClean="0"/>
              <a:t>– </a:t>
            </a:r>
            <a:r>
              <a:rPr lang="en-US" sz="1400" dirty="0"/>
              <a:t>it may be revised, but will help </a:t>
            </a:r>
            <a:r>
              <a:rPr lang="en-US" sz="1400" dirty="0" smtClean="0"/>
              <a:t>with </a:t>
            </a:r>
            <a:r>
              <a:rPr lang="en-US" sz="1400" dirty="0"/>
              <a:t>the efficient preparation </a:t>
            </a:r>
            <a:r>
              <a:rPr lang="en-US" sz="1400" dirty="0" smtClean="0"/>
              <a:t>of the Plenary actions record.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Materials </a:t>
            </a:r>
            <a:r>
              <a:rPr lang="en-US" sz="1400" dirty="0"/>
              <a:t>should be sent to </a:t>
            </a:r>
            <a:r>
              <a:rPr lang="en-US" sz="1400" dirty="0" smtClean="0">
                <a:hlinkClick r:id="rId2"/>
              </a:rPr>
              <a:t>matthew@symbioscomms.com</a:t>
            </a:r>
            <a:r>
              <a:rPr lang="en-US" sz="1400" dirty="0" smtClean="0"/>
              <a:t> and </a:t>
            </a:r>
            <a:r>
              <a:rPr lang="en-US" sz="1400" dirty="0" smtClean="0">
                <a:hlinkClick r:id="rId3"/>
              </a:rPr>
              <a:t>Luc@plusci.be</a:t>
            </a:r>
            <a:endParaRPr lang="en-US" sz="1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Documents for endorsement: </a:t>
            </a:r>
            <a:r>
              <a:rPr lang="en-US" sz="1400" dirty="0" smtClean="0"/>
              <a:t>no later than Wednesday </a:t>
            </a:r>
            <a:r>
              <a:rPr lang="en-AU" sz="1400" dirty="0" smtClean="0"/>
              <a:t>October 3</a:t>
            </a:r>
            <a:r>
              <a:rPr lang="en-AU" sz="1400" baseline="30000" dirty="0" smtClean="0"/>
              <a:t>rd</a:t>
            </a:r>
            <a:endParaRPr lang="en-US" sz="1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Presentations</a:t>
            </a:r>
            <a:r>
              <a:rPr lang="en-US" sz="1400" b="1" dirty="0" smtClean="0"/>
              <a:t>: </a:t>
            </a:r>
            <a:r>
              <a:rPr lang="en-US" sz="1400" dirty="0" smtClean="0"/>
              <a:t>no later </a:t>
            </a:r>
            <a:r>
              <a:rPr lang="en-US" sz="1400" dirty="0"/>
              <a:t>than </a:t>
            </a:r>
            <a:r>
              <a:rPr lang="en-US" sz="1400" dirty="0" smtClean="0"/>
              <a:t>Wednesday </a:t>
            </a:r>
            <a:r>
              <a:rPr lang="en-AU" sz="1400" dirty="0"/>
              <a:t>October </a:t>
            </a:r>
            <a:r>
              <a:rPr lang="en-AU" sz="1400" dirty="0" smtClean="0"/>
              <a:t>10</a:t>
            </a:r>
            <a:r>
              <a:rPr lang="en-AU" sz="1400" baseline="30000" dirty="0" smtClean="0"/>
              <a:t>th</a:t>
            </a:r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Presenter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8896</TotalTime>
  <Words>158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132</cp:revision>
  <dcterms:modified xsi:type="dcterms:W3CDTF">2018-09-28T05:28:58Z</dcterms:modified>
</cp:coreProperties>
</file>