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8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2F4-F3F9-4091-82B5-377BA81CB67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8C0-50C0-4189-A152-2DD289D6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2F4-F3F9-4091-82B5-377BA81CB67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8C0-50C0-4189-A152-2DD289D6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8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2F4-F3F9-4091-82B5-377BA81CB67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8C0-50C0-4189-A152-2DD289D6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7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2F4-F3F9-4091-82B5-377BA81CB67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8C0-50C0-4189-A152-2DD289D6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3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2F4-F3F9-4091-82B5-377BA81CB67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8C0-50C0-4189-A152-2DD289D6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2F4-F3F9-4091-82B5-377BA81CB67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8C0-50C0-4189-A152-2DD289D6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5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2F4-F3F9-4091-82B5-377BA81CB67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8C0-50C0-4189-A152-2DD289D6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2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2F4-F3F9-4091-82B5-377BA81CB67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8C0-50C0-4189-A152-2DD289D6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8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2F4-F3F9-4091-82B5-377BA81CB67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8C0-50C0-4189-A152-2DD289D6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7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2F4-F3F9-4091-82B5-377BA81CB67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8C0-50C0-4189-A152-2DD289D6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8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2F4-F3F9-4091-82B5-377BA81CB67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8C0-50C0-4189-A152-2DD289D6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1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822F4-F3F9-4091-82B5-377BA81CB67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2C8C0-50C0-4189-A152-2DD289D6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0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9514"/>
            <a:ext cx="4370236" cy="686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USGS EROS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(CTR), Todd</dc:creator>
  <cp:lastModifiedBy>Taylor (CTR), Todd</cp:lastModifiedBy>
  <cp:revision>3</cp:revision>
  <dcterms:created xsi:type="dcterms:W3CDTF">2017-10-13T23:29:18Z</dcterms:created>
  <dcterms:modified xsi:type="dcterms:W3CDTF">2017-10-17T04:03:39Z</dcterms:modified>
</cp:coreProperties>
</file>