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77" r:id="rId3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7"/>
    <p:restoredTop sz="93981" autoAdjust="0"/>
  </p:normalViewPr>
  <p:slideViewPr>
    <p:cSldViewPr>
      <p:cViewPr varScale="1">
        <p:scale>
          <a:sx n="105" d="100"/>
          <a:sy n="105" d="100"/>
        </p:scale>
        <p:origin x="17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</a:t>
            </a:r>
            <a:r>
              <a:rPr lang="en-AU" sz="1100" i="1" baseline="0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Plenary 20</a:t>
            </a: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17, 19-20 October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85212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2800" b="1" dirty="0">
                <a:solidFill>
                  <a:srgbClr val="FFFFFF"/>
                </a:solidFill>
                <a:latin typeface="+mj-lt"/>
              </a:rPr>
              <a:t>Recap of Decisions on One-Year Extensions of the CEOS Ad-Hoc Teams and WG Leadership Succession</a:t>
            </a:r>
            <a:endParaRPr sz="28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lang="en-US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lang="en-US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Dr. Frank Kelly, USGS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Plenary 2017 –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Item </a:t>
            </a:r>
            <a:r>
              <a:rPr lang="en-US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12.1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Rapid City, South Dakota, USA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19-20 October 2017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098AD0B-D86E-4697-A196-7CADD58D2AA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CC3D00-9A0C-4CB0-ADA7-2F4AC35DEF1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828800" y="0"/>
            <a:ext cx="7315200" cy="1143000"/>
          </a:xfrm>
        </p:spPr>
        <p:txBody>
          <a:bodyPr anchor="ctr"/>
          <a:lstStyle/>
          <a:p>
            <a:r>
              <a:rPr lang="en-US" sz="2800" b="1" dirty="0"/>
              <a:t>Ad-Hoc Teams &amp; Working Groups</a:t>
            </a:r>
          </a:p>
        </p:txBody>
      </p:sp>
      <p:sp>
        <p:nvSpPr>
          <p:cNvPr id="5" name="Shape 43">
            <a:extLst>
              <a:ext uri="{FF2B5EF4-FFF2-40B4-BE49-F238E27FC236}">
                <a16:creationId xmlns:a16="http://schemas.microsoft.com/office/drawing/2014/main" id="{DDE53D0A-55EB-46CD-B102-A4DD58BEA638}"/>
              </a:ext>
            </a:extLst>
          </p:cNvPr>
          <p:cNvSpPr txBox="1">
            <a:spLocks/>
          </p:cNvSpPr>
          <p:nvPr/>
        </p:nvSpPr>
        <p:spPr>
          <a:xfrm>
            <a:off x="544310" y="1303021"/>
            <a:ext cx="8599690" cy="507512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/>
            <a:r>
              <a:rPr lang="en-US" sz="2000" dirty="0">
                <a:latin typeface="+mj-ea"/>
                <a:ea typeface="+mj-ea"/>
              </a:rPr>
              <a:t>Continuation of the following Ad-Hoc Teams</a:t>
            </a:r>
          </a:p>
          <a:p>
            <a:pPr lvl="1" defTabSz="914400"/>
            <a:r>
              <a:rPr lang="en-US" sz="2000" dirty="0">
                <a:latin typeface="+mj-ea"/>
                <a:ea typeface="+mj-ea"/>
              </a:rPr>
              <a:t>GEOGLAM</a:t>
            </a:r>
          </a:p>
          <a:p>
            <a:pPr lvl="1" defTabSz="914400"/>
            <a:r>
              <a:rPr lang="en-US" sz="2000" dirty="0">
                <a:latin typeface="+mj-ea"/>
                <a:ea typeface="+mj-ea"/>
              </a:rPr>
              <a:t>SDCG for GFOI</a:t>
            </a:r>
          </a:p>
          <a:p>
            <a:pPr lvl="1" defTabSz="914400"/>
            <a:r>
              <a:rPr lang="en-US" sz="2000" dirty="0">
                <a:latin typeface="+mj-ea"/>
                <a:ea typeface="+mj-ea"/>
              </a:rPr>
              <a:t>SDG</a:t>
            </a:r>
          </a:p>
          <a:p>
            <a:pPr lvl="1" defTabSz="914400"/>
            <a:r>
              <a:rPr lang="en-US" sz="2000" dirty="0">
                <a:latin typeface="+mj-ea"/>
                <a:ea typeface="+mj-ea"/>
              </a:rPr>
              <a:t>FDA</a:t>
            </a:r>
          </a:p>
          <a:p>
            <a:pPr defTabSz="914400"/>
            <a:endParaRPr lang="en-US" sz="2000" dirty="0">
              <a:latin typeface="+mj-ea"/>
              <a:ea typeface="+mj-ea"/>
            </a:endParaRPr>
          </a:p>
          <a:p>
            <a:pPr defTabSz="914400"/>
            <a:r>
              <a:rPr lang="en-US" sz="2000" dirty="0">
                <a:latin typeface="+mj-ea"/>
                <a:ea typeface="+mj-ea"/>
              </a:rPr>
              <a:t>Working Group Vice-Chairs</a:t>
            </a:r>
          </a:p>
          <a:p>
            <a:pPr lvl="1" defTabSz="914400"/>
            <a:r>
              <a:rPr lang="en-US" sz="2000" dirty="0">
                <a:latin typeface="+mj-ea"/>
                <a:ea typeface="+mj-ea"/>
              </a:rPr>
              <a:t>WGClimate</a:t>
            </a:r>
          </a:p>
          <a:p>
            <a:pPr lvl="1" defTabSz="914400"/>
            <a:r>
              <a:rPr lang="en-US" sz="2000" dirty="0">
                <a:latin typeface="+mj-ea"/>
                <a:ea typeface="+mj-ea"/>
              </a:rPr>
              <a:t>WGDisasters</a:t>
            </a:r>
          </a:p>
          <a:p>
            <a:pPr lvl="1" defTabSz="914400"/>
            <a:r>
              <a:rPr lang="en-US" sz="2000" dirty="0">
                <a:latin typeface="+mj-ea"/>
                <a:ea typeface="+mj-ea"/>
              </a:rPr>
              <a:t>WGISS</a:t>
            </a:r>
          </a:p>
        </p:txBody>
      </p:sp>
    </p:spTree>
    <p:extLst>
      <p:ext uri="{BB962C8B-B14F-4D97-AF65-F5344CB8AC3E}">
        <p14:creationId xmlns:p14="http://schemas.microsoft.com/office/powerpoint/2010/main" val="334857791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9270</TotalTime>
  <Words>67</Words>
  <Application>Microsoft Office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Recap of Decisions on One-Year Extensions of the CEOS Ad-Hoc Teams and WG Leadership Succession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Labahn, Steven T</cp:lastModifiedBy>
  <cp:revision>262</cp:revision>
  <dcterms:modified xsi:type="dcterms:W3CDTF">2017-10-14T14:51:22Z</dcterms:modified>
</cp:coreProperties>
</file>