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5" r:id="rId3"/>
    <p:sldId id="266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9"/>
    <p:restoredTop sz="94721"/>
  </p:normalViewPr>
  <p:slideViewPr>
    <p:cSldViewPr>
      <p:cViewPr varScale="1">
        <p:scale>
          <a:sx n="108" d="100"/>
          <a:sy n="108" d="100"/>
        </p:scale>
        <p:origin x="150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33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77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0" dirty="0" smtClean="0">
                <a:solidFill>
                  <a:schemeClr val="bg1"/>
                </a:solidFill>
                <a:latin typeface="+mj-lt"/>
              </a:rPr>
              <a:t>2018 ‘Water from Space’ Workshop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 Briggs, ESA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7.3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 – 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Objective</a:t>
            </a:r>
            <a:endParaRPr lang="en-GB" b="1" dirty="0"/>
          </a:p>
          <a:p>
            <a:r>
              <a:rPr lang="en-GB" dirty="0"/>
              <a:t>B</a:t>
            </a:r>
            <a:r>
              <a:rPr lang="en-GB" dirty="0" smtClean="0"/>
              <a:t>etter </a:t>
            </a:r>
            <a:r>
              <a:rPr lang="en-GB" dirty="0"/>
              <a:t>understanding by space agencies of </a:t>
            </a:r>
            <a:r>
              <a:rPr lang="en-GB" dirty="0" smtClean="0"/>
              <a:t>water observation needs</a:t>
            </a:r>
          </a:p>
          <a:p>
            <a:endParaRPr lang="en-GB" sz="1400" dirty="0"/>
          </a:p>
          <a:p>
            <a:pPr marL="0" indent="0">
              <a:buNone/>
            </a:pPr>
            <a:r>
              <a:rPr lang="en-GB" b="1" dirty="0"/>
              <a:t>Background</a:t>
            </a:r>
          </a:p>
          <a:p>
            <a:r>
              <a:rPr lang="en-GB" dirty="0" smtClean="0"/>
              <a:t>Lack of coherent </a:t>
            </a:r>
            <a:r>
              <a:rPr lang="en-GB" dirty="0"/>
              <a:t>dialogue </a:t>
            </a:r>
            <a:r>
              <a:rPr lang="en-GB" dirty="0" smtClean="0"/>
              <a:t>among water communities means CEOS </a:t>
            </a:r>
            <a:r>
              <a:rPr lang="en-GB" dirty="0"/>
              <a:t>agencies have found it </a:t>
            </a:r>
            <a:r>
              <a:rPr lang="en-GB" dirty="0" smtClean="0"/>
              <a:t>difficult to coherently address range </a:t>
            </a:r>
            <a:r>
              <a:rPr lang="en-GB" dirty="0"/>
              <a:t>of </a:t>
            </a:r>
            <a:r>
              <a:rPr lang="en-GB" dirty="0" smtClean="0"/>
              <a:t>needs</a:t>
            </a:r>
          </a:p>
          <a:p>
            <a:endParaRPr lang="en-GB" sz="1050" dirty="0"/>
          </a:p>
          <a:p>
            <a:pPr marL="0" indent="0">
              <a:buNone/>
            </a:pPr>
            <a:r>
              <a:rPr lang="en-GB" b="1" dirty="0"/>
              <a:t>Where </a:t>
            </a:r>
            <a:r>
              <a:rPr lang="en-GB" b="1" dirty="0" smtClean="0"/>
              <a:t>CEOS Stands</a:t>
            </a:r>
            <a:endParaRPr lang="en-GB" b="1" dirty="0"/>
          </a:p>
          <a:p>
            <a:r>
              <a:rPr lang="en-GB" dirty="0" smtClean="0"/>
              <a:t>Several initiatives/projects/proposals with diverse </a:t>
            </a:r>
            <a:r>
              <a:rPr lang="en-GB" dirty="0"/>
              <a:t>statements of </a:t>
            </a:r>
            <a:r>
              <a:rPr lang="en-GB" dirty="0" smtClean="0"/>
              <a:t>need</a:t>
            </a:r>
          </a:p>
          <a:p>
            <a:endParaRPr lang="en-GB" sz="1400" dirty="0"/>
          </a:p>
          <a:p>
            <a:pPr marL="0" indent="0">
              <a:buNone/>
            </a:pPr>
            <a:r>
              <a:rPr lang="en-GB" b="1" dirty="0"/>
              <a:t>Proposed way forward</a:t>
            </a:r>
          </a:p>
          <a:p>
            <a:r>
              <a:rPr lang="en-GB" dirty="0" smtClean="0"/>
              <a:t>Two-day </a:t>
            </a:r>
            <a:r>
              <a:rPr lang="en-GB" dirty="0"/>
              <a:t>workshop </a:t>
            </a:r>
            <a:r>
              <a:rPr lang="en-GB" dirty="0" smtClean="0"/>
              <a:t>to enable interchange </a:t>
            </a:r>
            <a:r>
              <a:rPr lang="en-GB" dirty="0"/>
              <a:t>between CEOS agencies and </a:t>
            </a:r>
            <a:r>
              <a:rPr lang="en-GB" dirty="0" smtClean="0"/>
              <a:t>major </a:t>
            </a:r>
            <a:r>
              <a:rPr lang="en-GB" dirty="0"/>
              <a:t>water-related initiatives </a:t>
            </a:r>
            <a:r>
              <a:rPr lang="en-GB" dirty="0" smtClean="0"/>
              <a:t>to understand how best to collectively serve community needs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791200" cy="533400"/>
          </a:xfrm>
        </p:spPr>
        <p:txBody>
          <a:bodyPr/>
          <a:lstStyle/>
          <a:p>
            <a:r>
              <a:rPr lang="en-GB" dirty="0" smtClean="0"/>
              <a:t>‘Water from Space’ Workshop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2897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Implementation</a:t>
            </a:r>
            <a:endParaRPr lang="en-GB" b="1" dirty="0"/>
          </a:p>
          <a:p>
            <a:r>
              <a:rPr lang="en-GB" dirty="0" smtClean="0"/>
              <a:t>Co-Chaired </a:t>
            </a:r>
            <a:r>
              <a:rPr lang="en-GB" dirty="0"/>
              <a:t>by the proposed 2018 CEOS SIT Vice Chair (CSIRO</a:t>
            </a:r>
            <a:r>
              <a:rPr lang="en-GB" dirty="0" smtClean="0"/>
              <a:t>)</a:t>
            </a:r>
          </a:p>
          <a:p>
            <a:r>
              <a:rPr lang="en-GB" dirty="0" smtClean="0"/>
              <a:t>GEO/GEOGLOWS </a:t>
            </a:r>
            <a:r>
              <a:rPr lang="en-GB" dirty="0"/>
              <a:t>to be asked to C</a:t>
            </a:r>
            <a:r>
              <a:rPr lang="en-GB" dirty="0" smtClean="0"/>
              <a:t>o-Chair</a:t>
            </a:r>
          </a:p>
          <a:p>
            <a:r>
              <a:rPr lang="en-GB" dirty="0" smtClean="0"/>
              <a:t>Would </a:t>
            </a:r>
            <a:r>
              <a:rPr lang="en-GB" dirty="0"/>
              <a:t>be held in Q2 </a:t>
            </a:r>
            <a:r>
              <a:rPr lang="en-GB" dirty="0" smtClean="0"/>
              <a:t>2018</a:t>
            </a:r>
          </a:p>
          <a:p>
            <a:r>
              <a:rPr lang="en-GB" dirty="0"/>
              <a:t>S</a:t>
            </a:r>
            <a:r>
              <a:rPr lang="en-GB" dirty="0" smtClean="0"/>
              <a:t>mall committee should </a:t>
            </a:r>
            <a:r>
              <a:rPr lang="en-GB" dirty="0"/>
              <a:t>be set up to develop the detailed content and expected </a:t>
            </a:r>
            <a:r>
              <a:rPr lang="en-GB" dirty="0" smtClean="0"/>
              <a:t>outcomes</a:t>
            </a:r>
          </a:p>
          <a:p>
            <a:r>
              <a:rPr lang="en-GB" dirty="0" smtClean="0"/>
              <a:t>Focus on </a:t>
            </a:r>
            <a:r>
              <a:rPr lang="en-GB" dirty="0"/>
              <a:t>the freshwater aspects of the hydrological cycle and water resource </a:t>
            </a:r>
            <a:r>
              <a:rPr lang="en-GB" dirty="0" smtClean="0"/>
              <a:t>management</a:t>
            </a:r>
          </a:p>
          <a:p>
            <a:r>
              <a:rPr lang="en-GB" dirty="0" smtClean="0"/>
              <a:t>Extending </a:t>
            </a:r>
            <a:r>
              <a:rPr lang="en-GB" dirty="0"/>
              <a:t>as needed to the coastal zone but excluding </a:t>
            </a:r>
            <a:r>
              <a:rPr lang="en-GB" dirty="0" smtClean="0"/>
              <a:t>oceanography</a:t>
            </a:r>
          </a:p>
          <a:p>
            <a:r>
              <a:rPr lang="en-GB" dirty="0" smtClean="0"/>
              <a:t>Discussion document on Plenary website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791200" cy="533400"/>
          </a:xfrm>
        </p:spPr>
        <p:txBody>
          <a:bodyPr/>
          <a:lstStyle/>
          <a:p>
            <a:r>
              <a:rPr lang="en-GB" dirty="0" smtClean="0"/>
              <a:t>‘Water from Space’ Workshop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1465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8952</TotalTime>
  <Words>181</Words>
  <Application>Microsoft Macintosh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2018 ‘Water from Space’ Workshop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182</cp:revision>
  <dcterms:modified xsi:type="dcterms:W3CDTF">2017-10-16T17:52:24Z</dcterms:modified>
</cp:coreProperties>
</file>