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64" r:id="rId3"/>
    <p:sldId id="263" r:id="rId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C0504D"/>
    <a:srgbClr val="1F355C"/>
    <a:srgbClr val="495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/>
    <p:restoredTop sz="94872"/>
  </p:normalViewPr>
  <p:slideViewPr>
    <p:cSldViewPr>
      <p:cViewPr varScale="1">
        <p:scale>
          <a:sx n="109" d="100"/>
          <a:sy n="109" d="100"/>
        </p:scale>
        <p:origin x="174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17, 19-20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file/d/0B3raIQaN1eb-eG1GaHZRVURfM00/vie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622789" y="40878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it-IT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Italian</a:t>
            </a:r>
            <a:r>
              <a:rPr lang="it-IT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Space Agency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2017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it-IT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4.8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Rapid City, South Dakota,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 – 20 October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6" name="Shape 10"/>
          <p:cNvSpPr txBox="1">
            <a:spLocks/>
          </p:cNvSpPr>
          <p:nvPr/>
        </p:nvSpPr>
        <p:spPr>
          <a:xfrm>
            <a:off x="622789" y="2590800"/>
            <a:ext cx="5746243" cy="144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 rtl="0" latinLnBrk="1" hangingPunct="0"/>
            <a:r>
              <a:rPr lang="en-US" altLang="ja-JP" sz="4400" dirty="0" smtClean="0"/>
              <a:t>10 years of </a:t>
            </a:r>
          </a:p>
          <a:p>
            <a:pPr defTabSz="914400" rtl="0" latinLnBrk="1" hangingPunct="0"/>
            <a:r>
              <a:rPr lang="en-US" altLang="ja-JP" sz="4400" dirty="0" smtClean="0"/>
              <a:t>COSMO-SkyMed</a:t>
            </a:r>
            <a:endParaRPr lang="ja-JP" altLang="en-US" sz="4400" b="0" dirty="0">
              <a:solidFill>
                <a:srgbClr val="00256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defTabSz="914400" rtl="0" latinLnBrk="1" hangingPunct="0"/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10 years of COSMO-</a:t>
            </a:r>
            <a:r>
              <a:rPr lang="en-US" altLang="ja-JP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SkyMed</a:t>
            </a:r>
            <a:endParaRPr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drive.google.com/file/d/0B3raIQaN1eb-eG1GaHZRVURfM00/view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814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42886" y="250219"/>
            <a:ext cx="5410200" cy="664181"/>
          </a:xfrm>
        </p:spPr>
        <p:txBody>
          <a:bodyPr/>
          <a:lstStyle/>
          <a:p>
            <a:pPr lvl="0" algn="ctr">
              <a:spcBef>
                <a:spcPts val="0"/>
              </a:spcBef>
              <a:buSzTx/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Forthcoming 2018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2400" y="1676400"/>
            <a:ext cx="6030112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ASI-CNSA collaboration program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Italian High </a:t>
            </a:r>
            <a:r>
              <a:rPr lang="en-US" sz="1600" dirty="0"/>
              <a:t>Energy Particle Detector (HEPD</a:t>
            </a:r>
            <a:r>
              <a:rPr lang="en-US" sz="1600" dirty="0" smtClean="0"/>
              <a:t>);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 mission: </a:t>
            </a:r>
            <a:r>
              <a:rPr lang="en-US" sz="1600" dirty="0" smtClean="0"/>
              <a:t>monitoring </a:t>
            </a:r>
            <a:r>
              <a:rPr lang="en-US" sz="1600" dirty="0"/>
              <a:t>electromagnetic field and waves, plasma and particles perturbations of the atmosphere, ionosphere and magnetosphere induced by natural sources and anthropocentric </a:t>
            </a:r>
            <a:r>
              <a:rPr lang="en-US" sz="1600" dirty="0" smtClean="0"/>
              <a:t>emitters;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study </a:t>
            </a:r>
            <a:r>
              <a:rPr lang="en-US" sz="1600" dirty="0"/>
              <a:t>their correlations with the occurrence of seismic </a:t>
            </a:r>
            <a:r>
              <a:rPr lang="en-US" sz="1600" dirty="0" smtClean="0"/>
              <a:t>events</a:t>
            </a:r>
            <a:r>
              <a:rPr lang="en-US" sz="1600" dirty="0"/>
              <a:t>;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Launch date: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February 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2018;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http://limadou.pg.infn.it/image/hepd-space-f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09406"/>
            <a:ext cx="2971800" cy="1634489"/>
          </a:xfrm>
          <a:prstGeom prst="rect">
            <a:avLst/>
          </a:prstGeom>
          <a:noFill/>
          <a:ln>
            <a:solidFill>
              <a:srgbClr val="1F355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37846" y="671732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200" y="1219200"/>
            <a:ext cx="625871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 algn="l" rtl="0" latinLnBrk="1" hangingPunct="0"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CSES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China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Seismo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-Electromagnetic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Satellite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52400" y="3786561"/>
            <a:ext cx="793511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 algn="l" rtl="0" latinLnBrk="1" hangingPunct="0">
              <a:buFont typeface="Wingdings" panose="05000000000000000000" pitchFamily="2" charset="2"/>
              <a:buChar char="q"/>
            </a:pPr>
            <a:r>
              <a:rPr lang="en-CA" sz="2000" b="1" dirty="0">
                <a:latin typeface="Arial" charset="0"/>
                <a:ea typeface="Arial" charset="0"/>
                <a:cs typeface="Arial" charset="0"/>
              </a:rPr>
              <a:t>PRISMA: </a:t>
            </a:r>
            <a:r>
              <a:rPr lang="en-CA" sz="2000" b="1" dirty="0" err="1">
                <a:latin typeface="Arial" charset="0"/>
                <a:ea typeface="Arial" charset="0"/>
                <a:cs typeface="Arial" charset="0"/>
              </a:rPr>
              <a:t>PRecursore</a:t>
            </a:r>
            <a:r>
              <a:rPr lang="en-CA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sz="2000" b="1" dirty="0" err="1">
                <a:latin typeface="Arial" charset="0"/>
                <a:ea typeface="Arial" charset="0"/>
                <a:cs typeface="Arial" charset="0"/>
              </a:rPr>
              <a:t>IperSpettrale</a:t>
            </a:r>
            <a:r>
              <a:rPr lang="en-CA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sz="2000" b="1" dirty="0" err="1">
                <a:latin typeface="Arial" charset="0"/>
                <a:ea typeface="Arial" charset="0"/>
                <a:cs typeface="Arial" charset="0"/>
              </a:rPr>
              <a:t>della</a:t>
            </a:r>
            <a:r>
              <a:rPr lang="en-CA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sz="2000" b="1" dirty="0" err="1">
                <a:latin typeface="Arial" charset="0"/>
                <a:ea typeface="Arial" charset="0"/>
                <a:cs typeface="Arial" charset="0"/>
              </a:rPr>
              <a:t>Missione</a:t>
            </a:r>
            <a:r>
              <a:rPr lang="en-CA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sz="2000" b="1" dirty="0" err="1">
                <a:latin typeface="Arial" charset="0"/>
                <a:ea typeface="Arial" charset="0"/>
                <a:cs typeface="Arial" charset="0"/>
              </a:rPr>
              <a:t>Applicativa</a:t>
            </a:r>
            <a:endParaRPr lang="it-IT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2629422" y="4164593"/>
            <a:ext cx="6461342" cy="2800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Mission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Objectives: </a:t>
            </a:r>
            <a:r>
              <a:rPr lang="en-CA" sz="1600" dirty="0" smtClean="0"/>
              <a:t>pre-operational </a:t>
            </a:r>
            <a:r>
              <a:rPr lang="en-CA" sz="1600" dirty="0"/>
              <a:t>(improvements are on-going) and technology </a:t>
            </a:r>
            <a:r>
              <a:rPr lang="en-CA" sz="1600" dirty="0" smtClean="0"/>
              <a:t>demonstrator, focus </a:t>
            </a:r>
            <a:r>
              <a:rPr lang="en-CA" sz="1600" dirty="0"/>
              <a:t>on s</a:t>
            </a:r>
            <a:r>
              <a:rPr lang="en-US" sz="1600" dirty="0"/>
              <a:t>pace qualification of PAN/HYP payload and </a:t>
            </a:r>
            <a:r>
              <a:rPr lang="en-US" sz="1600" dirty="0" smtClean="0"/>
              <a:t>development </a:t>
            </a:r>
            <a:r>
              <a:rPr lang="en-US" sz="1600" dirty="0"/>
              <a:t>and production of PAN/HYP products up to Level 2d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Highlights:</a:t>
            </a:r>
          </a:p>
          <a:p>
            <a:pPr lvl="1"/>
            <a:r>
              <a:rPr lang="en-CA" sz="1600" dirty="0" smtClean="0"/>
              <a:t>National </a:t>
            </a:r>
            <a:r>
              <a:rPr lang="en-CA" sz="1600" dirty="0"/>
              <a:t>program </a:t>
            </a:r>
            <a:endParaRPr lang="en-CA" sz="1600" dirty="0" smtClean="0"/>
          </a:p>
          <a:p>
            <a:pPr lvl="1"/>
            <a:r>
              <a:rPr lang="en-CA" sz="1600" dirty="0" smtClean="0"/>
              <a:t>Fully </a:t>
            </a:r>
            <a:r>
              <a:rPr lang="en-CA" sz="1600" dirty="0"/>
              <a:t>funded by </a:t>
            </a:r>
            <a:r>
              <a:rPr lang="en-CA" sz="1600" dirty="0" smtClean="0"/>
              <a:t>ASI</a:t>
            </a:r>
          </a:p>
          <a:p>
            <a:pPr lvl="1"/>
            <a:r>
              <a:rPr lang="en-CA" sz="1600" dirty="0" smtClean="0"/>
              <a:t>Mission </a:t>
            </a:r>
            <a:r>
              <a:rPr lang="en-CA" sz="1600" dirty="0"/>
              <a:t>includes System, interacting with Target and </a:t>
            </a:r>
            <a:r>
              <a:rPr lang="en-CA" sz="1600" dirty="0" smtClean="0"/>
              <a:t>Users</a:t>
            </a:r>
          </a:p>
          <a:p>
            <a:pPr lvl="1"/>
            <a:r>
              <a:rPr lang="en-CA" sz="1600" dirty="0" smtClean="0"/>
              <a:t>System </a:t>
            </a:r>
            <a:r>
              <a:rPr lang="en-CA" sz="1600" dirty="0"/>
              <a:t>B2/C/D/E1 contract </a:t>
            </a:r>
            <a:r>
              <a:rPr lang="en-CA" sz="1600" dirty="0" smtClean="0"/>
              <a:t>running</a:t>
            </a:r>
          </a:p>
          <a:p>
            <a:pPr lvl="1" indent="0"/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S-CDR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Tx/>
              <a:buChar char="-"/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Launch date: May 28</a:t>
            </a:r>
            <a:r>
              <a:rPr lang="en-CA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4484480"/>
            <a:ext cx="2327065" cy="18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824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9311</TotalTime>
  <Words>140</Words>
  <Application>Microsoft Macintosh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Arial</vt:lpstr>
      <vt:lpstr>Default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168</cp:revision>
  <dcterms:modified xsi:type="dcterms:W3CDTF">2017-10-12T14:52:49Z</dcterms:modified>
</cp:coreProperties>
</file>