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9"/>
    <p:restoredTop sz="94706"/>
  </p:normalViewPr>
  <p:slideViewPr>
    <p:cSldViewPr>
      <p:cViewPr>
        <p:scale>
          <a:sx n="75" d="100"/>
          <a:sy n="75" d="100"/>
        </p:scale>
        <p:origin x="-160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16, 1-2 November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 smtClean="0">
                <a:solidFill>
                  <a:srgbClr val="FFFFFF"/>
                </a:solidFill>
                <a:latin typeface="+mj-lt"/>
              </a:rPr>
              <a:t>Status of Plenary Actions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2016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1.3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Brisbane, Australia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– 2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nd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November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305573389"/>
              </p:ext>
            </p:extLst>
          </p:nvPr>
        </p:nvGraphicFramePr>
        <p:xfrm>
          <a:off x="381000" y="1478280"/>
          <a:ext cx="8229600" cy="50749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447800"/>
                <a:gridCol w="4191000"/>
                <a:gridCol w="2590800"/>
              </a:tblGrid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AU" sz="2000" dirty="0" smtClean="0"/>
                        <a:t>ID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2000" dirty="0" smtClean="0"/>
                        <a:t>Description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2000" dirty="0" smtClean="0"/>
                        <a:t>Status</a:t>
                      </a:r>
                      <a:endParaRPr lang="en-AU" sz="2000" b="1" dirty="0"/>
                    </a:p>
                  </a:txBody>
                  <a:tcPr/>
                </a:tc>
              </a:tr>
              <a:tr h="1181100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29-1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dirty="0" err="1" smtClean="0"/>
                        <a:t>WGClimate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Chair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to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collaborate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with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GCOS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Secretariat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on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an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integrated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work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plan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and</a:t>
                      </a:r>
                      <a:r>
                        <a:rPr lang="en-AU" sz="1700" baseline="0" dirty="0" smtClean="0"/>
                        <a:t> s</a:t>
                      </a:r>
                      <a:r>
                        <a:rPr lang="en-AU" sz="1700" dirty="0" smtClean="0"/>
                        <a:t>chedule for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the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updated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GCOS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IP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and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its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Satellite	 Supplement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and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CEOS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Response.</a:t>
                      </a:r>
                      <a:endParaRPr lang="en-A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r>
                        <a:rPr lang="en-AU" sz="1800" baseline="0" dirty="0" smtClean="0"/>
                        <a:t> </a:t>
                      </a:r>
                    </a:p>
                    <a:p>
                      <a:r>
                        <a:rPr lang="en-AU" sz="1800" baseline="0" dirty="0" err="1" smtClean="0"/>
                        <a:t>WGClimate</a:t>
                      </a:r>
                      <a:r>
                        <a:rPr lang="en-AU" sz="1800" baseline="0" dirty="0" smtClean="0"/>
                        <a:t> well connected to all GCOS processes.</a:t>
                      </a:r>
                      <a:endParaRPr lang="en-AU" sz="1800" dirty="0"/>
                    </a:p>
                  </a:txBody>
                  <a:tcPr/>
                </a:tc>
              </a:tr>
              <a:tr h="1181100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29-2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dirty="0" err="1" smtClean="0"/>
                        <a:t>WGClimate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Chair	to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liaise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with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GCOS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Secretariat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to	 form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task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team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defining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the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ECV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Land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Surface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Temperature and organise	a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workshop</a:t>
                      </a:r>
                      <a:r>
                        <a:rPr lang="en-AU" sz="1700" baseline="0" dirty="0" smtClean="0"/>
                        <a:t> o</a:t>
                      </a:r>
                      <a:r>
                        <a:rPr lang="en-AU" sz="1700" dirty="0" smtClean="0"/>
                        <a:t>n ECV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albedo,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LAI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and	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FAPAR,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and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possibly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soil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moisture.</a:t>
                      </a:r>
                      <a:endParaRPr lang="en-A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>
                          <a:solidFill>
                            <a:srgbClr val="FFC000"/>
                          </a:solidFill>
                        </a:rPr>
                        <a:t>Closed?</a:t>
                      </a:r>
                    </a:p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baseline="0" dirty="0" smtClean="0"/>
                        <a:t>GCOS and </a:t>
                      </a:r>
                      <a:r>
                        <a:rPr lang="en-AU" sz="1800" baseline="0" dirty="0" err="1" smtClean="0"/>
                        <a:t>WGClimate</a:t>
                      </a:r>
                      <a:r>
                        <a:rPr lang="en-AU" sz="1800" baseline="0" dirty="0" smtClean="0"/>
                        <a:t> to clarify outcomes.</a:t>
                      </a:r>
                      <a:endParaRPr lang="en-AU" sz="1800" baseline="0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l"/>
                      <a:endParaRPr lang="en-AU" sz="1800" dirty="0"/>
                    </a:p>
                  </a:txBody>
                  <a:tcPr/>
                </a:tc>
              </a:tr>
              <a:tr h="1181100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29-3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dirty="0" smtClean="0"/>
                        <a:t>JAXA,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supported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by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CEOS	 SEC,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to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identify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candidates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for	leadership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of the extended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Water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Strategy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Implementation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Study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Team.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In	the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interim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JAXA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will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initiate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work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of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the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WSIST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on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the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Water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Constellation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Feasibility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Study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endorsed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by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Plenary.</a:t>
                      </a:r>
                      <a:endParaRPr lang="en-A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</a:p>
                    <a:p>
                      <a:r>
                        <a:rPr lang="en-AU" sz="1800" dirty="0" smtClean="0"/>
                        <a:t>Future of WSIST to</a:t>
                      </a:r>
                      <a:r>
                        <a:rPr lang="en-AU" sz="1800" baseline="0" dirty="0" smtClean="0"/>
                        <a:t> be discussed at CEOS-30.</a:t>
                      </a:r>
                      <a:endParaRPr lang="en-A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 smtClean="0"/>
              <a:t>Short(</a:t>
            </a:r>
            <a:r>
              <a:rPr lang="en-US" dirty="0" err="1" smtClean="0"/>
              <a:t>ish</a:t>
            </a:r>
            <a:r>
              <a:rPr lang="en-US" dirty="0" smtClean="0"/>
              <a:t>) ones!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93834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836986492"/>
              </p:ext>
            </p:extLst>
          </p:nvPr>
        </p:nvGraphicFramePr>
        <p:xfrm>
          <a:off x="381000" y="1356360"/>
          <a:ext cx="8229600" cy="48920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447800"/>
                <a:gridCol w="4191000"/>
                <a:gridCol w="2590800"/>
              </a:tblGrid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AU" sz="2000" dirty="0" smtClean="0"/>
                        <a:t>ID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2000" dirty="0" smtClean="0"/>
                        <a:t>Description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2000" dirty="0" smtClean="0"/>
                        <a:t>Status</a:t>
                      </a:r>
                      <a:endParaRPr lang="en-AU" sz="2000" b="1" dirty="0"/>
                    </a:p>
                  </a:txBody>
                  <a:tcPr/>
                </a:tc>
              </a:tr>
              <a:tr h="1181100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29-4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dirty="0" smtClean="0"/>
                        <a:t>CEOS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Agencies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will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brief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their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national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GEO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delegations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on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the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CEOS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positions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on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the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future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CEOS-GEO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relationship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agreed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by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the	29th CEOS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Plenary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Meeting.	[Rest omitted]</a:t>
                      </a:r>
                      <a:endParaRPr lang="en-A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r>
                        <a:rPr lang="en-AU" sz="1800" baseline="0" dirty="0" smtClean="0"/>
                        <a:t> </a:t>
                      </a:r>
                    </a:p>
                  </a:txBody>
                  <a:tcPr/>
                </a:tc>
              </a:tr>
              <a:tr h="1181100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29-5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700" dirty="0" smtClean="0"/>
                        <a:t>The	CEOS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Delegation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to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GEO-XII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Plenary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will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promote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the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CEOS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positions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on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the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future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CEOS-GEO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relationship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agreed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by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the	29th CEOS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Plenary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through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all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available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channels. </a:t>
                      </a:r>
                    </a:p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700" dirty="0" smtClean="0"/>
                        <a:t>[Rest omitted]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</a:p>
                  </a:txBody>
                  <a:tcPr/>
                </a:tc>
              </a:tr>
              <a:tr h="1181100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29-6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700" dirty="0" smtClean="0"/>
                        <a:t>The	head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of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the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CEOS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Delegation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will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advise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CEOS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Principals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of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the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outcomes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from	the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GEO-XII</a:t>
                      </a:r>
                      <a:r>
                        <a:rPr lang="en-AU" sz="1700" baseline="0" dirty="0" smtClean="0"/>
                        <a:t> P</a:t>
                      </a:r>
                      <a:r>
                        <a:rPr lang="en-AU" sz="1700" dirty="0" smtClean="0"/>
                        <a:t>lenary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and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the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Mexico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City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Ministerial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Summit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and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the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implications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for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CEOS. [Rest omitted]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 smtClean="0"/>
              <a:t>Long ones!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0954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Last one!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614553415"/>
              </p:ext>
            </p:extLst>
          </p:nvPr>
        </p:nvGraphicFramePr>
        <p:xfrm>
          <a:off x="381000" y="1356360"/>
          <a:ext cx="8229600" cy="29870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447800"/>
                <a:gridCol w="4191000"/>
                <a:gridCol w="2590800"/>
              </a:tblGrid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AU" sz="2000" dirty="0" smtClean="0"/>
                        <a:t>ID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2000" dirty="0" smtClean="0"/>
                        <a:t>Description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2000" dirty="0" smtClean="0"/>
                        <a:t>Status</a:t>
                      </a:r>
                      <a:endParaRPr lang="en-AU" sz="2000" b="1" dirty="0"/>
                    </a:p>
                  </a:txBody>
                  <a:tcPr/>
                </a:tc>
              </a:tr>
              <a:tr h="1181100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29-7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dirty="0" smtClean="0"/>
                        <a:t>CEOS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Agencies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to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consider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nominations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to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serve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as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SIT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Vice-Chair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and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subsequently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SIT</a:t>
                      </a:r>
                      <a:r>
                        <a:rPr lang="en-AU" sz="1700" baseline="0" dirty="0" smtClean="0"/>
                        <a:t> </a:t>
                      </a:r>
                      <a:r>
                        <a:rPr lang="en-AU" sz="1700" dirty="0" smtClean="0"/>
                        <a:t>Chair.</a:t>
                      </a:r>
                      <a:endParaRPr lang="en-A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r>
                        <a:rPr lang="en-AU" sz="1800" baseline="0" dirty="0" smtClean="0"/>
                        <a:t> </a:t>
                      </a:r>
                    </a:p>
                    <a:p>
                      <a:pPr algn="l"/>
                      <a:endParaRPr lang="en-AU" sz="1800" baseline="0" dirty="0" smtClean="0"/>
                    </a:p>
                    <a:p>
                      <a:pPr algn="l"/>
                      <a:r>
                        <a:rPr lang="en-AU" sz="1800" baseline="0" dirty="0" smtClean="0"/>
                        <a:t>Although the cycle begins again.</a:t>
                      </a:r>
                    </a:p>
                    <a:p>
                      <a:pPr algn="l"/>
                      <a:endParaRPr lang="en-AU" sz="1800" baseline="0" dirty="0" smtClean="0"/>
                    </a:p>
                    <a:p>
                      <a:pPr algn="l"/>
                      <a:r>
                        <a:rPr lang="en-AU" sz="1800" baseline="0" dirty="0" smtClean="0"/>
                        <a:t>We also need a new DCEO (now) and CEO (from 2018).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12746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8881</TotalTime>
  <Words>174</Words>
  <Application>Microsoft Office PowerPoint</Application>
  <PresentationFormat>On-screen Show 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</vt:lpstr>
      <vt:lpstr>Status of Plenary Actions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Ross Jonathon</cp:lastModifiedBy>
  <cp:revision>126</cp:revision>
  <dcterms:modified xsi:type="dcterms:W3CDTF">2016-10-18T22:34:54Z</dcterms:modified>
</cp:coreProperties>
</file>