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56" r:id="rId2"/>
    <p:sldId id="259" r:id="rId3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39"/>
    <p:restoredTop sz="94706"/>
  </p:normalViewPr>
  <p:slideViewPr>
    <p:cSldViewPr>
      <p:cViewPr varScale="1">
        <p:scale>
          <a:sx n="137" d="100"/>
          <a:sy n="137" d="100"/>
        </p:scale>
        <p:origin x="192" y="2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8763000" y="6629400"/>
            <a:ext cx="3048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 algn="ctr">
              <a:defRPr lang="uk-UA" sz="1100" i="1" smtClean="0">
                <a:solidFill>
                  <a:schemeClr val="tx2"/>
                </a:solidFill>
                <a:latin typeface="+mj-lt"/>
                <a:ea typeface="+mj-ea"/>
                <a:cs typeface="Proxima Nova Regular"/>
              </a:defRPr>
            </a:lvl1pPr>
          </a:lstStyle>
          <a:p>
            <a:pPr defTabSz="914400"/>
            <a:fld id="{86CB4B4D-7CA3-9044-876B-883B54F8677D}" type="slidenum">
              <a:rPr lang="uk-UA" smtClean="0"/>
              <a:pPr defTabSz="914400"/>
              <a:t>‹#›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j-lt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+mj-lt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+mj-lt"/>
                <a:cs typeface="Arial" panose="020B0604020202020204" pitchFamily="34" charset="0"/>
              </a:defRPr>
            </a:lvl3pPr>
            <a:lvl4pPr>
              <a:defRPr sz="2000">
                <a:latin typeface="+mj-lt"/>
                <a:cs typeface="Arial" panose="020B0604020202020204" pitchFamily="34" charset="0"/>
              </a:defRPr>
            </a:lvl4pPr>
            <a:lvl5pPr>
              <a:defRPr sz="20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hape 3"/>
          <p:cNvSpPr/>
          <p:nvPr userDrawn="1"/>
        </p:nvSpPr>
        <p:spPr>
          <a:xfrm>
            <a:off x="76200" y="6629400"/>
            <a:ext cx="23622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lvl="0" algn="ctr" defTabSz="914400">
              <a:defRPr>
                <a:solidFill>
                  <a:srgbClr val="000000"/>
                </a:solidFill>
              </a:defRPr>
            </a:pPr>
            <a:r>
              <a:rPr lang="en-AU" sz="1100" i="1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CEOS</a:t>
            </a:r>
            <a:r>
              <a:rPr lang="en-AU" sz="1100" i="1" baseline="0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 Plenary 20</a:t>
            </a:r>
            <a:r>
              <a:rPr lang="en-AU" sz="1100" i="1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16, 1-2 November</a:t>
            </a:r>
            <a:endParaRPr sz="1100" i="1" dirty="0">
              <a:solidFill>
                <a:schemeClr val="tx2"/>
              </a:solidFill>
              <a:latin typeface="+mj-ea"/>
              <a:ea typeface="+mj-ea"/>
              <a:cs typeface="Proxima Nova Regular"/>
              <a:sym typeface="Proxima Nova Regular"/>
            </a:endParaRPr>
          </a:p>
        </p:txBody>
      </p:sp>
      <p:sp>
        <p:nvSpPr>
          <p:cNvPr id="9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lang="en-US" dirty="0" smtClean="0"/>
              <a:t>Title TBA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george@symbioscomms.com" TargetMode="External"/><Relationship Id="rId4" Type="http://schemas.openxmlformats.org/officeDocument/2006/relationships/hyperlink" Target="mailto:matthew@symbioscomms.com" TargetMode="External"/><Relationship Id="rId5" Type="http://schemas.openxmlformats.org/officeDocument/2006/relationships/hyperlink" Target="mailto:kim.e.holloway@nasa.gov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mailto:Caroline.Bruce@csiro.a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22789" y="2514600"/>
            <a:ext cx="5746243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4200" b="1" dirty="0">
                <a:solidFill>
                  <a:srgbClr val="FFFFFF"/>
                </a:solidFill>
                <a:latin typeface="+mj-lt"/>
              </a:rPr>
              <a:t>Title Goes Here</a:t>
            </a:r>
          </a:p>
        </p:txBody>
      </p:sp>
      <p:sp>
        <p:nvSpPr>
          <p:cNvPr id="11" name="Shape 11"/>
          <p:cNvSpPr/>
          <p:nvPr/>
        </p:nvSpPr>
        <p:spPr>
          <a:xfrm>
            <a:off x="622789" y="3759200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Organization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CEOS Plenary 2016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Agenda </a:t>
            </a:r>
            <a:r>
              <a:rPr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Item #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Brisbane, Australia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1</a:t>
            </a:r>
            <a:r>
              <a:rPr lang="en-AU" baseline="30000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st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 – 2</a:t>
            </a:r>
            <a:r>
              <a:rPr lang="en-AU" baseline="30000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nd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 November 2016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 smtClean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  <a:endParaRPr lang="en-US" sz="1050" dirty="0">
              <a:solidFill>
                <a:schemeClr val="bg1">
                  <a:lumMod val="20000"/>
                  <a:lumOff val="8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400" dirty="0" smtClean="0"/>
              <a:t>Presenters should name </a:t>
            </a:r>
            <a:r>
              <a:rPr lang="en-US" sz="1400" dirty="0"/>
              <a:t>their files </a:t>
            </a:r>
            <a:r>
              <a:rPr lang="en-US" sz="1400" dirty="0" smtClean="0"/>
              <a:t>using the following convention: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400" dirty="0"/>
              <a:t>AgendaItemNumber_LastName_Subject_Version.pptx </a:t>
            </a:r>
            <a:r>
              <a:rPr lang="en-US" sz="1400" i="1" dirty="0"/>
              <a:t>(e.g</a:t>
            </a:r>
            <a:r>
              <a:rPr lang="en-US" sz="1400" i="1" dirty="0" smtClean="0"/>
              <a:t>., 1.5_Holloway_Communications_v.2.pptx</a:t>
            </a:r>
            <a:r>
              <a:rPr lang="en-US" sz="1400" i="1" dirty="0"/>
              <a:t>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400" dirty="0" smtClean="0"/>
              <a:t>Materials should be clearly aligned with the agenda objectives, and </a:t>
            </a:r>
            <a:r>
              <a:rPr lang="en-US" sz="1400" b="1" i="1" dirty="0" smtClean="0"/>
              <a:t>formulated in collaboration with the CEOS Chair Team </a:t>
            </a:r>
            <a:r>
              <a:rPr lang="en-US" sz="1400" dirty="0" smtClean="0"/>
              <a:t>prior to the submission deadline.</a:t>
            </a:r>
            <a:endParaRPr lang="en-US" sz="14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400" b="1" i="1" dirty="0" smtClean="0"/>
              <a:t>Reporting to support discussion is encouraged</a:t>
            </a:r>
            <a:r>
              <a:rPr lang="en-US" sz="1400" dirty="0" smtClean="0"/>
              <a:t>, but historical context and detailed reporting (e.g., review of past meeting dates) should be provided as </a:t>
            </a:r>
            <a:r>
              <a:rPr lang="en-US" sz="1400" dirty="0" smtClean="0"/>
              <a:t>pre-meeting reading </a:t>
            </a:r>
            <a:r>
              <a:rPr lang="en-US" sz="1400" dirty="0" smtClean="0"/>
              <a:t>material or in background slides.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400" dirty="0" smtClean="0"/>
              <a:t>Materials should </a:t>
            </a:r>
            <a:r>
              <a:rPr lang="en-US" sz="1400" dirty="0"/>
              <a:t>explicitly </a:t>
            </a:r>
            <a:r>
              <a:rPr lang="en-US" sz="1400" dirty="0" smtClean="0"/>
              <a:t>highlight the </a:t>
            </a:r>
            <a:r>
              <a:rPr lang="en-US" sz="1400" dirty="0"/>
              <a:t>decisions, endorsements, outcomes, or actions </a:t>
            </a:r>
            <a:r>
              <a:rPr lang="en-US" sz="1400" dirty="0" smtClean="0"/>
              <a:t>you are seeking </a:t>
            </a:r>
            <a:r>
              <a:rPr lang="en-US" sz="1400" dirty="0"/>
              <a:t>at Plenary</a:t>
            </a:r>
            <a:r>
              <a:rPr lang="en-US" sz="1400" dirty="0" smtClean="0"/>
              <a:t>. The </a:t>
            </a:r>
            <a:r>
              <a:rPr lang="en-US" sz="1400" dirty="0"/>
              <a:t>more explicit you are with the required actions, the better. i.e. do feel free to propose draft action text for consideration </a:t>
            </a:r>
            <a:r>
              <a:rPr lang="en-US" sz="1400" dirty="0" smtClean="0"/>
              <a:t>– </a:t>
            </a:r>
            <a:r>
              <a:rPr lang="en-US" sz="1400" dirty="0"/>
              <a:t>it may be revised, but will help </a:t>
            </a:r>
            <a:r>
              <a:rPr lang="en-US" sz="1400" dirty="0" smtClean="0"/>
              <a:t>with</a:t>
            </a:r>
            <a:r>
              <a:rPr lang="en-US" sz="1400" dirty="0" smtClean="0"/>
              <a:t> </a:t>
            </a:r>
            <a:r>
              <a:rPr lang="en-US" sz="1400" dirty="0"/>
              <a:t>the efficient preparation </a:t>
            </a:r>
            <a:r>
              <a:rPr lang="en-US" sz="1400" dirty="0" smtClean="0"/>
              <a:t>of the Plenary actions record.</a:t>
            </a:r>
            <a:endParaRPr lang="en-US" sz="14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400" dirty="0" smtClean="0"/>
              <a:t>Materials </a:t>
            </a:r>
            <a:r>
              <a:rPr lang="en-US" sz="1400" dirty="0"/>
              <a:t>should be sent to </a:t>
            </a:r>
            <a:r>
              <a:rPr lang="en-US" sz="1400" dirty="0" smtClean="0">
                <a:hlinkClick r:id="rId2"/>
              </a:rPr>
              <a:t>Caroline.Bruce@csiro.au</a:t>
            </a:r>
            <a:r>
              <a:rPr lang="en-US" sz="1400" dirty="0"/>
              <a:t> ; </a:t>
            </a:r>
            <a:r>
              <a:rPr lang="en-US" sz="1400" dirty="0" smtClean="0">
                <a:hlinkClick r:id="rId3"/>
              </a:rPr>
              <a:t>george@symbioscomms.com</a:t>
            </a:r>
            <a:r>
              <a:rPr lang="en-US" sz="1400" dirty="0" smtClean="0"/>
              <a:t> ; </a:t>
            </a:r>
            <a:r>
              <a:rPr lang="en-US" sz="1400" dirty="0" smtClean="0">
                <a:hlinkClick r:id="rId4"/>
              </a:rPr>
              <a:t>matthew@symbioscomms.com</a:t>
            </a:r>
            <a:r>
              <a:rPr lang="en-US" sz="1400" dirty="0" smtClean="0"/>
              <a:t> </a:t>
            </a:r>
            <a:r>
              <a:rPr lang="en-US" sz="1400" dirty="0"/>
              <a:t>; and </a:t>
            </a:r>
            <a:r>
              <a:rPr lang="en-US" sz="1400" dirty="0" smtClean="0">
                <a:hlinkClick r:id="rId5"/>
              </a:rPr>
              <a:t>kim.e.holloway@nasa.gov</a:t>
            </a:r>
            <a:r>
              <a:rPr lang="en-US" sz="1400" dirty="0" smtClean="0"/>
              <a:t> </a:t>
            </a:r>
            <a:endParaRPr lang="en-US" sz="1400" dirty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400" b="1" dirty="0" smtClean="0"/>
              <a:t>Documents </a:t>
            </a:r>
            <a:r>
              <a:rPr lang="en-US" sz="1400" b="1" dirty="0"/>
              <a:t>for endorsement</a:t>
            </a:r>
            <a:r>
              <a:rPr lang="en-US" sz="1400" b="1" dirty="0" smtClean="0"/>
              <a:t>: </a:t>
            </a:r>
            <a:r>
              <a:rPr lang="en-US" sz="1400" dirty="0"/>
              <a:t>no later than </a:t>
            </a:r>
            <a:r>
              <a:rPr lang="en-US" sz="1400" dirty="0" smtClean="0"/>
              <a:t>Monday </a:t>
            </a:r>
            <a:r>
              <a:rPr lang="en-AU" sz="1400" dirty="0" smtClean="0"/>
              <a:t>October 17</a:t>
            </a:r>
            <a:r>
              <a:rPr lang="en-AU" sz="1400" baseline="30000" dirty="0" smtClean="0"/>
              <a:t>th</a:t>
            </a:r>
            <a:endParaRPr lang="en-US" sz="1400" dirty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400" b="1" dirty="0" smtClean="0"/>
              <a:t>Presentations: </a:t>
            </a:r>
            <a:r>
              <a:rPr lang="en-US" sz="1400" dirty="0" smtClean="0"/>
              <a:t>no later </a:t>
            </a:r>
            <a:r>
              <a:rPr lang="en-US" sz="1400" dirty="0"/>
              <a:t>than Monday </a:t>
            </a:r>
            <a:r>
              <a:rPr lang="en-AU" sz="1400" dirty="0"/>
              <a:t>October </a:t>
            </a:r>
            <a:r>
              <a:rPr lang="en-AU" sz="1400" dirty="0" smtClean="0"/>
              <a:t>24</a:t>
            </a:r>
            <a:r>
              <a:rPr lang="en-AU" sz="1400" baseline="30000" dirty="0" smtClean="0"/>
              <a:t>th</a:t>
            </a:r>
            <a:endParaRPr lang="en-US" sz="14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uk-UA" smtClean="0"/>
              <a:t>2</a:t>
            </a:fld>
            <a:endParaRPr lang="uk-U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2057400" y="304800"/>
            <a:ext cx="4953000" cy="533400"/>
          </a:xfrm>
        </p:spPr>
        <p:txBody>
          <a:bodyPr/>
          <a:lstStyle/>
          <a:p>
            <a:pPr lvl="0">
              <a:spcBef>
                <a:spcPts val="0"/>
              </a:spcBef>
              <a:buSzTx/>
              <a:defRPr/>
            </a:pPr>
            <a:r>
              <a:rPr lang="en-US" dirty="0" smtClean="0"/>
              <a:t>Presenter Guidance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32378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8865</TotalTime>
  <Words>195</Words>
  <Application>Microsoft Macintosh PowerPoint</Application>
  <PresentationFormat>On-screen Show (4:3)</PresentationFormat>
  <Paragraphs>17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2" baseType="lpstr">
      <vt:lpstr>Arial Bold</vt:lpstr>
      <vt:lpstr>Avenir Roman</vt:lpstr>
      <vt:lpstr>Calibri</vt:lpstr>
      <vt:lpstr>Courier New</vt:lpstr>
      <vt:lpstr>Droid Serif</vt:lpstr>
      <vt:lpstr>Helvetica</vt:lpstr>
      <vt:lpstr>Proxima Nova Regular</vt:lpstr>
      <vt:lpstr>Wingdings</vt:lpstr>
      <vt:lpstr>Arial</vt:lpstr>
      <vt:lpstr>Default</vt:lpstr>
      <vt:lpstr>Title Goes Here</vt:lpstr>
      <vt:lpstr>PowerPoint Presentation</vt:lpstr>
    </vt:vector>
  </TitlesOfParts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Matt S</cp:lastModifiedBy>
  <cp:revision>123</cp:revision>
  <dcterms:modified xsi:type="dcterms:W3CDTF">2016-10-05T06:37:27Z</dcterms:modified>
</cp:coreProperties>
</file>