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>
        <p:scale>
          <a:sx n="71" d="100"/>
          <a:sy n="71" d="100"/>
        </p:scale>
        <p:origin x="-1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E2E02-35C6-479D-8EB5-A98CF2AAAB03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056C-807D-4EE1-AF18-9C0A6943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7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3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57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6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70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6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1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5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9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4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4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4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5" r="14363"/>
          <a:stretch/>
        </p:blipFill>
        <p:spPr>
          <a:xfrm>
            <a:off x="4398868" y="451049"/>
            <a:ext cx="4394515" cy="5593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hape 11"/>
          <p:cNvSpPr/>
          <p:nvPr/>
        </p:nvSpPr>
        <p:spPr>
          <a:xfrm>
            <a:off x="543950" y="3222250"/>
            <a:ext cx="4180450" cy="19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fr-FR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Black Hills National </a:t>
            </a: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Forest 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Rapid City, South Dakota</a:t>
            </a:r>
          </a:p>
          <a:p>
            <a:pPr defTabSz="685783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October 2017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1285092"/>
            <a:ext cx="4608576" cy="1544396"/>
            <a:chOff x="457200" y="415516"/>
            <a:chExt cx="4608576" cy="1544396"/>
          </a:xfrm>
        </p:grpSpPr>
        <p:pic>
          <p:nvPicPr>
            <p:cNvPr id="4" name="ceos_logo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7092" y="415516"/>
              <a:ext cx="1880930" cy="7448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Shape 10"/>
            <p:cNvSpPr txBox="1">
              <a:spLocks/>
            </p:cNvSpPr>
            <p:nvPr/>
          </p:nvSpPr>
          <p:spPr>
            <a:xfrm>
              <a:off x="467092" y="1187438"/>
              <a:ext cx="2104658" cy="1576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685783">
                <a:defRPr sz="1800" b="0">
                  <a:solidFill>
                    <a:srgbClr val="000000"/>
                  </a:solidFill>
                </a:defRPr>
              </a:pPr>
              <a:r>
                <a:rPr lang="en-US" sz="788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Committee on Earth Observation Satellites</a:t>
              </a:r>
            </a:p>
          </p:txBody>
        </p:sp>
        <p:sp>
          <p:nvSpPr>
            <p:cNvPr id="11" name="テキスト ボックス 1"/>
            <p:cNvSpPr txBox="1"/>
            <p:nvPr/>
          </p:nvSpPr>
          <p:spPr>
            <a:xfrm>
              <a:off x="457200" y="1405916"/>
              <a:ext cx="4608576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l" rtl="0" latinLnBrk="1" hangingPunct="0"/>
              <a:r>
                <a:rPr lang="en-US" altLang="ja-JP" sz="3150" b="1" dirty="0">
                  <a:solidFill>
                    <a:srgbClr val="FFFFFF"/>
                  </a:solidFill>
                  <a:latin typeface="Droid Serif"/>
                </a:rPr>
                <a:t>31</a:t>
              </a:r>
              <a:r>
                <a:rPr lang="en-US" altLang="ja-JP" sz="3150" b="1" baseline="30000" dirty="0">
                  <a:solidFill>
                    <a:srgbClr val="FFFFFF"/>
                  </a:solidFill>
                  <a:latin typeface="Droid Serif"/>
                </a:rPr>
                <a:t>st</a:t>
              </a:r>
              <a:r>
                <a:rPr lang="en-US" altLang="ja-JP" sz="3150" b="1" dirty="0">
                  <a:solidFill>
                    <a:srgbClr val="FFFFFF"/>
                  </a:solidFill>
                  <a:latin typeface="Droid Serif"/>
                </a:rPr>
                <a:t> CEOS Plenary</a:t>
              </a:r>
              <a:endParaRPr lang="ja-JP" altLang="en-US" sz="3150" dirty="0">
                <a:solidFill>
                  <a:srgbClr val="002569"/>
                </a:solidFill>
                <a:latin typeface="Droid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49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" y="-1"/>
            <a:ext cx="9128760" cy="570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051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CEOS 31 – Rapid City, South Dakota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Black Hills National Forest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/>
          <a:stretch/>
        </p:blipFill>
        <p:spPr>
          <a:xfrm>
            <a:off x="6843198" y="4798685"/>
            <a:ext cx="2232990" cy="1661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" y="4798685"/>
            <a:ext cx="2265557" cy="1647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50" y="4805978"/>
            <a:ext cx="2240748" cy="164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14029"/>
          <a:stretch/>
        </p:blipFill>
        <p:spPr>
          <a:xfrm>
            <a:off x="2393452" y="4798685"/>
            <a:ext cx="2265557" cy="1676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558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27</Words>
  <Application>Microsoft Macintosh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Slice</vt:lpstr>
      <vt:lpstr>PowerPoint Presentation</vt:lpstr>
      <vt:lpstr>CEOS 31 – Rapid City, South Dakota Black Hills National Forest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Holm, Thomas M.</dc:creator>
  <cp:lastModifiedBy>Kim Holloway</cp:lastModifiedBy>
  <cp:revision>11</cp:revision>
  <dcterms:created xsi:type="dcterms:W3CDTF">2015-11-06T00:33:22Z</dcterms:created>
  <dcterms:modified xsi:type="dcterms:W3CDTF">2015-11-06T04:30:40Z</dcterms:modified>
</cp:coreProperties>
</file>