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74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99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11/5/15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6096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5181600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WHO/JAXA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30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1000" y="2533245"/>
            <a:ext cx="800100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2400" dirty="0" smtClean="0">
                <a:solidFill>
                  <a:srgbClr val="FFFFFF"/>
                </a:solidFill>
                <a:latin typeface="Droid Serif"/>
              </a:rPr>
              <a:t>Report of the Side meeting</a:t>
            </a:r>
          </a:p>
          <a:p>
            <a:pPr algn="l" rtl="0" latinLnBrk="1" hangingPunct="0"/>
            <a:r>
              <a:rPr lang="en-US" altLang="ja-JP" sz="2400" dirty="0">
                <a:solidFill>
                  <a:srgbClr val="FFFFFF"/>
                </a:solidFill>
                <a:latin typeface="Droid Serif"/>
              </a:rPr>
              <a:t>How space technology can go to countries which do not have access ? </a:t>
            </a:r>
            <a:endParaRPr lang="en-US" altLang="ja-JP" sz="2400" dirty="0" smtClean="0">
              <a:solidFill>
                <a:srgbClr val="FFFFFF"/>
              </a:solidFill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52400" y="12192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WHO proposes to discuss how we can deliver EO benefit to public health in developing countries with a simple way and low cost</a:t>
            </a:r>
            <a:r>
              <a:rPr lang="ja-JP" altLang="en-US" dirty="0" smtClean="0"/>
              <a:t>.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WHO presented Global health problem and demand for the EO technology.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Risk management in order to prevent epidemic diseases.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Critical support in emergency situation (Pandemic) </a:t>
            </a:r>
          </a:p>
          <a:p>
            <a:r>
              <a:rPr lang="en-US" altLang="ja-JP" dirty="0" smtClean="0"/>
              <a:t>Need to fill the information and resource gap between provider and user.</a:t>
            </a:r>
          </a:p>
          <a:p>
            <a:endParaRPr lang="en-US" altLang="ja-JP" dirty="0"/>
          </a:p>
          <a:p>
            <a:r>
              <a:rPr lang="en-US" altLang="ja-JP" dirty="0" smtClean="0"/>
              <a:t>JAXA present an example of using EO data to support monitoring endemic of polio. </a:t>
            </a:r>
          </a:p>
          <a:p>
            <a:r>
              <a:rPr lang="en-US" altLang="ja-JP" dirty="0" smtClean="0"/>
              <a:t>CNES introduce the “tele epidemiology project”.</a:t>
            </a:r>
          </a:p>
          <a:p>
            <a:r>
              <a:rPr lang="en-US" altLang="ja-JP" dirty="0" smtClean="0"/>
              <a:t>Recognized that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Need research on correlation between parameters observable from space and epidemic diseases. Big data approach will be effective.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Meteorological parameter (rainfall, temperature ) have correlation.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Successful </a:t>
            </a:r>
            <a:r>
              <a:rPr lang="en-US" altLang="ja-JP" dirty="0" err="1" smtClean="0"/>
              <a:t>exapamels</a:t>
            </a:r>
            <a:r>
              <a:rPr lang="en-US" altLang="ja-JP" dirty="0" smtClean="0"/>
              <a:t> are increasing recently. (refer CEOS DAR)</a:t>
            </a:r>
          </a:p>
          <a:p>
            <a:pPr marL="285750" indent="-285750">
              <a:buFontTx/>
              <a:buChar char="-"/>
            </a:pPr>
            <a:endParaRPr lang="en-US" altLang="ja-JP" dirty="0"/>
          </a:p>
          <a:p>
            <a:r>
              <a:rPr lang="en-US" altLang="ja-JP" dirty="0" smtClean="0"/>
              <a:t>WHO wants integrated system of systems for global health. </a:t>
            </a:r>
          </a:p>
          <a:p>
            <a:r>
              <a:rPr lang="en-US" altLang="ja-JP" dirty="0" smtClean="0"/>
              <a:t>-   </a:t>
            </a:r>
            <a:r>
              <a:rPr lang="en-US" altLang="ja-JP" dirty="0"/>
              <a:t>S</a:t>
            </a:r>
            <a:r>
              <a:rPr lang="en-US" altLang="ja-JP" dirty="0" smtClean="0"/>
              <a:t>atellite base data could be one of the essential part.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/>
              <a:t>Learn from disaster risk reduction effort like international charter/sentinel Asia.</a:t>
            </a:r>
          </a:p>
          <a:p>
            <a:r>
              <a:rPr lang="en-US" altLang="ja-JP" dirty="0" smtClean="0"/>
              <a:t>WHO (</a:t>
            </a:r>
            <a:r>
              <a:rPr lang="en-US" altLang="ja-JP" dirty="0" err="1" smtClean="0"/>
              <a:t>Dr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Ramesha</a:t>
            </a:r>
            <a:r>
              <a:rPr lang="en-US" altLang="ja-JP" dirty="0" smtClean="0"/>
              <a:t>) keep contact with CEOS for further study.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9174371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10476</TotalTime>
  <Words>226</Words>
  <Application>Microsoft Macintosh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90</cp:revision>
  <dcterms:modified xsi:type="dcterms:W3CDTF">2015-11-06T00:55:53Z</dcterms:modified>
</cp:coreProperties>
</file>