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88" y="-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10/25/15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Brent Smith, CEOS rep to Ministerial WG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13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5092211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altLang="ja-JP" sz="2800" b="1" dirty="0" smtClean="0">
                <a:solidFill>
                  <a:srgbClr val="FFFFFF"/>
                </a:solidFill>
                <a:latin typeface="Droid Serif"/>
              </a:rPr>
              <a:t>CEOS Views on </a:t>
            </a:r>
          </a:p>
          <a:p>
            <a:pPr algn="ctr" rtl="0" latinLnBrk="1" hangingPunct="0"/>
            <a:r>
              <a:rPr lang="en-US" altLang="ja-JP" sz="2800" b="1" dirty="0" smtClean="0">
                <a:solidFill>
                  <a:srgbClr val="FFFFFF"/>
                </a:solidFill>
                <a:latin typeface="Droid Serif"/>
              </a:rPr>
              <a:t>Ministerial Declaration</a:t>
            </a:r>
            <a:endParaRPr kumimoji="0" lang="ja-JP" altLang="en-US" sz="2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64623" y="1446676"/>
            <a:ext cx="8631034" cy="5632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Draft Declaration for GEO Ministerial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Hallmark of, and expected outcome product from each GEO Ministerial. The final Mexico City Ministerial Declaration draft was prepared by Ministerial WG, and consolidated through two iterations with GEO Members/POs and 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ExCom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and GEO Co-Chairs review. It is submitted for GEO Plenary discussion (on Plenary first day), in preparation for 13 November Ministerial.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CEOS Chair/SIT Chair sent 4 September comments on previous version, commending the strengthening of previous text as CEOS had suggested.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CEOS Chairs recommended further strengthening around 3 key topics:</a:t>
            </a:r>
          </a:p>
          <a:p>
            <a:pPr lvl="3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   ---GEO Members to leverage their UN institutional memberships to </a:t>
            </a:r>
          </a:p>
          <a:p>
            <a:pPr lvl="3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  establish mechanisms to enable more effective GEO and UN interaction;</a:t>
            </a:r>
          </a:p>
          <a:p>
            <a:pPr lvl="3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---Commitment of governments to share their data, and data created by their</a:t>
            </a:r>
          </a:p>
          <a:p>
            <a:pPr lvl="3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  agencies;</a:t>
            </a:r>
          </a:p>
          <a:p>
            <a:pPr lvl="3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---GEO Members/POs commit to address priority gaps, sustain EO systems</a:t>
            </a:r>
          </a:p>
          <a:p>
            <a:pPr lvl="3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mtClean="0">
                <a:latin typeface="Arial"/>
                <a:ea typeface="Arial"/>
                <a:cs typeface="Arial"/>
                <a:sym typeface="Arial"/>
              </a:rPr>
              <a:t>      and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provide data access to inform planning/policy/management .</a:t>
            </a:r>
            <a:endParaRPr lang="en-US" dirty="0">
              <a:latin typeface="Arial"/>
              <a:ea typeface="Arial"/>
              <a:cs typeface="Arial"/>
              <a:sym typeface="Arial"/>
            </a:endParaRPr>
          </a:p>
          <a:p>
            <a:pPr lvl="1" indent="0">
              <a:buSzPct val="100000"/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2411"/>
            <a:ext cx="8534400" cy="51816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b="1" dirty="0" smtClean="0"/>
              <a:t>How CEOS Comments Addressed in Final Draft Declaration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dirty="0" smtClean="0"/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While ruling out any “commit” language or references to “our governments,” 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Ministerial WG did take CEOS recommendations into account as follows: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dirty="0"/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In Paragraph 7, second sentence added:  “Urge governments to promote GEO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nationally, and through their representation in international organizations, to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realize a more effective collaboration with GEO.”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dirty="0"/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In Paragraph 10, fourth sentence added:  “Call upon the global Earth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observations community to make, to the largest extent possible, Earth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observation data available and accessible through the GEOSS.”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dirty="0"/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In Paragraph 11, first sentence now reads “Resolve to sustain and develop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     the observing systems required to provide high-quality reference data and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time-series Earth observations; address observation gaps; maintain and evolve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the GEOSS common infrastructure as a public good to deliver data, information,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and knowledge that responds to stakeholders’ requests and informs their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  decision-making processes.”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dirty="0"/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dirty="0" smtClean="0"/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67285330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19200"/>
            <a:ext cx="8077200" cy="56388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Summary comments</a:t>
            </a:r>
            <a:r>
              <a:rPr lang="en-US" dirty="0" smtClean="0"/>
              <a:t>: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---While legal constraints, particularly those of the GEO Co-Chairs, constrained the </a:t>
            </a: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acceptance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of “commit” language in the Declaration (this in marked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contrast to </a:t>
            </a:r>
            <a:r>
              <a:rPr lang="en-US" dirty="0" smtClean="0"/>
              <a:t>the September Ministerial Declaration resulting in the proclamation of the 2030 </a:t>
            </a: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Global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Goals for Sustainable Development), a good faith effort was made by </a:t>
            </a:r>
            <a:r>
              <a:rPr lang="en-US" dirty="0" smtClean="0"/>
              <a:t>the Ministerial WG to take CEOS recommendations into account and find language to accommodate them.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---There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was much back and forth as to whether “Participating Organizations”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would be identified in the Declaration text.  Preamble refers to “We, Ministers,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GEO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Members and Participants….”  Paragraph 4 refers generically to GEO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being a “unique partnership of governments and participating organizations,”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but POs are not elsewhere cited.  CEOS is itself well situated as having its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membership linked to government agencies.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Recommendation that CEOS endorse and support the Declaration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Discussion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33505868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8981</TotalTime>
  <Words>517</Words>
  <Application>Microsoft Macintosh PowerPoint</Application>
  <PresentationFormat>On-screen Show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38</cp:revision>
  <cp:lastPrinted>2015-10-23T15:35:37Z</cp:lastPrinted>
  <dcterms:modified xsi:type="dcterms:W3CDTF">2015-10-25T13:35:53Z</dcterms:modified>
</cp:coreProperties>
</file>