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9" r:id="rId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55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-112" y="-3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t>10/22/15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62000" y="3810000"/>
            <a:ext cx="4810858" cy="261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John Bates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Plenary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9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29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CEOS Plenary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 International Conference Center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Kyoto, Japan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5 – 6 November 2015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9600" y="2537938"/>
            <a:ext cx="6477000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altLang="ja-JP" sz="4200" b="1" dirty="0" smtClean="0">
                <a:solidFill>
                  <a:srgbClr val="FFFFFF"/>
                </a:solidFill>
                <a:latin typeface="Droid Serif"/>
              </a:rPr>
              <a:t>CEOS/CGMS </a:t>
            </a:r>
            <a:r>
              <a:rPr lang="en-US" altLang="ja-JP" sz="4200" b="1" dirty="0">
                <a:solidFill>
                  <a:srgbClr val="FFFFFF"/>
                </a:solidFill>
                <a:latin typeface="Droid Serif"/>
              </a:rPr>
              <a:t>preparation </a:t>
            </a:r>
            <a:endParaRPr lang="en-US" altLang="ja-JP" sz="4200" b="1" dirty="0" smtClean="0">
              <a:solidFill>
                <a:srgbClr val="FFFFFF"/>
              </a:solidFill>
              <a:latin typeface="Droid Serif"/>
            </a:endParaRPr>
          </a:p>
          <a:p>
            <a:pPr algn="l" rtl="0" latinLnBrk="1" hangingPunct="0"/>
            <a:r>
              <a:rPr lang="en-US" altLang="ja-JP" sz="4200" b="1" dirty="0" smtClean="0">
                <a:solidFill>
                  <a:srgbClr val="FFFFFF"/>
                </a:solidFill>
                <a:latin typeface="Droid Serif"/>
              </a:rPr>
              <a:t>for </a:t>
            </a:r>
            <a:r>
              <a:rPr lang="en-US" altLang="ja-JP" sz="4200" b="1" dirty="0">
                <a:solidFill>
                  <a:srgbClr val="FFFFFF"/>
                </a:solidFill>
                <a:latin typeface="Droid Serif"/>
              </a:rPr>
              <a:t>SBSTA-43 </a:t>
            </a:r>
            <a:endParaRPr kumimoji="0" lang="ja-JP" altLang="en-US" sz="4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Droid Serif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208166" y="1499717"/>
            <a:ext cx="4897234" cy="4678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Background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CEOS, now CEOS/CGMS, has been invited to report to the Subsidiary Body on Scientific and Technological Advice – Research and Systematic Observations since 2002</a:t>
            </a:r>
            <a:endParaRPr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SBSTA-41 ‘noted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the importance of continuing and sustaining satellite observations on a long-term basis and welcomed the efforts to develop an architecture for climate monitoring from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space’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SBSTA-41 also called for ‘Enhancing Observations’ Workshop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. </a:t>
            </a:r>
            <a:endParaRPr sz="2000" i="1"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04800"/>
            <a:ext cx="4495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altLang="ja-JP" b="1" dirty="0">
                <a:solidFill>
                  <a:srgbClr val="FFFFFF"/>
                </a:solidFill>
                <a:latin typeface="Droid Serif"/>
              </a:rPr>
              <a:t>CEOS/CGMS preparation </a:t>
            </a:r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for </a:t>
            </a:r>
            <a:r>
              <a:rPr lang="en-US" altLang="ja-JP" b="1" dirty="0">
                <a:solidFill>
                  <a:srgbClr val="FFFFFF"/>
                </a:solidFill>
                <a:latin typeface="Droid Serif"/>
              </a:rPr>
              <a:t>SBSTA-43 </a:t>
            </a:r>
            <a:endParaRPr lang="ja-JP" altLang="en-US" dirty="0">
              <a:latin typeface="Droid Serif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757" y="1219200"/>
            <a:ext cx="3841843" cy="542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17933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228600" y="1371600"/>
            <a:ext cx="4897234" cy="5293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rPr>
              <a:t>SBSTA-43 Process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WGClimate worked with Florin Vladu SBSTA Secretariat to coordinate and submit input</a:t>
            </a:r>
          </a:p>
          <a:p>
            <a:pPr marL="381000" lvl="0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Chair delegate is invited to read statement at opening of SBSTA-43 and statement is submitted to CEOS Plenary for endorsement</a:t>
            </a:r>
          </a:p>
          <a:p>
            <a:pPr marL="381000" lvl="0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SBSTA Chair will share summary of key elements received for COP-21 for WGClimate review</a:t>
            </a:r>
          </a:p>
          <a:p>
            <a:pPr marL="381000" lvl="0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WGClimate is working with SBSTA delegates to review and comment on CEOS/CGMS input</a:t>
            </a:r>
          </a:p>
          <a:p>
            <a:pPr marL="381000" lvl="0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WGClimate will respond to final report and recommendations from SBSTA-43</a:t>
            </a:r>
            <a:endParaRPr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04800"/>
            <a:ext cx="4495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altLang="ja-JP" b="1" dirty="0">
                <a:solidFill>
                  <a:srgbClr val="FFFFFF"/>
                </a:solidFill>
                <a:latin typeface="Droid Serif"/>
              </a:rPr>
              <a:t>CEOS/CGMS preparation </a:t>
            </a:r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for </a:t>
            </a:r>
            <a:r>
              <a:rPr lang="en-US" altLang="ja-JP" b="1" dirty="0">
                <a:solidFill>
                  <a:srgbClr val="FFFFFF"/>
                </a:solidFill>
                <a:latin typeface="Droid Serif"/>
              </a:rPr>
              <a:t>SBSTA-43 </a:t>
            </a:r>
            <a:endParaRPr lang="ja-JP" altLang="en-US" dirty="0">
              <a:latin typeface="Droid Serif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81600" y="1295400"/>
            <a:ext cx="3800606" cy="5335800"/>
            <a:chOff x="3429000" y="685800"/>
            <a:chExt cx="4105406" cy="5716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685800"/>
              <a:ext cx="4105406" cy="5715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429000" y="685800"/>
              <a:ext cx="4104000" cy="5716800"/>
            </a:xfrm>
            <a:prstGeom prst="rect">
              <a:avLst/>
            </a:prstGeom>
            <a:noFill/>
            <a:ln w="12700" cap="flat" cmpd="sng">
              <a:solidFill>
                <a:srgbClr val="24355A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716236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9050</TotalTime>
  <Words>206</Words>
  <Application>Microsoft Macintosh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Kim Holloway</cp:lastModifiedBy>
  <cp:revision>35</cp:revision>
  <dcterms:modified xsi:type="dcterms:W3CDTF">2015-10-22T15:57:29Z</dcterms:modified>
</cp:coreProperties>
</file>