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4" r:id="rId3"/>
    <p:sldId id="275" r:id="rId4"/>
    <p:sldId id="276" r:id="rId5"/>
    <p:sldId id="277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4" y="-7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10/25/15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5181600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JAXA (Japan aerospace Exploration Agency)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37938"/>
            <a:ext cx="5486400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GB" altLang="ja-JP" sz="3600" dirty="0">
                <a:solidFill>
                  <a:srgbClr val="FFFFFF"/>
                </a:solidFill>
              </a:rPr>
              <a:t>CEOS Chair Perspective on the 29th CEOS Plenary</a:t>
            </a:r>
            <a:endParaRPr kumimoji="0" lang="ja-JP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09600" y="1447800"/>
            <a:ext cx="7696200" cy="4785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/>
              <a:t>Outreach to Key international frameworks</a:t>
            </a:r>
            <a:endParaRPr kumimoji="0" lang="en-AU" sz="2400" b="1" i="0" u="none" strike="noStrike" cap="none" spc="0" normalizeH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algn="l" rtl="0" latinLnBrk="1" hangingPunct="0"/>
            <a:endParaRPr lang="en-US" sz="20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l" rtl="0" latinLnBrk="1" hangingPunct="0"/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2015, we are in the quite important international framework updates.</a:t>
            </a: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UN World Conference Disaster Risk Reduction.(March 14-18@Sendai)</a:t>
            </a:r>
          </a:p>
          <a:p>
            <a:pPr marL="269875" lvl="1" indent="-269875" algn="l" defTabSz="623888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	- Importance of EO roll was clearly mentioned in the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“Sendai Frame      work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 Disaster Risk Reduction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2015-2030”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285750" lvl="3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GEO Ministerial summit / GEO plenary (Nov.9-12@ Mexico)</a:t>
            </a:r>
          </a:p>
          <a:p>
            <a:pPr lvl="3" indent="0"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- GEO Strategic Plan 2016-2015, will be adopted.</a:t>
            </a: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COP21-UN Conference on Climate Change (Nov.30-Dec.11)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       </a:t>
            </a:r>
            <a:r>
              <a:rPr lang="en-US" altLang="ja-JP" dirty="0">
                <a:solidFill>
                  <a:schemeClr val="bg1">
                    <a:lumMod val="75000"/>
                  </a:schemeClr>
                </a:solidFill>
              </a:rPr>
              <a:t>- CEOS ‘s effort of provision ECVs is </a:t>
            </a:r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key </a:t>
            </a:r>
            <a:r>
              <a:rPr lang="en-US" altLang="ja-JP" dirty="0">
                <a:solidFill>
                  <a:schemeClr val="bg1">
                    <a:lumMod val="75000"/>
                  </a:schemeClr>
                </a:solidFill>
              </a:rPr>
              <a:t>roll for the success.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UN 2030 Agenda for Sustainable Development.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- </a:t>
            </a:r>
            <a:r>
              <a:rPr lang="en-GB" altLang="ja-JP" dirty="0"/>
              <a:t>EO as indicator of Sustainable Development </a:t>
            </a:r>
            <a:r>
              <a:rPr lang="en-GB" altLang="ja-JP" dirty="0" smtClean="0"/>
              <a:t>Goals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174371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19100" y="1219200"/>
            <a:ext cx="8229600" cy="1754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GB" altLang="ja-JP" dirty="0" smtClean="0"/>
              <a:t>Application </a:t>
            </a:r>
            <a:r>
              <a:rPr lang="en-GB" altLang="ja-JP" dirty="0"/>
              <a:t>for Associate Membership</a:t>
            </a:r>
            <a:r>
              <a:rPr lang="en-GB" altLang="ja-JP" dirty="0" smtClean="0"/>
              <a:t>.</a:t>
            </a:r>
          </a:p>
          <a:p>
            <a:pPr lvl="0"/>
            <a:r>
              <a:rPr lang="fr-FR" altLang="ja-JP" smtClean="0"/>
              <a:t>	- Agence </a:t>
            </a:r>
            <a:r>
              <a:rPr lang="fr-FR" altLang="ja-JP"/>
              <a:t>Gabonaise d'Études et d'Observations Spatiales AGEOS (Gabon)</a:t>
            </a:r>
            <a:endParaRPr lang="ja-JP" altLang="ja-JP" dirty="0"/>
          </a:p>
          <a:p>
            <a:pPr lvl="0"/>
            <a:r>
              <a:rPr lang="en-GB" altLang="ja-JP" dirty="0" smtClean="0"/>
              <a:t>	- Agensi </a:t>
            </a:r>
            <a:r>
              <a:rPr lang="en-GB" altLang="ja-JP" dirty="0"/>
              <a:t>Angkasas Negara, ANGKASA (Malaysia)</a:t>
            </a:r>
            <a:endParaRPr lang="ja-JP" altLang="ja-JP" dirty="0"/>
          </a:p>
          <a:p>
            <a:pPr lvl="0"/>
            <a:r>
              <a:rPr lang="en-GB" altLang="ja-JP" dirty="0" smtClean="0"/>
              <a:t>	- Australian </a:t>
            </a:r>
            <a:r>
              <a:rPr lang="en-GB" altLang="ja-JP" dirty="0"/>
              <a:t>Bureau of Meteorology (Australia)</a:t>
            </a:r>
            <a:endParaRPr lang="ja-JP" altLang="ja-JP" dirty="0"/>
          </a:p>
          <a:p>
            <a:pPr lvl="0"/>
            <a:r>
              <a:rPr lang="fr-FR" altLang="ja-JP" smtClean="0"/>
              <a:t>	- European </a:t>
            </a:r>
            <a:r>
              <a:rPr lang="fr-FR" altLang="ja-JP"/>
              <a:t>Union Satellite Centre (EU)</a:t>
            </a:r>
            <a:endParaRPr lang="ja-JP" altLang="ja-JP" dirty="0"/>
          </a:p>
          <a:p>
            <a:pPr lvl="0"/>
            <a:r>
              <a:rPr lang="en-GB" altLang="ja-JP" dirty="0" smtClean="0"/>
              <a:t>	- Agencia </a:t>
            </a:r>
            <a:r>
              <a:rPr lang="en-GB" altLang="ja-JP" dirty="0"/>
              <a:t>Espacial Mexicana (Mexico</a:t>
            </a:r>
            <a:r>
              <a:rPr lang="en-GB" altLang="ja-JP" dirty="0" smtClean="0"/>
              <a:t>)</a:t>
            </a:r>
            <a:endParaRPr lang="ja-JP" altLang="ja-JP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151" y="3080896"/>
            <a:ext cx="5753497" cy="362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星 7 3"/>
          <p:cNvSpPr/>
          <p:nvPr/>
        </p:nvSpPr>
        <p:spPr>
          <a:xfrm>
            <a:off x="6248400" y="4572000"/>
            <a:ext cx="76200" cy="76200"/>
          </a:xfrm>
          <a:prstGeom prst="star7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6" name="星 7 5"/>
          <p:cNvSpPr/>
          <p:nvPr/>
        </p:nvSpPr>
        <p:spPr>
          <a:xfrm>
            <a:off x="4457700" y="5638800"/>
            <a:ext cx="76200" cy="76200"/>
          </a:xfrm>
          <a:prstGeom prst="star7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" name="星 7 6"/>
          <p:cNvSpPr/>
          <p:nvPr/>
        </p:nvSpPr>
        <p:spPr>
          <a:xfrm>
            <a:off x="1981200" y="4249882"/>
            <a:ext cx="76200" cy="76200"/>
          </a:xfrm>
          <a:prstGeom prst="star7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星 7 7"/>
          <p:cNvSpPr/>
          <p:nvPr/>
        </p:nvSpPr>
        <p:spPr>
          <a:xfrm>
            <a:off x="3657600" y="4896711"/>
            <a:ext cx="76200" cy="76200"/>
          </a:xfrm>
          <a:prstGeom prst="star7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9" name="星 7 8"/>
          <p:cNvSpPr/>
          <p:nvPr/>
        </p:nvSpPr>
        <p:spPr>
          <a:xfrm>
            <a:off x="2216727" y="5029200"/>
            <a:ext cx="76200" cy="76200"/>
          </a:xfrm>
          <a:prstGeom prst="star7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13086871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304800" y="1447800"/>
            <a:ext cx="8610600" cy="45089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/>
              <a:t>Chair Priorities</a:t>
            </a:r>
            <a:endParaRPr kumimoji="0" lang="en-AU" sz="2400" b="1" i="0" u="none" strike="noStrike" cap="none" spc="0" normalizeH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algn="l" rtl="0" latinLnBrk="1" hangingPunct="0"/>
            <a:endParaRPr lang="en-US" sz="20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Outcome of the 2015 Chair Priorities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- Data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Applications Report (DAR) and its promotion at the Tokyo Symposium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- Results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the 3rd  UN WCDRR in Sendai and follow up.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- Results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the GEO Blue Planet Symposium and follow up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algn="l" rtl="0" latinLnBrk="1" hangingPunct="0">
              <a:lnSpc>
                <a:spcPct val="150000"/>
              </a:lnSpc>
            </a:pP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ja-JP" dirty="0"/>
              <a:t>Identification of 2016 CEOS Chair Priorities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 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- </a:t>
            </a:r>
            <a:r>
              <a:rPr lang="en-US" altLang="ja-JP" dirty="0"/>
              <a:t>Future Data Access &amp; Analysis Architectures </a:t>
            </a:r>
            <a:r>
              <a:rPr lang="en-US" altLang="ja-JP" dirty="0" smtClean="0"/>
              <a:t>Study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	- Non-meteorological applications for next generation geostationary satellites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   Study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538982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4800" y="1447800"/>
            <a:ext cx="8610600" cy="51244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/>
              <a:t>CEOS Activities</a:t>
            </a:r>
            <a:endParaRPr kumimoji="0" lang="en-AU" sz="2400" b="1" i="0" u="none" strike="noStrike" cap="none" spc="0" normalizeH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algn="l" rtl="0" latinLnBrk="1" hangingPunct="0"/>
            <a:endParaRPr lang="en-US" sz="20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l" rtl="0" latinLnBrk="1" hangingPunct="0"/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Recognize our progress and endorse future plans.</a:t>
            </a:r>
          </a:p>
          <a:p>
            <a:pPr algn="l" rtl="0" latinLnBrk="1" hangingPunct="0"/>
            <a:endParaRPr lang="en-US" sz="20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SIT ;accomplishments of 2014-2015, </a:t>
            </a: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Working groups</a:t>
            </a:r>
          </a:p>
          <a:p>
            <a:pPr lvl="1" indent="0"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- WGCV, WGCapD, WGClimate, WGDisasters, WGISS</a:t>
            </a: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Virtual consternations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AC-VC, LSI-VC, OCR-VC, OSVW-VC, OST-VC, P-VC, SST-VC</a:t>
            </a:r>
          </a:p>
          <a:p>
            <a:pPr marL="285750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Ad Hoc Teams       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- Space Data Coordination for GFOI</a:t>
            </a:r>
          </a:p>
          <a:p>
            <a:pPr algn="l" rtl="0" latinLnBrk="1" hangingPunct="0"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	- GEOGLAM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(GEO Global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Agricultural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Monitoring)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algn="l" rtl="0" latinLnBrk="1" hangingPunct="0"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 - WSIST (Water Strategy Implementation Study Team)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08391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10382</TotalTime>
  <Words>119</Words>
  <Application>Microsoft Macintosh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72</cp:revision>
  <dcterms:modified xsi:type="dcterms:W3CDTF">2015-10-25T13:30:38Z</dcterms:modified>
</cp:coreProperties>
</file>