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400" y="-46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197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AE822-5B76-4584-9152-97072E48E658}" type="datetimeFigureOut">
              <a:rPr kumimoji="1" lang="ja-JP" altLang="en-US" smtClean="0"/>
              <a:t>10/5/15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F355A-6072-486E-98A3-2FD9B75B5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193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762000" y="3810000"/>
            <a:ext cx="4810858" cy="2617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Organization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Plenary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Item #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29</a:t>
            </a:r>
            <a:r>
              <a:rPr lang="en-US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CEOS Plenary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Kyoto International Conference Center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Kyoto, Japan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5 – 6 November 2015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09600" y="2537938"/>
            <a:ext cx="5092211" cy="73866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l" rtl="0" latinLnBrk="1" hangingPunct="0"/>
            <a:r>
              <a:rPr lang="en-US" altLang="ja-JP" sz="4200" b="1" dirty="0">
                <a:solidFill>
                  <a:srgbClr val="FFFFFF"/>
                </a:solidFill>
                <a:latin typeface="Droid Serif"/>
              </a:rPr>
              <a:t>Title Goes Here</a:t>
            </a:r>
            <a:endParaRPr kumimoji="0" lang="ja-JP" altLang="en-US" sz="42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  <a:latin typeface="Droid Serif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2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631034" cy="2800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sz="2000" dirty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Presenter </a:t>
            </a:r>
            <a:r>
              <a:rPr sz="200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Guidance</a:t>
            </a:r>
            <a:endParaRPr lang="en-US" sz="200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latin typeface="Arial"/>
                <a:ea typeface="Arial"/>
                <a:cs typeface="Arial"/>
                <a:sym typeface="Arial"/>
              </a:rPr>
              <a:t>Presenters are requested to </a:t>
            </a:r>
            <a:r>
              <a:rPr lang="en-US" sz="2000" dirty="0">
                <a:latin typeface="Arial"/>
                <a:ea typeface="Arial"/>
                <a:cs typeface="Arial"/>
                <a:sym typeface="Arial"/>
              </a:rPr>
              <a:t>name their files according to the </a:t>
            </a:r>
            <a:r>
              <a:rPr lang="en-US" sz="2000" dirty="0" smtClean="0">
                <a:latin typeface="Arial"/>
                <a:ea typeface="Arial"/>
                <a:cs typeface="Arial"/>
                <a:sym typeface="Arial"/>
              </a:rPr>
              <a:t>agenda item </a:t>
            </a:r>
            <a:r>
              <a:rPr lang="en-US" sz="2000" dirty="0">
                <a:latin typeface="Arial"/>
                <a:ea typeface="Arial"/>
                <a:cs typeface="Arial"/>
                <a:sym typeface="Arial"/>
              </a:rPr>
              <a:t>number, their last name, and the version </a:t>
            </a:r>
            <a:r>
              <a:rPr lang="en-US" sz="2000" dirty="0" smtClean="0">
                <a:latin typeface="Arial"/>
                <a:ea typeface="Arial"/>
                <a:cs typeface="Arial"/>
                <a:sym typeface="Arial"/>
              </a:rPr>
              <a:t>number.</a:t>
            </a:r>
          </a:p>
          <a:p>
            <a:pPr lvl="5" indent="0">
              <a:buSzPct val="100000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latin typeface="Arial"/>
                <a:ea typeface="Arial"/>
                <a:cs typeface="Arial"/>
                <a:sym typeface="Arial"/>
              </a:rPr>
              <a:t> 	(e.g.) 18_Holloway_v3.ppt</a:t>
            </a:r>
            <a:endParaRPr lang="en-US" sz="2000" dirty="0" smtClean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indent="0">
              <a:buSzPct val="100000"/>
              <a:defRPr>
                <a:solidFill>
                  <a:srgbClr val="000000"/>
                </a:solidFill>
              </a:defRPr>
            </a:pP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sz="2000" dirty="0" smtClean="0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rPr>
              <a:t>Presentation </a:t>
            </a:r>
            <a:r>
              <a:rPr sz="2000" dirty="0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rPr>
              <a:t>materials should be sent to </a:t>
            </a:r>
            <a:r>
              <a:rPr lang="en-US" sz="200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Z-JAXA-CEOS-SEC@jaxa.jp</a:t>
            </a:r>
            <a:r>
              <a:rPr sz="2000" dirty="0" smtClean="0">
                <a:solidFill>
                  <a:schemeClr val="bg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with a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CC to </a:t>
            </a:r>
            <a:r>
              <a:rPr lang="en-US" sz="200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kim.e.holloway@nasa.gov,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000" dirty="0" smtClean="0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rPr>
              <a:t>no </a:t>
            </a:r>
            <a:r>
              <a:rPr sz="2000" dirty="0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rPr>
              <a:t>later </a:t>
            </a:r>
            <a:r>
              <a:rPr sz="2000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rPr>
              <a:t>than </a:t>
            </a:r>
            <a:r>
              <a:rPr lang="en-US" sz="2000" smtClean="0">
                <a:latin typeface="Arial"/>
                <a:ea typeface="Arial"/>
                <a:cs typeface="Arial"/>
                <a:sym typeface="Arial"/>
              </a:rPr>
              <a:t>23</a:t>
            </a:r>
            <a:r>
              <a:rPr lang="en-US" sz="2000" baseline="30000" smtClean="0">
                <a:latin typeface="Arial"/>
                <a:ea typeface="Arial"/>
                <a:cs typeface="Arial"/>
                <a:sym typeface="Arial"/>
              </a:rPr>
              <a:t>th </a:t>
            </a:r>
            <a:r>
              <a:rPr lang="en-US" sz="2000" smtClean="0">
                <a:latin typeface="Arial"/>
                <a:ea typeface="Arial"/>
                <a:cs typeface="Arial"/>
                <a:sym typeface="Arial"/>
              </a:rPr>
              <a:t> (Friday) </a:t>
            </a:r>
            <a:r>
              <a:rPr lang="en-US" sz="2000" smtClean="0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rPr>
              <a:t>October</a:t>
            </a:r>
            <a:r>
              <a:rPr lang="en-US" sz="2000" dirty="0" smtClean="0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000"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8890</TotalTime>
  <Words>55</Words>
  <Application>Microsoft Macintosh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Kim Holloway</cp:lastModifiedBy>
  <cp:revision>26</cp:revision>
  <dcterms:modified xsi:type="dcterms:W3CDTF">2015-10-06T01:55:49Z</dcterms:modified>
</cp:coreProperties>
</file>