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1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CEE8-6882-40BA-A3B2-AEC8AE0C4451}" type="datetimeFigureOut">
              <a:rPr kumimoji="1" lang="ja-JP" altLang="en-US" smtClean="0"/>
              <a:pPr/>
              <a:t>2014/10/23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16F2-DE37-4D66-A0D3-E3EB364FBB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154702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CEE8-6882-40BA-A3B2-AEC8AE0C4451}" type="datetimeFigureOut">
              <a:rPr kumimoji="1" lang="ja-JP" altLang="en-US" smtClean="0"/>
              <a:pPr/>
              <a:t>2014/10/23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16F2-DE37-4D66-A0D3-E3EB364FBB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36261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CEE8-6882-40BA-A3B2-AEC8AE0C4451}" type="datetimeFigureOut">
              <a:rPr kumimoji="1" lang="ja-JP" altLang="en-US" smtClean="0"/>
              <a:pPr/>
              <a:t>2014/10/23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16F2-DE37-4D66-A0D3-E3EB364FBB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780655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CEE8-6882-40BA-A3B2-AEC8AE0C4451}" type="datetimeFigureOut">
              <a:rPr kumimoji="1" lang="ja-JP" altLang="en-US" smtClean="0"/>
              <a:pPr/>
              <a:t>2014/10/23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16F2-DE37-4D66-A0D3-E3EB364FBB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99380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CEE8-6882-40BA-A3B2-AEC8AE0C4451}" type="datetimeFigureOut">
              <a:rPr kumimoji="1" lang="ja-JP" altLang="en-US" smtClean="0"/>
              <a:pPr/>
              <a:t>2014/10/23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16F2-DE37-4D66-A0D3-E3EB364FBB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294061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CEE8-6882-40BA-A3B2-AEC8AE0C4451}" type="datetimeFigureOut">
              <a:rPr kumimoji="1" lang="ja-JP" altLang="en-US" smtClean="0"/>
              <a:pPr/>
              <a:t>2014/10/23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16F2-DE37-4D66-A0D3-E3EB364FBB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07272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CEE8-6882-40BA-A3B2-AEC8AE0C4451}" type="datetimeFigureOut">
              <a:rPr kumimoji="1" lang="ja-JP" altLang="en-US" smtClean="0"/>
              <a:pPr/>
              <a:t>2014/10/23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16F2-DE37-4D66-A0D3-E3EB364FBB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638749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CEE8-6882-40BA-A3B2-AEC8AE0C4451}" type="datetimeFigureOut">
              <a:rPr kumimoji="1" lang="ja-JP" altLang="en-US" smtClean="0"/>
              <a:pPr/>
              <a:t>2014/10/23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16F2-DE37-4D66-A0D3-E3EB364FBB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913148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CEE8-6882-40BA-A3B2-AEC8AE0C4451}" type="datetimeFigureOut">
              <a:rPr kumimoji="1" lang="ja-JP" altLang="en-US" smtClean="0"/>
              <a:pPr/>
              <a:t>2014/10/23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16F2-DE37-4D66-A0D3-E3EB364FBB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20804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CEE8-6882-40BA-A3B2-AEC8AE0C4451}" type="datetimeFigureOut">
              <a:rPr kumimoji="1" lang="ja-JP" altLang="en-US" smtClean="0"/>
              <a:pPr/>
              <a:t>2014/10/23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16F2-DE37-4D66-A0D3-E3EB364FBB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588052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CEE8-6882-40BA-A3B2-AEC8AE0C4451}" type="datetimeFigureOut">
              <a:rPr kumimoji="1" lang="ja-JP" altLang="en-US" smtClean="0"/>
              <a:pPr/>
              <a:t>2014/10/23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16F2-DE37-4D66-A0D3-E3EB364FBB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99394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FCEE8-6882-40BA-A3B2-AEC8AE0C4451}" type="datetimeFigureOut">
              <a:rPr kumimoji="1" lang="ja-JP" altLang="en-US" smtClean="0"/>
              <a:pPr/>
              <a:t>2014/10/23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A16F2-DE37-4D66-A0D3-E3EB364FBB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58062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40160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- Announcement of the side meeting -</a:t>
            </a:r>
            <a:br>
              <a:rPr lang="en-US" altLang="ja-JP" sz="2800" dirty="0" smtClean="0"/>
            </a:br>
            <a:r>
              <a:rPr lang="en-US" altLang="ja-JP" sz="4000" dirty="0" smtClean="0"/>
              <a:t>CEOS Report on data applications 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86571" y="1700808"/>
            <a:ext cx="8352928" cy="2088232"/>
          </a:xfrm>
        </p:spPr>
        <p:txBody>
          <a:bodyPr>
            <a:noAutofit/>
          </a:bodyPr>
          <a:lstStyle/>
          <a:p>
            <a:pPr algn="l"/>
            <a:r>
              <a:rPr lang="en-US" altLang="ja-JP" sz="2000" dirty="0" smtClean="0">
                <a:solidFill>
                  <a:schemeClr val="tx1"/>
                </a:solidFill>
              </a:rPr>
              <a:t>JAXA proposes to develop a CEOS Special Report on Data Applications as one of its CEOS Chairmanship initiatives for 2015 covering EO applications of;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solidFill>
                  <a:schemeClr val="tx1"/>
                </a:solidFill>
              </a:rPr>
              <a:t>Public use:  “Supporting an informed and secure society”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solidFill>
                  <a:schemeClr val="tx1"/>
                </a:solidFill>
              </a:rPr>
              <a:t>Industrial use:  “Stimulating new services and employment”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solidFill>
                  <a:schemeClr val="tx1"/>
                </a:solidFill>
              </a:rPr>
              <a:t>Science and research:  “Providing unique and sustained insights into the Earth system”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755576" y="3933056"/>
            <a:ext cx="7632848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200" b="1" dirty="0" smtClean="0">
                <a:solidFill>
                  <a:schemeClr val="tx1"/>
                </a:solidFill>
              </a:rPr>
              <a:t>Location</a:t>
            </a:r>
            <a:r>
              <a:rPr lang="en-US" altLang="ja-JP" sz="2200" dirty="0" smtClean="0">
                <a:solidFill>
                  <a:schemeClr val="tx1"/>
                </a:solidFill>
              </a:rPr>
              <a:t>: Room </a:t>
            </a:r>
            <a:r>
              <a:rPr lang="en-US" altLang="ja-JP" sz="2200" dirty="0" smtClean="0">
                <a:solidFill>
                  <a:schemeClr val="tx1"/>
                </a:solidFill>
              </a:rPr>
              <a:t>RICA 2</a:t>
            </a:r>
            <a:endParaRPr lang="en-US" altLang="ja-JP" sz="2200" dirty="0" smtClean="0">
              <a:solidFill>
                <a:schemeClr val="tx1"/>
              </a:solidFill>
            </a:endParaRPr>
          </a:p>
          <a:p>
            <a:r>
              <a:rPr lang="en-US" altLang="ja-JP" sz="2200" b="1" dirty="0" smtClean="0">
                <a:solidFill>
                  <a:schemeClr val="tx1"/>
                </a:solidFill>
              </a:rPr>
              <a:t>Time</a:t>
            </a:r>
            <a:r>
              <a:rPr lang="en-US" altLang="ja-JP" sz="2200" dirty="0" smtClean="0">
                <a:solidFill>
                  <a:schemeClr val="tx1"/>
                </a:solidFill>
              </a:rPr>
              <a:t>: 10:00-12:00</a:t>
            </a:r>
          </a:p>
          <a:p>
            <a:r>
              <a:rPr lang="en-US" altLang="ja-JP" sz="2200" b="1" dirty="0" smtClean="0">
                <a:solidFill>
                  <a:schemeClr val="tx1"/>
                </a:solidFill>
              </a:rPr>
              <a:t>agenda</a:t>
            </a:r>
            <a:r>
              <a:rPr lang="en-US" altLang="ja-JP" sz="2200" dirty="0" smtClean="0">
                <a:solidFill>
                  <a:schemeClr val="tx1"/>
                </a:solidFill>
              </a:rPr>
              <a:t>: </a:t>
            </a:r>
          </a:p>
          <a:p>
            <a:pPr marL="720725" lvl="1" indent="-263525">
              <a:buAutoNum type="arabicPeriod"/>
            </a:pPr>
            <a:r>
              <a:rPr lang="en-US" altLang="ja-JP" sz="2200" dirty="0" smtClean="0">
                <a:solidFill>
                  <a:schemeClr val="tx1"/>
                </a:solidFill>
              </a:rPr>
              <a:t>Introduction </a:t>
            </a:r>
          </a:p>
          <a:p>
            <a:pPr lvl="1"/>
            <a:r>
              <a:rPr lang="en-US" altLang="ja-JP" sz="2200" dirty="0" smtClean="0">
                <a:solidFill>
                  <a:schemeClr val="tx1"/>
                </a:solidFill>
              </a:rPr>
              <a:t>2. Proposal for CEOS report on data applications </a:t>
            </a:r>
          </a:p>
          <a:p>
            <a:pPr lvl="1"/>
            <a:r>
              <a:rPr lang="en-US" altLang="ja-JP" sz="2200" dirty="0" smtClean="0">
                <a:solidFill>
                  <a:schemeClr val="tx1"/>
                </a:solidFill>
              </a:rPr>
              <a:t>3. Agency updates on promotion of data applications </a:t>
            </a:r>
          </a:p>
          <a:p>
            <a:pPr lvl="1"/>
            <a:r>
              <a:rPr lang="en-US" altLang="ja-JP" sz="2200" dirty="0" smtClean="0">
                <a:solidFill>
                  <a:schemeClr val="tx1"/>
                </a:solidFill>
              </a:rPr>
              <a:t>4. Discussion </a:t>
            </a:r>
          </a:p>
        </p:txBody>
      </p:sp>
      <p:pic>
        <p:nvPicPr>
          <p:cNvPr id="1026" name="Picture 2" descr="C:\Users\KPC1003028user\Documents\91_その他\LOGO_素材\JAXA\Logo_1_planet_blu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6019"/>
          <a:stretch>
            <a:fillRect/>
          </a:stretch>
        </p:blipFill>
        <p:spPr bwMode="auto">
          <a:xfrm>
            <a:off x="7524328" y="0"/>
            <a:ext cx="1619672" cy="908720"/>
          </a:xfrm>
          <a:prstGeom prst="rect">
            <a:avLst/>
          </a:prstGeom>
          <a:noFill/>
        </p:spPr>
      </p:pic>
      <p:pic>
        <p:nvPicPr>
          <p:cNvPr id="6" name="Picture 1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03648" cy="713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719262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​​テーマ</vt:lpstr>
      <vt:lpstr>- Announcement of the side meeting - CEOS Report on data applications </vt:lpstr>
    </vt:vector>
  </TitlesOfParts>
  <Company>宇宙航空研究開発機構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【Announcement of the side meeting 】 CEOS Report on data applications</dc:title>
  <dc:creator>松尾尚子</dc:creator>
  <cp:lastModifiedBy>Anne Taube</cp:lastModifiedBy>
  <cp:revision>7</cp:revision>
  <dcterms:created xsi:type="dcterms:W3CDTF">2014-09-16T01:47:40Z</dcterms:created>
  <dcterms:modified xsi:type="dcterms:W3CDTF">2014-10-23T15:05:35Z</dcterms:modified>
</cp:coreProperties>
</file>