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0" r:id="rId2"/>
    <p:sldId id="281" r:id="rId3"/>
    <p:sldId id="282" r:id="rId4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Taube" initials="SIR/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84902" autoAdjust="0"/>
  </p:normalViewPr>
  <p:slideViewPr>
    <p:cSldViewPr snapToGrid="0" snapToObjects="1">
      <p:cViewPr>
        <p:scale>
          <a:sx n="78" d="100"/>
          <a:sy n="78" d="100"/>
        </p:scale>
        <p:origin x="-924" y="-414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69C01-AEBD-4F06-A585-2A5EAEC1B3D0}" type="datetimeFigureOut">
              <a:rPr lang="fr-FR" smtClean="0"/>
              <a:t>24/10/2014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F2F6E-4BD8-4047-BC75-A087E24D9F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054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346844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Plenary session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Tromsø, Norway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28-30 October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2540001" y="22055"/>
            <a:ext cx="6604000" cy="1672389"/>
          </a:xfrm>
        </p:spPr>
        <p:txBody>
          <a:bodyPr/>
          <a:lstStyle/>
          <a:p>
            <a:pPr algn="l"/>
            <a:r>
              <a:rPr lang="en-US" sz="2800" dirty="0" smtClean="0"/>
              <a:t>28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CEOS Plenary Session</a:t>
            </a:r>
            <a:r>
              <a:rPr lang="en-US" sz="2800" b="0" dirty="0"/>
              <a:t/>
            </a:r>
            <a:br>
              <a:rPr lang="en-US" sz="2800" b="0" dirty="0"/>
            </a:br>
            <a:r>
              <a:rPr lang="en-US" sz="2800" b="0" dirty="0" smtClean="0"/>
              <a:t>SIT Vice Chair Nomination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14057" y="1694444"/>
            <a:ext cx="4826977" cy="1564105"/>
          </a:xfrm>
        </p:spPr>
        <p:txBody>
          <a:bodyPr/>
          <a:lstStyle/>
          <a:p>
            <a:r>
              <a:rPr lang="en-US" b="0" dirty="0" smtClean="0"/>
              <a:t>Pascale </a:t>
            </a:r>
            <a:r>
              <a:rPr lang="en-US" b="0" dirty="0" err="1" smtClean="0"/>
              <a:t>Ultré-Guérard</a:t>
            </a:r>
            <a:endParaRPr lang="en-US" b="0" dirty="0" smtClean="0"/>
          </a:p>
          <a:p>
            <a:r>
              <a:rPr lang="en-US" b="0" dirty="0" smtClean="0"/>
              <a:t>CNES, SIT chair</a:t>
            </a:r>
          </a:p>
          <a:p>
            <a:r>
              <a:rPr lang="en-US" b="0" dirty="0" smtClean="0"/>
              <a:t>CEOS Plenary, Agenda </a:t>
            </a:r>
            <a:r>
              <a:rPr lang="en-US" b="0" smtClean="0"/>
              <a:t>Item </a:t>
            </a:r>
            <a:r>
              <a:rPr lang="en-US" b="0" smtClean="0"/>
              <a:t>35</a:t>
            </a:r>
            <a:endParaRPr lang="en-US" b="0" dirty="0" smtClean="0"/>
          </a:p>
          <a:p>
            <a:r>
              <a:rPr lang="en-US" b="0" dirty="0" smtClean="0"/>
              <a:t>Tromsø, Norway</a:t>
            </a:r>
            <a:br>
              <a:rPr lang="en-US" b="0" dirty="0" smtClean="0"/>
            </a:br>
            <a:r>
              <a:rPr lang="en-US" b="0" dirty="0" smtClean="0"/>
              <a:t>28-30 October 2014</a:t>
            </a:r>
            <a:endParaRPr lang="en-US" b="0" dirty="0"/>
          </a:p>
        </p:txBody>
      </p:sp>
      <p:pic>
        <p:nvPicPr>
          <p:cNvPr id="4" name="Picture 2" descr="C:\Users\Taube\Desktop\AT job files\CEOS\CEOS Plen 2014\website\website images\Rica-ishavshotel-web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5" y="5103562"/>
            <a:ext cx="4070067" cy="2093336"/>
          </a:xfrm>
          <a:prstGeom prst="rect">
            <a:avLst/>
          </a:prstGeom>
          <a:noFill/>
        </p:spPr>
      </p:pic>
      <p:pic>
        <p:nvPicPr>
          <p:cNvPr id="5" name="Picture 2" descr="C:\Users\Taube\Desktop\AT job files\CEOS\CEOS Plen 2014\website\website images\hotelroom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3832" y="5103561"/>
            <a:ext cx="1608990" cy="827543"/>
          </a:xfrm>
          <a:prstGeom prst="rect">
            <a:avLst/>
          </a:prstGeom>
          <a:noFill/>
        </p:spPr>
      </p:pic>
      <p:pic>
        <p:nvPicPr>
          <p:cNvPr id="6" name="Picture 4" descr="C:\Users\Taube\Desktop\AT job files\CEOS\CEOS Plen 2014\website\website images\birdview tromso2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2821" y="5103561"/>
            <a:ext cx="3617833" cy="2093337"/>
          </a:xfrm>
          <a:prstGeom prst="rect">
            <a:avLst/>
          </a:prstGeom>
          <a:noFill/>
        </p:spPr>
      </p:pic>
      <p:pic>
        <p:nvPicPr>
          <p:cNvPr id="7" name="Picture 3" descr="C:\Users\Taube\Desktop\AT job files\CEOS\CEOS Plen 2014\website\website images\Winter_Tromso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3832" y="5931105"/>
            <a:ext cx="2187622" cy="12657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700600" y="109710"/>
            <a:ext cx="74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SIT Vice Chair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75488" y="1389888"/>
            <a:ext cx="83027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 call for candidates toward CEOS members was initiated at SIT-28 (Hampton) 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As no responses were received, </a:t>
            </a:r>
            <a:r>
              <a:rPr lang="en-US" sz="2000" b="1" dirty="0" err="1" smtClean="0"/>
              <a:t>Cnes</a:t>
            </a:r>
            <a:r>
              <a:rPr lang="en-US" sz="2000" b="1" dirty="0" smtClean="0"/>
              <a:t> has initiated bilateral discussions with several potential agencies. </a:t>
            </a:r>
            <a:endParaRPr lang="en-US" sz="20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These discussions have resulted in a letter from ESA received during the summer proposing Steven Briggs as candidate to be the SIT Vice chair during </a:t>
            </a:r>
            <a:r>
              <a:rPr lang="en-US" sz="2000" b="1" dirty="0" err="1" smtClean="0"/>
              <a:t>Cnes</a:t>
            </a:r>
            <a:r>
              <a:rPr lang="en-US" sz="2000" b="1" dirty="0" smtClean="0"/>
              <a:t> mandate and then become SIT chair</a:t>
            </a:r>
          </a:p>
          <a:p>
            <a:endParaRPr lang="en-US" sz="2000" b="1" dirty="0"/>
          </a:p>
          <a:p>
            <a:r>
              <a:rPr lang="en-US" sz="2000" b="1" dirty="0" smtClean="0"/>
              <a:t>This proposal has been presented to </a:t>
            </a:r>
            <a:r>
              <a:rPr lang="en-US" sz="2000" b="1" dirty="0"/>
              <a:t>CEOS </a:t>
            </a:r>
            <a:r>
              <a:rPr lang="en-US" sz="2000" b="1" dirty="0" smtClean="0"/>
              <a:t>SEC and CEOS SIT Technical Workshop</a:t>
            </a:r>
          </a:p>
          <a:p>
            <a:endParaRPr lang="en-US" sz="2000" b="1" dirty="0"/>
          </a:p>
          <a:p>
            <a:r>
              <a:rPr lang="en-US" sz="2000" b="1" dirty="0" smtClean="0"/>
              <a:t>Not necessary to introduce Steven </a:t>
            </a:r>
            <a:r>
              <a:rPr lang="en-US" sz="2000" b="1" dirty="0"/>
              <a:t>B</a:t>
            </a:r>
            <a:r>
              <a:rPr lang="en-US" sz="2000" b="1" dirty="0" smtClean="0"/>
              <a:t>riggs (!) but I give him the opportunity to say some words…</a:t>
            </a: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41959064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700600" y="109710"/>
            <a:ext cx="74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 smtClean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SIT Vice Chair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75488" y="1609344"/>
            <a:ext cx="83027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 smtClean="0"/>
          </a:p>
          <a:p>
            <a:endParaRPr lang="en-US" sz="2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256883"/>
              </p:ext>
            </p:extLst>
          </p:nvPr>
        </p:nvGraphicFramePr>
        <p:xfrm>
          <a:off x="829056" y="2969417"/>
          <a:ext cx="705916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9168"/>
              </a:tblGrid>
              <a:tr h="133436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DECISION</a:t>
                      </a:r>
                    </a:p>
                    <a:p>
                      <a:pPr algn="just"/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Plenary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is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invited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nominate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Steven Briggs, ESA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representative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, as the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current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SIT Vice Chair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becoming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the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next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CEOS SIT Chair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the 29th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Plenary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in Kyoto in </a:t>
                      </a:r>
                      <a:r>
                        <a:rPr lang="fr-FR" b="1" dirty="0" err="1" smtClean="0">
                          <a:solidFill>
                            <a:schemeClr val="tx1"/>
                          </a:solidFill>
                        </a:rPr>
                        <a:t>november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  2015. </a:t>
                      </a:r>
                      <a:endParaRPr lang="fr-FR" sz="1600" dirty="0" smtClean="0"/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571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9395</TotalTime>
  <Words>153</Words>
  <Application>Microsoft Office PowerPoint</Application>
  <PresentationFormat>Affichage à l'écran (4:3)</PresentationFormat>
  <Paragraphs>20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4_EUM_template_v03</vt:lpstr>
      <vt:lpstr>28th CEOS Plenary Session SIT Vice Chair Nomination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Ultre-Guerard Pascale</cp:lastModifiedBy>
  <cp:revision>366</cp:revision>
  <cp:lastPrinted>2014-10-24T15:48:03Z</cp:lastPrinted>
  <dcterms:created xsi:type="dcterms:W3CDTF">2012-08-31T01:11:17Z</dcterms:created>
  <dcterms:modified xsi:type="dcterms:W3CDTF">2014-10-24T15:53:17Z</dcterms:modified>
</cp:coreProperties>
</file>