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60" r:id="rId2"/>
    <p:sldId id="280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e Taube" initials="SIR/A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 autoAdjust="0"/>
    <p:restoredTop sz="95833" autoAdjust="0"/>
  </p:normalViewPr>
  <p:slideViewPr>
    <p:cSldViewPr snapToGrid="0" snapToObjects="1">
      <p:cViewPr varScale="1">
        <p:scale>
          <a:sx n="59" d="100"/>
          <a:sy n="59" d="100"/>
        </p:scale>
        <p:origin x="-112" y="-312"/>
      </p:cViewPr>
      <p:guideLst>
        <p:guide orient="horz" pos="4277"/>
        <p:guide pos="28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commentAuthors" Target="commentAuthor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24/10/2014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0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98A87-5171-4B75-93C2-5524BB9D1112}" type="slidenum">
              <a:rPr lang="de-DE" smtClean="0">
                <a:latin typeface="Times New Roman" pitchFamily="-106" charset="0"/>
              </a:rPr>
              <a:pPr/>
              <a:t>1</a:t>
            </a:fld>
            <a:endParaRPr lang="de-DE" dirty="0" smtClean="0">
              <a:latin typeface="Times New Roman" pitchFamily="-106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0" y="3244851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089889" y="666750"/>
            <a:ext cx="4810857" cy="18748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81097" y="2722564"/>
            <a:ext cx="4826977" cy="10937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46850"/>
            <a:ext cx="1905000" cy="311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8D2B0-EFB6-4DAA-9B0B-6F6B3A580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188913"/>
            <a:ext cx="73961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9050" y="482815"/>
            <a:ext cx="1346844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28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Plenary session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Tromsø, Norway</a:t>
            </a:r>
            <a: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28-30 October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2014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 descr="CEOS_logo_trans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8" y="119764"/>
            <a:ext cx="915254" cy="3630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</p:sldLayoutIdLst>
  <p:transition xmlns:p14="http://schemas.microsoft.com/office/powerpoint/2010/main" spd="slow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6.png"/><Relationship Id="rId6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2540001" y="22055"/>
            <a:ext cx="6604000" cy="1672389"/>
          </a:xfrm>
        </p:spPr>
        <p:txBody>
          <a:bodyPr/>
          <a:lstStyle/>
          <a:p>
            <a:pPr algn="l"/>
            <a:r>
              <a:rPr lang="en-US" sz="2800" dirty="0" smtClean="0"/>
              <a:t>28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CEOS Plenary Session</a:t>
            </a:r>
            <a:r>
              <a:rPr lang="en-US" sz="2800" b="0" dirty="0"/>
              <a:t/>
            </a:r>
            <a:br>
              <a:rPr lang="en-US" sz="2800" b="0" dirty="0"/>
            </a:br>
            <a:endParaRPr lang="en-US" sz="2800" dirty="0" smtClean="0">
              <a:solidFill>
                <a:srgbClr val="FFFF00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3814057" y="1694444"/>
            <a:ext cx="4826977" cy="1564105"/>
          </a:xfrm>
        </p:spPr>
        <p:txBody>
          <a:bodyPr/>
          <a:lstStyle/>
          <a:p>
            <a:r>
              <a:rPr lang="en-US" b="0" dirty="0" smtClean="0"/>
              <a:t>Alain </a:t>
            </a:r>
            <a:r>
              <a:rPr lang="en-US" b="0" dirty="0" err="1" smtClean="0"/>
              <a:t>Ratier</a:t>
            </a:r>
            <a:endParaRPr lang="en-US" b="0" dirty="0" smtClean="0"/>
          </a:p>
          <a:p>
            <a:r>
              <a:rPr lang="en-US" b="0" dirty="0" smtClean="0"/>
              <a:t>EUMETSAT</a:t>
            </a:r>
          </a:p>
          <a:p>
            <a:r>
              <a:rPr lang="en-US" b="0" dirty="0" smtClean="0"/>
              <a:t>CEOS Plenary, Agenda Item </a:t>
            </a:r>
            <a:r>
              <a:rPr lang="en-US" b="0" dirty="0" smtClean="0"/>
              <a:t>5</a:t>
            </a:r>
            <a:endParaRPr lang="en-US" b="0" dirty="0" smtClean="0"/>
          </a:p>
          <a:p>
            <a:r>
              <a:rPr lang="en-US" b="0" dirty="0" smtClean="0"/>
              <a:t>Tromsø, Norway</a:t>
            </a:r>
            <a:br>
              <a:rPr lang="en-US" b="0" dirty="0" smtClean="0"/>
            </a:br>
            <a:r>
              <a:rPr lang="en-US" b="0" dirty="0" smtClean="0"/>
              <a:t>28-30 October 2014</a:t>
            </a:r>
            <a:endParaRPr lang="en-US" b="0" dirty="0"/>
          </a:p>
        </p:txBody>
      </p:sp>
      <p:pic>
        <p:nvPicPr>
          <p:cNvPr id="4" name="Picture 2" descr="C:\Users\Taube\Desktop\AT job files\CEOS\CEOS Plen 2014\website\website images\Rica-ishavshotel-we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65" y="5103562"/>
            <a:ext cx="4070067" cy="2093336"/>
          </a:xfrm>
          <a:prstGeom prst="rect">
            <a:avLst/>
          </a:prstGeom>
          <a:noFill/>
        </p:spPr>
      </p:pic>
      <p:pic>
        <p:nvPicPr>
          <p:cNvPr id="5" name="Picture 2" descr="C:\Users\Taube\Desktop\AT job files\CEOS\CEOS Plen 2014\website\website images\hotelroo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3832" y="5103561"/>
            <a:ext cx="1608990" cy="827543"/>
          </a:xfrm>
          <a:prstGeom prst="rect">
            <a:avLst/>
          </a:prstGeom>
          <a:noFill/>
        </p:spPr>
      </p:pic>
      <p:pic>
        <p:nvPicPr>
          <p:cNvPr id="6" name="Picture 4" descr="C:\Users\Taube\Desktop\AT job files\CEOS\CEOS Plen 2014\website\website images\birdview tromso2.bm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82821" y="5103561"/>
            <a:ext cx="3617833" cy="2093337"/>
          </a:xfrm>
          <a:prstGeom prst="rect">
            <a:avLst/>
          </a:prstGeom>
          <a:noFill/>
        </p:spPr>
      </p:pic>
      <p:pic>
        <p:nvPicPr>
          <p:cNvPr id="7" name="Picture 3" descr="C:\Users\Taube\Desktop\AT job files\CEOS\CEOS Plen 2014\website\website images\Winter_Tromso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73832" y="5931105"/>
            <a:ext cx="2187622" cy="1265793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090083" y="60667"/>
            <a:ext cx="805391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defTabSz="914400">
              <a:defRPr/>
            </a:pPr>
            <a:r>
              <a:rPr lang="en-US" sz="3200" b="1" kern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Introduction of the </a:t>
            </a:r>
            <a:r>
              <a:rPr lang="en-US" sz="3200" b="1" kern="0" dirty="0" err="1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Tromsø</a:t>
            </a:r>
            <a:r>
              <a:rPr lang="en-US" sz="3200" b="1" kern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 Statement</a:t>
            </a:r>
            <a:endParaRPr lang="en-US" sz="3200" b="1" kern="0" noProof="0" dirty="0" smtClean="0">
              <a:solidFill>
                <a:schemeClr val="bg1"/>
              </a:solidFill>
              <a:latin typeface="Tahoma" pitchFamily="-106" charset="0"/>
              <a:cs typeface="Tahoma" pitchFamily="-10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0696" y="1485138"/>
            <a:ext cx="89933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b="1" dirty="0"/>
              <a:t>A </a:t>
            </a:r>
            <a:r>
              <a:rPr lang="en-US" sz="2400" b="1" dirty="0" smtClean="0"/>
              <a:t>draft </a:t>
            </a:r>
            <a:r>
              <a:rPr lang="en-US" sz="2400" b="1" dirty="0" err="1" smtClean="0"/>
              <a:t>Tromsø</a:t>
            </a:r>
            <a:r>
              <a:rPr lang="en-US" sz="2400" dirty="0" smtClean="0"/>
              <a:t> </a:t>
            </a:r>
            <a:r>
              <a:rPr lang="en-US" sz="2400" b="1" dirty="0"/>
              <a:t>statement </a:t>
            </a:r>
            <a:r>
              <a:rPr lang="en-US" sz="2400" b="1" dirty="0" smtClean="0"/>
              <a:t>has been developed that looks </a:t>
            </a:r>
            <a:r>
              <a:rPr lang="en-US" sz="2400" b="1" dirty="0"/>
              <a:t>forward to </a:t>
            </a:r>
            <a:r>
              <a:rPr lang="en-US" sz="2400" b="1" dirty="0" smtClean="0"/>
              <a:t>CEOS’s </a:t>
            </a:r>
            <a:r>
              <a:rPr lang="en-US" sz="2400" b="1" dirty="0"/>
              <a:t>contributions to significant events in 2015, </a:t>
            </a:r>
            <a:r>
              <a:rPr lang="en-US" sz="2400" b="1" dirty="0" smtClean="0"/>
              <a:t>i.e.:</a:t>
            </a:r>
            <a:endParaRPr lang="en-US" sz="2400" b="1" dirty="0"/>
          </a:p>
          <a:p>
            <a:pPr marL="1257300" lvl="2" indent="-342900">
              <a:buFont typeface="Wingdings" charset="2"/>
              <a:buChar char="§"/>
            </a:pPr>
            <a:r>
              <a:rPr lang="en-US" sz="2400" b="1" dirty="0" smtClean="0"/>
              <a:t>COP</a:t>
            </a:r>
            <a:r>
              <a:rPr lang="en-US" sz="2400" b="1" dirty="0"/>
              <a:t>-</a:t>
            </a:r>
            <a:r>
              <a:rPr lang="en-US" sz="2400" b="1" dirty="0" smtClean="0"/>
              <a:t>21 in France</a:t>
            </a:r>
            <a:endParaRPr lang="en-US" sz="2400" b="1" dirty="0"/>
          </a:p>
          <a:p>
            <a:pPr marL="1257300" lvl="2" indent="-342900">
              <a:buFont typeface="Wingdings" charset="2"/>
              <a:buChar char="§"/>
            </a:pPr>
            <a:r>
              <a:rPr lang="en-US" sz="2400" b="1" dirty="0" smtClean="0"/>
              <a:t>WCDRR </a:t>
            </a:r>
            <a:r>
              <a:rPr lang="en-US" sz="2400" b="1" dirty="0"/>
              <a:t>in Japan</a:t>
            </a:r>
          </a:p>
          <a:p>
            <a:pPr marL="1257300" lvl="2" indent="-342900">
              <a:buFont typeface="Wingdings" charset="2"/>
              <a:buChar char="§"/>
            </a:pPr>
            <a:r>
              <a:rPr lang="en-US" sz="2400" b="1" dirty="0" smtClean="0"/>
              <a:t>GEO 2015 Ministerial</a:t>
            </a:r>
          </a:p>
          <a:p>
            <a:pPr marL="1257300" lvl="2" indent="-342900">
              <a:buFont typeface="Wingdings" charset="2"/>
              <a:buChar char="§"/>
            </a:pPr>
            <a:endParaRPr lang="en-US" sz="800" b="1" dirty="0" smtClean="0"/>
          </a:p>
          <a:p>
            <a:pPr marL="342900" lvl="2" indent="-342900">
              <a:buFont typeface="Arial"/>
              <a:buChar char="•"/>
            </a:pPr>
            <a:r>
              <a:rPr lang="en-US" sz="2400" b="1" dirty="0" smtClean="0"/>
              <a:t>The format and introductory content takes benefit from the Montreal Statement</a:t>
            </a:r>
          </a:p>
          <a:p>
            <a:pPr marL="1257300" lvl="2" indent="-342900">
              <a:buFont typeface="Wingdings" charset="2"/>
              <a:buChar char="§"/>
            </a:pPr>
            <a:endParaRPr lang="en-US" sz="800" b="1" dirty="0"/>
          </a:p>
          <a:p>
            <a:pPr marL="342900" indent="-342900">
              <a:buFont typeface="Arial"/>
              <a:buChar char="•"/>
            </a:pPr>
            <a:r>
              <a:rPr lang="en-US" sz="2400" b="1" dirty="0"/>
              <a:t>A first draft of the statement </a:t>
            </a:r>
            <a:r>
              <a:rPr lang="en-US" sz="2400" b="1" dirty="0" smtClean="0"/>
              <a:t>was released for initial comments on 23 October, and has now been updated</a:t>
            </a:r>
          </a:p>
          <a:p>
            <a:pPr marL="342900" indent="-342900">
              <a:buFont typeface="Arial"/>
              <a:buChar char="•"/>
            </a:pPr>
            <a:endParaRPr lang="en-US" sz="800" b="1" dirty="0"/>
          </a:p>
          <a:p>
            <a:pPr marL="342900" indent="-342900">
              <a:buFont typeface="Arial"/>
              <a:buChar char="•"/>
            </a:pPr>
            <a:r>
              <a:rPr lang="en-US" sz="2400" b="1" smtClean="0"/>
              <a:t>Based </a:t>
            </a:r>
            <a:r>
              <a:rPr lang="en-US" sz="2400" b="1" dirty="0" smtClean="0"/>
              <a:t>on feedback received under this agenda item, the statement will be further updated and presented for endorsement under agenda item 31 tomorrow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02788576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3082</TotalTime>
  <Words>112</Words>
  <Application>Microsoft Macintosh PowerPoint</Application>
  <PresentationFormat>On-screen Show (4:3)</PresentationFormat>
  <Paragraphs>19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4_EUM_template_v03</vt:lpstr>
      <vt:lpstr>28th CEOS Plenary Session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Robert Husband</cp:lastModifiedBy>
  <cp:revision>325</cp:revision>
  <dcterms:created xsi:type="dcterms:W3CDTF">2012-08-31T01:11:17Z</dcterms:created>
  <dcterms:modified xsi:type="dcterms:W3CDTF">2014-10-24T12:59:03Z</dcterms:modified>
</cp:coreProperties>
</file>