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0" r:id="rId2"/>
    <p:sldId id="280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59" d="100"/>
          <a:sy n="59" d="100"/>
        </p:scale>
        <p:origin x="-112" y="-3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24/10/2014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Alain </a:t>
            </a:r>
            <a:r>
              <a:rPr lang="en-US" b="0" dirty="0" err="1" smtClean="0"/>
              <a:t>Ratier</a:t>
            </a:r>
            <a:endParaRPr lang="en-US" b="0" dirty="0" smtClean="0"/>
          </a:p>
          <a:p>
            <a:r>
              <a:rPr lang="en-US" b="0" dirty="0" smtClean="0"/>
              <a:t>EUMETSAT</a:t>
            </a:r>
          </a:p>
          <a:p>
            <a:r>
              <a:rPr lang="en-US" b="0" dirty="0" smtClean="0"/>
              <a:t>CEOS Plenary, Agenda Item </a:t>
            </a:r>
            <a:r>
              <a:rPr lang="en-US" b="0" dirty="0" smtClean="0"/>
              <a:t>5</a:t>
            </a:r>
            <a:endParaRPr lang="en-US" b="0" dirty="0" smtClean="0"/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090083" y="60667"/>
            <a:ext cx="805391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Introduction of the </a:t>
            </a:r>
            <a:r>
              <a:rPr lang="en-US" sz="3200" b="1" kern="0" dirty="0" err="1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Tromsø</a:t>
            </a: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Statement</a:t>
            </a:r>
            <a:endParaRPr lang="en-US" sz="3200" b="1" kern="0" noProof="0" dirty="0" smtClean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696" y="1485138"/>
            <a:ext cx="8993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/>
              <a:t>A </a:t>
            </a:r>
            <a:r>
              <a:rPr lang="en-US" sz="2400" b="1" dirty="0" smtClean="0"/>
              <a:t>draft </a:t>
            </a:r>
            <a:r>
              <a:rPr lang="en-US" sz="2400" b="1" dirty="0" err="1" smtClean="0"/>
              <a:t>Tromsø</a:t>
            </a:r>
            <a:r>
              <a:rPr lang="en-US" sz="2400" dirty="0" smtClean="0"/>
              <a:t> </a:t>
            </a:r>
            <a:r>
              <a:rPr lang="en-US" sz="2400" b="1" dirty="0"/>
              <a:t>statement </a:t>
            </a:r>
            <a:r>
              <a:rPr lang="en-US" sz="2400" b="1" dirty="0" smtClean="0"/>
              <a:t>has been developed that looks </a:t>
            </a:r>
            <a:r>
              <a:rPr lang="en-US" sz="2400" b="1" dirty="0"/>
              <a:t>forward to </a:t>
            </a:r>
            <a:r>
              <a:rPr lang="en-US" sz="2400" b="1" dirty="0" smtClean="0"/>
              <a:t>CEOS’s </a:t>
            </a:r>
            <a:r>
              <a:rPr lang="en-US" sz="2400" b="1" dirty="0"/>
              <a:t>contributions to significant events in 2015, </a:t>
            </a:r>
            <a:r>
              <a:rPr lang="en-US" sz="2400" b="1" dirty="0" smtClean="0"/>
              <a:t>i.e.:</a:t>
            </a:r>
            <a:endParaRPr lang="en-US" sz="2400" b="1" dirty="0"/>
          </a:p>
          <a:p>
            <a:pPr marL="1257300" lvl="2" indent="-342900">
              <a:buFont typeface="Wingdings" charset="2"/>
              <a:buChar char="§"/>
            </a:pPr>
            <a:r>
              <a:rPr lang="en-US" sz="2400" b="1" dirty="0" smtClean="0"/>
              <a:t>COP</a:t>
            </a:r>
            <a:r>
              <a:rPr lang="en-US" sz="2400" b="1" dirty="0"/>
              <a:t>-</a:t>
            </a:r>
            <a:r>
              <a:rPr lang="en-US" sz="2400" b="1" dirty="0" smtClean="0"/>
              <a:t>21 in France</a:t>
            </a:r>
            <a:endParaRPr lang="en-US" sz="2400" b="1" dirty="0"/>
          </a:p>
          <a:p>
            <a:pPr marL="1257300" lvl="2" indent="-342900">
              <a:buFont typeface="Wingdings" charset="2"/>
              <a:buChar char="§"/>
            </a:pPr>
            <a:r>
              <a:rPr lang="en-US" sz="2400" b="1" dirty="0" smtClean="0"/>
              <a:t>WCDRR </a:t>
            </a:r>
            <a:r>
              <a:rPr lang="en-US" sz="2400" b="1" dirty="0"/>
              <a:t>in Japan</a:t>
            </a:r>
          </a:p>
          <a:p>
            <a:pPr marL="1257300" lvl="2" indent="-342900">
              <a:buFont typeface="Wingdings" charset="2"/>
              <a:buChar char="§"/>
            </a:pPr>
            <a:r>
              <a:rPr lang="en-US" sz="2400" b="1" dirty="0" smtClean="0"/>
              <a:t>GEO 2015 Ministerial</a:t>
            </a:r>
          </a:p>
          <a:p>
            <a:pPr marL="1257300" lvl="2" indent="-342900">
              <a:buFont typeface="Wingdings" charset="2"/>
              <a:buChar char="§"/>
            </a:pPr>
            <a:endParaRPr lang="en-US" sz="800" b="1" dirty="0" smtClean="0"/>
          </a:p>
          <a:p>
            <a:pPr marL="342900" lvl="2" indent="-342900">
              <a:buFont typeface="Arial"/>
              <a:buChar char="•"/>
            </a:pPr>
            <a:r>
              <a:rPr lang="en-US" sz="2400" b="1" dirty="0" smtClean="0"/>
              <a:t>The format and introductory content takes benefit from the Montreal Statement</a:t>
            </a:r>
          </a:p>
          <a:p>
            <a:pPr marL="1257300" lvl="2" indent="-342900">
              <a:buFont typeface="Wingdings" charset="2"/>
              <a:buChar char="§"/>
            </a:pPr>
            <a:endParaRPr lang="en-US" sz="8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/>
              <a:t>A first draft of the statement </a:t>
            </a:r>
            <a:r>
              <a:rPr lang="en-US" sz="2400" b="1" dirty="0" smtClean="0"/>
              <a:t>was released for initial comments on 23 October, and has now been updated</a:t>
            </a:r>
          </a:p>
          <a:p>
            <a:pPr marL="342900" indent="-342900">
              <a:buFont typeface="Arial"/>
              <a:buChar char="•"/>
            </a:pPr>
            <a:endParaRPr lang="en-US" sz="800" b="1" dirty="0"/>
          </a:p>
          <a:p>
            <a:pPr marL="342900" indent="-342900">
              <a:buFont typeface="Arial"/>
              <a:buChar char="•"/>
            </a:pPr>
            <a:r>
              <a:rPr lang="en-US" sz="2400" b="1" smtClean="0"/>
              <a:t>Based </a:t>
            </a:r>
            <a:r>
              <a:rPr lang="en-US" sz="2400" b="1" dirty="0" smtClean="0"/>
              <a:t>on feedback received under this agenda item, the statement will be further updated and presented for endorsement under agenda item 31 tomorrow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278857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</TotalTime>
  <Words>112</Words>
  <Application>Microsoft Macintosh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4_EUM_template_v03</vt:lpstr>
      <vt:lpstr>28th CEOS Plenary Session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Robert Husband</cp:lastModifiedBy>
  <cp:revision>325</cp:revision>
  <dcterms:created xsi:type="dcterms:W3CDTF">2012-08-31T01:11:17Z</dcterms:created>
  <dcterms:modified xsi:type="dcterms:W3CDTF">2014-10-24T12:59:03Z</dcterms:modified>
</cp:coreProperties>
</file>