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71" d="100"/>
          <a:sy n="71" d="100"/>
        </p:scale>
        <p:origin x="-1350" y="-9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Status of Actions Arising from Previous CEOS Plenaries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Kerry Ann Sawyer</a:t>
            </a:r>
          </a:p>
          <a:p>
            <a:r>
              <a:rPr lang="en-US" b="0" dirty="0" smtClean="0"/>
              <a:t>CEOS Executive Officer (NOAA)</a:t>
            </a:r>
          </a:p>
          <a:p>
            <a:r>
              <a:rPr lang="en-US" b="0" dirty="0" smtClean="0"/>
              <a:t>CEOS Plenary, Agenda Item 4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98494" y="13447"/>
            <a:ext cx="7745506" cy="8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Status of CEOS 26</a:t>
            </a:r>
            <a:r>
              <a:rPr lang="en-US" sz="2800" b="1" kern="0" baseline="3000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th</a:t>
            </a:r>
            <a:r>
              <a:rPr lang="en-US" sz="28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and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27</a:t>
            </a:r>
            <a:r>
              <a:rPr lang="en-US" sz="2800" b="1" kern="0" baseline="3000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th</a:t>
            </a:r>
            <a:r>
              <a:rPr lang="en-US" sz="28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Plenary Actions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9095"/>
            <a:ext cx="9067800" cy="48799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06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-106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defTabSz="914400"/>
            <a:r>
              <a:rPr lang="en-US" sz="2800" kern="0" dirty="0" smtClean="0"/>
              <a:t>Six Actions were carried over from 26</a:t>
            </a:r>
            <a:r>
              <a:rPr lang="en-US" sz="2800" kern="0" baseline="30000" dirty="0" smtClean="0"/>
              <a:t>th</a:t>
            </a:r>
            <a:r>
              <a:rPr lang="en-US" sz="2800" kern="0" dirty="0" smtClean="0"/>
              <a:t> CEOS Plenary</a:t>
            </a:r>
          </a:p>
          <a:p>
            <a:pPr defTabSz="914400"/>
            <a:r>
              <a:rPr lang="en-US" sz="2800" kern="0" dirty="0" smtClean="0"/>
              <a:t>Twenty-three Actions from 27</a:t>
            </a:r>
            <a:r>
              <a:rPr lang="en-US" sz="2800" kern="0" baseline="30000" dirty="0" smtClean="0"/>
              <a:t>th</a:t>
            </a:r>
            <a:r>
              <a:rPr lang="en-US" sz="2800" kern="0" dirty="0" smtClean="0"/>
              <a:t> CEOS Plenary</a:t>
            </a:r>
          </a:p>
          <a:p>
            <a:pPr marL="0" indent="0" algn="ctr" defTabSz="914400">
              <a:buNone/>
            </a:pPr>
            <a:r>
              <a:rPr lang="en-US" sz="9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</a:t>
            </a:r>
          </a:p>
          <a:p>
            <a:pPr marL="0" indent="0" algn="ctr" defTabSz="914400">
              <a:buNone/>
            </a:pPr>
            <a:r>
              <a:rPr lang="en-US" sz="9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23" y="6480557"/>
            <a:ext cx="650868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Satellite </a:t>
            </a:r>
            <a:r>
              <a:rPr lang="en-US" sz="1400" b="1" dirty="0">
                <a:latin typeface="Berlin Sans FB Demi" panose="020E0802020502020306" pitchFamily="34" charset="0"/>
              </a:rPr>
              <a:t>data to secure a prosperous and sustainable future for humankind</a:t>
            </a:r>
          </a:p>
        </p:txBody>
      </p:sp>
      <p:pic>
        <p:nvPicPr>
          <p:cNvPr id="1026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1319095"/>
            <a:ext cx="9067800" cy="48799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06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-106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defTabSz="914400"/>
            <a:endParaRPr lang="en-US" sz="2800" kern="0" dirty="0" smtClean="0"/>
          </a:p>
          <a:p>
            <a:pPr defTabSz="914400"/>
            <a:r>
              <a:rPr lang="en-US" sz="2800" kern="0" dirty="0" smtClean="0"/>
              <a:t>Please open Word </a:t>
            </a:r>
            <a:r>
              <a:rPr lang="en-US" sz="2800" kern="0" dirty="0" smtClean="0"/>
              <a:t>Document, if Plenary desires:</a:t>
            </a:r>
            <a:endParaRPr lang="en-US" sz="2800" kern="0" dirty="0" smtClean="0"/>
          </a:p>
          <a:p>
            <a:pPr marL="0" indent="0" defTabSz="914400">
              <a:buNone/>
            </a:pPr>
            <a:r>
              <a:rPr lang="en-US" sz="2800" kern="0" dirty="0"/>
              <a:t>	</a:t>
            </a:r>
            <a:r>
              <a:rPr lang="en-US" sz="2800" kern="0" dirty="0" smtClean="0"/>
              <a:t>4_Sawyer_vWord 10.25.14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923" y="6480557"/>
            <a:ext cx="335118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Satellite </a:t>
            </a:r>
            <a:r>
              <a:rPr lang="en-US" sz="1400" b="1" dirty="0">
                <a:latin typeface="Berlin Sans FB Demi" panose="020E0802020502020306" pitchFamily="34" charset="0"/>
              </a:rPr>
              <a:t>data </a:t>
            </a:r>
            <a:r>
              <a:rPr lang="en-US" sz="1400" b="1" dirty="0" smtClean="0">
                <a:latin typeface="Berlin Sans FB Demi" panose="020E0802020502020306" pitchFamily="34" charset="0"/>
              </a:rPr>
              <a:t>for societal benefit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5786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</TotalTime>
  <Words>81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4_EUM_template_v03</vt:lpstr>
      <vt:lpstr>Status of Actions Arising from Previous CEOS Plenaries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327</cp:revision>
  <dcterms:created xsi:type="dcterms:W3CDTF">2012-08-31T01:11:17Z</dcterms:created>
  <dcterms:modified xsi:type="dcterms:W3CDTF">2014-10-25T23:08:23Z</dcterms:modified>
</cp:coreProperties>
</file>