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60" r:id="rId2"/>
    <p:sldId id="280" r:id="rId3"/>
    <p:sldId id="281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e Taube" initials="SIR/A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9" autoAdjust="0"/>
    <p:restoredTop sz="95833" autoAdjust="0"/>
  </p:normalViewPr>
  <p:slideViewPr>
    <p:cSldViewPr snapToGrid="0" snapToObjects="1">
      <p:cViewPr varScale="1">
        <p:scale>
          <a:sx n="71" d="100"/>
          <a:sy n="71" d="100"/>
        </p:scale>
        <p:origin x="-1350" y="-90"/>
      </p:cViewPr>
      <p:guideLst>
        <p:guide orient="horz" pos="4277"/>
        <p:guide pos="28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10/25/2014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0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98A87-5171-4B75-93C2-5524BB9D1112}" type="slidenum">
              <a:rPr lang="de-DE" smtClean="0">
                <a:latin typeface="Times New Roman" pitchFamily="-106" charset="0"/>
              </a:rPr>
              <a:pPr/>
              <a:t>1</a:t>
            </a:fld>
            <a:endParaRPr lang="de-DE" dirty="0" smtClean="0">
              <a:latin typeface="Times New Roman" pitchFamily="-10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46850"/>
            <a:ext cx="1905000" cy="311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8D2B0-EFB6-4DAA-9B0B-6F6B3A5808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9050" y="482815"/>
            <a:ext cx="1346844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28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Plenary session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Tromsø, Norway</a:t>
            </a:r>
            <a: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/>
            </a:r>
            <a:b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</a:b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28-30 October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2014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 descr="CEOS_logo_trans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8" y="119764"/>
            <a:ext cx="915254" cy="3630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</p:sldLayoutIdLst>
  <p:transition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2540001" y="22055"/>
            <a:ext cx="6604000" cy="1672389"/>
          </a:xfrm>
        </p:spPr>
        <p:txBody>
          <a:bodyPr/>
          <a:lstStyle/>
          <a:p>
            <a:pPr algn="l"/>
            <a:r>
              <a:rPr lang="en-US" sz="2800" dirty="0" smtClean="0"/>
              <a:t>Status of Actions Arising from Previous CEOS Plenaries</a:t>
            </a:r>
            <a:endParaRPr lang="en-US" sz="2800" dirty="0" smtClean="0">
              <a:solidFill>
                <a:srgbClr val="FFFF00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>
          <a:xfrm>
            <a:off x="3814057" y="1694444"/>
            <a:ext cx="4826977" cy="1564105"/>
          </a:xfrm>
        </p:spPr>
        <p:txBody>
          <a:bodyPr/>
          <a:lstStyle/>
          <a:p>
            <a:r>
              <a:rPr lang="en-US" b="0" dirty="0" smtClean="0"/>
              <a:t>Kerry Ann Sawyer</a:t>
            </a:r>
          </a:p>
          <a:p>
            <a:r>
              <a:rPr lang="en-US" b="0" dirty="0" smtClean="0"/>
              <a:t>CEOS Executive Officer (NOAA)</a:t>
            </a:r>
          </a:p>
          <a:p>
            <a:r>
              <a:rPr lang="en-US" b="0" dirty="0" smtClean="0"/>
              <a:t>CEOS Plenary, Agenda Item 4</a:t>
            </a:r>
          </a:p>
          <a:p>
            <a:r>
              <a:rPr lang="en-US" b="0" dirty="0" smtClean="0"/>
              <a:t>Tromsø, Norway</a:t>
            </a:r>
            <a:br>
              <a:rPr lang="en-US" b="0" dirty="0" smtClean="0"/>
            </a:br>
            <a:r>
              <a:rPr lang="en-US" b="0" dirty="0" smtClean="0"/>
              <a:t>28-30 October 2014</a:t>
            </a:r>
            <a:endParaRPr lang="en-US" b="0" dirty="0"/>
          </a:p>
        </p:txBody>
      </p:sp>
      <p:pic>
        <p:nvPicPr>
          <p:cNvPr id="4" name="Picture 2" descr="C:\Users\Taube\Desktop\AT job files\CEOS\CEOS Plen 2014\website\website images\Rica-ishavshotel-we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65" y="5103562"/>
            <a:ext cx="4070067" cy="2093336"/>
          </a:xfrm>
          <a:prstGeom prst="rect">
            <a:avLst/>
          </a:prstGeom>
          <a:noFill/>
        </p:spPr>
      </p:pic>
      <p:pic>
        <p:nvPicPr>
          <p:cNvPr id="5" name="Picture 2" descr="C:\Users\Taube\Desktop\AT job files\CEOS\CEOS Plen 2014\website\website images\hotelroom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73832" y="5103561"/>
            <a:ext cx="1608990" cy="827543"/>
          </a:xfrm>
          <a:prstGeom prst="rect">
            <a:avLst/>
          </a:prstGeom>
          <a:noFill/>
        </p:spPr>
      </p:pic>
      <p:pic>
        <p:nvPicPr>
          <p:cNvPr id="6" name="Picture 4" descr="C:\Users\Taube\Desktop\AT job files\CEOS\CEOS Plen 2014\website\website images\birdview tromso2.bm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82821" y="5103561"/>
            <a:ext cx="3617833" cy="2093337"/>
          </a:xfrm>
          <a:prstGeom prst="rect">
            <a:avLst/>
          </a:prstGeom>
          <a:noFill/>
        </p:spPr>
      </p:pic>
      <p:pic>
        <p:nvPicPr>
          <p:cNvPr id="7" name="Picture 3" descr="C:\Users\Taube\Desktop\AT job files\CEOS\CEOS Plen 2014\website\website images\Winter_Tromso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73832" y="5931105"/>
            <a:ext cx="2187622" cy="126579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398494" y="13447"/>
            <a:ext cx="7745506" cy="86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noProof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Status of CEOS 26</a:t>
            </a:r>
            <a:r>
              <a:rPr lang="en-US" sz="2800" b="1" kern="0" baseline="30000" noProof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th</a:t>
            </a:r>
            <a:r>
              <a:rPr lang="en-US" sz="2800" b="1" kern="0" noProof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 and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noProof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27</a:t>
            </a:r>
            <a:r>
              <a:rPr lang="en-US" sz="2800" b="1" kern="0" baseline="30000" noProof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th</a:t>
            </a:r>
            <a:r>
              <a:rPr lang="en-US" sz="2800" b="1" kern="0" noProof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 Plenary Actions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1319095"/>
            <a:ext cx="9067800" cy="487999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b="1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200" b="1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-106" charset="0"/>
              <a:buChar char="o"/>
              <a:defRPr sz="2000" b="1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-106" charset="2"/>
              <a:buChar char="§"/>
              <a:defRPr b="1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b="1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n-lt"/>
              </a:defRPr>
            </a:lvl9pPr>
          </a:lstStyle>
          <a:p>
            <a:pPr defTabSz="914400"/>
            <a:r>
              <a:rPr lang="en-US" sz="2800" kern="0" dirty="0" smtClean="0"/>
              <a:t>Six Actions were carried over from 26</a:t>
            </a:r>
            <a:r>
              <a:rPr lang="en-US" sz="2800" kern="0" baseline="30000" dirty="0" smtClean="0"/>
              <a:t>th</a:t>
            </a:r>
            <a:r>
              <a:rPr lang="en-US" sz="2800" kern="0" dirty="0" smtClean="0"/>
              <a:t> CEOS Plenary</a:t>
            </a:r>
          </a:p>
          <a:p>
            <a:pPr defTabSz="914400"/>
            <a:r>
              <a:rPr lang="en-US" sz="2800" kern="0" dirty="0" smtClean="0"/>
              <a:t>Twenty-three Actions from 27</a:t>
            </a:r>
            <a:r>
              <a:rPr lang="en-US" sz="2800" kern="0" baseline="30000" dirty="0" smtClean="0"/>
              <a:t>th</a:t>
            </a:r>
            <a:r>
              <a:rPr lang="en-US" sz="2800" kern="0" dirty="0" smtClean="0"/>
              <a:t> CEOS Plenary</a:t>
            </a:r>
          </a:p>
          <a:p>
            <a:pPr marL="0" indent="0" algn="ctr" defTabSz="914400">
              <a:buNone/>
            </a:pPr>
            <a:r>
              <a:rPr lang="en-US" sz="9600" kern="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ALL</a:t>
            </a:r>
          </a:p>
          <a:p>
            <a:pPr marL="0" indent="0" algn="ctr" defTabSz="914400">
              <a:buNone/>
            </a:pPr>
            <a:r>
              <a:rPr lang="en-US" sz="9600" kern="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CLOSED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923" y="6480557"/>
            <a:ext cx="6508689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sz="1400" b="1" dirty="0" smtClean="0">
                <a:latin typeface="Berlin Sans FB Demi" panose="020E0802020502020306" pitchFamily="34" charset="0"/>
              </a:rPr>
              <a:t>        Satellite </a:t>
            </a:r>
            <a:r>
              <a:rPr lang="en-US" sz="1400" b="1" dirty="0">
                <a:latin typeface="Berlin Sans FB Demi" panose="020E0802020502020306" pitchFamily="34" charset="0"/>
              </a:rPr>
              <a:t>data to secure a prosperous and sustainable future for humankind</a:t>
            </a:r>
          </a:p>
        </p:txBody>
      </p:sp>
      <p:pic>
        <p:nvPicPr>
          <p:cNvPr id="1026" name="Picture 2" descr="C:\Users\Kerry.Sawyer\AppData\Local\Microsoft\Windows\Temporary Internet Files\Content.IE5\XA65N2TW\MC900432569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70" y="6430424"/>
            <a:ext cx="397326" cy="397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788576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0" y="1319095"/>
            <a:ext cx="9067800" cy="487999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b="1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200" b="1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-106" charset="0"/>
              <a:buChar char="o"/>
              <a:defRPr sz="2000" b="1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-106" charset="2"/>
              <a:buChar char="§"/>
              <a:defRPr b="1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b="1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n-lt"/>
              </a:defRPr>
            </a:lvl9pPr>
          </a:lstStyle>
          <a:p>
            <a:pPr defTabSz="914400"/>
            <a:endParaRPr lang="en-US" sz="2800" kern="0" dirty="0" smtClean="0"/>
          </a:p>
          <a:p>
            <a:pPr defTabSz="914400"/>
            <a:r>
              <a:rPr lang="en-US" sz="2800" kern="0" dirty="0" smtClean="0"/>
              <a:t>Please open Word </a:t>
            </a:r>
            <a:r>
              <a:rPr lang="en-US" sz="2800" kern="0" dirty="0" smtClean="0"/>
              <a:t>Document, if Plenary desires:</a:t>
            </a:r>
            <a:endParaRPr lang="en-US" sz="2800" kern="0" dirty="0" smtClean="0"/>
          </a:p>
          <a:p>
            <a:pPr marL="0" indent="0" defTabSz="914400">
              <a:buNone/>
            </a:pPr>
            <a:r>
              <a:rPr lang="en-US" sz="2800" kern="0" dirty="0"/>
              <a:t>	</a:t>
            </a:r>
            <a:r>
              <a:rPr lang="en-US" sz="2800" kern="0" dirty="0" smtClean="0"/>
              <a:t>4_Sawyer_vWord 10.25.14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923" y="6480557"/>
            <a:ext cx="335118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sz="1400" b="1" dirty="0" smtClean="0">
                <a:latin typeface="Berlin Sans FB Demi" panose="020E0802020502020306" pitchFamily="34" charset="0"/>
              </a:rPr>
              <a:t>        Satellite </a:t>
            </a:r>
            <a:r>
              <a:rPr lang="en-US" sz="1400" b="1" dirty="0">
                <a:latin typeface="Berlin Sans FB Demi" panose="020E0802020502020306" pitchFamily="34" charset="0"/>
              </a:rPr>
              <a:t>data </a:t>
            </a:r>
            <a:r>
              <a:rPr lang="en-US" sz="1400" b="1" dirty="0" smtClean="0">
                <a:latin typeface="Berlin Sans FB Demi" panose="020E0802020502020306" pitchFamily="34" charset="0"/>
              </a:rPr>
              <a:t>for societal benefit</a:t>
            </a:r>
            <a:endParaRPr lang="en-US" sz="1400" b="1" dirty="0">
              <a:latin typeface="Berlin Sans FB Demi" panose="020E0802020502020306" pitchFamily="34" charset="0"/>
            </a:endParaRPr>
          </a:p>
        </p:txBody>
      </p:sp>
      <p:pic>
        <p:nvPicPr>
          <p:cNvPr id="4" name="Picture 2" descr="C:\Users\Kerry.Sawyer\AppData\Local\Microsoft\Windows\Temporary Internet Files\Content.IE5\XA65N2TW\MC900432569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70" y="6430424"/>
            <a:ext cx="397326" cy="397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0578608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3081</TotalTime>
  <Words>81</Words>
  <Application>Microsoft Office PowerPoint</Application>
  <PresentationFormat>On-screen Show (4:3)</PresentationFormat>
  <Paragraphs>19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4_EUM_template_v03</vt:lpstr>
      <vt:lpstr>Status of Actions Arising from Previous CEOS Plenaries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Kerry Sawyer</cp:lastModifiedBy>
  <cp:revision>327</cp:revision>
  <dcterms:created xsi:type="dcterms:W3CDTF">2012-08-31T01:11:17Z</dcterms:created>
  <dcterms:modified xsi:type="dcterms:W3CDTF">2014-10-25T23:08:23Z</dcterms:modified>
</cp:coreProperties>
</file>