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60" r:id="rId2"/>
    <p:sldId id="280" r:id="rId3"/>
    <p:sldId id="281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5833" autoAdjust="0"/>
  </p:normalViewPr>
  <p:slideViewPr>
    <p:cSldViewPr snapToGrid="0" snapToObjects="1">
      <p:cViewPr varScale="1">
        <p:scale>
          <a:sx n="87" d="100"/>
          <a:sy n="87" d="100"/>
        </p:scale>
        <p:origin x="-1176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24/10/2014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8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9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28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CEOS Plenary Session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Alain </a:t>
            </a:r>
            <a:r>
              <a:rPr lang="en-US" b="0" dirty="0" err="1" smtClean="0"/>
              <a:t>Ratier</a:t>
            </a:r>
            <a:endParaRPr lang="en-US" b="0" dirty="0" smtClean="0"/>
          </a:p>
          <a:p>
            <a:r>
              <a:rPr lang="en-US" b="0" dirty="0" smtClean="0"/>
              <a:t>EUMETSAT</a:t>
            </a:r>
          </a:p>
          <a:p>
            <a:r>
              <a:rPr lang="en-US" b="0" dirty="0" smtClean="0"/>
              <a:t>CEOS Plenary, Agenda Item </a:t>
            </a:r>
            <a:r>
              <a:rPr lang="en-US" b="0" dirty="0" smtClean="0"/>
              <a:t>2</a:t>
            </a:r>
            <a:endParaRPr lang="en-US" b="0" dirty="0" smtClean="0"/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53265" y="109710"/>
            <a:ext cx="845240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Chair Perspective on 28</a:t>
            </a:r>
            <a:r>
              <a:rPr lang="en-US" sz="2800" b="1" kern="0" baseline="3000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th</a:t>
            </a: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 CEOS Plenary</a:t>
            </a:r>
            <a:endParaRPr lang="en-US" sz="2800" b="1" kern="0" noProof="0" dirty="0" smtClean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201067"/>
              </p:ext>
            </p:extLst>
          </p:nvPr>
        </p:nvGraphicFramePr>
        <p:xfrm>
          <a:off x="1034796" y="1600200"/>
          <a:ext cx="6918773" cy="4677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5410200" imgH="3657600" progId="Word.Document.12">
                  <p:embed/>
                </p:oleObj>
              </mc:Choice>
              <mc:Fallback>
                <p:oleObj name="Document" r:id="rId4" imgW="5410200" imgH="3657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34796" y="1600200"/>
                        <a:ext cx="6918773" cy="4677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788576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53265" y="109710"/>
            <a:ext cx="845240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Chair Perspective on 28</a:t>
            </a:r>
            <a:r>
              <a:rPr lang="en-US" sz="2800" b="1" kern="0" baseline="3000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th</a:t>
            </a:r>
            <a:r>
              <a:rPr lang="en-US" sz="2800" b="1" kern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 CEOS Plenary</a:t>
            </a:r>
            <a:endParaRPr lang="en-US" sz="2800" b="1" kern="0" noProof="0" dirty="0" smtClean="0">
              <a:solidFill>
                <a:schemeClr val="bg1"/>
              </a:solidFill>
              <a:latin typeface="Tahoma" pitchFamily="-106" charset="0"/>
              <a:cs typeface="Tahoma" pitchFamily="-10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839984"/>
              </p:ext>
            </p:extLst>
          </p:nvPr>
        </p:nvGraphicFramePr>
        <p:xfrm>
          <a:off x="890496" y="1485305"/>
          <a:ext cx="7049210" cy="4798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Document" r:id="rId4" imgW="5410200" imgH="3683000" progId="Word.Document.12">
                  <p:embed/>
                </p:oleObj>
              </mc:Choice>
              <mc:Fallback>
                <p:oleObj name="Document" r:id="rId4" imgW="5410200" imgH="3683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0496" y="1485305"/>
                        <a:ext cx="7049210" cy="47987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510310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3091</TotalTime>
  <Words>33</Words>
  <Application>Microsoft Macintosh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4_EUM_template_v03</vt:lpstr>
      <vt:lpstr>Microsoft Word Document</vt:lpstr>
      <vt:lpstr>28th CEOS Plenary Session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Robert Husband</cp:lastModifiedBy>
  <cp:revision>326</cp:revision>
  <dcterms:created xsi:type="dcterms:W3CDTF">2012-08-31T01:11:17Z</dcterms:created>
  <dcterms:modified xsi:type="dcterms:W3CDTF">2014-10-24T13:47:10Z</dcterms:modified>
</cp:coreProperties>
</file>