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0" r:id="rId2"/>
    <p:sldId id="280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Taube" initials="SIR/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5833" autoAdjust="0"/>
  </p:normalViewPr>
  <p:slideViewPr>
    <p:cSldViewPr snapToGrid="0" snapToObjects="1">
      <p:cViewPr varScale="1">
        <p:scale>
          <a:sx n="87" d="100"/>
          <a:sy n="87" d="100"/>
        </p:scale>
        <p:origin x="-1464" y="-90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34684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Plenary session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Tromsø, Norway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28-30 October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540001" y="22055"/>
            <a:ext cx="6604000" cy="1672389"/>
          </a:xfrm>
        </p:spPr>
        <p:txBody>
          <a:bodyPr/>
          <a:lstStyle/>
          <a:p>
            <a:pPr algn="l"/>
            <a:r>
              <a:rPr lang="en-US" sz="2800" dirty="0" smtClean="0"/>
              <a:t>28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CEOS Plenary Session</a:t>
            </a:r>
            <a:r>
              <a:rPr lang="en-US" sz="2800" b="0" dirty="0"/>
              <a:t/>
            </a:r>
            <a:br>
              <a:rPr lang="en-US" sz="2800" b="0" dirty="0"/>
            </a:b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Alain </a:t>
            </a:r>
            <a:r>
              <a:rPr lang="en-US" b="0" dirty="0" err="1" smtClean="0"/>
              <a:t>Ratier</a:t>
            </a:r>
            <a:endParaRPr lang="en-US" b="0" dirty="0" smtClean="0"/>
          </a:p>
          <a:p>
            <a:r>
              <a:rPr lang="en-US" b="0" dirty="0" smtClean="0"/>
              <a:t>EUMETSAT</a:t>
            </a:r>
          </a:p>
          <a:p>
            <a:r>
              <a:rPr lang="en-US" b="0" dirty="0" smtClean="0"/>
              <a:t>CEOS Plenary, Agenda Item </a:t>
            </a:r>
            <a:r>
              <a:rPr lang="en-US" b="0" dirty="0" smtClean="0"/>
              <a:t>1</a:t>
            </a:r>
            <a:endParaRPr lang="en-US" b="0" dirty="0" smtClean="0"/>
          </a:p>
          <a:p>
            <a:r>
              <a:rPr lang="en-US" b="0" dirty="0" smtClean="0"/>
              <a:t>Tromsø, Norway</a:t>
            </a:r>
            <a:br>
              <a:rPr lang="en-US" b="0" dirty="0" smtClean="0"/>
            </a:br>
            <a:r>
              <a:rPr lang="en-US" b="0" dirty="0" smtClean="0"/>
              <a:t>28-30 October 2014</a:t>
            </a:r>
            <a:endParaRPr lang="en-US" b="0" dirty="0"/>
          </a:p>
        </p:txBody>
      </p:sp>
      <p:pic>
        <p:nvPicPr>
          <p:cNvPr id="4" name="Picture 2" descr="C:\Users\Taube\Desktop\AT job files\CEOS\CEOS Plen 2014\website\website images\Rica-ishavshotel-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65" y="5103562"/>
            <a:ext cx="4070067" cy="2093336"/>
          </a:xfrm>
          <a:prstGeom prst="rect">
            <a:avLst/>
          </a:prstGeom>
          <a:noFill/>
        </p:spPr>
      </p:pic>
      <p:pic>
        <p:nvPicPr>
          <p:cNvPr id="5" name="Picture 2" descr="C:\Users\Taube\Desktop\AT job files\CEOS\CEOS Plen 2014\website\website images\hotelroo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3832" y="5103561"/>
            <a:ext cx="1608990" cy="827543"/>
          </a:xfrm>
          <a:prstGeom prst="rect">
            <a:avLst/>
          </a:prstGeom>
          <a:noFill/>
        </p:spPr>
      </p:pic>
      <p:pic>
        <p:nvPicPr>
          <p:cNvPr id="6" name="Picture 4" descr="C:\Users\Taube\Desktop\AT job files\CEOS\CEOS Plen 2014\website\website images\birdview tromso2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82821" y="5103561"/>
            <a:ext cx="3617833" cy="2093337"/>
          </a:xfrm>
          <a:prstGeom prst="rect">
            <a:avLst/>
          </a:prstGeom>
          <a:noFill/>
        </p:spPr>
      </p:pic>
      <p:pic>
        <p:nvPicPr>
          <p:cNvPr id="7" name="Picture 3" descr="C:\Users\Taube\Desktop\AT job files\CEOS\CEOS Plen 2014\website\website images\Winter_Troms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3832" y="5931105"/>
            <a:ext cx="2187622" cy="126579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700600" y="109710"/>
            <a:ext cx="744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Welcome and o</a:t>
            </a: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pening session</a:t>
            </a:r>
            <a:endParaRPr lang="en-US" sz="3200" b="1" kern="0" noProof="0" dirty="0" smtClean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9856" y="1589314"/>
          <a:ext cx="8262258" cy="4389120"/>
        </p:xfrm>
        <a:graphic>
          <a:graphicData uri="http://schemas.openxmlformats.org/drawingml/2006/table">
            <a:tbl>
              <a:tblPr/>
              <a:tblGrid>
                <a:gridCol w="890882"/>
                <a:gridCol w="5796772"/>
                <a:gridCol w="1574604"/>
              </a:tblGrid>
              <a:tr h="29253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latin typeface="Cambria"/>
                          <a:ea typeface="ＭＳ 明朝"/>
                          <a:cs typeface="Times New Roman"/>
                        </a:rPr>
                        <a:t>Welcome and Opening Session</a:t>
                      </a:r>
                      <a:endParaRPr lang="en-GB" sz="2400" dirty="0"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69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latin typeface="Cambria"/>
                          <a:ea typeface="ＭＳ 明朝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Cambria"/>
                          <a:ea typeface="ＭＳ 明朝"/>
                          <a:cs typeface="Times New Roman"/>
                        </a:rPr>
                        <a:t>Welcome and Opening </a:t>
                      </a:r>
                      <a:r>
                        <a:rPr lang="en-GB" sz="2400" dirty="0" smtClean="0">
                          <a:latin typeface="Cambria"/>
                          <a:ea typeface="ＭＳ 明朝"/>
                          <a:cs typeface="Times New Roman"/>
                        </a:rPr>
                        <a:t>Remarks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400" dirty="0"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2400" dirty="0">
                          <a:latin typeface="Cambria"/>
                          <a:ea typeface="ＭＳ 明朝"/>
                          <a:cs typeface="Times New Roman"/>
                        </a:rPr>
                        <a:t>Welcome and </a:t>
                      </a: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Cambria"/>
                          <a:ea typeface="ＭＳ 明朝"/>
                          <a:cs typeface="Times New Roman"/>
                        </a:rPr>
                        <a:t>Introduction (CEOS 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Cambria"/>
                          <a:ea typeface="ＭＳ 明朝"/>
                          <a:cs typeface="Times New Roman"/>
                        </a:rPr>
                        <a:t>Chair)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GB" sz="2400" dirty="0"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 smtClean="0">
                          <a:latin typeface="Cambria"/>
                          <a:ea typeface="ＭＳ 明朝"/>
                          <a:cs typeface="Times New Roman"/>
                        </a:rPr>
                        <a:t>Opening Remarks: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2400" i="0" dirty="0" smtClean="0">
                          <a:latin typeface="Cambria"/>
                          <a:ea typeface="ＭＳ 明朝"/>
                          <a:cs typeface="Times New Roman"/>
                        </a:rPr>
                        <a:t>	</a:t>
                      </a:r>
                      <a:r>
                        <a:rPr lang="en-GB" sz="2400" dirty="0" smtClean="0">
                          <a:latin typeface="Cambria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2400" i="1" dirty="0" smtClean="0">
                          <a:latin typeface="Cambria"/>
                          <a:ea typeface="ＭＳ 明朝"/>
                          <a:cs typeface="Times New Roman"/>
                        </a:rPr>
                        <a:t>Bo Andersen, Director General, Norwegian Space Centre</a:t>
                      </a:r>
                      <a:r>
                        <a:rPr lang="en-US" sz="2400" dirty="0" smtClean="0">
                          <a:latin typeface="Cambria"/>
                          <a:ea typeface="ＭＳ 明朝"/>
                          <a:cs typeface="Times New Roman"/>
                        </a:rPr>
                        <a:t>)</a:t>
                      </a:r>
                      <a:endParaRPr lang="en-GB" sz="2400" dirty="0" smtClean="0"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GB" sz="2400" dirty="0" smtClean="0">
                          <a:latin typeface="Cambria"/>
                          <a:ea typeface="ＭＳ 明朝"/>
                          <a:cs typeface="Times New Roman"/>
                        </a:rPr>
                        <a:t>	(</a:t>
                      </a:r>
                      <a:r>
                        <a:rPr lang="en-GB" sz="2400" i="1" dirty="0">
                          <a:latin typeface="Cambria"/>
                          <a:ea typeface="ＭＳ 明朝"/>
                          <a:cs typeface="Times New Roman"/>
                        </a:rPr>
                        <a:t>Jens </a:t>
                      </a:r>
                      <a:r>
                        <a:rPr lang="en-GB" sz="2400" i="1" dirty="0" err="1">
                          <a:latin typeface="Cambria"/>
                          <a:ea typeface="ＭＳ 明朝"/>
                          <a:cs typeface="Times New Roman"/>
                        </a:rPr>
                        <a:t>Sunde</a:t>
                      </a:r>
                      <a:r>
                        <a:rPr lang="en-GB" sz="2400" dirty="0">
                          <a:latin typeface="Cambria"/>
                          <a:ea typeface="ＭＳ 明朝"/>
                          <a:cs typeface="Times New Roman"/>
                        </a:rPr>
                        <a:t>, </a:t>
                      </a:r>
                      <a:r>
                        <a:rPr lang="en-GB" sz="2400" i="1" dirty="0">
                          <a:latin typeface="Cambria"/>
                          <a:ea typeface="ＭＳ 明朝"/>
                          <a:cs typeface="Times New Roman"/>
                        </a:rPr>
                        <a:t>Deputy Director-General, MET Norway</a:t>
                      </a:r>
                      <a:r>
                        <a:rPr lang="en-GB" sz="2400" i="1" dirty="0" smtClean="0">
                          <a:latin typeface="Cambria"/>
                          <a:ea typeface="ＭＳ 明朝"/>
                          <a:cs typeface="Times New Roman"/>
                        </a:rPr>
                        <a:t>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GB" sz="2400" dirty="0"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2400" dirty="0">
                          <a:latin typeface="Cambria"/>
                          <a:ea typeface="ＭＳ 明朝"/>
                          <a:cs typeface="Times New Roman"/>
                        </a:rPr>
                        <a:t>Tour-de-table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Cambria"/>
                          <a:ea typeface="ＭＳ 明朝"/>
                          <a:cs typeface="Times New Roman"/>
                        </a:rPr>
                        <a:t>09:00-09:15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78857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3436</TotalTime>
  <Words>43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4_EUM_template_v03</vt:lpstr>
      <vt:lpstr>28th CEOS Plenary Session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Anne Taube</cp:lastModifiedBy>
  <cp:revision>358</cp:revision>
  <dcterms:created xsi:type="dcterms:W3CDTF">2012-08-31T01:11:17Z</dcterms:created>
  <dcterms:modified xsi:type="dcterms:W3CDTF">2014-10-28T21:57:32Z</dcterms:modified>
</cp:coreProperties>
</file>