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0" r:id="rId2"/>
    <p:sldId id="280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87" d="100"/>
          <a:sy n="87" d="100"/>
        </p:scale>
        <p:origin x="-1464" y="-9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Alain </a:t>
            </a:r>
            <a:r>
              <a:rPr lang="en-US" b="0" dirty="0" err="1" smtClean="0"/>
              <a:t>Ratier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1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00600" y="109710"/>
            <a:ext cx="74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Welcome and o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pening session</a:t>
            </a:r>
            <a:endParaRPr lang="en-US" sz="32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9856" y="1589314"/>
          <a:ext cx="8262258" cy="4389120"/>
        </p:xfrm>
        <a:graphic>
          <a:graphicData uri="http://schemas.openxmlformats.org/drawingml/2006/table">
            <a:tbl>
              <a:tblPr/>
              <a:tblGrid>
                <a:gridCol w="890882"/>
                <a:gridCol w="5796772"/>
                <a:gridCol w="1574604"/>
              </a:tblGrid>
              <a:tr h="29253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Cambria"/>
                          <a:ea typeface="ＭＳ 明朝"/>
                          <a:cs typeface="Times New Roman"/>
                        </a:rPr>
                        <a:t>Welcome and Opening Session</a:t>
                      </a:r>
                      <a:endParaRPr lang="en-GB" sz="2400" dirty="0"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69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mbria"/>
                          <a:ea typeface="ＭＳ 明朝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mbria"/>
                          <a:ea typeface="ＭＳ 明朝"/>
                          <a:cs typeface="Times New Roman"/>
                        </a:rPr>
                        <a:t>Welcome and Opening </a:t>
                      </a:r>
                      <a:r>
                        <a:rPr lang="en-GB" sz="2400" dirty="0" smtClean="0">
                          <a:latin typeface="Cambria"/>
                          <a:ea typeface="ＭＳ 明朝"/>
                          <a:cs typeface="Times New Roman"/>
                        </a:rPr>
                        <a:t>Remarks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400" dirty="0"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latin typeface="Cambria"/>
                          <a:ea typeface="ＭＳ 明朝"/>
                          <a:cs typeface="Times New Roman"/>
                        </a:rPr>
                        <a:t>Welcome and </a:t>
                      </a: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Introduction (CEOS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Cambria"/>
                          <a:ea typeface="ＭＳ 明朝"/>
                          <a:cs typeface="Times New Roman"/>
                        </a:rPr>
                        <a:t>Chair)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GB" sz="2400" dirty="0"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smtClean="0">
                          <a:latin typeface="Cambria"/>
                          <a:ea typeface="ＭＳ 明朝"/>
                          <a:cs typeface="Times New Roman"/>
                        </a:rPr>
                        <a:t>Opening Remarks: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i="0" dirty="0" smtClean="0">
                          <a:latin typeface="Cambria"/>
                          <a:ea typeface="ＭＳ 明朝"/>
                          <a:cs typeface="Times New Roman"/>
                        </a:rPr>
                        <a:t>	</a:t>
                      </a:r>
                      <a:r>
                        <a:rPr lang="en-GB" sz="2400" dirty="0" smtClean="0">
                          <a:latin typeface="Cambria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400" i="1" dirty="0" smtClean="0">
                          <a:latin typeface="Cambria"/>
                          <a:ea typeface="ＭＳ 明朝"/>
                          <a:cs typeface="Times New Roman"/>
                        </a:rPr>
                        <a:t>Bo Andersen, Director General, Norwegian Space Centre</a:t>
                      </a:r>
                      <a:r>
                        <a:rPr lang="en-US" sz="2400" dirty="0" smtClean="0"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  <a:endParaRPr lang="en-GB" sz="2400" dirty="0" smtClean="0"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GB" sz="2400" dirty="0" smtClean="0">
                          <a:latin typeface="Cambria"/>
                          <a:ea typeface="ＭＳ 明朝"/>
                          <a:cs typeface="Times New Roman"/>
                        </a:rPr>
                        <a:t>	(</a:t>
                      </a:r>
                      <a:r>
                        <a:rPr lang="en-GB" sz="2400" i="1" dirty="0">
                          <a:latin typeface="Cambria"/>
                          <a:ea typeface="ＭＳ 明朝"/>
                          <a:cs typeface="Times New Roman"/>
                        </a:rPr>
                        <a:t>Jens </a:t>
                      </a:r>
                      <a:r>
                        <a:rPr lang="en-GB" sz="2400" i="1" dirty="0" err="1">
                          <a:latin typeface="Cambria"/>
                          <a:ea typeface="ＭＳ 明朝"/>
                          <a:cs typeface="Times New Roman"/>
                        </a:rPr>
                        <a:t>Sunde</a:t>
                      </a:r>
                      <a:r>
                        <a:rPr lang="en-GB" sz="2400" dirty="0">
                          <a:latin typeface="Cambria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GB" sz="2400" i="1" dirty="0">
                          <a:latin typeface="Cambria"/>
                          <a:ea typeface="ＭＳ 明朝"/>
                          <a:cs typeface="Times New Roman"/>
                        </a:rPr>
                        <a:t>Deputy Director-General, MET Norway</a:t>
                      </a:r>
                      <a:r>
                        <a:rPr lang="en-GB" sz="2400" i="1" dirty="0" smtClean="0">
                          <a:latin typeface="Cambria"/>
                          <a:ea typeface="ＭＳ 明朝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GB" sz="2400" dirty="0"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2400" dirty="0">
                          <a:latin typeface="Cambria"/>
                          <a:ea typeface="ＭＳ 明朝"/>
                          <a:cs typeface="Times New Roman"/>
                        </a:rPr>
                        <a:t>Tour-de-table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mbria"/>
                          <a:ea typeface="ＭＳ 明朝"/>
                          <a:cs typeface="Times New Roman"/>
                        </a:rPr>
                        <a:t>09:00-09:15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7885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</TotalTime>
  <Words>43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4_EUM_template_v03</vt:lpstr>
      <vt:lpstr>28th CEOS Plenary Session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Anne Taube</cp:lastModifiedBy>
  <cp:revision>358</cp:revision>
  <dcterms:created xsi:type="dcterms:W3CDTF">2012-08-31T01:11:17Z</dcterms:created>
  <dcterms:modified xsi:type="dcterms:W3CDTF">2014-10-28T21:57:32Z</dcterms:modified>
</cp:coreProperties>
</file>