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4.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5.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6.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7.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4008" r:id="rId1"/>
    <p:sldMasterId id="2147484020" r:id="rId2"/>
    <p:sldMasterId id="2147484071" r:id="rId3"/>
    <p:sldMasterId id="2147484072" r:id="rId4"/>
    <p:sldMasterId id="2147484122" r:id="rId5"/>
    <p:sldMasterId id="2147484135" r:id="rId6"/>
    <p:sldMasterId id="2147484147" r:id="rId7"/>
    <p:sldMasterId id="2147484160" r:id="rId8"/>
  </p:sldMasterIdLst>
  <p:notesMasterIdLst>
    <p:notesMasterId r:id="rId29"/>
  </p:notesMasterIdLst>
  <p:handoutMasterIdLst>
    <p:handoutMasterId r:id="rId30"/>
  </p:handoutMasterIdLst>
  <p:sldIdLst>
    <p:sldId id="1216" r:id="rId9"/>
    <p:sldId id="1284" r:id="rId10"/>
    <p:sldId id="1286" r:id="rId11"/>
    <p:sldId id="1301" r:id="rId12"/>
    <p:sldId id="1287" r:id="rId13"/>
    <p:sldId id="1288" r:id="rId14"/>
    <p:sldId id="1291" r:id="rId15"/>
    <p:sldId id="1302" r:id="rId16"/>
    <p:sldId id="1292" r:id="rId17"/>
    <p:sldId id="1293" r:id="rId18"/>
    <p:sldId id="1289" r:id="rId19"/>
    <p:sldId id="1290" r:id="rId20"/>
    <p:sldId id="1272" r:id="rId21"/>
    <p:sldId id="1303" r:id="rId22"/>
    <p:sldId id="1294" r:id="rId23"/>
    <p:sldId id="1295" r:id="rId24"/>
    <p:sldId id="1300" r:id="rId25"/>
    <p:sldId id="1297" r:id="rId26"/>
    <p:sldId id="1308" r:id="rId27"/>
    <p:sldId id="1299" r:id="rId28"/>
  </p:sldIdLst>
  <p:sldSz cx="9144000" cy="6858000" type="screen4x3"/>
  <p:notesSz cx="7010400" cy="9296400"/>
  <p:defaultTextStyle>
    <a:defPPr>
      <a:defRPr lang="en-US"/>
    </a:defPPr>
    <a:lvl1pPr algn="l" rtl="0" eaLnBrk="0" fontAlgn="base" hangingPunct="0">
      <a:spcBef>
        <a:spcPct val="0"/>
      </a:spcBef>
      <a:spcAft>
        <a:spcPct val="0"/>
      </a:spcAft>
      <a:defRPr sz="2000" kern="1200">
        <a:solidFill>
          <a:schemeClr val="tx1"/>
        </a:solidFill>
        <a:latin typeface="Arial" charset="0"/>
        <a:ea typeface="+mn-ea"/>
        <a:cs typeface="+mn-cs"/>
      </a:defRPr>
    </a:lvl1pPr>
    <a:lvl2pPr marL="457200" algn="l" rtl="0" eaLnBrk="0" fontAlgn="base" hangingPunct="0">
      <a:spcBef>
        <a:spcPct val="0"/>
      </a:spcBef>
      <a:spcAft>
        <a:spcPct val="0"/>
      </a:spcAft>
      <a:defRPr sz="2000" kern="1200">
        <a:solidFill>
          <a:schemeClr val="tx1"/>
        </a:solidFill>
        <a:latin typeface="Arial" charset="0"/>
        <a:ea typeface="+mn-ea"/>
        <a:cs typeface="+mn-cs"/>
      </a:defRPr>
    </a:lvl2pPr>
    <a:lvl3pPr marL="914400" algn="l" rtl="0" eaLnBrk="0" fontAlgn="base" hangingPunct="0">
      <a:spcBef>
        <a:spcPct val="0"/>
      </a:spcBef>
      <a:spcAft>
        <a:spcPct val="0"/>
      </a:spcAft>
      <a:defRPr sz="2000" kern="1200">
        <a:solidFill>
          <a:schemeClr val="tx1"/>
        </a:solidFill>
        <a:latin typeface="Arial" charset="0"/>
        <a:ea typeface="+mn-ea"/>
        <a:cs typeface="+mn-cs"/>
      </a:defRPr>
    </a:lvl3pPr>
    <a:lvl4pPr marL="1371600" algn="l" rtl="0" eaLnBrk="0" fontAlgn="base" hangingPunct="0">
      <a:spcBef>
        <a:spcPct val="0"/>
      </a:spcBef>
      <a:spcAft>
        <a:spcPct val="0"/>
      </a:spcAft>
      <a:defRPr sz="2000" kern="1200">
        <a:solidFill>
          <a:schemeClr val="tx1"/>
        </a:solidFill>
        <a:latin typeface="Arial" charset="0"/>
        <a:ea typeface="+mn-ea"/>
        <a:cs typeface="+mn-cs"/>
      </a:defRPr>
    </a:lvl4pPr>
    <a:lvl5pPr marL="1828800" algn="l" rtl="0" eaLnBrk="0" fontAlgn="base" hangingPunct="0">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40027"/>
    <a:srgbClr val="000099"/>
    <a:srgbClr val="00FF00"/>
    <a:srgbClr val="333399"/>
    <a:srgbClr val="CCCCFF"/>
    <a:srgbClr val="000000"/>
    <a:srgbClr val="BD5D18"/>
    <a:srgbClr val="990000"/>
    <a:srgbClr val="B2B2B2"/>
    <a:srgbClr val="E5C2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1282" autoAdjust="0"/>
    <p:restoredTop sz="97033" autoAdjust="0"/>
  </p:normalViewPr>
  <p:slideViewPr>
    <p:cSldViewPr snapToGrid="0">
      <p:cViewPr>
        <p:scale>
          <a:sx n="70" d="100"/>
          <a:sy n="70" d="100"/>
        </p:scale>
        <p:origin x="-1068" y="-72"/>
      </p:cViewPr>
      <p:guideLst>
        <p:guide orient="horz" pos="419"/>
        <p:guide pos="49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30" d="100"/>
        <a:sy n="130" d="100"/>
      </p:scale>
      <p:origin x="0" y="0"/>
    </p:cViewPr>
  </p:sorterViewPr>
  <p:notesViewPr>
    <p:cSldViewPr snapToGrid="0">
      <p:cViewPr varScale="1">
        <p:scale>
          <a:sx n="82" d="100"/>
          <a:sy n="82" d="100"/>
        </p:scale>
        <p:origin x="-1288" y="-96"/>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 Type="http://schemas.openxmlformats.org/officeDocument/2006/relationships/slideMaster" Target="slideMasters/slideMaster3.xml"/><Relationship Id="rId21" Type="http://schemas.openxmlformats.org/officeDocument/2006/relationships/slide" Target="slides/slide13.xml"/><Relationship Id="rId34"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7378" name="Rectangle 2"/>
          <p:cNvSpPr>
            <a:spLocks noGrp="1" noChangeArrowheads="1"/>
          </p:cNvSpPr>
          <p:nvPr>
            <p:ph type="hdr" sz="quarter"/>
          </p:nvPr>
        </p:nvSpPr>
        <p:spPr bwMode="auto">
          <a:xfrm>
            <a:off x="0" y="0"/>
            <a:ext cx="3036888" cy="463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1"/>
            </a:lvl1pPr>
          </a:lstStyle>
          <a:p>
            <a:endParaRPr lang="en-US"/>
          </a:p>
        </p:txBody>
      </p:sp>
      <p:sp>
        <p:nvSpPr>
          <p:cNvPr id="357379" name="Rectangle 3"/>
          <p:cNvSpPr>
            <a:spLocks noGrp="1" noChangeArrowheads="1"/>
          </p:cNvSpPr>
          <p:nvPr>
            <p:ph type="dt" sz="quarter" idx="1"/>
          </p:nvPr>
        </p:nvSpPr>
        <p:spPr bwMode="auto">
          <a:xfrm>
            <a:off x="3973513" y="0"/>
            <a:ext cx="3036887" cy="463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1"/>
            </a:lvl1pPr>
          </a:lstStyle>
          <a:p>
            <a:endParaRPr lang="en-US"/>
          </a:p>
        </p:txBody>
      </p:sp>
      <p:sp>
        <p:nvSpPr>
          <p:cNvPr id="357380" name="Rectangle 4"/>
          <p:cNvSpPr>
            <a:spLocks noGrp="1" noChangeArrowheads="1"/>
          </p:cNvSpPr>
          <p:nvPr>
            <p:ph type="ftr" sz="quarter" idx="2"/>
          </p:nvPr>
        </p:nvSpPr>
        <p:spPr bwMode="auto">
          <a:xfrm>
            <a:off x="0" y="8832850"/>
            <a:ext cx="3036888" cy="4635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1"/>
            </a:lvl1pPr>
          </a:lstStyle>
          <a:p>
            <a:endParaRPr lang="en-US"/>
          </a:p>
        </p:txBody>
      </p:sp>
      <p:sp>
        <p:nvSpPr>
          <p:cNvPr id="357381" name="Rectangle 5"/>
          <p:cNvSpPr>
            <a:spLocks noGrp="1" noChangeArrowheads="1"/>
          </p:cNvSpPr>
          <p:nvPr>
            <p:ph type="sldNum" sz="quarter" idx="3"/>
          </p:nvPr>
        </p:nvSpPr>
        <p:spPr bwMode="auto">
          <a:xfrm>
            <a:off x="3973513" y="8832850"/>
            <a:ext cx="3036887" cy="4635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1"/>
            </a:lvl1pPr>
          </a:lstStyle>
          <a:p>
            <a:fld id="{DE8C06E8-0300-4152-82E2-E4B968F13C89}" type="slidenum">
              <a:rPr lang="en-US"/>
              <a:pPr/>
              <a:t>‹#›</a:t>
            </a:fld>
            <a:endParaRPr lang="en-US"/>
          </a:p>
        </p:txBody>
      </p:sp>
    </p:spTree>
    <p:extLst>
      <p:ext uri="{BB962C8B-B14F-4D97-AF65-F5344CB8AC3E}">
        <p14:creationId xmlns:p14="http://schemas.microsoft.com/office/powerpoint/2010/main" val="174608802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hdr" sz="quarter"/>
          </p:nvPr>
        </p:nvSpPr>
        <p:spPr bwMode="auto">
          <a:xfrm>
            <a:off x="0" y="0"/>
            <a:ext cx="3036888" cy="463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pitchFamily="-16" charset="0"/>
              </a:defRPr>
            </a:lvl1pPr>
          </a:lstStyle>
          <a:p>
            <a:endParaRPr lang="en-US"/>
          </a:p>
        </p:txBody>
      </p:sp>
      <p:sp>
        <p:nvSpPr>
          <p:cNvPr id="17411" name="Rectangle 3"/>
          <p:cNvSpPr>
            <a:spLocks noGrp="1" noChangeArrowheads="1"/>
          </p:cNvSpPr>
          <p:nvPr>
            <p:ph type="dt" idx="1"/>
          </p:nvPr>
        </p:nvSpPr>
        <p:spPr bwMode="auto">
          <a:xfrm>
            <a:off x="3973513" y="0"/>
            <a:ext cx="3036887" cy="463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pitchFamily="-16" charset="0"/>
              </a:defRPr>
            </a:lvl1pPr>
          </a:lstStyle>
          <a:p>
            <a:endParaRPr lang="en-US"/>
          </a:p>
        </p:txBody>
      </p:sp>
      <p:sp>
        <p:nvSpPr>
          <p:cNvPr id="17412" name="Rectangle 4"/>
          <p:cNvSpPr>
            <a:spLocks noGrp="1" noRot="1" noChangeAspect="1" noChangeArrowheads="1" noTextEdit="1"/>
          </p:cNvSpPr>
          <p:nvPr>
            <p:ph type="sldImg" idx="2"/>
          </p:nvPr>
        </p:nvSpPr>
        <p:spPr bwMode="auto">
          <a:xfrm>
            <a:off x="1181100" y="696913"/>
            <a:ext cx="4649788" cy="3487737"/>
          </a:xfrm>
          <a:prstGeom prst="rect">
            <a:avLst/>
          </a:prstGeom>
          <a:noFill/>
          <a:ln w="9525">
            <a:solidFill>
              <a:srgbClr val="000000"/>
            </a:solidFill>
            <a:miter lim="800000"/>
            <a:headEnd/>
            <a:tailEnd/>
          </a:ln>
          <a:effectLst/>
        </p:spPr>
      </p:sp>
      <p:sp>
        <p:nvSpPr>
          <p:cNvPr id="17413" name="Rectangle 5"/>
          <p:cNvSpPr>
            <a:spLocks noGrp="1" noChangeArrowheads="1"/>
          </p:cNvSpPr>
          <p:nvPr>
            <p:ph type="body" sz="quarter" idx="3"/>
          </p:nvPr>
        </p:nvSpPr>
        <p:spPr bwMode="auto">
          <a:xfrm>
            <a:off x="935038" y="4416425"/>
            <a:ext cx="5140325" cy="41830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7414" name="Rectangle 6"/>
          <p:cNvSpPr>
            <a:spLocks noGrp="1" noChangeArrowheads="1"/>
          </p:cNvSpPr>
          <p:nvPr>
            <p:ph type="ftr" sz="quarter" idx="4"/>
          </p:nvPr>
        </p:nvSpPr>
        <p:spPr bwMode="auto">
          <a:xfrm>
            <a:off x="0" y="8832850"/>
            <a:ext cx="3036888" cy="4635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pitchFamily="-16" charset="0"/>
              </a:defRPr>
            </a:lvl1pPr>
          </a:lstStyle>
          <a:p>
            <a:endParaRPr lang="en-US"/>
          </a:p>
        </p:txBody>
      </p:sp>
      <p:sp>
        <p:nvSpPr>
          <p:cNvPr id="17415" name="Rectangle 7"/>
          <p:cNvSpPr>
            <a:spLocks noGrp="1" noChangeArrowheads="1"/>
          </p:cNvSpPr>
          <p:nvPr>
            <p:ph type="sldNum" sz="quarter" idx="5"/>
          </p:nvPr>
        </p:nvSpPr>
        <p:spPr bwMode="auto">
          <a:xfrm>
            <a:off x="3973513" y="8832850"/>
            <a:ext cx="3036887" cy="4635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pitchFamily="-16" charset="0"/>
              </a:defRPr>
            </a:lvl1pPr>
          </a:lstStyle>
          <a:p>
            <a:fld id="{B732DBDB-569D-4D23-BD7C-073EA5DC607A}" type="slidenum">
              <a:rPr lang="en-US"/>
              <a:pPr/>
              <a:t>‹#›</a:t>
            </a:fld>
            <a:endParaRPr lang="en-US"/>
          </a:p>
        </p:txBody>
      </p:sp>
    </p:spTree>
    <p:extLst>
      <p:ext uri="{BB962C8B-B14F-4D97-AF65-F5344CB8AC3E}">
        <p14:creationId xmlns:p14="http://schemas.microsoft.com/office/powerpoint/2010/main" val="66599973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pitchFamily="-16" charset="0"/>
        <a:ea typeface="+mn-ea"/>
        <a:cs typeface="+mn-cs"/>
      </a:defRPr>
    </a:lvl1pPr>
    <a:lvl2pPr marL="457200" algn="l" rtl="0" fontAlgn="base">
      <a:spcBef>
        <a:spcPct val="30000"/>
      </a:spcBef>
      <a:spcAft>
        <a:spcPct val="0"/>
      </a:spcAft>
      <a:defRPr sz="1200" kern="1200">
        <a:solidFill>
          <a:schemeClr val="tx1"/>
        </a:solidFill>
        <a:latin typeface="Times" pitchFamily="-16" charset="0"/>
        <a:ea typeface="+mn-ea"/>
        <a:cs typeface="+mn-cs"/>
      </a:defRPr>
    </a:lvl2pPr>
    <a:lvl3pPr marL="914400" algn="l" rtl="0" fontAlgn="base">
      <a:spcBef>
        <a:spcPct val="30000"/>
      </a:spcBef>
      <a:spcAft>
        <a:spcPct val="0"/>
      </a:spcAft>
      <a:defRPr sz="1200" kern="1200">
        <a:solidFill>
          <a:schemeClr val="tx1"/>
        </a:solidFill>
        <a:latin typeface="Times" pitchFamily="-16" charset="0"/>
        <a:ea typeface="+mn-ea"/>
        <a:cs typeface="+mn-cs"/>
      </a:defRPr>
    </a:lvl3pPr>
    <a:lvl4pPr marL="1371600" algn="l" rtl="0" fontAlgn="base">
      <a:spcBef>
        <a:spcPct val="30000"/>
      </a:spcBef>
      <a:spcAft>
        <a:spcPct val="0"/>
      </a:spcAft>
      <a:defRPr sz="1200" kern="1200">
        <a:solidFill>
          <a:schemeClr val="tx1"/>
        </a:solidFill>
        <a:latin typeface="Times" pitchFamily="-16" charset="0"/>
        <a:ea typeface="+mn-ea"/>
        <a:cs typeface="+mn-cs"/>
      </a:defRPr>
    </a:lvl4pPr>
    <a:lvl5pPr marL="1828800" algn="l" rtl="0" fontAlgn="base">
      <a:spcBef>
        <a:spcPct val="30000"/>
      </a:spcBef>
      <a:spcAft>
        <a:spcPct val="0"/>
      </a:spcAft>
      <a:defRPr sz="1200" kern="1200">
        <a:solidFill>
          <a:schemeClr val="tx1"/>
        </a:solidFill>
        <a:latin typeface="Times" pitchFamily="-16"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32DBDB-569D-4D23-BD7C-073EA5DC607A}" type="slidenum">
              <a:rPr lang="en-US" smtClean="0"/>
              <a:pPr/>
              <a:t>1</a:t>
            </a:fld>
            <a:endParaRPr lang="en-US"/>
          </a:p>
        </p:txBody>
      </p:sp>
    </p:spTree>
    <p:extLst>
      <p:ext uri="{BB962C8B-B14F-4D97-AF65-F5344CB8AC3E}">
        <p14:creationId xmlns:p14="http://schemas.microsoft.com/office/powerpoint/2010/main" val="20326314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a:latin typeface="+mn-lt"/>
              </a:rPr>
              <a:t>SMD/ESD introduced and refined a nine-stage Applications Readiness Level metric to track the maturity of applications projects—from the initial idea, through its stages of development, to its transition to operational use. The Program assesses the projects’ ARLs on a routine basis throughout the year. On the ARL scale, ARL 1 represents basic research and ARL 9 represents operational deployment and use in decision making. ARLs 1-3 generally focus on discovery, feasibility, and proof of concept. ARLs 4-6 focus on applications development, testing, and validation. And, ARLs 7-9 focus on application demonstration and transition into operations. </a:t>
            </a:r>
          </a:p>
          <a:p>
            <a:r>
              <a:rPr lang="en-US" dirty="0">
                <a:latin typeface="+mn-lt"/>
              </a:rPr>
              <a:t> </a:t>
            </a:r>
          </a:p>
          <a:p>
            <a:r>
              <a:rPr lang="en-US" dirty="0">
                <a:latin typeface="+mn-lt"/>
              </a:rPr>
              <a:t>The ARL index provides a scale for Applied Sciences program managers to convey the expected advancement of applications projects and to assess the actual progress of a project. Project teams can use the ARL to establish and articulate key project milestones.</a:t>
            </a:r>
          </a:p>
          <a:p>
            <a:endParaRPr lang="en-US" dirty="0" smtClean="0">
              <a:solidFill>
                <a:srgbClr val="000000"/>
              </a:solidFill>
              <a:latin typeface="Arial" pitchFamily="34" charset="0"/>
            </a:endParaRPr>
          </a:p>
        </p:txBody>
      </p:sp>
      <p:sp>
        <p:nvSpPr>
          <p:cNvPr id="532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759" eaLnBrk="0" hangingPunct="0">
              <a:defRPr>
                <a:solidFill>
                  <a:schemeClr val="tx1"/>
                </a:solidFill>
                <a:latin typeface="Arial" pitchFamily="34" charset="0"/>
              </a:defRPr>
            </a:lvl1pPr>
            <a:lvl2pPr marL="742868" indent="-285718" defTabSz="931759" eaLnBrk="0" hangingPunct="0">
              <a:defRPr>
                <a:solidFill>
                  <a:schemeClr val="tx1"/>
                </a:solidFill>
                <a:latin typeface="Arial" pitchFamily="34" charset="0"/>
              </a:defRPr>
            </a:lvl2pPr>
            <a:lvl3pPr marL="1142874" indent="-228574" defTabSz="931759" eaLnBrk="0" hangingPunct="0">
              <a:defRPr>
                <a:solidFill>
                  <a:schemeClr val="tx1"/>
                </a:solidFill>
                <a:latin typeface="Arial" pitchFamily="34" charset="0"/>
              </a:defRPr>
            </a:lvl3pPr>
            <a:lvl4pPr marL="1600023" indent="-228574" defTabSz="931759" eaLnBrk="0" hangingPunct="0">
              <a:defRPr>
                <a:solidFill>
                  <a:schemeClr val="tx1"/>
                </a:solidFill>
                <a:latin typeface="Arial" pitchFamily="34" charset="0"/>
              </a:defRPr>
            </a:lvl4pPr>
            <a:lvl5pPr marL="2057174" indent="-228574" defTabSz="931759" eaLnBrk="0" hangingPunct="0">
              <a:defRPr>
                <a:solidFill>
                  <a:schemeClr val="tx1"/>
                </a:solidFill>
                <a:latin typeface="Arial" pitchFamily="34" charset="0"/>
              </a:defRPr>
            </a:lvl5pPr>
            <a:lvl6pPr marL="2514322" indent="-228574" defTabSz="931759" eaLnBrk="0" fontAlgn="base" hangingPunct="0">
              <a:spcBef>
                <a:spcPct val="0"/>
              </a:spcBef>
              <a:spcAft>
                <a:spcPct val="0"/>
              </a:spcAft>
              <a:defRPr>
                <a:solidFill>
                  <a:schemeClr val="tx1"/>
                </a:solidFill>
                <a:latin typeface="Arial" pitchFamily="34" charset="0"/>
              </a:defRPr>
            </a:lvl6pPr>
            <a:lvl7pPr marL="2971470" indent="-228574" defTabSz="931759" eaLnBrk="0" fontAlgn="base" hangingPunct="0">
              <a:spcBef>
                <a:spcPct val="0"/>
              </a:spcBef>
              <a:spcAft>
                <a:spcPct val="0"/>
              </a:spcAft>
              <a:defRPr>
                <a:solidFill>
                  <a:schemeClr val="tx1"/>
                </a:solidFill>
                <a:latin typeface="Arial" pitchFamily="34" charset="0"/>
              </a:defRPr>
            </a:lvl7pPr>
            <a:lvl8pPr marL="3428621" indent="-228574" defTabSz="931759" eaLnBrk="0" fontAlgn="base" hangingPunct="0">
              <a:spcBef>
                <a:spcPct val="0"/>
              </a:spcBef>
              <a:spcAft>
                <a:spcPct val="0"/>
              </a:spcAft>
              <a:defRPr>
                <a:solidFill>
                  <a:schemeClr val="tx1"/>
                </a:solidFill>
                <a:latin typeface="Arial" pitchFamily="34" charset="0"/>
              </a:defRPr>
            </a:lvl8pPr>
            <a:lvl9pPr marL="3885770" indent="-228574" defTabSz="931759" eaLnBrk="0" fontAlgn="base" hangingPunct="0">
              <a:spcBef>
                <a:spcPct val="0"/>
              </a:spcBef>
              <a:spcAft>
                <a:spcPct val="0"/>
              </a:spcAft>
              <a:defRPr>
                <a:solidFill>
                  <a:schemeClr val="tx1"/>
                </a:solidFill>
                <a:latin typeface="Arial" pitchFamily="34" charset="0"/>
              </a:defRPr>
            </a:lvl9pPr>
          </a:lstStyle>
          <a:p>
            <a:pPr eaLnBrk="1" hangingPunct="1"/>
            <a:fld id="{C18DC34A-C968-4730-8BDB-40BBB01C109A}" type="slidenum">
              <a:rPr lang="en-US" smtClean="0"/>
              <a:pPr eaLnBrk="1" hangingPunct="1"/>
              <a:t>12</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smtClean="0">
                <a:cs typeface="Arial" charset="0"/>
              </a:rPr>
              <a:t>ESD Director posited in February 2012 that there are three key elements</a:t>
            </a:r>
          </a:p>
          <a:p>
            <a:r>
              <a:rPr lang="en-US" sz="1200" dirty="0" smtClean="0">
                <a:cs typeface="Arial" charset="0"/>
              </a:rPr>
              <a:t>Note: These are input to Applied Sciences.  We need to</a:t>
            </a:r>
            <a:r>
              <a:rPr lang="en-US" sz="1200" baseline="0" dirty="0" smtClean="0">
                <a:cs typeface="Arial" charset="0"/>
              </a:rPr>
              <a:t> determine what are key elements in articulation </a:t>
            </a:r>
            <a:endParaRPr lang="en-US" dirty="0"/>
          </a:p>
        </p:txBody>
      </p:sp>
      <p:sp>
        <p:nvSpPr>
          <p:cNvPr id="4" name="Slide Number Placeholder 3"/>
          <p:cNvSpPr>
            <a:spLocks noGrp="1"/>
          </p:cNvSpPr>
          <p:nvPr>
            <p:ph type="sldNum" sz="quarter" idx="10"/>
          </p:nvPr>
        </p:nvSpPr>
        <p:spPr/>
        <p:txBody>
          <a:bodyPr/>
          <a:lstStyle/>
          <a:p>
            <a:fld id="{B732DBDB-569D-4D23-BD7C-073EA5DC607A}" type="slidenum">
              <a:rPr lang="en-US" smtClean="0"/>
              <a:pPr/>
              <a:t>13</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kern="1200" dirty="0" smtClean="0">
                <a:solidFill>
                  <a:schemeClr val="tx1"/>
                </a:solidFill>
                <a:effectLst/>
                <a:latin typeface="Times" pitchFamily="-16" charset="0"/>
                <a:ea typeface="+mn-ea"/>
                <a:cs typeface="+mn-cs"/>
              </a:rPr>
              <a:t>Priorities (Section 3.1, page 11)</a:t>
            </a:r>
          </a:p>
          <a:p>
            <a:r>
              <a:rPr lang="en-US" sz="1200" kern="1200" dirty="0" smtClean="0">
                <a:solidFill>
                  <a:schemeClr val="tx1"/>
                </a:solidFill>
                <a:effectLst/>
                <a:latin typeface="Times" pitchFamily="-16" charset="0"/>
                <a:ea typeface="+mn-ea"/>
                <a:cs typeface="+mn-cs"/>
              </a:rPr>
              <a:t>Question: Should the order of the priorities be changed?  </a:t>
            </a:r>
          </a:p>
          <a:p>
            <a:endParaRPr lang="en-US" dirty="0" smtClean="0"/>
          </a:p>
          <a:p>
            <a:endParaRPr 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Times" pitchFamily="-16" charset="0"/>
                <a:ea typeface="+mn-ea"/>
                <a:cs typeface="+mn-cs"/>
              </a:rPr>
              <a:t>“Portfolio” is not widely referenced</a:t>
            </a:r>
            <a:r>
              <a:rPr lang="en-US" sz="1200" kern="1200" baseline="0" dirty="0" smtClean="0">
                <a:solidFill>
                  <a:schemeClr val="tx1"/>
                </a:solidFill>
                <a:effectLst/>
                <a:latin typeface="Times" pitchFamily="-16" charset="0"/>
                <a:ea typeface="+mn-ea"/>
                <a:cs typeface="+mn-cs"/>
              </a:rPr>
              <a:t> in the play – two places in entire Plan. </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smtClean="0">
                <a:solidFill>
                  <a:schemeClr val="tx1"/>
                </a:solidFill>
                <a:effectLst/>
                <a:latin typeface="Times" pitchFamily="-16" charset="0"/>
                <a:ea typeface="+mn-ea"/>
                <a:cs typeface="+mn-cs"/>
              </a:rPr>
              <a:t>One mention in </a:t>
            </a:r>
            <a:r>
              <a:rPr lang="en-US" sz="1200" kern="1200" dirty="0" smtClean="0">
                <a:solidFill>
                  <a:schemeClr val="tx1"/>
                </a:solidFill>
                <a:effectLst/>
                <a:latin typeface="Times" pitchFamily="-16" charset="0"/>
                <a:ea typeface="+mn-ea"/>
                <a:cs typeface="+mn-cs"/>
              </a:rPr>
              <a:t>Section</a:t>
            </a:r>
            <a:r>
              <a:rPr lang="en-US" sz="1200" kern="1200" baseline="0" dirty="0" smtClean="0">
                <a:solidFill>
                  <a:schemeClr val="tx1"/>
                </a:solidFill>
                <a:effectLst/>
                <a:latin typeface="Times" pitchFamily="-16" charset="0"/>
                <a:ea typeface="+mn-ea"/>
                <a:cs typeface="+mn-cs"/>
              </a:rPr>
              <a:t> 2.4: </a:t>
            </a:r>
            <a:r>
              <a:rPr lang="en-US" sz="1200" kern="1200" dirty="0" smtClean="0">
                <a:solidFill>
                  <a:schemeClr val="tx1"/>
                </a:solidFill>
                <a:effectLst/>
                <a:latin typeface="Times" pitchFamily="-16" charset="0"/>
                <a:ea typeface="+mn-ea"/>
                <a:cs typeface="+mn-cs"/>
              </a:rPr>
              <a:t>Therefore, in addition to sustained observations, the federal government will maintain a balanced portfolio of first-of-its-kind Earth observations to support fundamental scientific research and for approaching Earth observation requirements.  </a:t>
            </a:r>
          </a:p>
          <a:p>
            <a:r>
              <a:rPr lang="en-US" dirty="0" smtClean="0"/>
              <a:t>(other also is in reference</a:t>
            </a:r>
            <a:r>
              <a:rPr lang="en-US" baseline="0" dirty="0" smtClean="0"/>
              <a:t> to experimental measurements)</a:t>
            </a:r>
          </a:p>
          <a:p>
            <a:endParaRPr lang="en-US" baseline="0" dirty="0" smtClean="0"/>
          </a:p>
          <a:p>
            <a:r>
              <a:rPr lang="en-US" baseline="0" dirty="0" smtClean="0"/>
              <a:t>Strategy talks about portfolio a lot, such as portfolio management – but not so much in Plan</a:t>
            </a:r>
            <a:endParaRPr lang="en-US" dirty="0"/>
          </a:p>
        </p:txBody>
      </p:sp>
      <p:sp>
        <p:nvSpPr>
          <p:cNvPr id="4" name="Slide Number Placeholder 3"/>
          <p:cNvSpPr>
            <a:spLocks noGrp="1"/>
          </p:cNvSpPr>
          <p:nvPr>
            <p:ph type="sldNum" sz="quarter" idx="10"/>
          </p:nvPr>
        </p:nvSpPr>
        <p:spPr/>
        <p:txBody>
          <a:bodyPr/>
          <a:lstStyle/>
          <a:p>
            <a:fld id="{B732DBDB-569D-4D23-BD7C-073EA5DC607A}" type="slidenum">
              <a:rPr lang="en-US" smtClean="0">
                <a:solidFill>
                  <a:prstClr val="black"/>
                </a:solidFill>
              </a:rPr>
              <a:pPr/>
              <a:t>14</a:t>
            </a:fld>
            <a:endParaRPr 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C39EE72-446C-4E89-9D84-E30D697F6F64}" type="slidenum">
              <a:rPr lang="en-US" smtClean="0">
                <a:solidFill>
                  <a:srgbClr val="000000"/>
                </a:solidFill>
              </a:rPr>
              <a:pPr>
                <a:defRPr/>
              </a:pPr>
              <a:t>15</a:t>
            </a:fld>
            <a:endParaRPr lang="en-US">
              <a:solidFill>
                <a:srgbClr val="000000"/>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defRPr/>
            </a:pPr>
            <a:endParaRPr lang="en-US" dirty="0"/>
          </a:p>
        </p:txBody>
      </p:sp>
      <p:sp>
        <p:nvSpPr>
          <p:cNvPr id="84996" name="Slide Number Placeholder 3"/>
          <p:cNvSpPr>
            <a:spLocks noGrp="1"/>
          </p:cNvSpPr>
          <p:nvPr>
            <p:ph type="sldNum" sz="quarter" idx="5"/>
          </p:nvPr>
        </p:nvSpPr>
        <p:spPr>
          <a:noFill/>
        </p:spPr>
        <p:txBody>
          <a:bodyPr/>
          <a:lstStyle/>
          <a:p>
            <a:pPr defTabSz="931811"/>
            <a:fld id="{896625CC-2E63-4D47-A103-0D29EDB8DE76}" type="slidenum">
              <a:rPr lang="en-US" smtClean="0">
                <a:solidFill>
                  <a:prstClr val="black"/>
                </a:solidFill>
                <a:latin typeface="Arial" pitchFamily="34" charset="0"/>
              </a:rPr>
              <a:pPr defTabSz="931811"/>
              <a:t>16</a:t>
            </a:fld>
            <a:endParaRPr lang="en-US" smtClean="0">
              <a:solidFill>
                <a:prstClr val="black"/>
              </a:solidFill>
              <a:latin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32DBDB-569D-4D23-BD7C-073EA5DC607A}"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35472047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kern="1200" dirty="0" smtClean="0">
                <a:solidFill>
                  <a:schemeClr val="tx1"/>
                </a:solidFill>
                <a:effectLst/>
                <a:latin typeface="Times" pitchFamily="-16" charset="0"/>
                <a:ea typeface="+mn-ea"/>
                <a:cs typeface="+mn-cs"/>
              </a:rPr>
              <a:t>Priorities (Section 3.1, page 11)</a:t>
            </a:r>
          </a:p>
          <a:p>
            <a:r>
              <a:rPr lang="en-US" sz="1200" kern="1200" dirty="0" smtClean="0">
                <a:solidFill>
                  <a:schemeClr val="tx1"/>
                </a:solidFill>
                <a:effectLst/>
                <a:latin typeface="Times" pitchFamily="-16" charset="0"/>
                <a:ea typeface="+mn-ea"/>
                <a:cs typeface="+mn-cs"/>
              </a:rPr>
              <a:t>Question: Should the order of the priorities be changed?  </a:t>
            </a:r>
          </a:p>
          <a:p>
            <a:endParaRPr lang="en-US" dirty="0" smtClean="0"/>
          </a:p>
          <a:p>
            <a:endParaRPr 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Times" pitchFamily="-16" charset="0"/>
                <a:ea typeface="+mn-ea"/>
                <a:cs typeface="+mn-cs"/>
              </a:rPr>
              <a:t>“Portfolio” is not widely referenced</a:t>
            </a:r>
            <a:r>
              <a:rPr lang="en-US" sz="1200" kern="1200" baseline="0" dirty="0" smtClean="0">
                <a:solidFill>
                  <a:schemeClr val="tx1"/>
                </a:solidFill>
                <a:effectLst/>
                <a:latin typeface="Times" pitchFamily="-16" charset="0"/>
                <a:ea typeface="+mn-ea"/>
                <a:cs typeface="+mn-cs"/>
              </a:rPr>
              <a:t> in the play – two places in entire Plan. </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smtClean="0">
                <a:solidFill>
                  <a:schemeClr val="tx1"/>
                </a:solidFill>
                <a:effectLst/>
                <a:latin typeface="Times" pitchFamily="-16" charset="0"/>
                <a:ea typeface="+mn-ea"/>
                <a:cs typeface="+mn-cs"/>
              </a:rPr>
              <a:t>One mention in </a:t>
            </a:r>
            <a:r>
              <a:rPr lang="en-US" sz="1200" kern="1200" dirty="0" smtClean="0">
                <a:solidFill>
                  <a:schemeClr val="tx1"/>
                </a:solidFill>
                <a:effectLst/>
                <a:latin typeface="Times" pitchFamily="-16" charset="0"/>
                <a:ea typeface="+mn-ea"/>
                <a:cs typeface="+mn-cs"/>
              </a:rPr>
              <a:t>Section</a:t>
            </a:r>
            <a:r>
              <a:rPr lang="en-US" sz="1200" kern="1200" baseline="0" dirty="0" smtClean="0">
                <a:solidFill>
                  <a:schemeClr val="tx1"/>
                </a:solidFill>
                <a:effectLst/>
                <a:latin typeface="Times" pitchFamily="-16" charset="0"/>
                <a:ea typeface="+mn-ea"/>
                <a:cs typeface="+mn-cs"/>
              </a:rPr>
              <a:t> 2.4: </a:t>
            </a:r>
            <a:r>
              <a:rPr lang="en-US" sz="1200" kern="1200" dirty="0" smtClean="0">
                <a:solidFill>
                  <a:schemeClr val="tx1"/>
                </a:solidFill>
                <a:effectLst/>
                <a:latin typeface="Times" pitchFamily="-16" charset="0"/>
                <a:ea typeface="+mn-ea"/>
                <a:cs typeface="+mn-cs"/>
              </a:rPr>
              <a:t>Therefore, in addition to sustained observations, the federal government will maintain a balanced portfolio of first-of-its-kind Earth observations to support fundamental scientific research and for approaching Earth observation requirements.  </a:t>
            </a:r>
          </a:p>
          <a:p>
            <a:r>
              <a:rPr lang="en-US" dirty="0" smtClean="0"/>
              <a:t>(other also is in reference</a:t>
            </a:r>
            <a:r>
              <a:rPr lang="en-US" baseline="0" dirty="0" smtClean="0"/>
              <a:t> to experimental measurements)</a:t>
            </a:r>
          </a:p>
          <a:p>
            <a:endParaRPr lang="en-US" baseline="0" dirty="0" smtClean="0"/>
          </a:p>
          <a:p>
            <a:r>
              <a:rPr lang="en-US" baseline="0" dirty="0" smtClean="0"/>
              <a:t>Strategy talks about portfolio a lot, such as portfolio management – but not so much in Plan</a:t>
            </a:r>
            <a:endParaRPr lang="en-US" dirty="0"/>
          </a:p>
        </p:txBody>
      </p:sp>
      <p:sp>
        <p:nvSpPr>
          <p:cNvPr id="4" name="Slide Number Placeholder 3"/>
          <p:cNvSpPr>
            <a:spLocks noGrp="1"/>
          </p:cNvSpPr>
          <p:nvPr>
            <p:ph type="sldNum" sz="quarter" idx="10"/>
          </p:nvPr>
        </p:nvSpPr>
        <p:spPr/>
        <p:txBody>
          <a:bodyPr/>
          <a:lstStyle/>
          <a:p>
            <a:fld id="{B732DBDB-569D-4D23-BD7C-073EA5DC607A}" type="slidenum">
              <a:rPr lang="en-US" smtClean="0">
                <a:solidFill>
                  <a:prstClr val="black"/>
                </a:solidFill>
              </a:rPr>
              <a:pPr/>
              <a:t>19</a:t>
            </a:fld>
            <a:endParaRPr 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eaLnBrk="1" hangingPunct="1"/>
            <a:r>
              <a:rPr lang="en-US" dirty="0" smtClean="0">
                <a:ea typeface="ＭＳ Ｐゴシック" charset="-128"/>
              </a:rPr>
              <a:t>Some topics on Human Dimensions:</a:t>
            </a:r>
          </a:p>
          <a:p>
            <a:pPr algn="l" eaLnBrk="1" hangingPunct="1"/>
            <a:r>
              <a:rPr lang="en-US" dirty="0" smtClean="0">
                <a:ea typeface="ＭＳ Ｐゴシック" charset="-128"/>
              </a:rPr>
              <a:t>Interactions</a:t>
            </a:r>
            <a:r>
              <a:rPr lang="en-US" baseline="0" dirty="0" smtClean="0">
                <a:ea typeface="ＭＳ Ｐゴシック" charset="-128"/>
              </a:rPr>
              <a:t> among population, economic systems, production systems, political systems, and human behavior. </a:t>
            </a:r>
          </a:p>
          <a:p>
            <a:pPr algn="l" eaLnBrk="1" hangingPunct="1"/>
            <a:endParaRPr lang="en-US" baseline="0" dirty="0" smtClean="0">
              <a:ea typeface="ＭＳ Ｐゴシック" charset="-128"/>
            </a:endParaRPr>
          </a:p>
          <a:p>
            <a:pPr algn="l" eaLnBrk="1" hangingPunct="1"/>
            <a:r>
              <a:rPr lang="en-US" baseline="0" dirty="0" smtClean="0">
                <a:ea typeface="ＭＳ Ｐゴシック" charset="-128"/>
              </a:rPr>
              <a:t>US National Committee on the Human Dimensions of Climate Change – adoption of remote sensing technology in social science studies (supports issue of scaling).  Mooney, 2013.</a:t>
            </a:r>
          </a:p>
          <a:p>
            <a:pPr algn="l" eaLnBrk="1" hangingPunct="1"/>
            <a:endParaRPr lang="en-US" baseline="0" dirty="0" smtClean="0">
              <a:ea typeface="ＭＳ Ｐゴシック" charset="-128"/>
            </a:endParaRPr>
          </a:p>
          <a:p>
            <a:pPr algn="l" eaLnBrk="1" hangingPunct="1"/>
            <a:r>
              <a:rPr lang="en-US" baseline="0" dirty="0" smtClean="0">
                <a:ea typeface="ＭＳ Ｐゴシック" charset="-128"/>
              </a:rPr>
              <a:t>Factors &amp; Options:</a:t>
            </a:r>
          </a:p>
          <a:p>
            <a:pPr algn="l" eaLnBrk="1" hangingPunct="1"/>
            <a:r>
              <a:rPr lang="en-US" baseline="0" dirty="0" smtClean="0">
                <a:ea typeface="ＭＳ Ｐゴシック" charset="-128"/>
              </a:rPr>
              <a:t>-- Do Ourselves</a:t>
            </a:r>
          </a:p>
          <a:p>
            <a:pPr algn="l" eaLnBrk="1" hangingPunct="1"/>
            <a:r>
              <a:rPr lang="en-US" baseline="0" dirty="0" smtClean="0">
                <a:ea typeface="ＭＳ Ｐゴシック" charset="-128"/>
              </a:rPr>
              <a:t>-- Partner in Major Way</a:t>
            </a:r>
          </a:p>
          <a:p>
            <a:pPr algn="l" eaLnBrk="1" hangingPunct="1"/>
            <a:r>
              <a:rPr lang="en-US" baseline="0" dirty="0" smtClean="0">
                <a:ea typeface="ＭＳ Ｐゴシック" charset="-128"/>
              </a:rPr>
              <a:t>-- Partner in Minor Way</a:t>
            </a:r>
          </a:p>
          <a:p>
            <a:pPr algn="l" eaLnBrk="1" hangingPunct="1"/>
            <a:r>
              <a:rPr lang="en-US" baseline="0" dirty="0" smtClean="0">
                <a:ea typeface="ＭＳ Ｐゴシック" charset="-128"/>
              </a:rPr>
              <a:t>-- Stay the Same as Now</a:t>
            </a:r>
          </a:p>
          <a:p>
            <a:pPr algn="l" eaLnBrk="1" hangingPunct="1"/>
            <a:endParaRPr lang="en-US" baseline="0" dirty="0" smtClean="0">
              <a:ea typeface="ＭＳ Ｐゴシック" charset="-128"/>
            </a:endParaRPr>
          </a:p>
          <a:p>
            <a:pPr algn="l" eaLnBrk="1" hangingPunct="1"/>
            <a:r>
              <a:rPr lang="en-US" baseline="0" dirty="0" smtClean="0">
                <a:ea typeface="ＭＳ Ｐゴシック" charset="-128"/>
              </a:rPr>
              <a:t>Partners:  Traditional is NSF in this area.  Some with EPA, USDA, others on specific topics.</a:t>
            </a:r>
          </a:p>
          <a:p>
            <a:pPr algn="l" eaLnBrk="1" hangingPunct="1"/>
            <a:r>
              <a:rPr lang="en-US" baseline="0" dirty="0" smtClean="0">
                <a:ea typeface="ＭＳ Ｐゴシック" charset="-128"/>
              </a:rPr>
              <a:t>Non-Traditional Opportunities:  HUD, HHS/CDC, Energy</a:t>
            </a:r>
            <a:r>
              <a:rPr lang="en-US" baseline="0" smtClean="0">
                <a:ea typeface="ＭＳ Ｐゴシック" charset="-128"/>
              </a:rPr>
              <a:t>, Transportation.    </a:t>
            </a:r>
            <a:endParaRPr lang="en-US" dirty="0" smtClean="0">
              <a:ea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7C39EE72-446C-4E89-9D84-E30D697F6F64}" type="slidenum">
              <a:rPr lang="en-US" smtClean="0">
                <a:solidFill>
                  <a:srgbClr val="000000"/>
                </a:solidFill>
              </a:rPr>
              <a:pPr>
                <a:defRPr/>
              </a:pPr>
              <a:t>20</a:t>
            </a:fld>
            <a:endParaRPr lang="en-US">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paradigm of variability, forcing, response, consequences and prediction.</a:t>
            </a:r>
          </a:p>
          <a:p>
            <a:endParaRPr lang="en-US" dirty="0" smtClean="0"/>
          </a:p>
          <a:p>
            <a:r>
              <a:rPr lang="en-US" dirty="0" smtClean="0"/>
              <a:t>A Space Program with a comprehensive, broad-based scientific research, technology, and applications element.</a:t>
            </a:r>
          </a:p>
          <a:p>
            <a:endParaRPr lang="en-US" dirty="0" smtClean="0"/>
          </a:p>
          <a:p>
            <a:r>
              <a:rPr lang="en-US" dirty="0" smtClean="0"/>
              <a:t>A scientific research, technology, and applications program with expertise and access to space.</a:t>
            </a:r>
          </a:p>
          <a:p>
            <a:endParaRPr lang="en-US" dirty="0"/>
          </a:p>
        </p:txBody>
      </p:sp>
      <p:sp>
        <p:nvSpPr>
          <p:cNvPr id="4" name="Slide Number Placeholder 3"/>
          <p:cNvSpPr>
            <a:spLocks noGrp="1"/>
          </p:cNvSpPr>
          <p:nvPr>
            <p:ph type="sldNum" sz="quarter" idx="10"/>
          </p:nvPr>
        </p:nvSpPr>
        <p:spPr/>
        <p:txBody>
          <a:bodyPr/>
          <a:lstStyle/>
          <a:p>
            <a:fld id="{F83E8175-AC9D-46EC-A266-8A6D63F3D0CD}"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26539070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kern="1200" dirty="0" smtClean="0">
                <a:solidFill>
                  <a:schemeClr val="tx1"/>
                </a:solidFill>
                <a:effectLst/>
                <a:latin typeface="Times" pitchFamily="-16" charset="0"/>
                <a:ea typeface="+mn-ea"/>
                <a:cs typeface="+mn-cs"/>
              </a:rPr>
              <a:t>Priorities (Section 3.1, page 11)</a:t>
            </a:r>
          </a:p>
          <a:p>
            <a:r>
              <a:rPr lang="en-US" sz="1200" kern="1200" dirty="0" smtClean="0">
                <a:solidFill>
                  <a:schemeClr val="tx1"/>
                </a:solidFill>
                <a:effectLst/>
                <a:latin typeface="Times" pitchFamily="-16" charset="0"/>
                <a:ea typeface="+mn-ea"/>
                <a:cs typeface="+mn-cs"/>
              </a:rPr>
              <a:t>Question: Should the order of the priorities be changed?  </a:t>
            </a:r>
          </a:p>
          <a:p>
            <a:endParaRPr lang="en-US" dirty="0" smtClean="0"/>
          </a:p>
          <a:p>
            <a:endParaRPr 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Times" pitchFamily="-16" charset="0"/>
                <a:ea typeface="+mn-ea"/>
                <a:cs typeface="+mn-cs"/>
              </a:rPr>
              <a:t>“Portfolio” is not widely referenced</a:t>
            </a:r>
            <a:r>
              <a:rPr lang="en-US" sz="1200" kern="1200" baseline="0" dirty="0" smtClean="0">
                <a:solidFill>
                  <a:schemeClr val="tx1"/>
                </a:solidFill>
                <a:effectLst/>
                <a:latin typeface="Times" pitchFamily="-16" charset="0"/>
                <a:ea typeface="+mn-ea"/>
                <a:cs typeface="+mn-cs"/>
              </a:rPr>
              <a:t> in the play – two places in entire Plan. </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smtClean="0">
                <a:solidFill>
                  <a:schemeClr val="tx1"/>
                </a:solidFill>
                <a:effectLst/>
                <a:latin typeface="Times" pitchFamily="-16" charset="0"/>
                <a:ea typeface="+mn-ea"/>
                <a:cs typeface="+mn-cs"/>
              </a:rPr>
              <a:t>One mention in </a:t>
            </a:r>
            <a:r>
              <a:rPr lang="en-US" sz="1200" kern="1200" dirty="0" smtClean="0">
                <a:solidFill>
                  <a:schemeClr val="tx1"/>
                </a:solidFill>
                <a:effectLst/>
                <a:latin typeface="Times" pitchFamily="-16" charset="0"/>
                <a:ea typeface="+mn-ea"/>
                <a:cs typeface="+mn-cs"/>
              </a:rPr>
              <a:t>Section</a:t>
            </a:r>
            <a:r>
              <a:rPr lang="en-US" sz="1200" kern="1200" baseline="0" dirty="0" smtClean="0">
                <a:solidFill>
                  <a:schemeClr val="tx1"/>
                </a:solidFill>
                <a:effectLst/>
                <a:latin typeface="Times" pitchFamily="-16" charset="0"/>
                <a:ea typeface="+mn-ea"/>
                <a:cs typeface="+mn-cs"/>
              </a:rPr>
              <a:t> 2.4: </a:t>
            </a:r>
            <a:r>
              <a:rPr lang="en-US" sz="1200" kern="1200" dirty="0" smtClean="0">
                <a:solidFill>
                  <a:schemeClr val="tx1"/>
                </a:solidFill>
                <a:effectLst/>
                <a:latin typeface="Times" pitchFamily="-16" charset="0"/>
                <a:ea typeface="+mn-ea"/>
                <a:cs typeface="+mn-cs"/>
              </a:rPr>
              <a:t>Therefore, in addition to sustained observations, the federal government will maintain a balanced portfolio of first-of-its-kind Earth observations to support fundamental scientific research and for approaching Earth observation requirements.  </a:t>
            </a:r>
          </a:p>
          <a:p>
            <a:r>
              <a:rPr lang="en-US" dirty="0" smtClean="0"/>
              <a:t>(other also is in reference</a:t>
            </a:r>
            <a:r>
              <a:rPr lang="en-US" baseline="0" dirty="0" smtClean="0"/>
              <a:t> to experimental measurements)</a:t>
            </a:r>
          </a:p>
          <a:p>
            <a:endParaRPr lang="en-US" baseline="0" dirty="0" smtClean="0"/>
          </a:p>
          <a:p>
            <a:r>
              <a:rPr lang="en-US" baseline="0" dirty="0" smtClean="0"/>
              <a:t>Strategy talks about portfolio a lot, such as portfolio management – but not so much in Plan</a:t>
            </a:r>
            <a:endParaRPr lang="en-US" dirty="0"/>
          </a:p>
        </p:txBody>
      </p:sp>
      <p:sp>
        <p:nvSpPr>
          <p:cNvPr id="4" name="Slide Number Placeholder 3"/>
          <p:cNvSpPr>
            <a:spLocks noGrp="1"/>
          </p:cNvSpPr>
          <p:nvPr>
            <p:ph type="sldNum" sz="quarter" idx="10"/>
          </p:nvPr>
        </p:nvSpPr>
        <p:spPr/>
        <p:txBody>
          <a:bodyPr/>
          <a:lstStyle/>
          <a:p>
            <a:fld id="{B732DBDB-569D-4D23-BD7C-073EA5DC607A}" type="slidenum">
              <a:rPr lang="en-US" smtClean="0">
                <a:solidFill>
                  <a:prstClr val="black"/>
                </a:solidFill>
              </a:rPr>
              <a:pPr/>
              <a:t>4</a:t>
            </a:fld>
            <a:endParaRPr 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250CEDD-53A4-48BC-B513-50D33BF0877A}"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38076362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b="0" dirty="0" smtClean="0">
                <a:solidFill>
                  <a:srgbClr val="000000"/>
                </a:solidFill>
                <a:ea typeface="Times New Roman" pitchFamily="18" charset="0"/>
                <a:cs typeface="Arial" pitchFamily="34" charset="0"/>
              </a:rPr>
              <a:t>Purpose: </a:t>
            </a:r>
            <a:r>
              <a:rPr lang="en-US" b="0" dirty="0" smtClean="0">
                <a:solidFill>
                  <a:srgbClr val="000000"/>
                </a:solidFill>
                <a:cs typeface="Arial" pitchFamily="34" charset="0"/>
              </a:rPr>
              <a:t>Identify, prioritize, and implement high-reward applications ideas with  committed partners</a:t>
            </a:r>
          </a:p>
          <a:p>
            <a:endParaRPr lang="en-US" i="1" dirty="0" smtClean="0">
              <a:solidFill>
                <a:srgbClr val="000000"/>
              </a:solidFill>
              <a:cs typeface="Arial" pitchFamily="34" charset="0"/>
            </a:endParaRPr>
          </a:p>
          <a:p>
            <a:r>
              <a:rPr lang="en-US" dirty="0">
                <a:latin typeface="+mn-lt"/>
              </a:rPr>
              <a:t>The Program developed a new, two-stage approach. The Program began using this in ROSES-11 for projects beginning in FY12.  New approach is a way to identify more high-reward projects. Initially, the Program will sponsor numerous short-term feasibility studies to test applications ideas and assess their potential value. Then, the Program will select a sub-set of successful studies to pursue in the long-term, with partner funding and commitment as key factors in the selection. This approach can generate numerous applications ideas and focus investments on those with high-reward potential.</a:t>
            </a:r>
          </a:p>
          <a:p>
            <a:endParaRPr lang="en-US" dirty="0">
              <a:latin typeface="+mn-lt"/>
            </a:endParaRPr>
          </a:p>
          <a:p>
            <a:r>
              <a:rPr lang="en-US" dirty="0" smtClean="0"/>
              <a:t>These solicitations will initially support feasibility studies of potential applications; NASA will select and continue support of a subset of these applications in subsequent projects to develop and transition the application fully. </a:t>
            </a:r>
          </a:p>
          <a:p>
            <a:r>
              <a:rPr lang="en-US" dirty="0" smtClean="0"/>
              <a:t> </a:t>
            </a:r>
          </a:p>
          <a:p>
            <a:r>
              <a:rPr lang="en-US" i="0" dirty="0" smtClean="0"/>
              <a:t>Initial awards are one-year in duration (Stage 1-Feasibility Study). Based on an evaluation at the end of year one, the grantee MAY be selected to continue work in years two through four (Stage 2-Decision Support Project). An assessment of Stage 1 results, partner commitment, and in-person presentations will be used to assess Stage 2 award continuations.</a:t>
            </a:r>
          </a:p>
          <a:p>
            <a:endParaRPr lang="en-US" i="0" dirty="0" smtClean="0">
              <a:solidFill>
                <a:srgbClr val="000000"/>
              </a:solidFill>
              <a:latin typeface="Arial" pitchFamily="34" charset="0"/>
            </a:endParaRPr>
          </a:p>
        </p:txBody>
      </p:sp>
      <p:sp>
        <p:nvSpPr>
          <p:cNvPr id="532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759" eaLnBrk="0" hangingPunct="0">
              <a:defRPr>
                <a:solidFill>
                  <a:schemeClr val="tx1"/>
                </a:solidFill>
                <a:latin typeface="Arial" pitchFamily="34" charset="0"/>
              </a:defRPr>
            </a:lvl1pPr>
            <a:lvl2pPr marL="742868" indent="-285718" defTabSz="931759" eaLnBrk="0" hangingPunct="0">
              <a:defRPr>
                <a:solidFill>
                  <a:schemeClr val="tx1"/>
                </a:solidFill>
                <a:latin typeface="Arial" pitchFamily="34" charset="0"/>
              </a:defRPr>
            </a:lvl2pPr>
            <a:lvl3pPr marL="1142874" indent="-228574" defTabSz="931759" eaLnBrk="0" hangingPunct="0">
              <a:defRPr>
                <a:solidFill>
                  <a:schemeClr val="tx1"/>
                </a:solidFill>
                <a:latin typeface="Arial" pitchFamily="34" charset="0"/>
              </a:defRPr>
            </a:lvl3pPr>
            <a:lvl4pPr marL="1600023" indent="-228574" defTabSz="931759" eaLnBrk="0" hangingPunct="0">
              <a:defRPr>
                <a:solidFill>
                  <a:schemeClr val="tx1"/>
                </a:solidFill>
                <a:latin typeface="Arial" pitchFamily="34" charset="0"/>
              </a:defRPr>
            </a:lvl4pPr>
            <a:lvl5pPr marL="2057174" indent="-228574" defTabSz="931759" eaLnBrk="0" hangingPunct="0">
              <a:defRPr>
                <a:solidFill>
                  <a:schemeClr val="tx1"/>
                </a:solidFill>
                <a:latin typeface="Arial" pitchFamily="34" charset="0"/>
              </a:defRPr>
            </a:lvl5pPr>
            <a:lvl6pPr marL="2514322" indent="-228574" defTabSz="931759" eaLnBrk="0" fontAlgn="base" hangingPunct="0">
              <a:spcBef>
                <a:spcPct val="0"/>
              </a:spcBef>
              <a:spcAft>
                <a:spcPct val="0"/>
              </a:spcAft>
              <a:defRPr>
                <a:solidFill>
                  <a:schemeClr val="tx1"/>
                </a:solidFill>
                <a:latin typeface="Arial" pitchFamily="34" charset="0"/>
              </a:defRPr>
            </a:lvl6pPr>
            <a:lvl7pPr marL="2971470" indent="-228574" defTabSz="931759" eaLnBrk="0" fontAlgn="base" hangingPunct="0">
              <a:spcBef>
                <a:spcPct val="0"/>
              </a:spcBef>
              <a:spcAft>
                <a:spcPct val="0"/>
              </a:spcAft>
              <a:defRPr>
                <a:solidFill>
                  <a:schemeClr val="tx1"/>
                </a:solidFill>
                <a:latin typeface="Arial" pitchFamily="34" charset="0"/>
              </a:defRPr>
            </a:lvl7pPr>
            <a:lvl8pPr marL="3428621" indent="-228574" defTabSz="931759" eaLnBrk="0" fontAlgn="base" hangingPunct="0">
              <a:spcBef>
                <a:spcPct val="0"/>
              </a:spcBef>
              <a:spcAft>
                <a:spcPct val="0"/>
              </a:spcAft>
              <a:defRPr>
                <a:solidFill>
                  <a:schemeClr val="tx1"/>
                </a:solidFill>
                <a:latin typeface="Arial" pitchFamily="34" charset="0"/>
              </a:defRPr>
            </a:lvl8pPr>
            <a:lvl9pPr marL="3885770" indent="-228574" defTabSz="931759" eaLnBrk="0" fontAlgn="base" hangingPunct="0">
              <a:spcBef>
                <a:spcPct val="0"/>
              </a:spcBef>
              <a:spcAft>
                <a:spcPct val="0"/>
              </a:spcAft>
              <a:defRPr>
                <a:solidFill>
                  <a:schemeClr val="tx1"/>
                </a:solidFill>
                <a:latin typeface="Arial" pitchFamily="34" charset="0"/>
              </a:defRPr>
            </a:lvl9pPr>
          </a:lstStyle>
          <a:p>
            <a:pPr eaLnBrk="1" hangingPunct="1"/>
            <a:fld id="{C18DC34A-C968-4730-8BDB-40BBB01C109A}" type="slidenum">
              <a:rPr lang="en-US" smtClean="0"/>
              <a:pPr eaLnBrk="1" hangingPunct="1"/>
              <a:t>7</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65887">
              <a:defRPr/>
            </a:pPr>
            <a:r>
              <a:rPr lang="en-US" dirty="0" smtClean="0">
                <a:solidFill>
                  <a:prstClr val="black">
                    <a:lumMod val="75000"/>
                  </a:prstClr>
                </a:solidFill>
                <a:latin typeface="+mn-lt"/>
              </a:rPr>
              <a:t>SERVIR,</a:t>
            </a:r>
            <a:r>
              <a:rPr lang="en-US" baseline="0" dirty="0" smtClean="0">
                <a:solidFill>
                  <a:prstClr val="black">
                    <a:lumMod val="75000"/>
                  </a:prstClr>
                </a:solidFill>
                <a:latin typeface="+mn-lt"/>
              </a:rPr>
              <a:t> Spanish for “to serve”, is a </a:t>
            </a:r>
            <a:r>
              <a:rPr lang="en-US" dirty="0" smtClean="0">
                <a:solidFill>
                  <a:prstClr val="black">
                    <a:lumMod val="75000"/>
                  </a:prstClr>
                </a:solidFill>
                <a:latin typeface="+mn-lt"/>
              </a:rPr>
              <a:t>NASA-USAID </a:t>
            </a:r>
            <a:r>
              <a:rPr lang="en-US" u="sng" dirty="0" smtClean="0">
                <a:solidFill>
                  <a:prstClr val="black">
                    <a:lumMod val="75000"/>
                  </a:prstClr>
                </a:solidFill>
                <a:latin typeface="+mn-lt"/>
              </a:rPr>
              <a:t>partnership</a:t>
            </a:r>
            <a:r>
              <a:rPr lang="en-US" dirty="0" smtClean="0">
                <a:solidFill>
                  <a:prstClr val="black">
                    <a:lumMod val="75000"/>
                  </a:prstClr>
                </a:solidFill>
                <a:latin typeface="+mn-lt"/>
              </a:rPr>
              <a:t> to improve environmental management and resilience to climate change by strengthening the capacity of governments and other key stakeholders to integrate earth observation information and geospatial technologies into development decision-making. </a:t>
            </a:r>
          </a:p>
          <a:p>
            <a:pPr defTabSz="465887">
              <a:defRPr/>
            </a:pPr>
            <a:endParaRPr lang="en-US" dirty="0" smtClean="0">
              <a:solidFill>
                <a:prstClr val="black">
                  <a:lumMod val="75000"/>
                </a:prstClr>
              </a:solidFill>
              <a:latin typeface="+mn-lt"/>
            </a:endParaRPr>
          </a:p>
          <a:p>
            <a:pPr defTabSz="465887">
              <a:defRPr/>
            </a:pPr>
            <a:r>
              <a:rPr lang="en-US" dirty="0" smtClean="0">
                <a:solidFill>
                  <a:prstClr val="black">
                    <a:lumMod val="75000"/>
                  </a:prstClr>
                </a:solidFill>
                <a:latin typeface="+mn-lt"/>
              </a:rPr>
              <a:t>The SERVIR network</a:t>
            </a:r>
            <a:r>
              <a:rPr lang="en-US" baseline="0" dirty="0" smtClean="0">
                <a:solidFill>
                  <a:prstClr val="black">
                    <a:lumMod val="75000"/>
                  </a:prstClr>
                </a:solidFill>
                <a:latin typeface="+mn-lt"/>
              </a:rPr>
              <a:t> includes the Coordination Office at NASA Marshall Spaceflight Center, and 3 hubs in:</a:t>
            </a:r>
          </a:p>
          <a:p>
            <a:pPr defTabSz="465887">
              <a:buFont typeface="Arial"/>
              <a:buChar char="•"/>
              <a:defRPr/>
            </a:pPr>
            <a:r>
              <a:rPr lang="en-US" baseline="0" dirty="0" smtClean="0">
                <a:solidFill>
                  <a:prstClr val="black">
                    <a:lumMod val="75000"/>
                  </a:prstClr>
                </a:solidFill>
                <a:latin typeface="+mn-lt"/>
              </a:rPr>
              <a:t>  East Africa, hosted by the Regional Center for Mapping of Resources for Development (RCMRD) in Nairobi, Kenya</a:t>
            </a:r>
          </a:p>
          <a:p>
            <a:pPr defTabSz="465887">
              <a:buFont typeface="Arial"/>
              <a:buChar char="•"/>
              <a:defRPr/>
            </a:pPr>
            <a:r>
              <a:rPr lang="en-US" baseline="0" dirty="0" smtClean="0">
                <a:solidFill>
                  <a:prstClr val="black">
                    <a:lumMod val="75000"/>
                  </a:prstClr>
                </a:solidFill>
                <a:latin typeface="+mn-lt"/>
              </a:rPr>
              <a:t>  Hindu-Kush Himalaya, hosted by the International Centre for Integrated Mountain Development (ICIMOD) in Kathmandu, Nepal, and </a:t>
            </a:r>
          </a:p>
          <a:p>
            <a:pPr defTabSz="465887">
              <a:buFont typeface="Arial"/>
              <a:buChar char="•"/>
              <a:defRPr/>
            </a:pPr>
            <a:r>
              <a:rPr lang="en-US" baseline="0" dirty="0" smtClean="0">
                <a:solidFill>
                  <a:prstClr val="black">
                    <a:lumMod val="75000"/>
                  </a:prstClr>
                </a:solidFill>
                <a:latin typeface="+mn-lt"/>
              </a:rPr>
              <a:t>  Mesoamerica, hosted by the Water Center for the Humid Tropics of Latin America and thee Caribbean (CATHALAC) in City of Knowledge, Panama. This hub is “graduated” and is no longer receiving direct SERVIR funding, although we have 3 new SERVIR Applied Science Team projects in the region.</a:t>
            </a:r>
            <a:endParaRPr lang="en-US" dirty="0" smtClean="0">
              <a:solidFill>
                <a:prstClr val="black">
                  <a:lumMod val="75000"/>
                </a:prstClr>
              </a:solidFill>
              <a:latin typeface="+mn-lt"/>
            </a:endParaRPr>
          </a:p>
          <a:p>
            <a:pPr defTabSz="465887">
              <a:defRPr/>
            </a:pPr>
            <a:endParaRPr lang="en-US" dirty="0" smtClean="0">
              <a:solidFill>
                <a:prstClr val="black">
                  <a:lumMod val="75000"/>
                </a:prstClr>
              </a:solidFill>
              <a:latin typeface="+mn-lt"/>
            </a:endParaRPr>
          </a:p>
          <a:p>
            <a:pPr defTabSz="465887">
              <a:defRPr/>
            </a:pPr>
            <a:r>
              <a:rPr lang="en-US" dirty="0" smtClean="0">
                <a:solidFill>
                  <a:prstClr val="black">
                    <a:lumMod val="75000"/>
                  </a:prstClr>
                </a:solidFill>
                <a:latin typeface="+mn-lt"/>
              </a:rPr>
              <a:t>SERVIR</a:t>
            </a:r>
            <a:r>
              <a:rPr lang="en-US" baseline="0" dirty="0" smtClean="0">
                <a:solidFill>
                  <a:prstClr val="black">
                    <a:lumMod val="75000"/>
                  </a:prstClr>
                </a:solidFill>
                <a:latin typeface="+mn-lt"/>
              </a:rPr>
              <a:t> activities include:</a:t>
            </a:r>
          </a:p>
          <a:p>
            <a:pPr marL="349415" indent="-237797">
              <a:spcAft>
                <a:spcPts val="611"/>
              </a:spcAft>
              <a:buFont typeface="Arial" pitchFamily="34" charset="0"/>
              <a:buChar char="•"/>
            </a:pPr>
            <a:r>
              <a:rPr lang="en-US" dirty="0" smtClean="0"/>
              <a:t>Capacity Building of Regional Institutions, Stakeholders, and Young Professionals</a:t>
            </a:r>
          </a:p>
          <a:p>
            <a:pPr marL="349415" indent="-237797">
              <a:spcAft>
                <a:spcPts val="611"/>
              </a:spcAft>
              <a:buFont typeface="Arial" pitchFamily="34" charset="0"/>
              <a:buChar char="•"/>
            </a:pPr>
            <a:r>
              <a:rPr lang="en-US" dirty="0" smtClean="0"/>
              <a:t>Improved Access to Data, Models, Online Maps, Visualizations</a:t>
            </a:r>
          </a:p>
          <a:p>
            <a:pPr marL="349415" indent="-237797">
              <a:spcAft>
                <a:spcPts val="611"/>
              </a:spcAft>
              <a:buFont typeface="Arial" pitchFamily="34" charset="0"/>
              <a:buChar char="•"/>
            </a:pPr>
            <a:r>
              <a:rPr lang="en-US" dirty="0" smtClean="0"/>
              <a:t>Development of Decision Support Tools and Services</a:t>
            </a:r>
          </a:p>
          <a:p>
            <a:pPr marL="349415" indent="-237797">
              <a:spcAft>
                <a:spcPts val="611"/>
              </a:spcAft>
              <a:buFont typeface="Arial" pitchFamily="34" charset="0"/>
              <a:buChar char="•"/>
            </a:pPr>
            <a:r>
              <a:rPr lang="en-US" dirty="0" smtClean="0"/>
              <a:t>Strengthening Partnerships and Fostering Collaboration Across the SERVIR Network</a:t>
            </a:r>
          </a:p>
          <a:p>
            <a:pPr defTabSz="465887">
              <a:defRPr/>
            </a:pPr>
            <a:endParaRPr lang="en-US" dirty="0" smtClean="0">
              <a:solidFill>
                <a:prstClr val="black">
                  <a:lumMod val="75000"/>
                </a:prstClr>
              </a:solidFill>
              <a:latin typeface="+mn-lt"/>
            </a:endParaRPr>
          </a:p>
          <a:p>
            <a:pPr eaLnBrk="1" hangingPunct="1"/>
            <a:r>
              <a:rPr lang="en-US" dirty="0" smtClean="0"/>
              <a:t>SERVIR Applied Science Team</a:t>
            </a:r>
            <a:r>
              <a:rPr lang="en-US" baseline="0" dirty="0" smtClean="0"/>
              <a:t> – In ROSES-2011; team started in 2012.</a:t>
            </a:r>
          </a:p>
          <a:p>
            <a:pPr eaLnBrk="1" hangingPunct="1"/>
            <a:r>
              <a:rPr lang="en-US" dirty="0" smtClean="0"/>
              <a:t>SERVIR AST has 11 core members: the PIs of selected proposals, with selected project Co-I’s and collaborators serving as part of the extended team during the course of their funded projects. </a:t>
            </a:r>
            <a:endParaRPr lang="en-US" sz="1200" dirty="0" smtClean="0">
              <a:solidFill>
                <a:schemeClr val="tx1">
                  <a:lumMod val="75000"/>
                </a:schemeClr>
              </a:solidFill>
            </a:endParaRPr>
          </a:p>
          <a:p>
            <a:pPr marL="0" marR="0" indent="0" algn="l" defTabSz="914400" rtl="0" eaLnBrk="0" fontAlgn="auto" latinLnBrk="0" hangingPunct="0">
              <a:lnSpc>
                <a:spcPts val="2548"/>
              </a:lnSpc>
              <a:spcBef>
                <a:spcPts val="0"/>
              </a:spcBef>
              <a:spcAft>
                <a:spcPts val="0"/>
              </a:spcAft>
              <a:buClrTx/>
              <a:buSzTx/>
              <a:buFont typeface="Arial" charset="0"/>
              <a:buNone/>
              <a:tabLst/>
              <a:defRPr/>
            </a:pPr>
            <a:endParaRPr lang="en-US" sz="1200" dirty="0" smtClean="0">
              <a:solidFill>
                <a:schemeClr val="tx1">
                  <a:lumMod val="75000"/>
                </a:schemeClr>
              </a:solidFill>
            </a:endParaRPr>
          </a:p>
          <a:p>
            <a:pPr marL="0" marR="0" indent="0" algn="l" defTabSz="914400" rtl="0" eaLnBrk="0" fontAlgn="auto" latinLnBrk="0" hangingPunct="0">
              <a:lnSpc>
                <a:spcPts val="2548"/>
              </a:lnSpc>
              <a:spcBef>
                <a:spcPts val="0"/>
              </a:spcBef>
              <a:spcAft>
                <a:spcPts val="0"/>
              </a:spcAft>
              <a:buClrTx/>
              <a:buSzTx/>
              <a:buFont typeface="Arial" charset="0"/>
              <a:buNone/>
              <a:tabLst/>
              <a:defRPr/>
            </a:pPr>
            <a:r>
              <a:rPr lang="en-US" sz="1200" dirty="0" smtClean="0">
                <a:solidFill>
                  <a:schemeClr val="tx1">
                    <a:lumMod val="75000"/>
                  </a:schemeClr>
                </a:solidFill>
              </a:rPr>
              <a:t>Images in upper </a:t>
            </a:r>
            <a:r>
              <a:rPr lang="en-US" sz="1200" baseline="0" dirty="0" smtClean="0">
                <a:solidFill>
                  <a:schemeClr val="tx1">
                    <a:lumMod val="75000"/>
                  </a:schemeClr>
                </a:solidFill>
              </a:rPr>
              <a:t>right:</a:t>
            </a:r>
          </a:p>
          <a:p>
            <a:pPr marL="0" marR="0" indent="0" algn="l" defTabSz="914400" rtl="0" eaLnBrk="0" fontAlgn="auto" latinLnBrk="0" hangingPunct="0">
              <a:lnSpc>
                <a:spcPts val="2548"/>
              </a:lnSpc>
              <a:spcBef>
                <a:spcPts val="0"/>
              </a:spcBef>
              <a:spcAft>
                <a:spcPts val="0"/>
              </a:spcAft>
              <a:buClrTx/>
              <a:buSzTx/>
              <a:buFont typeface="Arial" charset="0"/>
              <a:buNone/>
              <a:tabLst/>
              <a:defRPr/>
            </a:pPr>
            <a:r>
              <a:rPr lang="en-US" sz="1200" dirty="0" smtClean="0">
                <a:solidFill>
                  <a:schemeClr val="tx1">
                    <a:lumMod val="75000"/>
                  </a:schemeClr>
                </a:solidFill>
              </a:rPr>
              <a:t>Left:</a:t>
            </a:r>
            <a:r>
              <a:rPr lang="en-US" sz="1200" baseline="0" dirty="0" smtClean="0">
                <a:solidFill>
                  <a:schemeClr val="tx1">
                    <a:lumMod val="75000"/>
                  </a:schemeClr>
                </a:solidFill>
              </a:rPr>
              <a:t> </a:t>
            </a:r>
            <a:r>
              <a:rPr lang="en-US" sz="1200" dirty="0" smtClean="0">
                <a:solidFill>
                  <a:schemeClr val="tx1">
                    <a:lumMod val="75000"/>
                  </a:schemeClr>
                </a:solidFill>
              </a:rPr>
              <a:t>Risk maps of Rift Valley Fever </a:t>
            </a:r>
            <a:r>
              <a:rPr lang="en-US" baseline="0" dirty="0" smtClean="0"/>
              <a:t>by combining land surface and weather information. </a:t>
            </a:r>
            <a:endParaRPr lang="en-US" sz="1200" dirty="0" smtClean="0">
              <a:solidFill>
                <a:schemeClr val="tx1">
                  <a:lumMod val="75000"/>
                </a:schemeClr>
              </a:solidFill>
            </a:endParaRPr>
          </a:p>
          <a:p>
            <a:pPr lvl="0">
              <a:spcBef>
                <a:spcPct val="20000"/>
              </a:spcBef>
            </a:pPr>
            <a:r>
              <a:rPr lang="en-US" sz="1200" dirty="0" smtClean="0">
                <a:solidFill>
                  <a:schemeClr val="tx1">
                    <a:lumMod val="75000"/>
                  </a:schemeClr>
                </a:solidFill>
              </a:rPr>
              <a:t>Top: </a:t>
            </a:r>
            <a:r>
              <a:rPr lang="en-US" sz="1200" dirty="0" smtClean="0">
                <a:latin typeface="Calibri" pitchFamily="34" charset="0"/>
              </a:rPr>
              <a:t>Rainfall accumulation for the island of Hispaniola from 30 July to 5 August 2011 using NASA TRMM data;</a:t>
            </a:r>
            <a:r>
              <a:rPr lang="en-US" sz="1200" baseline="0" dirty="0" smtClean="0">
                <a:latin typeface="Calibri" pitchFamily="34" charset="0"/>
              </a:rPr>
              <a:t> Tropical Storm Emily</a:t>
            </a:r>
          </a:p>
          <a:p>
            <a:pPr lvl="0">
              <a:spcBef>
                <a:spcPct val="20000"/>
              </a:spcBef>
            </a:pPr>
            <a:r>
              <a:rPr lang="en-US" sz="1200" baseline="0" dirty="0" smtClean="0">
                <a:latin typeface="Calibri" pitchFamily="34" charset="0"/>
              </a:rPr>
              <a:t>Right: </a:t>
            </a:r>
            <a:r>
              <a:rPr lang="en-US" dirty="0" smtClean="0">
                <a:solidFill>
                  <a:srgbClr val="000000"/>
                </a:solidFill>
                <a:ea typeface="ＭＳ Ｐゴシック" charset="-128"/>
              </a:rPr>
              <a:t>Maps of El Salvador in October 2011, major rains (1.5m) increased risk of landslides,</a:t>
            </a:r>
            <a:r>
              <a:rPr lang="en-US" baseline="0" dirty="0" smtClean="0">
                <a:solidFill>
                  <a:srgbClr val="000000"/>
                </a:solidFill>
                <a:ea typeface="ＭＳ Ｐゴシック" charset="-128"/>
              </a:rPr>
              <a:t> floods. Landsat, ASTER, EO-1, </a:t>
            </a:r>
            <a:r>
              <a:rPr lang="en-US" sz="1200" dirty="0" smtClean="0">
                <a:solidFill>
                  <a:schemeClr val="tx1"/>
                </a:solidFill>
                <a:ea typeface="ＭＳ Ｐゴシック" charset="-128"/>
              </a:rPr>
              <a:t>Quickbird-2.</a:t>
            </a:r>
          </a:p>
          <a:p>
            <a:pPr lvl="0">
              <a:spcBef>
                <a:spcPct val="20000"/>
              </a:spcBef>
            </a:pPr>
            <a:r>
              <a:rPr lang="en-US" sz="1200" dirty="0" smtClean="0">
                <a:solidFill>
                  <a:schemeClr val="tx1"/>
                </a:solidFill>
                <a:ea typeface="ＭＳ Ｐゴシック" charset="-128"/>
              </a:rPr>
              <a:t>Bottom:</a:t>
            </a:r>
            <a:r>
              <a:rPr lang="en-US" sz="1200" baseline="0" dirty="0" smtClean="0">
                <a:solidFill>
                  <a:schemeClr val="tx1"/>
                </a:solidFill>
                <a:ea typeface="ＭＳ Ｐゴシック" charset="-128"/>
              </a:rPr>
              <a:t> Training at SERVIR-Africa at RCMRD</a:t>
            </a:r>
            <a:endParaRPr lang="en-US" dirty="0" smtClean="0">
              <a:solidFill>
                <a:srgbClr val="000000"/>
              </a:solidFill>
              <a:ea typeface="ＭＳ Ｐゴシック" charset="-128"/>
            </a:endParaRPr>
          </a:p>
          <a:p>
            <a:pPr marL="0" marR="0" indent="0" algn="l" defTabSz="914400" rtl="0" eaLnBrk="0" fontAlgn="auto" latinLnBrk="0" hangingPunct="0">
              <a:lnSpc>
                <a:spcPts val="2548"/>
              </a:lnSpc>
              <a:spcBef>
                <a:spcPts val="0"/>
              </a:spcBef>
              <a:spcAft>
                <a:spcPts val="0"/>
              </a:spcAft>
              <a:buClrTx/>
              <a:buSzTx/>
              <a:buFont typeface="Arial" charset="0"/>
              <a:buNone/>
              <a:tabLst/>
              <a:defRPr/>
            </a:pPr>
            <a:endParaRPr lang="en-US" sz="1200" dirty="0" smtClean="0">
              <a:solidFill>
                <a:schemeClr val="tx1">
                  <a:lumMod val="75000"/>
                </a:schemeClr>
              </a:solidFill>
            </a:endParaRPr>
          </a:p>
        </p:txBody>
      </p:sp>
      <p:sp>
        <p:nvSpPr>
          <p:cNvPr id="532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11" eaLnBrk="0" hangingPunct="0">
              <a:defRPr>
                <a:solidFill>
                  <a:schemeClr val="tx1"/>
                </a:solidFill>
                <a:latin typeface="Arial" pitchFamily="34" charset="0"/>
              </a:defRPr>
            </a:lvl1pPr>
            <a:lvl2pPr marL="742909" indent="-285734" defTabSz="931811" eaLnBrk="0" hangingPunct="0">
              <a:defRPr>
                <a:solidFill>
                  <a:schemeClr val="tx1"/>
                </a:solidFill>
                <a:latin typeface="Arial" pitchFamily="34" charset="0"/>
              </a:defRPr>
            </a:lvl2pPr>
            <a:lvl3pPr marL="1142937" indent="-228587" defTabSz="931811" eaLnBrk="0" hangingPunct="0">
              <a:defRPr>
                <a:solidFill>
                  <a:schemeClr val="tx1"/>
                </a:solidFill>
                <a:latin typeface="Arial" pitchFamily="34" charset="0"/>
              </a:defRPr>
            </a:lvl3pPr>
            <a:lvl4pPr marL="1600111" indent="-228587" defTabSz="931811" eaLnBrk="0" hangingPunct="0">
              <a:defRPr>
                <a:solidFill>
                  <a:schemeClr val="tx1"/>
                </a:solidFill>
                <a:latin typeface="Arial" pitchFamily="34" charset="0"/>
              </a:defRPr>
            </a:lvl4pPr>
            <a:lvl5pPr marL="2057287" indent="-228587" defTabSz="931811" eaLnBrk="0" hangingPunct="0">
              <a:defRPr>
                <a:solidFill>
                  <a:schemeClr val="tx1"/>
                </a:solidFill>
                <a:latin typeface="Arial" pitchFamily="34" charset="0"/>
              </a:defRPr>
            </a:lvl5pPr>
            <a:lvl6pPr marL="2514461" indent="-228587" defTabSz="931811" eaLnBrk="0" fontAlgn="base" hangingPunct="0">
              <a:spcBef>
                <a:spcPct val="0"/>
              </a:spcBef>
              <a:spcAft>
                <a:spcPct val="0"/>
              </a:spcAft>
              <a:defRPr>
                <a:solidFill>
                  <a:schemeClr val="tx1"/>
                </a:solidFill>
                <a:latin typeface="Arial" pitchFamily="34" charset="0"/>
              </a:defRPr>
            </a:lvl6pPr>
            <a:lvl7pPr marL="2971635" indent="-228587" defTabSz="931811" eaLnBrk="0" fontAlgn="base" hangingPunct="0">
              <a:spcBef>
                <a:spcPct val="0"/>
              </a:spcBef>
              <a:spcAft>
                <a:spcPct val="0"/>
              </a:spcAft>
              <a:defRPr>
                <a:solidFill>
                  <a:schemeClr val="tx1"/>
                </a:solidFill>
                <a:latin typeface="Arial" pitchFamily="34" charset="0"/>
              </a:defRPr>
            </a:lvl7pPr>
            <a:lvl8pPr marL="3428811" indent="-228587" defTabSz="931811" eaLnBrk="0" fontAlgn="base" hangingPunct="0">
              <a:spcBef>
                <a:spcPct val="0"/>
              </a:spcBef>
              <a:spcAft>
                <a:spcPct val="0"/>
              </a:spcAft>
              <a:defRPr>
                <a:solidFill>
                  <a:schemeClr val="tx1"/>
                </a:solidFill>
                <a:latin typeface="Arial" pitchFamily="34" charset="0"/>
              </a:defRPr>
            </a:lvl8pPr>
            <a:lvl9pPr marL="3885985" indent="-228587" defTabSz="931811" eaLnBrk="0" fontAlgn="base" hangingPunct="0">
              <a:spcBef>
                <a:spcPct val="0"/>
              </a:spcBef>
              <a:spcAft>
                <a:spcPct val="0"/>
              </a:spcAft>
              <a:defRPr>
                <a:solidFill>
                  <a:schemeClr val="tx1"/>
                </a:solidFill>
                <a:latin typeface="Arial" pitchFamily="34" charset="0"/>
              </a:defRPr>
            </a:lvl9pPr>
          </a:lstStyle>
          <a:p>
            <a:pPr eaLnBrk="1" hangingPunct="1"/>
            <a:fld id="{C18DC34A-C968-4730-8BDB-40BBB01C109A}" type="slidenum">
              <a:rPr lang="en-US" smtClean="0">
                <a:solidFill>
                  <a:prstClr val="black"/>
                </a:solidFill>
              </a:rPr>
              <a:pPr eaLnBrk="1" hangingPunct="1"/>
              <a:t>8</a:t>
            </a:fld>
            <a:endParaRPr lang="en-US" smtClean="0">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dirty="0">
                <a:latin typeface="+mn-lt"/>
              </a:rPr>
              <a:t>1. Health workshop at the CDC in Atlanta GA  Jan 7-8 2014</a:t>
            </a:r>
            <a:br>
              <a:rPr lang="en-US" dirty="0">
                <a:latin typeface="+mn-lt"/>
              </a:rPr>
            </a:br>
            <a:r>
              <a:rPr lang="en-US" dirty="0">
                <a:latin typeface="+mn-lt"/>
              </a:rPr>
              <a:t>2. AMS short course at AMS 2014 in Atlanta GA  Feb 2-6 2014</a:t>
            </a:r>
            <a:br>
              <a:rPr lang="en-US" dirty="0">
                <a:latin typeface="+mn-lt"/>
              </a:rPr>
            </a:br>
            <a:r>
              <a:rPr lang="en-US" dirty="0">
                <a:latin typeface="+mn-lt"/>
              </a:rPr>
              <a:t>3. 3rd SMAP Applications Workshop in Boulder CO  First week in April (dates TBD).  This event will be hosted (or cohosted) between </a:t>
            </a:r>
            <a:r>
              <a:rPr lang="en-US" dirty="0" err="1">
                <a:latin typeface="+mn-lt"/>
              </a:rPr>
              <a:t>Exelis</a:t>
            </a:r>
            <a:r>
              <a:rPr lang="en-US" dirty="0">
                <a:latin typeface="+mn-lt"/>
              </a:rPr>
              <a:t> and NSIDC.  </a:t>
            </a:r>
            <a:endParaRPr lang="en-US" dirty="0"/>
          </a:p>
        </p:txBody>
      </p:sp>
      <p:sp>
        <p:nvSpPr>
          <p:cNvPr id="4" name="Slide Number Placeholder 3"/>
          <p:cNvSpPr>
            <a:spLocks noGrp="1"/>
          </p:cNvSpPr>
          <p:nvPr>
            <p:ph type="sldNum" sz="quarter" idx="10"/>
          </p:nvPr>
        </p:nvSpPr>
        <p:spPr/>
        <p:txBody>
          <a:bodyPr/>
          <a:lstStyle/>
          <a:p>
            <a:pPr>
              <a:defRPr/>
            </a:pPr>
            <a:fld id="{DEC12B38-75D7-4C6C-A197-610210A3FC72}" type="slidenum">
              <a:rPr lang="en-US" altLang="zh-CN" smtClean="0">
                <a:solidFill>
                  <a:prstClr val="black"/>
                </a:solidFill>
              </a:rPr>
              <a:pPr>
                <a:defRPr/>
              </a:pPr>
              <a:t>9</a:t>
            </a:fld>
            <a:endParaRPr lang="en-US" altLang="zh-CN">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dirty="0">
                <a:latin typeface="+mn-lt"/>
              </a:rPr>
              <a:t>As part of the plan, </a:t>
            </a:r>
            <a:r>
              <a:rPr lang="en-US" i="1" dirty="0">
                <a:latin typeface="+mn-lt"/>
              </a:rPr>
              <a:t>SMAP </a:t>
            </a:r>
            <a:r>
              <a:rPr lang="en-US" dirty="0">
                <a:latin typeface="+mn-lt"/>
              </a:rPr>
              <a:t>has an Early Adopters program for organizations that have clearly defined needs for </a:t>
            </a:r>
            <a:r>
              <a:rPr lang="en-US" i="1" dirty="0">
                <a:latin typeface="+mn-lt"/>
              </a:rPr>
              <a:t>SMAP</a:t>
            </a:r>
            <a:r>
              <a:rPr lang="en-US" dirty="0">
                <a:latin typeface="+mn-lt"/>
              </a:rPr>
              <a:t>-like data products and will evaluate and demonstrate the utility of </a:t>
            </a:r>
            <a:r>
              <a:rPr lang="en-US" i="1" dirty="0">
                <a:latin typeface="+mn-lt"/>
              </a:rPr>
              <a:t>SMAP </a:t>
            </a:r>
            <a:r>
              <a:rPr lang="en-US" dirty="0">
                <a:latin typeface="+mn-lt"/>
              </a:rPr>
              <a:t>data for their particular system or model.  EAs are given access to the SMAP simulated data (e.g., reformatted SMOS products) as well as </a:t>
            </a:r>
            <a:r>
              <a:rPr lang="en-US" dirty="0" err="1">
                <a:latin typeface="+mn-lt"/>
              </a:rPr>
              <a:t>cal</a:t>
            </a:r>
            <a:r>
              <a:rPr lang="en-US" dirty="0">
                <a:latin typeface="+mn-lt"/>
              </a:rPr>
              <a:t>/</a:t>
            </a:r>
            <a:r>
              <a:rPr lang="en-US" dirty="0" err="1">
                <a:latin typeface="+mn-lt"/>
              </a:rPr>
              <a:t>val</a:t>
            </a:r>
            <a:r>
              <a:rPr lang="en-US" dirty="0">
                <a:latin typeface="+mn-lt"/>
              </a:rPr>
              <a:t> data from all field campaigns.  </a:t>
            </a:r>
          </a:p>
          <a:p>
            <a:endParaRPr lang="en-US" dirty="0">
              <a:latin typeface="+mn-lt"/>
            </a:endParaRPr>
          </a:p>
          <a:p>
            <a:pPr defTabSz="931774" fontAlgn="auto">
              <a:spcBef>
                <a:spcPts val="0"/>
              </a:spcBef>
              <a:spcAft>
                <a:spcPts val="0"/>
              </a:spcAft>
              <a:defRPr/>
            </a:pPr>
            <a:r>
              <a:rPr lang="en-US" i="1" dirty="0">
                <a:latin typeface="+mn-lt"/>
              </a:rPr>
              <a:t>SMAP </a:t>
            </a:r>
            <a:r>
              <a:rPr lang="en-US" dirty="0">
                <a:latin typeface="+mn-lt"/>
              </a:rPr>
              <a:t>created an Early Adopters program for organizations that have clearly defined uses for </a:t>
            </a:r>
            <a:r>
              <a:rPr lang="en-US" i="1" dirty="0">
                <a:latin typeface="+mn-lt"/>
              </a:rPr>
              <a:t>SMAP</a:t>
            </a:r>
            <a:r>
              <a:rPr lang="en-US" dirty="0">
                <a:latin typeface="+mn-lt"/>
              </a:rPr>
              <a:t>-like data products. Early Adopters receive simulated </a:t>
            </a:r>
            <a:r>
              <a:rPr lang="en-US" i="1" dirty="0">
                <a:latin typeface="+mn-lt"/>
              </a:rPr>
              <a:t>SMAP </a:t>
            </a:r>
            <a:r>
              <a:rPr lang="en-US" dirty="0">
                <a:latin typeface="+mn-lt"/>
              </a:rPr>
              <a:t>data products to evaluate and demonstrate the utility of </a:t>
            </a:r>
            <a:r>
              <a:rPr lang="en-US" i="1" dirty="0">
                <a:latin typeface="+mn-lt"/>
              </a:rPr>
              <a:t>SMAP </a:t>
            </a:r>
            <a:r>
              <a:rPr lang="en-US" dirty="0">
                <a:latin typeface="+mn-lt"/>
              </a:rPr>
              <a:t>for their particular decision-making activities. Using their own resources, Early Adopters provide feedback on data products to increase SMAP’s application value and streamline uses of </a:t>
            </a:r>
            <a:r>
              <a:rPr lang="en-US" i="1" dirty="0">
                <a:latin typeface="+mn-lt"/>
              </a:rPr>
              <a:t>SMAP</a:t>
            </a:r>
            <a:r>
              <a:rPr lang="en-US" dirty="0">
                <a:latin typeface="+mn-lt"/>
              </a:rPr>
              <a:t> data soon after launch. </a:t>
            </a:r>
            <a:r>
              <a:rPr lang="en-US" i="1" dirty="0">
                <a:latin typeface="+mn-lt"/>
              </a:rPr>
              <a:t>SMAP</a:t>
            </a:r>
            <a:r>
              <a:rPr lang="en-US" dirty="0">
                <a:latin typeface="+mn-lt"/>
              </a:rPr>
              <a:t> selected seven organizations in 2011 as the inaugural Early Adopters.  Eleven organizations joined in 2012, and 2 more to date in 2013.  Early Adopters include organizations like USGS, Willis-Global Analytics, ECMWF, Environment Canada, and the U.S. Department of Agriculture’s Foreign Agricultural Service. </a:t>
            </a:r>
          </a:p>
          <a:p>
            <a:endParaRPr lang="en-US" dirty="0">
              <a:latin typeface="+mn-lt"/>
            </a:endParaRPr>
          </a:p>
          <a:p>
            <a:r>
              <a:rPr lang="en-US" dirty="0">
                <a:latin typeface="+mn-lt"/>
              </a:rPr>
              <a:t>ICESat-2 will use Early Adopters also.</a:t>
            </a:r>
            <a:endParaRPr lang="en-US" dirty="0"/>
          </a:p>
        </p:txBody>
      </p:sp>
      <p:sp>
        <p:nvSpPr>
          <p:cNvPr id="4" name="Slide Number Placeholder 3"/>
          <p:cNvSpPr>
            <a:spLocks noGrp="1"/>
          </p:cNvSpPr>
          <p:nvPr>
            <p:ph type="sldNum" sz="quarter" idx="10"/>
          </p:nvPr>
        </p:nvSpPr>
        <p:spPr/>
        <p:txBody>
          <a:bodyPr/>
          <a:lstStyle/>
          <a:p>
            <a:fld id="{F83E8175-AC9D-46EC-A266-8A6D63F3D0CD}"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33106899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solidFill>
                <a:srgbClr val="000000"/>
              </a:solidFill>
            </a:endParaRPr>
          </a:p>
        </p:txBody>
      </p:sp>
      <p:sp>
        <p:nvSpPr>
          <p:cNvPr id="491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11" eaLnBrk="0" hangingPunct="0">
              <a:defRPr>
                <a:solidFill>
                  <a:schemeClr val="tx1"/>
                </a:solidFill>
                <a:latin typeface="Arial" charset="0"/>
              </a:defRPr>
            </a:lvl1pPr>
            <a:lvl2pPr marL="742909" indent="-285734" defTabSz="931811" eaLnBrk="0" hangingPunct="0">
              <a:defRPr>
                <a:solidFill>
                  <a:schemeClr val="tx1"/>
                </a:solidFill>
                <a:latin typeface="Arial" charset="0"/>
              </a:defRPr>
            </a:lvl2pPr>
            <a:lvl3pPr marL="1142937" indent="-228587" defTabSz="931811" eaLnBrk="0" hangingPunct="0">
              <a:defRPr>
                <a:solidFill>
                  <a:schemeClr val="tx1"/>
                </a:solidFill>
                <a:latin typeface="Arial" charset="0"/>
              </a:defRPr>
            </a:lvl3pPr>
            <a:lvl4pPr marL="1600111" indent="-228587" defTabSz="931811" eaLnBrk="0" hangingPunct="0">
              <a:defRPr>
                <a:solidFill>
                  <a:schemeClr val="tx1"/>
                </a:solidFill>
                <a:latin typeface="Arial" charset="0"/>
              </a:defRPr>
            </a:lvl4pPr>
            <a:lvl5pPr marL="2057287" indent="-228587" defTabSz="931811" eaLnBrk="0" hangingPunct="0">
              <a:defRPr>
                <a:solidFill>
                  <a:schemeClr val="tx1"/>
                </a:solidFill>
                <a:latin typeface="Arial" charset="0"/>
              </a:defRPr>
            </a:lvl5pPr>
            <a:lvl6pPr marL="2514461" indent="-228587" defTabSz="931811" eaLnBrk="0" fontAlgn="base" hangingPunct="0">
              <a:spcBef>
                <a:spcPct val="0"/>
              </a:spcBef>
              <a:spcAft>
                <a:spcPct val="0"/>
              </a:spcAft>
              <a:defRPr>
                <a:solidFill>
                  <a:schemeClr val="tx1"/>
                </a:solidFill>
                <a:latin typeface="Arial" charset="0"/>
              </a:defRPr>
            </a:lvl6pPr>
            <a:lvl7pPr marL="2971635" indent="-228587" defTabSz="931811" eaLnBrk="0" fontAlgn="base" hangingPunct="0">
              <a:spcBef>
                <a:spcPct val="0"/>
              </a:spcBef>
              <a:spcAft>
                <a:spcPct val="0"/>
              </a:spcAft>
              <a:defRPr>
                <a:solidFill>
                  <a:schemeClr val="tx1"/>
                </a:solidFill>
                <a:latin typeface="Arial" charset="0"/>
              </a:defRPr>
            </a:lvl7pPr>
            <a:lvl8pPr marL="3428811" indent="-228587" defTabSz="931811" eaLnBrk="0" fontAlgn="base" hangingPunct="0">
              <a:spcBef>
                <a:spcPct val="0"/>
              </a:spcBef>
              <a:spcAft>
                <a:spcPct val="0"/>
              </a:spcAft>
              <a:defRPr>
                <a:solidFill>
                  <a:schemeClr val="tx1"/>
                </a:solidFill>
                <a:latin typeface="Arial" charset="0"/>
              </a:defRPr>
            </a:lvl8pPr>
            <a:lvl9pPr marL="3885985" indent="-228587" defTabSz="931811" eaLnBrk="0" fontAlgn="base" hangingPunct="0">
              <a:spcBef>
                <a:spcPct val="0"/>
              </a:spcBef>
              <a:spcAft>
                <a:spcPct val="0"/>
              </a:spcAft>
              <a:defRPr>
                <a:solidFill>
                  <a:schemeClr val="tx1"/>
                </a:solidFill>
                <a:latin typeface="Arial" charset="0"/>
              </a:defRPr>
            </a:lvl9pPr>
          </a:lstStyle>
          <a:p>
            <a:pPr eaLnBrk="1" hangingPunct="1"/>
            <a:fld id="{5CF690C0-4276-4088-9A33-A6B56FEFCF84}" type="slidenum">
              <a:rPr lang="en-US" smtClean="0"/>
              <a:pPr eaLnBrk="1" hangingPunct="1"/>
              <a:t>11</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Footer Placeholder 4"/>
          <p:cNvSpPr>
            <a:spLocks noGrp="1"/>
          </p:cNvSpPr>
          <p:nvPr>
            <p:ph type="ftr" sz="quarter" idx="10"/>
          </p:nvPr>
        </p:nvSpPr>
        <p:spPr/>
        <p:txBody>
          <a:bodyPr/>
          <a:lstStyle>
            <a:lvl1pPr>
              <a:defRPr/>
            </a:lvl1pPr>
          </a:lstStyle>
          <a:p>
            <a:pPr>
              <a:defRPr/>
            </a:pPr>
            <a:endParaRPr lang="en-US" dirty="0">
              <a:solidFill>
                <a:prstClr val="black">
                  <a:tint val="75000"/>
                </a:prstClr>
              </a:solidFill>
            </a:endParaRPr>
          </a:p>
        </p:txBody>
      </p:sp>
      <p:sp>
        <p:nvSpPr>
          <p:cNvPr id="5" name="Slide Number Placeholder 5"/>
          <p:cNvSpPr>
            <a:spLocks noGrp="1"/>
          </p:cNvSpPr>
          <p:nvPr>
            <p:ph type="sldNum" sz="quarter" idx="11"/>
          </p:nvPr>
        </p:nvSpPr>
        <p:spPr/>
        <p:txBody>
          <a:bodyPr/>
          <a:lstStyle>
            <a:lvl1pPr>
              <a:defRPr/>
            </a:lvl1pPr>
          </a:lstStyle>
          <a:p>
            <a:pPr>
              <a:defRPr/>
            </a:pPr>
            <a:fld id="{036B4AC1-EA17-4D74-A894-ED729C1AF431}" type="slidenum">
              <a:rPr lang="en-US">
                <a:solidFill>
                  <a:prstClr val="black"/>
                </a:solidFill>
              </a:rPr>
              <a:pPr>
                <a:defRPr/>
              </a:pPr>
              <a:t>‹#›</a:t>
            </a:fld>
            <a:endParaRPr lang="en-US" dirty="0">
              <a:solidFill>
                <a:prstClr val="black"/>
              </a:solidFill>
            </a:endParaRPr>
          </a:p>
        </p:txBody>
      </p:sp>
      <p:sp>
        <p:nvSpPr>
          <p:cNvPr id="6" name="Date Placeholder 7"/>
          <p:cNvSpPr>
            <a:spLocks noGrp="1"/>
          </p:cNvSpPr>
          <p:nvPr>
            <p:ph type="dt" sz="half" idx="12"/>
          </p:nvPr>
        </p:nvSpPr>
        <p:spPr/>
        <p:txBody>
          <a:bodyPr/>
          <a:lstStyle>
            <a:lvl1pPr>
              <a:defRPr/>
            </a:lvl1pPr>
          </a:lstStyle>
          <a:p>
            <a:pPr>
              <a:defRPr/>
            </a:pPr>
            <a:r>
              <a:rPr lang="en-US" smtClean="0">
                <a:solidFill>
                  <a:prstClr val="black"/>
                </a:solidFill>
              </a:rPr>
              <a:t>6/16/2011</a:t>
            </a:r>
            <a:endParaRPr lang="en-US" dirty="0">
              <a:solidFill>
                <a:prstClr val="black"/>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4"/>
          <p:cNvSpPr>
            <a:spLocks noGrp="1"/>
          </p:cNvSpPr>
          <p:nvPr>
            <p:ph type="ftr" sz="quarter" idx="10"/>
          </p:nvPr>
        </p:nvSpPr>
        <p:spPr/>
        <p:txBody>
          <a:bodyPr/>
          <a:lstStyle>
            <a:lvl1pPr>
              <a:defRPr/>
            </a:lvl1pPr>
          </a:lstStyle>
          <a:p>
            <a:pPr>
              <a:defRPr/>
            </a:pPr>
            <a:endParaRPr lang="en-US" dirty="0">
              <a:solidFill>
                <a:prstClr val="black">
                  <a:tint val="75000"/>
                </a:prstClr>
              </a:solidFill>
            </a:endParaRPr>
          </a:p>
        </p:txBody>
      </p:sp>
      <p:sp>
        <p:nvSpPr>
          <p:cNvPr id="5" name="Slide Number Placeholder 5"/>
          <p:cNvSpPr>
            <a:spLocks noGrp="1"/>
          </p:cNvSpPr>
          <p:nvPr>
            <p:ph type="sldNum" sz="quarter" idx="11"/>
          </p:nvPr>
        </p:nvSpPr>
        <p:spPr/>
        <p:txBody>
          <a:bodyPr/>
          <a:lstStyle>
            <a:lvl1pPr>
              <a:defRPr/>
            </a:lvl1pPr>
          </a:lstStyle>
          <a:p>
            <a:pPr>
              <a:defRPr/>
            </a:pPr>
            <a:fld id="{092D308B-150E-47B8-9901-B5BFB8328ED5}" type="slidenum">
              <a:rPr lang="en-US">
                <a:solidFill>
                  <a:prstClr val="black"/>
                </a:solidFill>
              </a:rPr>
              <a:pPr>
                <a:defRPr/>
              </a:pPr>
              <a:t>‹#›</a:t>
            </a:fld>
            <a:endParaRPr lang="en-US" dirty="0">
              <a:solidFill>
                <a:prstClr val="black"/>
              </a:solidFill>
            </a:endParaRPr>
          </a:p>
        </p:txBody>
      </p:sp>
      <p:sp>
        <p:nvSpPr>
          <p:cNvPr id="6" name="Date Placeholder 7"/>
          <p:cNvSpPr>
            <a:spLocks noGrp="1"/>
          </p:cNvSpPr>
          <p:nvPr>
            <p:ph type="dt" sz="half" idx="12"/>
          </p:nvPr>
        </p:nvSpPr>
        <p:spPr/>
        <p:txBody>
          <a:bodyPr/>
          <a:lstStyle>
            <a:lvl1pPr>
              <a:defRPr/>
            </a:lvl1pPr>
          </a:lstStyle>
          <a:p>
            <a:pPr>
              <a:defRPr/>
            </a:pPr>
            <a:r>
              <a:rPr lang="en-US" smtClean="0">
                <a:solidFill>
                  <a:prstClr val="black"/>
                </a:solidFill>
              </a:rPr>
              <a:t>6/16/2011</a:t>
            </a:r>
            <a:endParaRPr lang="en-US" dirty="0">
              <a:solidFill>
                <a:prstClr val="black"/>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4"/>
          <p:cNvSpPr>
            <a:spLocks noGrp="1"/>
          </p:cNvSpPr>
          <p:nvPr>
            <p:ph type="ftr" sz="quarter" idx="10"/>
          </p:nvPr>
        </p:nvSpPr>
        <p:spPr/>
        <p:txBody>
          <a:bodyPr/>
          <a:lstStyle>
            <a:lvl1pPr>
              <a:defRPr/>
            </a:lvl1pPr>
          </a:lstStyle>
          <a:p>
            <a:pPr>
              <a:defRPr/>
            </a:pPr>
            <a:endParaRPr lang="en-US" dirty="0">
              <a:solidFill>
                <a:prstClr val="black">
                  <a:tint val="75000"/>
                </a:prstClr>
              </a:solidFill>
            </a:endParaRPr>
          </a:p>
        </p:txBody>
      </p:sp>
      <p:sp>
        <p:nvSpPr>
          <p:cNvPr id="5" name="Slide Number Placeholder 5"/>
          <p:cNvSpPr>
            <a:spLocks noGrp="1"/>
          </p:cNvSpPr>
          <p:nvPr>
            <p:ph type="sldNum" sz="quarter" idx="11"/>
          </p:nvPr>
        </p:nvSpPr>
        <p:spPr/>
        <p:txBody>
          <a:bodyPr/>
          <a:lstStyle>
            <a:lvl1pPr>
              <a:defRPr/>
            </a:lvl1pPr>
          </a:lstStyle>
          <a:p>
            <a:pPr>
              <a:defRPr/>
            </a:pPr>
            <a:fld id="{B252DCAB-BBF5-4AE1-A55F-B0DA228F5C81}" type="slidenum">
              <a:rPr lang="en-US">
                <a:solidFill>
                  <a:prstClr val="black"/>
                </a:solidFill>
              </a:rPr>
              <a:pPr>
                <a:defRPr/>
              </a:pPr>
              <a:t>‹#›</a:t>
            </a:fld>
            <a:endParaRPr lang="en-US" dirty="0">
              <a:solidFill>
                <a:prstClr val="black"/>
              </a:solidFill>
            </a:endParaRPr>
          </a:p>
        </p:txBody>
      </p:sp>
      <p:sp>
        <p:nvSpPr>
          <p:cNvPr id="6" name="Date Placeholder 7"/>
          <p:cNvSpPr>
            <a:spLocks noGrp="1"/>
          </p:cNvSpPr>
          <p:nvPr>
            <p:ph type="dt" sz="half" idx="12"/>
          </p:nvPr>
        </p:nvSpPr>
        <p:spPr/>
        <p:txBody>
          <a:bodyPr/>
          <a:lstStyle>
            <a:lvl1pPr>
              <a:defRPr/>
            </a:lvl1pPr>
          </a:lstStyle>
          <a:p>
            <a:pPr>
              <a:defRPr/>
            </a:pPr>
            <a:r>
              <a:rPr lang="en-US" smtClean="0">
                <a:solidFill>
                  <a:prstClr val="black"/>
                </a:solidFill>
              </a:rPr>
              <a:t>6/16/2011</a:t>
            </a:r>
            <a:endParaRPr lang="en-US" dirty="0">
              <a:solidFill>
                <a:prstClr val="black"/>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Footer Placeholder 4"/>
          <p:cNvSpPr>
            <a:spLocks noGrp="1"/>
          </p:cNvSpPr>
          <p:nvPr>
            <p:ph type="ftr" sz="quarter" idx="10"/>
          </p:nvPr>
        </p:nvSpPr>
        <p:spPr/>
        <p:txBody>
          <a:bodyPr/>
          <a:lstStyle>
            <a:lvl1pPr>
              <a:defRPr/>
            </a:lvl1pPr>
          </a:lstStyle>
          <a:p>
            <a:pPr>
              <a:defRPr/>
            </a:pPr>
            <a:endParaRPr lang="en-US" dirty="0">
              <a:solidFill>
                <a:prstClr val="black">
                  <a:tint val="75000"/>
                </a:prstClr>
              </a:solidFill>
            </a:endParaRPr>
          </a:p>
        </p:txBody>
      </p:sp>
      <p:sp>
        <p:nvSpPr>
          <p:cNvPr id="5" name="Slide Number Placeholder 5"/>
          <p:cNvSpPr>
            <a:spLocks noGrp="1"/>
          </p:cNvSpPr>
          <p:nvPr>
            <p:ph type="sldNum" sz="quarter" idx="11"/>
          </p:nvPr>
        </p:nvSpPr>
        <p:spPr/>
        <p:txBody>
          <a:bodyPr/>
          <a:lstStyle>
            <a:lvl1pPr>
              <a:defRPr/>
            </a:lvl1pPr>
          </a:lstStyle>
          <a:p>
            <a:pPr>
              <a:defRPr/>
            </a:pPr>
            <a:fld id="{036B4AC1-EA17-4D74-A894-ED729C1AF431}" type="slidenum">
              <a:rPr lang="en-US">
                <a:solidFill>
                  <a:prstClr val="black"/>
                </a:solidFill>
              </a:rPr>
              <a:pPr>
                <a:defRPr/>
              </a:pPr>
              <a:t>‹#›</a:t>
            </a:fld>
            <a:endParaRPr lang="en-US" dirty="0">
              <a:solidFill>
                <a:prstClr val="black"/>
              </a:solidFill>
            </a:endParaRPr>
          </a:p>
        </p:txBody>
      </p:sp>
      <p:sp>
        <p:nvSpPr>
          <p:cNvPr id="6" name="Date Placeholder 7"/>
          <p:cNvSpPr>
            <a:spLocks noGrp="1"/>
          </p:cNvSpPr>
          <p:nvPr>
            <p:ph type="dt" sz="half" idx="12"/>
          </p:nvPr>
        </p:nvSpPr>
        <p:spPr/>
        <p:txBody>
          <a:bodyPr/>
          <a:lstStyle>
            <a:lvl1pPr>
              <a:defRPr/>
            </a:lvl1pPr>
          </a:lstStyle>
          <a:p>
            <a:pPr>
              <a:defRPr/>
            </a:pPr>
            <a:r>
              <a:rPr lang="en-US" smtClean="0">
                <a:solidFill>
                  <a:prstClr val="black"/>
                </a:solidFill>
              </a:rPr>
              <a:t>6/16/2011</a:t>
            </a:r>
            <a:endParaRPr lang="en-US" dirty="0">
              <a:solidFill>
                <a:prstClr val="black"/>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3pPr>
              <a:defRPr sz="2000"/>
            </a:lvl3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4"/>
          <p:cNvSpPr>
            <a:spLocks noGrp="1"/>
          </p:cNvSpPr>
          <p:nvPr>
            <p:ph type="ftr" sz="quarter" idx="10"/>
          </p:nvPr>
        </p:nvSpPr>
        <p:spPr/>
        <p:txBody>
          <a:bodyPr/>
          <a:lstStyle>
            <a:lvl1pPr>
              <a:defRPr/>
            </a:lvl1pPr>
          </a:lstStyle>
          <a:p>
            <a:pPr>
              <a:defRPr/>
            </a:pPr>
            <a:endParaRPr lang="en-US" dirty="0">
              <a:solidFill>
                <a:prstClr val="black">
                  <a:tint val="75000"/>
                </a:prstClr>
              </a:solidFill>
            </a:endParaRPr>
          </a:p>
        </p:txBody>
      </p:sp>
      <p:sp>
        <p:nvSpPr>
          <p:cNvPr id="5" name="Slide Number Placeholder 5"/>
          <p:cNvSpPr>
            <a:spLocks noGrp="1"/>
          </p:cNvSpPr>
          <p:nvPr>
            <p:ph type="sldNum" sz="quarter" idx="11"/>
          </p:nvPr>
        </p:nvSpPr>
        <p:spPr/>
        <p:txBody>
          <a:bodyPr/>
          <a:lstStyle>
            <a:lvl1pPr>
              <a:defRPr/>
            </a:lvl1pPr>
          </a:lstStyle>
          <a:p>
            <a:pPr>
              <a:defRPr/>
            </a:pPr>
            <a:fld id="{CAA375D6-3838-4E6C-A2E2-CA14B5592A08}" type="slidenum">
              <a:rPr lang="en-US">
                <a:solidFill>
                  <a:prstClr val="black"/>
                </a:solidFill>
              </a:rPr>
              <a:pPr>
                <a:defRPr/>
              </a:pPr>
              <a:t>‹#›</a:t>
            </a:fld>
            <a:endParaRPr lang="en-US" dirty="0">
              <a:solidFill>
                <a:prstClr val="black"/>
              </a:solidFill>
            </a:endParaRPr>
          </a:p>
        </p:txBody>
      </p:sp>
      <p:sp>
        <p:nvSpPr>
          <p:cNvPr id="6" name="Date Placeholder 7"/>
          <p:cNvSpPr>
            <a:spLocks noGrp="1"/>
          </p:cNvSpPr>
          <p:nvPr>
            <p:ph type="dt" sz="half" idx="12"/>
          </p:nvPr>
        </p:nvSpPr>
        <p:spPr/>
        <p:txBody>
          <a:bodyPr/>
          <a:lstStyle>
            <a:lvl1pPr>
              <a:defRPr/>
            </a:lvl1pPr>
          </a:lstStyle>
          <a:p>
            <a:pPr>
              <a:defRPr/>
            </a:pPr>
            <a:r>
              <a:rPr lang="en-US" smtClean="0">
                <a:solidFill>
                  <a:prstClr val="black"/>
                </a:solidFill>
              </a:rPr>
              <a:t>6/16/2011</a:t>
            </a:r>
            <a:endParaRPr lang="en-US" dirty="0">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Footer Placeholder 4"/>
          <p:cNvSpPr>
            <a:spLocks noGrp="1"/>
          </p:cNvSpPr>
          <p:nvPr>
            <p:ph type="ftr" sz="quarter" idx="10"/>
          </p:nvPr>
        </p:nvSpPr>
        <p:spPr/>
        <p:txBody>
          <a:bodyPr/>
          <a:lstStyle>
            <a:lvl1pPr>
              <a:defRPr/>
            </a:lvl1pPr>
          </a:lstStyle>
          <a:p>
            <a:pPr>
              <a:defRPr/>
            </a:pPr>
            <a:endParaRPr lang="en-US" dirty="0">
              <a:solidFill>
                <a:prstClr val="black">
                  <a:tint val="75000"/>
                </a:prstClr>
              </a:solidFill>
            </a:endParaRPr>
          </a:p>
        </p:txBody>
      </p:sp>
      <p:sp>
        <p:nvSpPr>
          <p:cNvPr id="5" name="Slide Number Placeholder 5"/>
          <p:cNvSpPr>
            <a:spLocks noGrp="1"/>
          </p:cNvSpPr>
          <p:nvPr>
            <p:ph type="sldNum" sz="quarter" idx="11"/>
          </p:nvPr>
        </p:nvSpPr>
        <p:spPr/>
        <p:txBody>
          <a:bodyPr/>
          <a:lstStyle>
            <a:lvl1pPr>
              <a:defRPr/>
            </a:lvl1pPr>
          </a:lstStyle>
          <a:p>
            <a:pPr>
              <a:defRPr/>
            </a:pPr>
            <a:fld id="{440CF602-A5A1-4EA7-8DD8-46207C1D854D}" type="slidenum">
              <a:rPr lang="en-US">
                <a:solidFill>
                  <a:prstClr val="black"/>
                </a:solidFill>
              </a:rPr>
              <a:pPr>
                <a:defRPr/>
              </a:pPr>
              <a:t>‹#›</a:t>
            </a:fld>
            <a:endParaRPr lang="en-US" dirty="0">
              <a:solidFill>
                <a:prstClr val="black"/>
              </a:solidFill>
            </a:endParaRPr>
          </a:p>
        </p:txBody>
      </p:sp>
      <p:sp>
        <p:nvSpPr>
          <p:cNvPr id="6" name="Date Placeholder 7"/>
          <p:cNvSpPr>
            <a:spLocks noGrp="1"/>
          </p:cNvSpPr>
          <p:nvPr>
            <p:ph type="dt" sz="half" idx="12"/>
          </p:nvPr>
        </p:nvSpPr>
        <p:spPr/>
        <p:txBody>
          <a:bodyPr/>
          <a:lstStyle>
            <a:lvl1pPr>
              <a:defRPr/>
            </a:lvl1pPr>
          </a:lstStyle>
          <a:p>
            <a:pPr>
              <a:defRPr/>
            </a:pPr>
            <a:r>
              <a:rPr lang="en-US" smtClean="0">
                <a:solidFill>
                  <a:prstClr val="black"/>
                </a:solidFill>
              </a:rPr>
              <a:t>6/16/2011</a:t>
            </a:r>
            <a:endParaRPr lang="en-US" dirty="0">
              <a:solidFill>
                <a:prstClr val="black"/>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p:txBody>
          <a:bodyPr/>
          <a:lstStyle>
            <a:lvl1pPr>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11"/>
          </p:nvPr>
        </p:nvSpPr>
        <p:spPr/>
        <p:txBody>
          <a:bodyPr/>
          <a:lstStyle>
            <a:lvl1pPr>
              <a:defRPr/>
            </a:lvl1pPr>
          </a:lstStyle>
          <a:p>
            <a:pPr>
              <a:defRPr/>
            </a:pPr>
            <a:fld id="{B4019C69-071E-41FE-9F38-C90E0DDDEB44}" type="slidenum">
              <a:rPr lang="en-US">
                <a:solidFill>
                  <a:prstClr val="black"/>
                </a:solidFill>
              </a:rPr>
              <a:pPr>
                <a:defRPr/>
              </a:pPr>
              <a:t>‹#›</a:t>
            </a:fld>
            <a:endParaRPr lang="en-US" dirty="0">
              <a:solidFill>
                <a:prstClr val="black"/>
              </a:solidFill>
            </a:endParaRPr>
          </a:p>
        </p:txBody>
      </p:sp>
      <p:sp>
        <p:nvSpPr>
          <p:cNvPr id="7" name="Date Placeholder 7"/>
          <p:cNvSpPr>
            <a:spLocks noGrp="1"/>
          </p:cNvSpPr>
          <p:nvPr>
            <p:ph type="dt" sz="half" idx="12"/>
          </p:nvPr>
        </p:nvSpPr>
        <p:spPr/>
        <p:txBody>
          <a:bodyPr/>
          <a:lstStyle>
            <a:lvl1pPr>
              <a:defRPr/>
            </a:lvl1pPr>
          </a:lstStyle>
          <a:p>
            <a:pPr>
              <a:defRPr/>
            </a:pPr>
            <a:r>
              <a:rPr lang="en-US" smtClean="0">
                <a:solidFill>
                  <a:prstClr val="black"/>
                </a:solidFill>
              </a:rPr>
              <a:t>6/16/2011</a:t>
            </a:r>
            <a:endParaRPr lang="en-US" dirty="0">
              <a:solidFill>
                <a:prstClr val="black"/>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4"/>
          <p:cNvSpPr>
            <a:spLocks noGrp="1"/>
          </p:cNvSpPr>
          <p:nvPr>
            <p:ph type="ftr" sz="quarter" idx="10"/>
          </p:nvPr>
        </p:nvSpPr>
        <p:spPr/>
        <p:txBody>
          <a:bodyPr/>
          <a:lstStyle>
            <a:lvl1pPr>
              <a:defRPr/>
            </a:lvl1pPr>
          </a:lstStyle>
          <a:p>
            <a:pPr>
              <a:defRPr/>
            </a:pPr>
            <a:endParaRPr lang="en-US" dirty="0">
              <a:solidFill>
                <a:prstClr val="black">
                  <a:tint val="75000"/>
                </a:prstClr>
              </a:solidFill>
            </a:endParaRPr>
          </a:p>
        </p:txBody>
      </p:sp>
      <p:sp>
        <p:nvSpPr>
          <p:cNvPr id="8" name="Slide Number Placeholder 5"/>
          <p:cNvSpPr>
            <a:spLocks noGrp="1"/>
          </p:cNvSpPr>
          <p:nvPr>
            <p:ph type="sldNum" sz="quarter" idx="11"/>
          </p:nvPr>
        </p:nvSpPr>
        <p:spPr/>
        <p:txBody>
          <a:bodyPr/>
          <a:lstStyle>
            <a:lvl1pPr>
              <a:defRPr/>
            </a:lvl1pPr>
          </a:lstStyle>
          <a:p>
            <a:pPr>
              <a:defRPr/>
            </a:pPr>
            <a:fld id="{20C77AB0-9AF4-4E46-BB7E-F09E27824474}" type="slidenum">
              <a:rPr lang="en-US">
                <a:solidFill>
                  <a:prstClr val="black"/>
                </a:solidFill>
              </a:rPr>
              <a:pPr>
                <a:defRPr/>
              </a:pPr>
              <a:t>‹#›</a:t>
            </a:fld>
            <a:endParaRPr lang="en-US" dirty="0">
              <a:solidFill>
                <a:prstClr val="black"/>
              </a:solidFill>
            </a:endParaRPr>
          </a:p>
        </p:txBody>
      </p:sp>
      <p:sp>
        <p:nvSpPr>
          <p:cNvPr id="9" name="Date Placeholder 7"/>
          <p:cNvSpPr>
            <a:spLocks noGrp="1"/>
          </p:cNvSpPr>
          <p:nvPr>
            <p:ph type="dt" sz="half" idx="12"/>
          </p:nvPr>
        </p:nvSpPr>
        <p:spPr/>
        <p:txBody>
          <a:bodyPr/>
          <a:lstStyle>
            <a:lvl1pPr>
              <a:defRPr/>
            </a:lvl1pPr>
          </a:lstStyle>
          <a:p>
            <a:pPr>
              <a:defRPr/>
            </a:pPr>
            <a:r>
              <a:rPr lang="en-US" smtClean="0">
                <a:solidFill>
                  <a:prstClr val="black"/>
                </a:solidFill>
              </a:rPr>
              <a:t>6/16/2011</a:t>
            </a:r>
            <a:endParaRPr lang="en-US" dirty="0">
              <a:solidFill>
                <a:prstClr val="black"/>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4"/>
          <p:cNvSpPr>
            <a:spLocks noGrp="1"/>
          </p:cNvSpPr>
          <p:nvPr>
            <p:ph type="ftr" sz="quarter" idx="10"/>
          </p:nvPr>
        </p:nvSpPr>
        <p:spPr/>
        <p:txBody>
          <a:bodyPr/>
          <a:lstStyle>
            <a:lvl1pPr>
              <a:defRPr/>
            </a:lvl1pPr>
          </a:lstStyle>
          <a:p>
            <a:pPr>
              <a:defRPr/>
            </a:pPr>
            <a:endParaRPr lang="en-US" dirty="0">
              <a:solidFill>
                <a:prstClr val="black">
                  <a:tint val="75000"/>
                </a:prstClr>
              </a:solidFill>
            </a:endParaRPr>
          </a:p>
        </p:txBody>
      </p:sp>
      <p:sp>
        <p:nvSpPr>
          <p:cNvPr id="4" name="Slide Number Placeholder 5"/>
          <p:cNvSpPr>
            <a:spLocks noGrp="1"/>
          </p:cNvSpPr>
          <p:nvPr>
            <p:ph type="sldNum" sz="quarter" idx="11"/>
          </p:nvPr>
        </p:nvSpPr>
        <p:spPr/>
        <p:txBody>
          <a:bodyPr/>
          <a:lstStyle>
            <a:lvl1pPr>
              <a:defRPr/>
            </a:lvl1pPr>
          </a:lstStyle>
          <a:p>
            <a:pPr>
              <a:defRPr/>
            </a:pPr>
            <a:fld id="{A159DCC8-B35B-4DC9-921F-6A0A64F27E11}" type="slidenum">
              <a:rPr lang="en-US">
                <a:solidFill>
                  <a:prstClr val="black"/>
                </a:solidFill>
              </a:rPr>
              <a:pPr>
                <a:defRPr/>
              </a:pPr>
              <a:t>‹#›</a:t>
            </a:fld>
            <a:endParaRPr lang="en-US" dirty="0">
              <a:solidFill>
                <a:prstClr val="black"/>
              </a:solidFill>
            </a:endParaRPr>
          </a:p>
        </p:txBody>
      </p:sp>
      <p:sp>
        <p:nvSpPr>
          <p:cNvPr id="5" name="Date Placeholder 7"/>
          <p:cNvSpPr>
            <a:spLocks noGrp="1"/>
          </p:cNvSpPr>
          <p:nvPr>
            <p:ph type="dt" sz="half" idx="12"/>
          </p:nvPr>
        </p:nvSpPr>
        <p:spPr/>
        <p:txBody>
          <a:bodyPr/>
          <a:lstStyle>
            <a:lvl1pPr>
              <a:defRPr/>
            </a:lvl1pPr>
          </a:lstStyle>
          <a:p>
            <a:pPr>
              <a:defRPr/>
            </a:pPr>
            <a:r>
              <a:rPr lang="en-US" smtClean="0">
                <a:solidFill>
                  <a:prstClr val="black"/>
                </a:solidFill>
              </a:rPr>
              <a:t>6/16/2011</a:t>
            </a:r>
            <a:endParaRPr lang="en-US" dirty="0">
              <a:solidFill>
                <a:prstClr val="black"/>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p:txBody>
          <a:bodyPr/>
          <a:lstStyle>
            <a:lvl1pPr>
              <a:defRPr/>
            </a:lvl1pPr>
          </a:lstStyle>
          <a:p>
            <a:pPr>
              <a:defRPr/>
            </a:pPr>
            <a:endParaRPr lang="en-US" dirty="0">
              <a:solidFill>
                <a:prstClr val="black">
                  <a:tint val="75000"/>
                </a:prstClr>
              </a:solidFill>
            </a:endParaRPr>
          </a:p>
        </p:txBody>
      </p:sp>
      <p:sp>
        <p:nvSpPr>
          <p:cNvPr id="3" name="Slide Number Placeholder 5"/>
          <p:cNvSpPr>
            <a:spLocks noGrp="1"/>
          </p:cNvSpPr>
          <p:nvPr>
            <p:ph type="sldNum" sz="quarter" idx="11"/>
          </p:nvPr>
        </p:nvSpPr>
        <p:spPr/>
        <p:txBody>
          <a:bodyPr/>
          <a:lstStyle>
            <a:lvl1pPr>
              <a:defRPr/>
            </a:lvl1pPr>
          </a:lstStyle>
          <a:p>
            <a:pPr>
              <a:defRPr/>
            </a:pPr>
            <a:fld id="{239AC5A5-24F9-4A5F-98E6-3A2BC3CA0F51}" type="slidenum">
              <a:rPr lang="en-US">
                <a:solidFill>
                  <a:prstClr val="black"/>
                </a:solidFill>
              </a:rPr>
              <a:pPr>
                <a:defRPr/>
              </a:pPr>
              <a:t>‹#›</a:t>
            </a:fld>
            <a:endParaRPr lang="en-US" dirty="0">
              <a:solidFill>
                <a:prstClr val="black"/>
              </a:solidFill>
            </a:endParaRPr>
          </a:p>
        </p:txBody>
      </p:sp>
      <p:sp>
        <p:nvSpPr>
          <p:cNvPr id="4" name="Date Placeholder 7"/>
          <p:cNvSpPr>
            <a:spLocks noGrp="1"/>
          </p:cNvSpPr>
          <p:nvPr>
            <p:ph type="dt" sz="half" idx="12"/>
          </p:nvPr>
        </p:nvSpPr>
        <p:spPr/>
        <p:txBody>
          <a:bodyPr/>
          <a:lstStyle>
            <a:lvl1pPr>
              <a:defRPr/>
            </a:lvl1pPr>
          </a:lstStyle>
          <a:p>
            <a:pPr>
              <a:defRPr/>
            </a:pPr>
            <a:r>
              <a:rPr lang="en-US" smtClean="0">
                <a:solidFill>
                  <a:prstClr val="black"/>
                </a:solidFill>
              </a:rPr>
              <a:t>6/16/2011</a:t>
            </a:r>
            <a:endParaRPr lang="en-US" dirty="0">
              <a:solidFill>
                <a:prstClr val="black"/>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11"/>
          </p:nvPr>
        </p:nvSpPr>
        <p:spPr/>
        <p:txBody>
          <a:bodyPr/>
          <a:lstStyle>
            <a:lvl1pPr>
              <a:defRPr/>
            </a:lvl1pPr>
          </a:lstStyle>
          <a:p>
            <a:pPr>
              <a:defRPr/>
            </a:pPr>
            <a:fld id="{DCE32699-E8C6-47BC-A14E-9D8541CAE3EC}" type="slidenum">
              <a:rPr lang="en-US">
                <a:solidFill>
                  <a:prstClr val="black"/>
                </a:solidFill>
              </a:rPr>
              <a:pPr>
                <a:defRPr/>
              </a:pPr>
              <a:t>‹#›</a:t>
            </a:fld>
            <a:endParaRPr lang="en-US" dirty="0">
              <a:solidFill>
                <a:prstClr val="black"/>
              </a:solidFill>
            </a:endParaRPr>
          </a:p>
        </p:txBody>
      </p:sp>
      <p:sp>
        <p:nvSpPr>
          <p:cNvPr id="7" name="Date Placeholder 7"/>
          <p:cNvSpPr>
            <a:spLocks noGrp="1"/>
          </p:cNvSpPr>
          <p:nvPr>
            <p:ph type="dt" sz="half" idx="12"/>
          </p:nvPr>
        </p:nvSpPr>
        <p:spPr/>
        <p:txBody>
          <a:bodyPr/>
          <a:lstStyle>
            <a:lvl1pPr>
              <a:defRPr/>
            </a:lvl1pPr>
          </a:lstStyle>
          <a:p>
            <a:pPr>
              <a:defRPr/>
            </a:pPr>
            <a:r>
              <a:rPr lang="en-US" smtClean="0">
                <a:solidFill>
                  <a:prstClr val="black"/>
                </a:solidFill>
              </a:rPr>
              <a:t>6/16/2011</a:t>
            </a:r>
            <a:endParaRPr lang="en-US" dirty="0">
              <a:solidFill>
                <a:prstClr val="black"/>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3pPr>
              <a:defRPr sz="2000"/>
            </a:lvl3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4"/>
          <p:cNvSpPr>
            <a:spLocks noGrp="1"/>
          </p:cNvSpPr>
          <p:nvPr>
            <p:ph type="ftr" sz="quarter" idx="10"/>
          </p:nvPr>
        </p:nvSpPr>
        <p:spPr/>
        <p:txBody>
          <a:bodyPr/>
          <a:lstStyle>
            <a:lvl1pPr>
              <a:defRPr/>
            </a:lvl1pPr>
          </a:lstStyle>
          <a:p>
            <a:pPr>
              <a:defRPr/>
            </a:pPr>
            <a:endParaRPr lang="en-US" dirty="0">
              <a:solidFill>
                <a:prstClr val="black">
                  <a:tint val="75000"/>
                </a:prstClr>
              </a:solidFill>
            </a:endParaRPr>
          </a:p>
        </p:txBody>
      </p:sp>
      <p:sp>
        <p:nvSpPr>
          <p:cNvPr id="5" name="Slide Number Placeholder 5"/>
          <p:cNvSpPr>
            <a:spLocks noGrp="1"/>
          </p:cNvSpPr>
          <p:nvPr>
            <p:ph type="sldNum" sz="quarter" idx="11"/>
          </p:nvPr>
        </p:nvSpPr>
        <p:spPr/>
        <p:txBody>
          <a:bodyPr/>
          <a:lstStyle>
            <a:lvl1pPr>
              <a:defRPr/>
            </a:lvl1pPr>
          </a:lstStyle>
          <a:p>
            <a:pPr>
              <a:defRPr/>
            </a:pPr>
            <a:fld id="{CAA375D6-3838-4E6C-A2E2-CA14B5592A08}" type="slidenum">
              <a:rPr lang="en-US">
                <a:solidFill>
                  <a:prstClr val="black"/>
                </a:solidFill>
              </a:rPr>
              <a:pPr>
                <a:defRPr/>
              </a:pPr>
              <a:t>‹#›</a:t>
            </a:fld>
            <a:endParaRPr lang="en-US" dirty="0">
              <a:solidFill>
                <a:prstClr val="black"/>
              </a:solidFill>
            </a:endParaRPr>
          </a:p>
        </p:txBody>
      </p:sp>
      <p:sp>
        <p:nvSpPr>
          <p:cNvPr id="6" name="Date Placeholder 7"/>
          <p:cNvSpPr>
            <a:spLocks noGrp="1"/>
          </p:cNvSpPr>
          <p:nvPr>
            <p:ph type="dt" sz="half" idx="12"/>
          </p:nvPr>
        </p:nvSpPr>
        <p:spPr/>
        <p:txBody>
          <a:bodyPr/>
          <a:lstStyle>
            <a:lvl1pPr>
              <a:defRPr/>
            </a:lvl1pPr>
          </a:lstStyle>
          <a:p>
            <a:pPr>
              <a:defRPr/>
            </a:pPr>
            <a:r>
              <a:rPr lang="en-US" smtClean="0">
                <a:solidFill>
                  <a:prstClr val="black"/>
                </a:solidFill>
              </a:rPr>
              <a:t>6/16/2011</a:t>
            </a:r>
            <a:endParaRPr lang="en-US" dirty="0">
              <a:solidFill>
                <a:prstClr val="black"/>
              </a:solidFil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11"/>
          </p:nvPr>
        </p:nvSpPr>
        <p:spPr/>
        <p:txBody>
          <a:bodyPr/>
          <a:lstStyle>
            <a:lvl1pPr>
              <a:defRPr/>
            </a:lvl1pPr>
          </a:lstStyle>
          <a:p>
            <a:pPr>
              <a:defRPr/>
            </a:pPr>
            <a:fld id="{55B6CE32-1825-4B08-A489-C62F5A615E3F}" type="slidenum">
              <a:rPr lang="en-US">
                <a:solidFill>
                  <a:prstClr val="black"/>
                </a:solidFill>
              </a:rPr>
              <a:pPr>
                <a:defRPr/>
              </a:pPr>
              <a:t>‹#›</a:t>
            </a:fld>
            <a:endParaRPr lang="en-US" dirty="0">
              <a:solidFill>
                <a:prstClr val="black"/>
              </a:solidFill>
            </a:endParaRPr>
          </a:p>
        </p:txBody>
      </p:sp>
      <p:sp>
        <p:nvSpPr>
          <p:cNvPr id="7" name="Date Placeholder 7"/>
          <p:cNvSpPr>
            <a:spLocks noGrp="1"/>
          </p:cNvSpPr>
          <p:nvPr>
            <p:ph type="dt" sz="half" idx="12"/>
          </p:nvPr>
        </p:nvSpPr>
        <p:spPr/>
        <p:txBody>
          <a:bodyPr/>
          <a:lstStyle>
            <a:lvl1pPr>
              <a:defRPr/>
            </a:lvl1pPr>
          </a:lstStyle>
          <a:p>
            <a:pPr>
              <a:defRPr/>
            </a:pPr>
            <a:r>
              <a:rPr lang="en-US" smtClean="0">
                <a:solidFill>
                  <a:prstClr val="black"/>
                </a:solidFill>
              </a:rPr>
              <a:t>6/16/2011</a:t>
            </a:r>
            <a:endParaRPr lang="en-US" dirty="0">
              <a:solidFill>
                <a:prstClr val="black"/>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4"/>
          <p:cNvSpPr>
            <a:spLocks noGrp="1"/>
          </p:cNvSpPr>
          <p:nvPr>
            <p:ph type="ftr" sz="quarter" idx="10"/>
          </p:nvPr>
        </p:nvSpPr>
        <p:spPr/>
        <p:txBody>
          <a:bodyPr/>
          <a:lstStyle>
            <a:lvl1pPr>
              <a:defRPr/>
            </a:lvl1pPr>
          </a:lstStyle>
          <a:p>
            <a:pPr>
              <a:defRPr/>
            </a:pPr>
            <a:endParaRPr lang="en-US" dirty="0">
              <a:solidFill>
                <a:prstClr val="black">
                  <a:tint val="75000"/>
                </a:prstClr>
              </a:solidFill>
            </a:endParaRPr>
          </a:p>
        </p:txBody>
      </p:sp>
      <p:sp>
        <p:nvSpPr>
          <p:cNvPr id="5" name="Slide Number Placeholder 5"/>
          <p:cNvSpPr>
            <a:spLocks noGrp="1"/>
          </p:cNvSpPr>
          <p:nvPr>
            <p:ph type="sldNum" sz="quarter" idx="11"/>
          </p:nvPr>
        </p:nvSpPr>
        <p:spPr/>
        <p:txBody>
          <a:bodyPr/>
          <a:lstStyle>
            <a:lvl1pPr>
              <a:defRPr/>
            </a:lvl1pPr>
          </a:lstStyle>
          <a:p>
            <a:pPr>
              <a:defRPr/>
            </a:pPr>
            <a:fld id="{092D308B-150E-47B8-9901-B5BFB8328ED5}" type="slidenum">
              <a:rPr lang="en-US">
                <a:solidFill>
                  <a:prstClr val="black"/>
                </a:solidFill>
              </a:rPr>
              <a:pPr>
                <a:defRPr/>
              </a:pPr>
              <a:t>‹#›</a:t>
            </a:fld>
            <a:endParaRPr lang="en-US" dirty="0">
              <a:solidFill>
                <a:prstClr val="black"/>
              </a:solidFill>
            </a:endParaRPr>
          </a:p>
        </p:txBody>
      </p:sp>
      <p:sp>
        <p:nvSpPr>
          <p:cNvPr id="6" name="Date Placeholder 7"/>
          <p:cNvSpPr>
            <a:spLocks noGrp="1"/>
          </p:cNvSpPr>
          <p:nvPr>
            <p:ph type="dt" sz="half" idx="12"/>
          </p:nvPr>
        </p:nvSpPr>
        <p:spPr/>
        <p:txBody>
          <a:bodyPr/>
          <a:lstStyle>
            <a:lvl1pPr>
              <a:defRPr/>
            </a:lvl1pPr>
          </a:lstStyle>
          <a:p>
            <a:pPr>
              <a:defRPr/>
            </a:pPr>
            <a:r>
              <a:rPr lang="en-US" smtClean="0">
                <a:solidFill>
                  <a:prstClr val="black"/>
                </a:solidFill>
              </a:rPr>
              <a:t>6/16/2011</a:t>
            </a:r>
            <a:endParaRPr lang="en-US" dirty="0">
              <a:solidFill>
                <a:prstClr val="black"/>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4"/>
          <p:cNvSpPr>
            <a:spLocks noGrp="1"/>
          </p:cNvSpPr>
          <p:nvPr>
            <p:ph type="ftr" sz="quarter" idx="10"/>
          </p:nvPr>
        </p:nvSpPr>
        <p:spPr/>
        <p:txBody>
          <a:bodyPr/>
          <a:lstStyle>
            <a:lvl1pPr>
              <a:defRPr/>
            </a:lvl1pPr>
          </a:lstStyle>
          <a:p>
            <a:pPr>
              <a:defRPr/>
            </a:pPr>
            <a:endParaRPr lang="en-US" dirty="0">
              <a:solidFill>
                <a:prstClr val="black">
                  <a:tint val="75000"/>
                </a:prstClr>
              </a:solidFill>
            </a:endParaRPr>
          </a:p>
        </p:txBody>
      </p:sp>
      <p:sp>
        <p:nvSpPr>
          <p:cNvPr id="5" name="Slide Number Placeholder 5"/>
          <p:cNvSpPr>
            <a:spLocks noGrp="1"/>
          </p:cNvSpPr>
          <p:nvPr>
            <p:ph type="sldNum" sz="quarter" idx="11"/>
          </p:nvPr>
        </p:nvSpPr>
        <p:spPr/>
        <p:txBody>
          <a:bodyPr/>
          <a:lstStyle>
            <a:lvl1pPr>
              <a:defRPr/>
            </a:lvl1pPr>
          </a:lstStyle>
          <a:p>
            <a:pPr>
              <a:defRPr/>
            </a:pPr>
            <a:fld id="{B252DCAB-BBF5-4AE1-A55F-B0DA228F5C81}" type="slidenum">
              <a:rPr lang="en-US">
                <a:solidFill>
                  <a:prstClr val="black"/>
                </a:solidFill>
              </a:rPr>
              <a:pPr>
                <a:defRPr/>
              </a:pPr>
              <a:t>‹#›</a:t>
            </a:fld>
            <a:endParaRPr lang="en-US" dirty="0">
              <a:solidFill>
                <a:prstClr val="black"/>
              </a:solidFill>
            </a:endParaRPr>
          </a:p>
        </p:txBody>
      </p:sp>
      <p:sp>
        <p:nvSpPr>
          <p:cNvPr id="6" name="Date Placeholder 7"/>
          <p:cNvSpPr>
            <a:spLocks noGrp="1"/>
          </p:cNvSpPr>
          <p:nvPr>
            <p:ph type="dt" sz="half" idx="12"/>
          </p:nvPr>
        </p:nvSpPr>
        <p:spPr/>
        <p:txBody>
          <a:bodyPr/>
          <a:lstStyle>
            <a:lvl1pPr>
              <a:defRPr/>
            </a:lvl1pPr>
          </a:lstStyle>
          <a:p>
            <a:pPr>
              <a:defRPr/>
            </a:pPr>
            <a:r>
              <a:rPr lang="en-US" smtClean="0">
                <a:solidFill>
                  <a:prstClr val="black"/>
                </a:solidFill>
              </a:rPr>
              <a:t>6/16/2011</a:t>
            </a:r>
            <a:endParaRPr lang="en-US" dirty="0">
              <a:solidFill>
                <a:prstClr val="black"/>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pitchFamily="34" charset="0"/>
              </a:defRPr>
            </a:lvl1pPr>
          </a:lstStyle>
          <a:p>
            <a:pPr>
              <a:defRPr/>
            </a:pPr>
            <a:fld id="{62D793AF-7437-4267-AD64-DE7AE2537391}" type="datetimeFigureOut">
              <a:rPr lang="en-US"/>
              <a:pPr>
                <a:defRPr/>
              </a:pPr>
              <a:t>11/4/2013</a:t>
            </a:fld>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pitchFamily="34" charset="0"/>
              </a:defRPr>
            </a:lvl1pPr>
          </a:lstStyle>
          <a:p>
            <a:pPr>
              <a:defRPr/>
            </a:pPr>
            <a:fld id="{CF9F18DB-B6A1-47CA-A420-C66AF3878F83}"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pitchFamily="34" charset="0"/>
              </a:defRPr>
            </a:lvl1pPr>
          </a:lstStyle>
          <a:p>
            <a:pPr>
              <a:defRPr/>
            </a:pPr>
            <a:fld id="{8AF6243B-A107-491E-820A-8830BD72635C}" type="datetimeFigureOut">
              <a:rPr lang="en-US"/>
              <a:pPr>
                <a:defRPr/>
              </a:pPr>
              <a:t>11/4/2013</a:t>
            </a:fld>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pitchFamily="34" charset="0"/>
              </a:defRPr>
            </a:lvl1pPr>
          </a:lstStyle>
          <a:p>
            <a:pPr>
              <a:defRPr/>
            </a:pPr>
            <a:fld id="{DF9F3C7F-FBAB-432C-A2FC-2C91E30118AA}" type="slidenum">
              <a:rPr lang="en-US"/>
              <a:pPr>
                <a:defRPr/>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pitchFamily="34" charset="0"/>
              </a:defRPr>
            </a:lvl1pPr>
          </a:lstStyle>
          <a:p>
            <a:pPr>
              <a:defRPr/>
            </a:pPr>
            <a:fld id="{41A24C42-4635-4CCD-B29E-B938B2B3E4DF}" type="datetimeFigureOut">
              <a:rPr lang="en-US"/>
              <a:pPr>
                <a:defRPr/>
              </a:pPr>
              <a:t>11/4/2013</a:t>
            </a:fld>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pitchFamily="34" charset="0"/>
              </a:defRPr>
            </a:lvl1pPr>
          </a:lstStyle>
          <a:p>
            <a:pPr>
              <a:defRPr/>
            </a:pPr>
            <a:fld id="{FF6463B6-86A2-43AB-82DE-05CF4911C879}" type="slidenum">
              <a:rPr lang="en-US"/>
              <a:pPr>
                <a:defRPr/>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fontAlgn="base">
              <a:spcBef>
                <a:spcPct val="0"/>
              </a:spcBef>
              <a:spcAft>
                <a:spcPct val="0"/>
              </a:spcAft>
              <a:defRPr>
                <a:latin typeface="Arial" pitchFamily="34" charset="0"/>
              </a:defRPr>
            </a:lvl1pPr>
          </a:lstStyle>
          <a:p>
            <a:pPr>
              <a:defRPr/>
            </a:pPr>
            <a:fld id="{4F3F4B52-14F4-4F1A-BE30-09CAF561D781}" type="datetimeFigureOut">
              <a:rPr lang="en-US"/>
              <a:pPr>
                <a:defRPr/>
              </a:pPr>
              <a:t>11/4/2013</a:t>
            </a:fld>
            <a:endParaRPr lang="en-US"/>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a:lstStyle>
            <a:lvl1pPr fontAlgn="base">
              <a:spcBef>
                <a:spcPct val="0"/>
              </a:spcBef>
              <a:spcAft>
                <a:spcPct val="0"/>
              </a:spcAft>
              <a:defRPr>
                <a:latin typeface="Arial" pitchFamily="34" charset="0"/>
              </a:defRPr>
            </a:lvl1pPr>
          </a:lstStyle>
          <a:p>
            <a:pPr>
              <a:defRPr/>
            </a:pPr>
            <a:fld id="{4E6565F0-2053-45EF-9D63-73323AF51C1E}" type="slidenum">
              <a:rPr lang="en-US"/>
              <a:pPr>
                <a:defRPr/>
              </a:pPr>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fontAlgn="base">
              <a:spcBef>
                <a:spcPct val="0"/>
              </a:spcBef>
              <a:spcAft>
                <a:spcPct val="0"/>
              </a:spcAft>
              <a:defRPr>
                <a:latin typeface="Arial" pitchFamily="34" charset="0"/>
              </a:defRPr>
            </a:lvl1pPr>
          </a:lstStyle>
          <a:p>
            <a:pPr>
              <a:defRPr/>
            </a:pPr>
            <a:fld id="{B61B9F8C-A1F2-4650-B05E-ED31291ADAB4}" type="datetimeFigureOut">
              <a:rPr lang="en-US"/>
              <a:pPr>
                <a:defRPr/>
              </a:pPr>
              <a:t>11/4/2013</a:t>
            </a:fld>
            <a:endParaRPr lang="en-US"/>
          </a:p>
        </p:txBody>
      </p:sp>
      <p:sp>
        <p:nvSpPr>
          <p:cNvPr id="8" name="Footer Placeholder 7"/>
          <p:cNvSpPr>
            <a:spLocks noGrp="1"/>
          </p:cNvSpPr>
          <p:nvPr>
            <p:ph type="ftr" sz="quarter" idx="11"/>
          </p:nvPr>
        </p:nvSpPr>
        <p:spPr/>
        <p:txBody>
          <a:bodyPr/>
          <a:lstStyle>
            <a:lvl1pPr fontAlgn="base">
              <a:spcBef>
                <a:spcPct val="0"/>
              </a:spcBef>
              <a:spcAft>
                <a:spcPct val="0"/>
              </a:spcAft>
              <a:defRPr>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a:lstStyle>
            <a:lvl1pPr fontAlgn="base">
              <a:spcBef>
                <a:spcPct val="0"/>
              </a:spcBef>
              <a:spcAft>
                <a:spcPct val="0"/>
              </a:spcAft>
              <a:defRPr>
                <a:latin typeface="Arial" pitchFamily="34" charset="0"/>
              </a:defRPr>
            </a:lvl1pPr>
          </a:lstStyle>
          <a:p>
            <a:pPr>
              <a:defRPr/>
            </a:pPr>
            <a:fld id="{711A96C0-D43F-4A3A-8EAF-7B6CA44D3E24}" type="slidenum">
              <a:rPr lang="en-US"/>
              <a:pPr>
                <a:defRPr/>
              </a:pPr>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fontAlgn="base">
              <a:spcBef>
                <a:spcPct val="0"/>
              </a:spcBef>
              <a:spcAft>
                <a:spcPct val="0"/>
              </a:spcAft>
              <a:defRPr>
                <a:latin typeface="Arial" pitchFamily="34" charset="0"/>
              </a:defRPr>
            </a:lvl1pPr>
          </a:lstStyle>
          <a:p>
            <a:pPr>
              <a:defRPr/>
            </a:pPr>
            <a:fld id="{0423AF64-9845-414E-BDF0-FFC5D3D3CA30}" type="datetimeFigureOut">
              <a:rPr lang="en-US"/>
              <a:pPr>
                <a:defRPr/>
              </a:pPr>
              <a:t>11/4/2013</a:t>
            </a:fld>
            <a:endParaRPr lang="en-US"/>
          </a:p>
        </p:txBody>
      </p:sp>
      <p:sp>
        <p:nvSpPr>
          <p:cNvPr id="4" name="Footer Placeholder 3"/>
          <p:cNvSpPr>
            <a:spLocks noGrp="1"/>
          </p:cNvSpPr>
          <p:nvPr>
            <p:ph type="ftr" sz="quarter" idx="11"/>
          </p:nvPr>
        </p:nvSpPr>
        <p:spPr/>
        <p:txBody>
          <a:bodyPr/>
          <a:lstStyle>
            <a:lvl1pPr fontAlgn="base">
              <a:spcBef>
                <a:spcPct val="0"/>
              </a:spcBef>
              <a:spcAft>
                <a:spcPct val="0"/>
              </a:spcAft>
              <a:defRPr>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a:lstStyle>
            <a:lvl1pPr fontAlgn="base">
              <a:spcBef>
                <a:spcPct val="0"/>
              </a:spcBef>
              <a:spcAft>
                <a:spcPct val="0"/>
              </a:spcAft>
              <a:defRPr>
                <a:latin typeface="Arial" pitchFamily="34" charset="0"/>
              </a:defRPr>
            </a:lvl1pPr>
          </a:lstStyle>
          <a:p>
            <a:pPr>
              <a:defRPr/>
            </a:pPr>
            <a:fld id="{F98A060A-52D6-472D-8466-FD67721E5CC3}" type="slidenum">
              <a:rPr lang="en-US"/>
              <a:pPr>
                <a:defRPr/>
              </a:pPr>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fontAlgn="base">
              <a:spcBef>
                <a:spcPct val="0"/>
              </a:spcBef>
              <a:spcAft>
                <a:spcPct val="0"/>
              </a:spcAft>
              <a:defRPr>
                <a:latin typeface="Arial" pitchFamily="34" charset="0"/>
              </a:defRPr>
            </a:lvl1pPr>
          </a:lstStyle>
          <a:p>
            <a:pPr>
              <a:defRPr/>
            </a:pPr>
            <a:fld id="{F49AACB0-D78C-49C9-9C5E-912A09790F89}" type="datetimeFigureOut">
              <a:rPr lang="en-US"/>
              <a:pPr>
                <a:defRPr/>
              </a:pPr>
              <a:t>11/4/2013</a:t>
            </a:fld>
            <a:endParaRPr lang="en-US"/>
          </a:p>
        </p:txBody>
      </p:sp>
      <p:sp>
        <p:nvSpPr>
          <p:cNvPr id="3" name="Footer Placeholder 2"/>
          <p:cNvSpPr>
            <a:spLocks noGrp="1"/>
          </p:cNvSpPr>
          <p:nvPr>
            <p:ph type="ftr" sz="quarter" idx="11"/>
          </p:nvPr>
        </p:nvSpPr>
        <p:spPr/>
        <p:txBody>
          <a:bodyPr/>
          <a:lstStyle>
            <a:lvl1pPr fontAlgn="base">
              <a:spcBef>
                <a:spcPct val="0"/>
              </a:spcBef>
              <a:spcAft>
                <a:spcPct val="0"/>
              </a:spcAft>
              <a:defRPr>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a:lstStyle>
            <a:lvl1pPr fontAlgn="base">
              <a:spcBef>
                <a:spcPct val="0"/>
              </a:spcBef>
              <a:spcAft>
                <a:spcPct val="0"/>
              </a:spcAft>
              <a:defRPr>
                <a:latin typeface="Arial" pitchFamily="34" charset="0"/>
              </a:defRPr>
            </a:lvl1pPr>
          </a:lstStyle>
          <a:p>
            <a:pPr>
              <a:defRPr/>
            </a:pPr>
            <a:fld id="{D7B3A253-306C-4DE4-A9F1-A195A23329F1}"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Footer Placeholder 4"/>
          <p:cNvSpPr>
            <a:spLocks noGrp="1"/>
          </p:cNvSpPr>
          <p:nvPr>
            <p:ph type="ftr" sz="quarter" idx="10"/>
          </p:nvPr>
        </p:nvSpPr>
        <p:spPr/>
        <p:txBody>
          <a:bodyPr/>
          <a:lstStyle>
            <a:lvl1pPr>
              <a:defRPr/>
            </a:lvl1pPr>
          </a:lstStyle>
          <a:p>
            <a:pPr>
              <a:defRPr/>
            </a:pPr>
            <a:endParaRPr lang="en-US" dirty="0">
              <a:solidFill>
                <a:prstClr val="black">
                  <a:tint val="75000"/>
                </a:prstClr>
              </a:solidFill>
            </a:endParaRPr>
          </a:p>
        </p:txBody>
      </p:sp>
      <p:sp>
        <p:nvSpPr>
          <p:cNvPr id="5" name="Slide Number Placeholder 5"/>
          <p:cNvSpPr>
            <a:spLocks noGrp="1"/>
          </p:cNvSpPr>
          <p:nvPr>
            <p:ph type="sldNum" sz="quarter" idx="11"/>
          </p:nvPr>
        </p:nvSpPr>
        <p:spPr/>
        <p:txBody>
          <a:bodyPr/>
          <a:lstStyle>
            <a:lvl1pPr>
              <a:defRPr/>
            </a:lvl1pPr>
          </a:lstStyle>
          <a:p>
            <a:pPr>
              <a:defRPr/>
            </a:pPr>
            <a:fld id="{440CF602-A5A1-4EA7-8DD8-46207C1D854D}" type="slidenum">
              <a:rPr lang="en-US">
                <a:solidFill>
                  <a:prstClr val="black"/>
                </a:solidFill>
              </a:rPr>
              <a:pPr>
                <a:defRPr/>
              </a:pPr>
              <a:t>‹#›</a:t>
            </a:fld>
            <a:endParaRPr lang="en-US" dirty="0">
              <a:solidFill>
                <a:prstClr val="black"/>
              </a:solidFill>
            </a:endParaRPr>
          </a:p>
        </p:txBody>
      </p:sp>
      <p:sp>
        <p:nvSpPr>
          <p:cNvPr id="6" name="Date Placeholder 7"/>
          <p:cNvSpPr>
            <a:spLocks noGrp="1"/>
          </p:cNvSpPr>
          <p:nvPr>
            <p:ph type="dt" sz="half" idx="12"/>
          </p:nvPr>
        </p:nvSpPr>
        <p:spPr/>
        <p:txBody>
          <a:bodyPr/>
          <a:lstStyle>
            <a:lvl1pPr>
              <a:defRPr/>
            </a:lvl1pPr>
          </a:lstStyle>
          <a:p>
            <a:pPr>
              <a:defRPr/>
            </a:pPr>
            <a:r>
              <a:rPr lang="en-US" smtClean="0">
                <a:solidFill>
                  <a:prstClr val="black"/>
                </a:solidFill>
              </a:rPr>
              <a:t>6/16/2011</a:t>
            </a:r>
            <a:endParaRPr lang="en-US" dirty="0">
              <a:solidFill>
                <a:prstClr val="black"/>
              </a:solidFil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fontAlgn="base">
              <a:spcBef>
                <a:spcPct val="0"/>
              </a:spcBef>
              <a:spcAft>
                <a:spcPct val="0"/>
              </a:spcAft>
              <a:defRPr>
                <a:latin typeface="Arial" pitchFamily="34" charset="0"/>
              </a:defRPr>
            </a:lvl1pPr>
          </a:lstStyle>
          <a:p>
            <a:pPr>
              <a:defRPr/>
            </a:pPr>
            <a:fld id="{A8A500B9-1954-454E-B7AD-F166BCA8F398}" type="datetimeFigureOut">
              <a:rPr lang="en-US"/>
              <a:pPr>
                <a:defRPr/>
              </a:pPr>
              <a:t>11/4/2013</a:t>
            </a:fld>
            <a:endParaRPr lang="en-US"/>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a:lstStyle>
            <a:lvl1pPr fontAlgn="base">
              <a:spcBef>
                <a:spcPct val="0"/>
              </a:spcBef>
              <a:spcAft>
                <a:spcPct val="0"/>
              </a:spcAft>
              <a:defRPr>
                <a:latin typeface="Arial" pitchFamily="34" charset="0"/>
              </a:defRPr>
            </a:lvl1pPr>
          </a:lstStyle>
          <a:p>
            <a:pPr>
              <a:defRPr/>
            </a:pPr>
            <a:fld id="{18F13B9D-63CD-4226-9092-F9A7546D0C4D}" type="slidenum">
              <a:rPr lang="en-US"/>
              <a:pPr>
                <a:defRPr/>
              </a:pPr>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fontAlgn="base">
              <a:spcBef>
                <a:spcPct val="0"/>
              </a:spcBef>
              <a:spcAft>
                <a:spcPct val="0"/>
              </a:spcAft>
              <a:defRPr>
                <a:latin typeface="Arial" pitchFamily="34" charset="0"/>
              </a:defRPr>
            </a:lvl1pPr>
          </a:lstStyle>
          <a:p>
            <a:pPr>
              <a:defRPr/>
            </a:pPr>
            <a:fld id="{CD5BC68C-BD06-42AE-BFD6-809973F18FCF}" type="datetimeFigureOut">
              <a:rPr lang="en-US"/>
              <a:pPr>
                <a:defRPr/>
              </a:pPr>
              <a:t>11/4/2013</a:t>
            </a:fld>
            <a:endParaRPr lang="en-US"/>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a:lstStyle>
            <a:lvl1pPr fontAlgn="base">
              <a:spcBef>
                <a:spcPct val="0"/>
              </a:spcBef>
              <a:spcAft>
                <a:spcPct val="0"/>
              </a:spcAft>
              <a:defRPr>
                <a:latin typeface="Arial" pitchFamily="34" charset="0"/>
              </a:defRPr>
            </a:lvl1pPr>
          </a:lstStyle>
          <a:p>
            <a:pPr>
              <a:defRPr/>
            </a:pPr>
            <a:fld id="{9740964D-0DF2-4460-8754-B3DBDCF49FF8}" type="slidenum">
              <a:rPr lang="en-US"/>
              <a:pPr>
                <a:defRPr/>
              </a:pPr>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pitchFamily="34" charset="0"/>
              </a:defRPr>
            </a:lvl1pPr>
          </a:lstStyle>
          <a:p>
            <a:pPr>
              <a:defRPr/>
            </a:pPr>
            <a:fld id="{08F20126-1DED-45AD-8FC4-B0CA63643D5D}" type="datetimeFigureOut">
              <a:rPr lang="en-US"/>
              <a:pPr>
                <a:defRPr/>
              </a:pPr>
              <a:t>11/4/2013</a:t>
            </a:fld>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pitchFamily="34" charset="0"/>
              </a:defRPr>
            </a:lvl1pPr>
          </a:lstStyle>
          <a:p>
            <a:pPr>
              <a:defRPr/>
            </a:pPr>
            <a:fld id="{7355A28C-71EC-4C7A-AB92-B79DDD605E46}" type="slidenum">
              <a:rPr lang="en-US"/>
              <a:pPr>
                <a:defRPr/>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pitchFamily="34" charset="0"/>
              </a:defRPr>
            </a:lvl1pPr>
          </a:lstStyle>
          <a:p>
            <a:pPr>
              <a:defRPr/>
            </a:pPr>
            <a:fld id="{C837BE06-7A6A-4995-BEE4-3EDCBF38F173}" type="datetimeFigureOut">
              <a:rPr lang="en-US"/>
              <a:pPr>
                <a:defRPr/>
              </a:pPr>
              <a:t>11/4/2013</a:t>
            </a:fld>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pitchFamily="34" charset="0"/>
              </a:defRPr>
            </a:lvl1pPr>
          </a:lstStyle>
          <a:p>
            <a:pPr>
              <a:defRPr/>
            </a:pPr>
            <a:fld id="{1BAA537E-8ED1-4267-82BA-03479DE3BBEE}" type="slidenum">
              <a:rPr lang="en-US"/>
              <a:pPr>
                <a:defRPr/>
              </a:pPr>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202"/>
          <p:cNvSpPr>
            <a:spLocks noGrp="1" noChangeArrowheads="1"/>
          </p:cNvSpPr>
          <p:nvPr>
            <p:ph type="sldNum" sz="quarter" idx="10"/>
          </p:nvPr>
        </p:nvSpPr>
        <p:spPr>
          <a:ln/>
        </p:spPr>
        <p:txBody>
          <a:bodyPr/>
          <a:lstStyle>
            <a:lvl1pPr>
              <a:defRPr/>
            </a:lvl1pPr>
          </a:lstStyle>
          <a:p>
            <a:pPr>
              <a:defRPr/>
            </a:pPr>
            <a:fld id="{D48618F2-B123-420E-A1A5-589B2CD1C257}" type="slidenum">
              <a:rPr lang="en-US"/>
              <a:pPr>
                <a:defRPr/>
              </a:pPr>
              <a:t>‹#›</a:t>
            </a:fld>
            <a:endParaRPr lang="en-US"/>
          </a:p>
        </p:txBody>
      </p:sp>
    </p:spTree>
    <p:extLst>
      <p:ext uri="{BB962C8B-B14F-4D97-AF65-F5344CB8AC3E}">
        <p14:creationId xmlns:p14="http://schemas.microsoft.com/office/powerpoint/2010/main" val="966941079"/>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758950" y="131763"/>
            <a:ext cx="6851650" cy="530225"/>
          </a:xfrm>
          <a:prstGeom prst="rect">
            <a:avLst/>
          </a:prstGeo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1566588" y="1117217"/>
            <a:ext cx="7845425" cy="513715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02"/>
          <p:cNvSpPr>
            <a:spLocks noGrp="1" noChangeArrowheads="1"/>
          </p:cNvSpPr>
          <p:nvPr>
            <p:ph type="sldNum" sz="quarter" idx="10"/>
          </p:nvPr>
        </p:nvSpPr>
        <p:spPr>
          <a:ln/>
        </p:spPr>
        <p:txBody>
          <a:bodyPr/>
          <a:lstStyle>
            <a:lvl1pPr>
              <a:defRPr/>
            </a:lvl1pPr>
          </a:lstStyle>
          <a:p>
            <a:pPr>
              <a:defRPr/>
            </a:pPr>
            <a:fld id="{4D132F76-4405-474D-A9A8-0D796AEF2766}" type="slidenum">
              <a:rPr lang="en-US"/>
              <a:pPr>
                <a:defRPr/>
              </a:pPr>
              <a:t>‹#›</a:t>
            </a:fld>
            <a:endParaRPr lang="en-US"/>
          </a:p>
        </p:txBody>
      </p:sp>
    </p:spTree>
    <p:extLst>
      <p:ext uri="{BB962C8B-B14F-4D97-AF65-F5344CB8AC3E}">
        <p14:creationId xmlns:p14="http://schemas.microsoft.com/office/powerpoint/2010/main" val="1500275193"/>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02"/>
          <p:cNvSpPr>
            <a:spLocks noGrp="1" noChangeArrowheads="1"/>
          </p:cNvSpPr>
          <p:nvPr>
            <p:ph type="sldNum" sz="quarter" idx="10"/>
          </p:nvPr>
        </p:nvSpPr>
        <p:spPr>
          <a:ln/>
        </p:spPr>
        <p:txBody>
          <a:bodyPr/>
          <a:lstStyle>
            <a:lvl1pPr>
              <a:defRPr/>
            </a:lvl1pPr>
          </a:lstStyle>
          <a:p>
            <a:pPr>
              <a:defRPr/>
            </a:pPr>
            <a:fld id="{0A8C3A79-A940-4215-B187-B01A53549439}" type="slidenum">
              <a:rPr lang="en-US"/>
              <a:pPr>
                <a:defRPr/>
              </a:pPr>
              <a:t>‹#›</a:t>
            </a:fld>
            <a:endParaRPr lang="en-US"/>
          </a:p>
        </p:txBody>
      </p:sp>
    </p:spTree>
    <p:extLst>
      <p:ext uri="{BB962C8B-B14F-4D97-AF65-F5344CB8AC3E}">
        <p14:creationId xmlns:p14="http://schemas.microsoft.com/office/powerpoint/2010/main" val="833366256"/>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758950" y="131763"/>
            <a:ext cx="6851650" cy="530225"/>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963613" y="1290638"/>
            <a:ext cx="3846512" cy="513715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62525" y="1290638"/>
            <a:ext cx="3846513" cy="513715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02"/>
          <p:cNvSpPr>
            <a:spLocks noGrp="1" noChangeArrowheads="1"/>
          </p:cNvSpPr>
          <p:nvPr>
            <p:ph type="sldNum" sz="quarter" idx="10"/>
          </p:nvPr>
        </p:nvSpPr>
        <p:spPr>
          <a:ln/>
        </p:spPr>
        <p:txBody>
          <a:bodyPr/>
          <a:lstStyle>
            <a:lvl1pPr>
              <a:defRPr/>
            </a:lvl1pPr>
          </a:lstStyle>
          <a:p>
            <a:pPr>
              <a:defRPr/>
            </a:pPr>
            <a:fld id="{7903DACF-262B-44AA-B1F0-A57605866B55}" type="slidenum">
              <a:rPr lang="en-US"/>
              <a:pPr>
                <a:defRPr/>
              </a:pPr>
              <a:t>‹#›</a:t>
            </a:fld>
            <a:endParaRPr lang="en-US"/>
          </a:p>
        </p:txBody>
      </p:sp>
    </p:spTree>
    <p:extLst>
      <p:ext uri="{BB962C8B-B14F-4D97-AF65-F5344CB8AC3E}">
        <p14:creationId xmlns:p14="http://schemas.microsoft.com/office/powerpoint/2010/main" val="2439160601"/>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02"/>
          <p:cNvSpPr>
            <a:spLocks noGrp="1" noChangeArrowheads="1"/>
          </p:cNvSpPr>
          <p:nvPr>
            <p:ph type="sldNum" sz="quarter" idx="10"/>
          </p:nvPr>
        </p:nvSpPr>
        <p:spPr>
          <a:ln/>
        </p:spPr>
        <p:txBody>
          <a:bodyPr/>
          <a:lstStyle>
            <a:lvl1pPr>
              <a:defRPr/>
            </a:lvl1pPr>
          </a:lstStyle>
          <a:p>
            <a:pPr>
              <a:defRPr/>
            </a:pPr>
            <a:fld id="{5210BF96-A6FE-40BA-922D-5A1075EE0239}" type="slidenum">
              <a:rPr lang="en-US"/>
              <a:pPr>
                <a:defRPr/>
              </a:pPr>
              <a:t>‹#›</a:t>
            </a:fld>
            <a:endParaRPr lang="en-US"/>
          </a:p>
        </p:txBody>
      </p:sp>
    </p:spTree>
    <p:extLst>
      <p:ext uri="{BB962C8B-B14F-4D97-AF65-F5344CB8AC3E}">
        <p14:creationId xmlns:p14="http://schemas.microsoft.com/office/powerpoint/2010/main" val="2651910496"/>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758950" y="131763"/>
            <a:ext cx="6851650" cy="530225"/>
          </a:xfrm>
          <a:prstGeom prst="rect">
            <a:avLst/>
          </a:prstGeom>
        </p:spPr>
        <p:txBody>
          <a:bodyPr/>
          <a:lstStyle/>
          <a:p>
            <a:r>
              <a:rPr lang="en-US" smtClean="0"/>
              <a:t>Click to edit Master title style</a:t>
            </a:r>
            <a:endParaRPr lang="en-US"/>
          </a:p>
        </p:txBody>
      </p:sp>
      <p:sp>
        <p:nvSpPr>
          <p:cNvPr id="3" name="Rectangle 202"/>
          <p:cNvSpPr>
            <a:spLocks noGrp="1" noChangeArrowheads="1"/>
          </p:cNvSpPr>
          <p:nvPr>
            <p:ph type="sldNum" sz="quarter" idx="10"/>
          </p:nvPr>
        </p:nvSpPr>
        <p:spPr>
          <a:ln/>
        </p:spPr>
        <p:txBody>
          <a:bodyPr/>
          <a:lstStyle>
            <a:lvl1pPr>
              <a:defRPr/>
            </a:lvl1pPr>
          </a:lstStyle>
          <a:p>
            <a:pPr>
              <a:defRPr/>
            </a:pPr>
            <a:fld id="{C5B3922F-0D54-4B89-940F-446625357377}" type="slidenum">
              <a:rPr lang="en-US"/>
              <a:pPr>
                <a:defRPr/>
              </a:pPr>
              <a:t>‹#›</a:t>
            </a:fld>
            <a:endParaRPr lang="en-US"/>
          </a:p>
        </p:txBody>
      </p:sp>
    </p:spTree>
    <p:extLst>
      <p:ext uri="{BB962C8B-B14F-4D97-AF65-F5344CB8AC3E}">
        <p14:creationId xmlns:p14="http://schemas.microsoft.com/office/powerpoint/2010/main" val="2348360758"/>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p:txBody>
          <a:bodyPr/>
          <a:lstStyle>
            <a:lvl1pPr>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11"/>
          </p:nvPr>
        </p:nvSpPr>
        <p:spPr/>
        <p:txBody>
          <a:bodyPr/>
          <a:lstStyle>
            <a:lvl1pPr>
              <a:defRPr/>
            </a:lvl1pPr>
          </a:lstStyle>
          <a:p>
            <a:pPr>
              <a:defRPr/>
            </a:pPr>
            <a:fld id="{B4019C69-071E-41FE-9F38-C90E0DDDEB44}" type="slidenum">
              <a:rPr lang="en-US">
                <a:solidFill>
                  <a:prstClr val="black"/>
                </a:solidFill>
              </a:rPr>
              <a:pPr>
                <a:defRPr/>
              </a:pPr>
              <a:t>‹#›</a:t>
            </a:fld>
            <a:endParaRPr lang="en-US" dirty="0">
              <a:solidFill>
                <a:prstClr val="black"/>
              </a:solidFill>
            </a:endParaRPr>
          </a:p>
        </p:txBody>
      </p:sp>
      <p:sp>
        <p:nvSpPr>
          <p:cNvPr id="7" name="Date Placeholder 7"/>
          <p:cNvSpPr>
            <a:spLocks noGrp="1"/>
          </p:cNvSpPr>
          <p:nvPr>
            <p:ph type="dt" sz="half" idx="12"/>
          </p:nvPr>
        </p:nvSpPr>
        <p:spPr/>
        <p:txBody>
          <a:bodyPr/>
          <a:lstStyle>
            <a:lvl1pPr>
              <a:defRPr/>
            </a:lvl1pPr>
          </a:lstStyle>
          <a:p>
            <a:pPr>
              <a:defRPr/>
            </a:pPr>
            <a:r>
              <a:rPr lang="en-US" smtClean="0">
                <a:solidFill>
                  <a:prstClr val="black"/>
                </a:solidFill>
              </a:rPr>
              <a:t>6/16/2011</a:t>
            </a:r>
            <a:endParaRPr lang="en-US" dirty="0">
              <a:solidFill>
                <a:prstClr val="black"/>
              </a:solidFill>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02"/>
          <p:cNvSpPr>
            <a:spLocks noGrp="1" noChangeArrowheads="1"/>
          </p:cNvSpPr>
          <p:nvPr>
            <p:ph type="sldNum" sz="quarter" idx="10"/>
          </p:nvPr>
        </p:nvSpPr>
        <p:spPr>
          <a:ln/>
        </p:spPr>
        <p:txBody>
          <a:bodyPr/>
          <a:lstStyle>
            <a:lvl1pPr>
              <a:defRPr/>
            </a:lvl1pPr>
          </a:lstStyle>
          <a:p>
            <a:pPr>
              <a:defRPr/>
            </a:pPr>
            <a:fld id="{A141A2F2-F0C6-4661-93C1-4203BDDAF22F}" type="slidenum">
              <a:rPr lang="en-US"/>
              <a:pPr>
                <a:defRPr/>
              </a:pPr>
              <a:t>‹#›</a:t>
            </a:fld>
            <a:endParaRPr lang="en-US"/>
          </a:p>
        </p:txBody>
      </p:sp>
    </p:spTree>
    <p:extLst>
      <p:ext uri="{BB962C8B-B14F-4D97-AF65-F5344CB8AC3E}">
        <p14:creationId xmlns:p14="http://schemas.microsoft.com/office/powerpoint/2010/main" val="4103067260"/>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02"/>
          <p:cNvSpPr>
            <a:spLocks noGrp="1" noChangeArrowheads="1"/>
          </p:cNvSpPr>
          <p:nvPr>
            <p:ph type="sldNum" sz="quarter" idx="10"/>
          </p:nvPr>
        </p:nvSpPr>
        <p:spPr>
          <a:ln/>
        </p:spPr>
        <p:txBody>
          <a:bodyPr/>
          <a:lstStyle>
            <a:lvl1pPr>
              <a:defRPr/>
            </a:lvl1pPr>
          </a:lstStyle>
          <a:p>
            <a:pPr>
              <a:defRPr/>
            </a:pPr>
            <a:fld id="{211D4F74-BA5E-4D16-9EB7-E307AA92786B}" type="slidenum">
              <a:rPr lang="en-US"/>
              <a:pPr>
                <a:defRPr/>
              </a:pPr>
              <a:t>‹#›</a:t>
            </a:fld>
            <a:endParaRPr lang="en-US"/>
          </a:p>
        </p:txBody>
      </p:sp>
    </p:spTree>
    <p:extLst>
      <p:ext uri="{BB962C8B-B14F-4D97-AF65-F5344CB8AC3E}">
        <p14:creationId xmlns:p14="http://schemas.microsoft.com/office/powerpoint/2010/main" val="3446848483"/>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02"/>
          <p:cNvSpPr>
            <a:spLocks noGrp="1" noChangeArrowheads="1"/>
          </p:cNvSpPr>
          <p:nvPr>
            <p:ph type="sldNum" sz="quarter" idx="10"/>
          </p:nvPr>
        </p:nvSpPr>
        <p:spPr>
          <a:ln/>
        </p:spPr>
        <p:txBody>
          <a:bodyPr/>
          <a:lstStyle>
            <a:lvl1pPr>
              <a:defRPr/>
            </a:lvl1pPr>
          </a:lstStyle>
          <a:p>
            <a:pPr>
              <a:defRPr/>
            </a:pPr>
            <a:fld id="{B01EAD0B-3660-4471-907E-B61AA3153B53}" type="slidenum">
              <a:rPr lang="en-US"/>
              <a:pPr>
                <a:defRPr/>
              </a:pPr>
              <a:t>‹#›</a:t>
            </a:fld>
            <a:endParaRPr lang="en-US"/>
          </a:p>
        </p:txBody>
      </p:sp>
    </p:spTree>
    <p:extLst>
      <p:ext uri="{BB962C8B-B14F-4D97-AF65-F5344CB8AC3E}">
        <p14:creationId xmlns:p14="http://schemas.microsoft.com/office/powerpoint/2010/main" val="3764007068"/>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758950" y="131763"/>
            <a:ext cx="6851650" cy="530225"/>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566588" y="1117217"/>
            <a:ext cx="7845425" cy="513715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02"/>
          <p:cNvSpPr>
            <a:spLocks noGrp="1" noChangeArrowheads="1"/>
          </p:cNvSpPr>
          <p:nvPr>
            <p:ph type="sldNum" sz="quarter" idx="10"/>
          </p:nvPr>
        </p:nvSpPr>
        <p:spPr>
          <a:ln/>
        </p:spPr>
        <p:txBody>
          <a:bodyPr/>
          <a:lstStyle>
            <a:lvl1pPr>
              <a:defRPr/>
            </a:lvl1pPr>
          </a:lstStyle>
          <a:p>
            <a:pPr>
              <a:defRPr/>
            </a:pPr>
            <a:fld id="{AED51966-6741-4975-8232-E728F7AD9832}" type="slidenum">
              <a:rPr lang="en-US"/>
              <a:pPr>
                <a:defRPr/>
              </a:pPr>
              <a:t>‹#›</a:t>
            </a:fld>
            <a:endParaRPr lang="en-US"/>
          </a:p>
        </p:txBody>
      </p:sp>
    </p:spTree>
    <p:extLst>
      <p:ext uri="{BB962C8B-B14F-4D97-AF65-F5344CB8AC3E}">
        <p14:creationId xmlns:p14="http://schemas.microsoft.com/office/powerpoint/2010/main" val="2033439297"/>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8475" y="131763"/>
            <a:ext cx="1960563" cy="62960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63613" y="131763"/>
            <a:ext cx="5732462" cy="62960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02"/>
          <p:cNvSpPr>
            <a:spLocks noGrp="1" noChangeArrowheads="1"/>
          </p:cNvSpPr>
          <p:nvPr>
            <p:ph type="sldNum" sz="quarter" idx="10"/>
          </p:nvPr>
        </p:nvSpPr>
        <p:spPr>
          <a:ln/>
        </p:spPr>
        <p:txBody>
          <a:bodyPr/>
          <a:lstStyle>
            <a:lvl1pPr>
              <a:defRPr/>
            </a:lvl1pPr>
          </a:lstStyle>
          <a:p>
            <a:pPr>
              <a:defRPr/>
            </a:pPr>
            <a:fld id="{5D753F0A-06F9-4FE5-9167-1C2503062644}" type="slidenum">
              <a:rPr lang="en-US"/>
              <a:pPr>
                <a:defRPr/>
              </a:pPr>
              <a:t>‹#›</a:t>
            </a:fld>
            <a:endParaRPr lang="en-US"/>
          </a:p>
        </p:txBody>
      </p:sp>
    </p:spTree>
    <p:extLst>
      <p:ext uri="{BB962C8B-B14F-4D97-AF65-F5344CB8AC3E}">
        <p14:creationId xmlns:p14="http://schemas.microsoft.com/office/powerpoint/2010/main" val="1623852974"/>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63613" y="131763"/>
            <a:ext cx="7845425" cy="62960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202"/>
          <p:cNvSpPr>
            <a:spLocks noGrp="1" noChangeArrowheads="1"/>
          </p:cNvSpPr>
          <p:nvPr>
            <p:ph type="sldNum" sz="quarter" idx="10"/>
          </p:nvPr>
        </p:nvSpPr>
        <p:spPr>
          <a:ln/>
        </p:spPr>
        <p:txBody>
          <a:bodyPr/>
          <a:lstStyle>
            <a:lvl1pPr>
              <a:defRPr/>
            </a:lvl1pPr>
          </a:lstStyle>
          <a:p>
            <a:pPr>
              <a:defRPr/>
            </a:pPr>
            <a:fld id="{479E4815-754A-4B68-9C3F-99415913B0A6}" type="slidenum">
              <a:rPr lang="en-US"/>
              <a:pPr>
                <a:defRPr/>
              </a:pPr>
              <a:t>‹#›</a:t>
            </a:fld>
            <a:endParaRPr lang="en-US"/>
          </a:p>
        </p:txBody>
      </p:sp>
    </p:spTree>
    <p:extLst>
      <p:ext uri="{BB962C8B-B14F-4D97-AF65-F5344CB8AC3E}">
        <p14:creationId xmlns:p14="http://schemas.microsoft.com/office/powerpoint/2010/main" val="3481589161"/>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6BA10A7-C9CF-3040-85FB-4E7921FCF118}"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98BD91B-368C-C443-8B24-A308A17CFF0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9794061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6BA10A7-C9CF-3040-85FB-4E7921FCF118}"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98BD91B-368C-C443-8B24-A308A17CFF0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8227708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6BA10A7-C9CF-3040-85FB-4E7921FCF118}"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98BD91B-368C-C443-8B24-A308A17CFF0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0763324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6BA10A7-C9CF-3040-85FB-4E7921FCF118}" type="datetimeFigureOut">
              <a:rPr lang="en-US" smtClean="0">
                <a:solidFill>
                  <a:prstClr val="black">
                    <a:tint val="75000"/>
                  </a:prstClr>
                </a:solidFill>
              </a:rPr>
              <a:pPr/>
              <a:t>11/4/2013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98BD91B-368C-C443-8B24-A308A17CFF0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484871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4"/>
          <p:cNvSpPr>
            <a:spLocks noGrp="1"/>
          </p:cNvSpPr>
          <p:nvPr>
            <p:ph type="ftr" sz="quarter" idx="10"/>
          </p:nvPr>
        </p:nvSpPr>
        <p:spPr/>
        <p:txBody>
          <a:bodyPr/>
          <a:lstStyle>
            <a:lvl1pPr>
              <a:defRPr/>
            </a:lvl1pPr>
          </a:lstStyle>
          <a:p>
            <a:pPr>
              <a:defRPr/>
            </a:pPr>
            <a:endParaRPr lang="en-US" dirty="0">
              <a:solidFill>
                <a:prstClr val="black">
                  <a:tint val="75000"/>
                </a:prstClr>
              </a:solidFill>
            </a:endParaRPr>
          </a:p>
        </p:txBody>
      </p:sp>
      <p:sp>
        <p:nvSpPr>
          <p:cNvPr id="8" name="Slide Number Placeholder 5"/>
          <p:cNvSpPr>
            <a:spLocks noGrp="1"/>
          </p:cNvSpPr>
          <p:nvPr>
            <p:ph type="sldNum" sz="quarter" idx="11"/>
          </p:nvPr>
        </p:nvSpPr>
        <p:spPr/>
        <p:txBody>
          <a:bodyPr/>
          <a:lstStyle>
            <a:lvl1pPr>
              <a:defRPr/>
            </a:lvl1pPr>
          </a:lstStyle>
          <a:p>
            <a:pPr>
              <a:defRPr/>
            </a:pPr>
            <a:fld id="{20C77AB0-9AF4-4E46-BB7E-F09E27824474}" type="slidenum">
              <a:rPr lang="en-US">
                <a:solidFill>
                  <a:prstClr val="black"/>
                </a:solidFill>
              </a:rPr>
              <a:pPr>
                <a:defRPr/>
              </a:pPr>
              <a:t>‹#›</a:t>
            </a:fld>
            <a:endParaRPr lang="en-US" dirty="0">
              <a:solidFill>
                <a:prstClr val="black"/>
              </a:solidFill>
            </a:endParaRPr>
          </a:p>
        </p:txBody>
      </p:sp>
      <p:sp>
        <p:nvSpPr>
          <p:cNvPr id="9" name="Date Placeholder 7"/>
          <p:cNvSpPr>
            <a:spLocks noGrp="1"/>
          </p:cNvSpPr>
          <p:nvPr>
            <p:ph type="dt" sz="half" idx="12"/>
          </p:nvPr>
        </p:nvSpPr>
        <p:spPr/>
        <p:txBody>
          <a:bodyPr/>
          <a:lstStyle>
            <a:lvl1pPr>
              <a:defRPr/>
            </a:lvl1pPr>
          </a:lstStyle>
          <a:p>
            <a:pPr>
              <a:defRPr/>
            </a:pPr>
            <a:r>
              <a:rPr lang="en-US" smtClean="0">
                <a:solidFill>
                  <a:prstClr val="black"/>
                </a:solidFill>
              </a:rPr>
              <a:t>6/16/2011</a:t>
            </a:r>
            <a:endParaRPr lang="en-US" dirty="0">
              <a:solidFill>
                <a:prstClr val="black"/>
              </a:solidFill>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6BA10A7-C9CF-3040-85FB-4E7921FCF118}" type="datetimeFigureOut">
              <a:rPr lang="en-US" smtClean="0">
                <a:solidFill>
                  <a:prstClr val="black">
                    <a:tint val="75000"/>
                  </a:prstClr>
                </a:solidFill>
              </a:rPr>
              <a:pPr/>
              <a:t>11/4/2013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E98BD91B-368C-C443-8B24-A308A17CFF0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8403919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6BA10A7-C9CF-3040-85FB-4E7921FCF118}" type="datetimeFigureOut">
              <a:rPr lang="en-US" smtClean="0">
                <a:solidFill>
                  <a:prstClr val="black">
                    <a:tint val="75000"/>
                  </a:prstClr>
                </a:solidFill>
              </a:rPr>
              <a:pPr/>
              <a:t>11/4/2013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E98BD91B-368C-C443-8B24-A308A17CFF0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6396492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6BA10A7-C9CF-3040-85FB-4E7921FCF118}" type="datetimeFigureOut">
              <a:rPr lang="en-US" smtClean="0">
                <a:solidFill>
                  <a:prstClr val="black">
                    <a:tint val="75000"/>
                  </a:prstClr>
                </a:solidFill>
              </a:rPr>
              <a:pPr/>
              <a:t>11/4/2013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E98BD91B-368C-C443-8B24-A308A17CFF0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5213912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6BA10A7-C9CF-3040-85FB-4E7921FCF118}" type="datetimeFigureOut">
              <a:rPr lang="en-US" smtClean="0">
                <a:solidFill>
                  <a:prstClr val="black">
                    <a:tint val="75000"/>
                  </a:prstClr>
                </a:solidFill>
              </a:rPr>
              <a:pPr/>
              <a:t>11/4/2013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98BD91B-368C-C443-8B24-A308A17CFF0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6245456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6BA10A7-C9CF-3040-85FB-4E7921FCF118}" type="datetimeFigureOut">
              <a:rPr lang="en-US" smtClean="0">
                <a:solidFill>
                  <a:prstClr val="black">
                    <a:tint val="75000"/>
                  </a:prstClr>
                </a:solidFill>
              </a:rPr>
              <a:pPr/>
              <a:t>11/4/2013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98BD91B-368C-C443-8B24-A308A17CFF0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9509249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6BA10A7-C9CF-3040-85FB-4E7921FCF118}"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98BD91B-368C-C443-8B24-A308A17CFF0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7426051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6BA10A7-C9CF-3040-85FB-4E7921FCF118}"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98BD91B-368C-C443-8B24-A308A17CFF0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3405838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202"/>
          <p:cNvSpPr>
            <a:spLocks noGrp="1" noChangeArrowheads="1"/>
          </p:cNvSpPr>
          <p:nvPr>
            <p:ph type="sldNum" sz="quarter" idx="10"/>
          </p:nvPr>
        </p:nvSpPr>
        <p:spPr>
          <a:ln/>
        </p:spPr>
        <p:txBody>
          <a:bodyPr/>
          <a:lstStyle>
            <a:lvl1pPr>
              <a:defRPr/>
            </a:lvl1pPr>
          </a:lstStyle>
          <a:p>
            <a:pPr>
              <a:defRPr/>
            </a:pPr>
            <a:fld id="{D3C83CE7-2DE1-4A3F-94E4-CF2164E83BD2}" type="slidenum">
              <a:rPr lang="en-US"/>
              <a:pPr>
                <a:defRPr/>
              </a:pPr>
              <a:t>‹#›</a:t>
            </a:fld>
            <a:endParaRPr lang="en-US"/>
          </a:p>
        </p:txBody>
      </p:sp>
    </p:spTree>
    <p:extLst>
      <p:ext uri="{BB962C8B-B14F-4D97-AF65-F5344CB8AC3E}">
        <p14:creationId xmlns:p14="http://schemas.microsoft.com/office/powerpoint/2010/main" val="2125440216"/>
      </p:ext>
    </p:extLst>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758950" y="131763"/>
            <a:ext cx="6851650" cy="530225"/>
          </a:xfrm>
          <a:prstGeom prst="rect">
            <a:avLst/>
          </a:prstGeo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1566588" y="1117217"/>
            <a:ext cx="7845425" cy="513715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02"/>
          <p:cNvSpPr>
            <a:spLocks noGrp="1" noChangeArrowheads="1"/>
          </p:cNvSpPr>
          <p:nvPr>
            <p:ph type="sldNum" sz="quarter" idx="10"/>
          </p:nvPr>
        </p:nvSpPr>
        <p:spPr>
          <a:ln/>
        </p:spPr>
        <p:txBody>
          <a:bodyPr/>
          <a:lstStyle>
            <a:lvl1pPr>
              <a:defRPr/>
            </a:lvl1pPr>
          </a:lstStyle>
          <a:p>
            <a:pPr>
              <a:defRPr/>
            </a:pPr>
            <a:fld id="{361B35E1-6D3C-4CC6-9857-3B8D1197089C}" type="slidenum">
              <a:rPr lang="en-US"/>
              <a:pPr>
                <a:defRPr/>
              </a:pPr>
              <a:t>‹#›</a:t>
            </a:fld>
            <a:endParaRPr lang="en-US"/>
          </a:p>
        </p:txBody>
      </p:sp>
    </p:spTree>
    <p:extLst>
      <p:ext uri="{BB962C8B-B14F-4D97-AF65-F5344CB8AC3E}">
        <p14:creationId xmlns:p14="http://schemas.microsoft.com/office/powerpoint/2010/main" val="2397785663"/>
      </p:ext>
    </p:extLst>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02"/>
          <p:cNvSpPr>
            <a:spLocks noGrp="1" noChangeArrowheads="1"/>
          </p:cNvSpPr>
          <p:nvPr>
            <p:ph type="sldNum" sz="quarter" idx="10"/>
          </p:nvPr>
        </p:nvSpPr>
        <p:spPr>
          <a:ln/>
        </p:spPr>
        <p:txBody>
          <a:bodyPr/>
          <a:lstStyle>
            <a:lvl1pPr>
              <a:defRPr/>
            </a:lvl1pPr>
          </a:lstStyle>
          <a:p>
            <a:pPr>
              <a:defRPr/>
            </a:pPr>
            <a:fld id="{C6C656C2-41A6-44FA-83B9-EDC87C51A287}" type="slidenum">
              <a:rPr lang="en-US"/>
              <a:pPr>
                <a:defRPr/>
              </a:pPr>
              <a:t>‹#›</a:t>
            </a:fld>
            <a:endParaRPr lang="en-US"/>
          </a:p>
        </p:txBody>
      </p:sp>
    </p:spTree>
    <p:extLst>
      <p:ext uri="{BB962C8B-B14F-4D97-AF65-F5344CB8AC3E}">
        <p14:creationId xmlns:p14="http://schemas.microsoft.com/office/powerpoint/2010/main" val="1044598026"/>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4"/>
          <p:cNvSpPr>
            <a:spLocks noGrp="1"/>
          </p:cNvSpPr>
          <p:nvPr>
            <p:ph type="ftr" sz="quarter" idx="10"/>
          </p:nvPr>
        </p:nvSpPr>
        <p:spPr/>
        <p:txBody>
          <a:bodyPr/>
          <a:lstStyle>
            <a:lvl1pPr>
              <a:defRPr/>
            </a:lvl1pPr>
          </a:lstStyle>
          <a:p>
            <a:pPr>
              <a:defRPr/>
            </a:pPr>
            <a:endParaRPr lang="en-US" dirty="0">
              <a:solidFill>
                <a:prstClr val="black">
                  <a:tint val="75000"/>
                </a:prstClr>
              </a:solidFill>
            </a:endParaRPr>
          </a:p>
        </p:txBody>
      </p:sp>
      <p:sp>
        <p:nvSpPr>
          <p:cNvPr id="4" name="Slide Number Placeholder 5"/>
          <p:cNvSpPr>
            <a:spLocks noGrp="1"/>
          </p:cNvSpPr>
          <p:nvPr>
            <p:ph type="sldNum" sz="quarter" idx="11"/>
          </p:nvPr>
        </p:nvSpPr>
        <p:spPr/>
        <p:txBody>
          <a:bodyPr/>
          <a:lstStyle>
            <a:lvl1pPr>
              <a:defRPr/>
            </a:lvl1pPr>
          </a:lstStyle>
          <a:p>
            <a:pPr>
              <a:defRPr/>
            </a:pPr>
            <a:fld id="{A159DCC8-B35B-4DC9-921F-6A0A64F27E11}" type="slidenum">
              <a:rPr lang="en-US">
                <a:solidFill>
                  <a:prstClr val="black"/>
                </a:solidFill>
              </a:rPr>
              <a:pPr>
                <a:defRPr/>
              </a:pPr>
              <a:t>‹#›</a:t>
            </a:fld>
            <a:endParaRPr lang="en-US" dirty="0">
              <a:solidFill>
                <a:prstClr val="black"/>
              </a:solidFill>
            </a:endParaRPr>
          </a:p>
        </p:txBody>
      </p:sp>
      <p:sp>
        <p:nvSpPr>
          <p:cNvPr id="5" name="Date Placeholder 7"/>
          <p:cNvSpPr>
            <a:spLocks noGrp="1"/>
          </p:cNvSpPr>
          <p:nvPr>
            <p:ph type="dt" sz="half" idx="12"/>
          </p:nvPr>
        </p:nvSpPr>
        <p:spPr/>
        <p:txBody>
          <a:bodyPr/>
          <a:lstStyle>
            <a:lvl1pPr>
              <a:defRPr/>
            </a:lvl1pPr>
          </a:lstStyle>
          <a:p>
            <a:pPr>
              <a:defRPr/>
            </a:pPr>
            <a:r>
              <a:rPr lang="en-US" smtClean="0">
                <a:solidFill>
                  <a:prstClr val="black"/>
                </a:solidFill>
              </a:rPr>
              <a:t>6/16/2011</a:t>
            </a:r>
            <a:endParaRPr lang="en-US" dirty="0">
              <a:solidFill>
                <a:prstClr val="black"/>
              </a:solidFill>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758950" y="131763"/>
            <a:ext cx="6851650" cy="530225"/>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963613" y="1290638"/>
            <a:ext cx="3846512" cy="513715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62525" y="1290638"/>
            <a:ext cx="3846513" cy="513715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02"/>
          <p:cNvSpPr>
            <a:spLocks noGrp="1" noChangeArrowheads="1"/>
          </p:cNvSpPr>
          <p:nvPr>
            <p:ph type="sldNum" sz="quarter" idx="10"/>
          </p:nvPr>
        </p:nvSpPr>
        <p:spPr>
          <a:ln/>
        </p:spPr>
        <p:txBody>
          <a:bodyPr/>
          <a:lstStyle>
            <a:lvl1pPr>
              <a:defRPr/>
            </a:lvl1pPr>
          </a:lstStyle>
          <a:p>
            <a:pPr>
              <a:defRPr/>
            </a:pPr>
            <a:fld id="{9FA76635-2554-48D1-9896-B5C3FDFBBA27}" type="slidenum">
              <a:rPr lang="en-US"/>
              <a:pPr>
                <a:defRPr/>
              </a:pPr>
              <a:t>‹#›</a:t>
            </a:fld>
            <a:endParaRPr lang="en-US"/>
          </a:p>
        </p:txBody>
      </p:sp>
    </p:spTree>
    <p:extLst>
      <p:ext uri="{BB962C8B-B14F-4D97-AF65-F5344CB8AC3E}">
        <p14:creationId xmlns:p14="http://schemas.microsoft.com/office/powerpoint/2010/main" val="3637167153"/>
      </p:ext>
    </p:extLst>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02"/>
          <p:cNvSpPr>
            <a:spLocks noGrp="1" noChangeArrowheads="1"/>
          </p:cNvSpPr>
          <p:nvPr>
            <p:ph type="sldNum" sz="quarter" idx="10"/>
          </p:nvPr>
        </p:nvSpPr>
        <p:spPr>
          <a:ln/>
        </p:spPr>
        <p:txBody>
          <a:bodyPr/>
          <a:lstStyle>
            <a:lvl1pPr>
              <a:defRPr/>
            </a:lvl1pPr>
          </a:lstStyle>
          <a:p>
            <a:pPr>
              <a:defRPr/>
            </a:pPr>
            <a:fld id="{B091AD41-B2C4-4DD1-AA01-9F264A17B8EC}" type="slidenum">
              <a:rPr lang="en-US"/>
              <a:pPr>
                <a:defRPr/>
              </a:pPr>
              <a:t>‹#›</a:t>
            </a:fld>
            <a:endParaRPr lang="en-US"/>
          </a:p>
        </p:txBody>
      </p:sp>
    </p:spTree>
    <p:extLst>
      <p:ext uri="{BB962C8B-B14F-4D97-AF65-F5344CB8AC3E}">
        <p14:creationId xmlns:p14="http://schemas.microsoft.com/office/powerpoint/2010/main" val="1043558897"/>
      </p:ext>
    </p:extLst>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758950" y="131763"/>
            <a:ext cx="6851650" cy="530225"/>
          </a:xfrm>
          <a:prstGeom prst="rect">
            <a:avLst/>
          </a:prstGeom>
        </p:spPr>
        <p:txBody>
          <a:bodyPr/>
          <a:lstStyle/>
          <a:p>
            <a:r>
              <a:rPr lang="en-US" smtClean="0"/>
              <a:t>Click to edit Master title style</a:t>
            </a:r>
            <a:endParaRPr lang="en-US"/>
          </a:p>
        </p:txBody>
      </p:sp>
      <p:sp>
        <p:nvSpPr>
          <p:cNvPr id="3" name="Rectangle 202"/>
          <p:cNvSpPr>
            <a:spLocks noGrp="1" noChangeArrowheads="1"/>
          </p:cNvSpPr>
          <p:nvPr>
            <p:ph type="sldNum" sz="quarter" idx="10"/>
          </p:nvPr>
        </p:nvSpPr>
        <p:spPr>
          <a:ln/>
        </p:spPr>
        <p:txBody>
          <a:bodyPr/>
          <a:lstStyle>
            <a:lvl1pPr>
              <a:defRPr/>
            </a:lvl1pPr>
          </a:lstStyle>
          <a:p>
            <a:pPr>
              <a:defRPr/>
            </a:pPr>
            <a:fld id="{6EE38DCA-C2E9-4154-B8B7-EB96C77C28A7}" type="slidenum">
              <a:rPr lang="en-US"/>
              <a:pPr>
                <a:defRPr/>
              </a:pPr>
              <a:t>‹#›</a:t>
            </a:fld>
            <a:endParaRPr lang="en-US"/>
          </a:p>
        </p:txBody>
      </p:sp>
    </p:spTree>
    <p:extLst>
      <p:ext uri="{BB962C8B-B14F-4D97-AF65-F5344CB8AC3E}">
        <p14:creationId xmlns:p14="http://schemas.microsoft.com/office/powerpoint/2010/main" val="1192665598"/>
      </p:ext>
    </p:extLst>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02"/>
          <p:cNvSpPr>
            <a:spLocks noGrp="1" noChangeArrowheads="1"/>
          </p:cNvSpPr>
          <p:nvPr>
            <p:ph type="sldNum" sz="quarter" idx="10"/>
          </p:nvPr>
        </p:nvSpPr>
        <p:spPr>
          <a:ln/>
        </p:spPr>
        <p:txBody>
          <a:bodyPr/>
          <a:lstStyle>
            <a:lvl1pPr>
              <a:defRPr/>
            </a:lvl1pPr>
          </a:lstStyle>
          <a:p>
            <a:pPr>
              <a:defRPr/>
            </a:pPr>
            <a:fld id="{087621D6-07AF-49ED-93B1-AA08D1D958E3}" type="slidenum">
              <a:rPr lang="en-US"/>
              <a:pPr>
                <a:defRPr/>
              </a:pPr>
              <a:t>‹#›</a:t>
            </a:fld>
            <a:endParaRPr lang="en-US"/>
          </a:p>
        </p:txBody>
      </p:sp>
    </p:spTree>
    <p:extLst>
      <p:ext uri="{BB962C8B-B14F-4D97-AF65-F5344CB8AC3E}">
        <p14:creationId xmlns:p14="http://schemas.microsoft.com/office/powerpoint/2010/main" val="2766733442"/>
      </p:ext>
    </p:extLst>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02"/>
          <p:cNvSpPr>
            <a:spLocks noGrp="1" noChangeArrowheads="1"/>
          </p:cNvSpPr>
          <p:nvPr>
            <p:ph type="sldNum" sz="quarter" idx="10"/>
          </p:nvPr>
        </p:nvSpPr>
        <p:spPr>
          <a:ln/>
        </p:spPr>
        <p:txBody>
          <a:bodyPr/>
          <a:lstStyle>
            <a:lvl1pPr>
              <a:defRPr/>
            </a:lvl1pPr>
          </a:lstStyle>
          <a:p>
            <a:pPr>
              <a:defRPr/>
            </a:pPr>
            <a:fld id="{2B39DCDD-5901-41F4-A86A-81D8641ABC04}" type="slidenum">
              <a:rPr lang="en-US"/>
              <a:pPr>
                <a:defRPr/>
              </a:pPr>
              <a:t>‹#›</a:t>
            </a:fld>
            <a:endParaRPr lang="en-US"/>
          </a:p>
        </p:txBody>
      </p:sp>
    </p:spTree>
    <p:extLst>
      <p:ext uri="{BB962C8B-B14F-4D97-AF65-F5344CB8AC3E}">
        <p14:creationId xmlns:p14="http://schemas.microsoft.com/office/powerpoint/2010/main" val="941839791"/>
      </p:ext>
    </p:extLst>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02"/>
          <p:cNvSpPr>
            <a:spLocks noGrp="1" noChangeArrowheads="1"/>
          </p:cNvSpPr>
          <p:nvPr>
            <p:ph type="sldNum" sz="quarter" idx="10"/>
          </p:nvPr>
        </p:nvSpPr>
        <p:spPr>
          <a:ln/>
        </p:spPr>
        <p:txBody>
          <a:bodyPr/>
          <a:lstStyle>
            <a:lvl1pPr>
              <a:defRPr/>
            </a:lvl1pPr>
          </a:lstStyle>
          <a:p>
            <a:pPr>
              <a:defRPr/>
            </a:pPr>
            <a:fld id="{D25D6854-B16B-42BE-ADA2-B62DF65B13D7}" type="slidenum">
              <a:rPr lang="en-US"/>
              <a:pPr>
                <a:defRPr/>
              </a:pPr>
              <a:t>‹#›</a:t>
            </a:fld>
            <a:endParaRPr lang="en-US"/>
          </a:p>
        </p:txBody>
      </p:sp>
    </p:spTree>
    <p:extLst>
      <p:ext uri="{BB962C8B-B14F-4D97-AF65-F5344CB8AC3E}">
        <p14:creationId xmlns:p14="http://schemas.microsoft.com/office/powerpoint/2010/main" val="1919864138"/>
      </p:ext>
    </p:extLst>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758950" y="131763"/>
            <a:ext cx="6851650" cy="530225"/>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566588" y="1117217"/>
            <a:ext cx="7845425" cy="513715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02"/>
          <p:cNvSpPr>
            <a:spLocks noGrp="1" noChangeArrowheads="1"/>
          </p:cNvSpPr>
          <p:nvPr>
            <p:ph type="sldNum" sz="quarter" idx="10"/>
          </p:nvPr>
        </p:nvSpPr>
        <p:spPr>
          <a:ln/>
        </p:spPr>
        <p:txBody>
          <a:bodyPr/>
          <a:lstStyle>
            <a:lvl1pPr>
              <a:defRPr/>
            </a:lvl1pPr>
          </a:lstStyle>
          <a:p>
            <a:pPr>
              <a:defRPr/>
            </a:pPr>
            <a:fld id="{83F4909B-6835-4BF9-AACF-3ECC58A95277}" type="slidenum">
              <a:rPr lang="en-US"/>
              <a:pPr>
                <a:defRPr/>
              </a:pPr>
              <a:t>‹#›</a:t>
            </a:fld>
            <a:endParaRPr lang="en-US"/>
          </a:p>
        </p:txBody>
      </p:sp>
    </p:spTree>
    <p:extLst>
      <p:ext uri="{BB962C8B-B14F-4D97-AF65-F5344CB8AC3E}">
        <p14:creationId xmlns:p14="http://schemas.microsoft.com/office/powerpoint/2010/main" val="2983152543"/>
      </p:ext>
    </p:extLst>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8475" y="131763"/>
            <a:ext cx="1960563" cy="62960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63613" y="131763"/>
            <a:ext cx="5732462" cy="62960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02"/>
          <p:cNvSpPr>
            <a:spLocks noGrp="1" noChangeArrowheads="1"/>
          </p:cNvSpPr>
          <p:nvPr>
            <p:ph type="sldNum" sz="quarter" idx="10"/>
          </p:nvPr>
        </p:nvSpPr>
        <p:spPr>
          <a:ln/>
        </p:spPr>
        <p:txBody>
          <a:bodyPr/>
          <a:lstStyle>
            <a:lvl1pPr>
              <a:defRPr/>
            </a:lvl1pPr>
          </a:lstStyle>
          <a:p>
            <a:pPr>
              <a:defRPr/>
            </a:pPr>
            <a:fld id="{7BBF71C8-ED32-4750-A6B8-201FECBF19AD}" type="slidenum">
              <a:rPr lang="en-US"/>
              <a:pPr>
                <a:defRPr/>
              </a:pPr>
              <a:t>‹#›</a:t>
            </a:fld>
            <a:endParaRPr lang="en-US"/>
          </a:p>
        </p:txBody>
      </p:sp>
    </p:spTree>
    <p:extLst>
      <p:ext uri="{BB962C8B-B14F-4D97-AF65-F5344CB8AC3E}">
        <p14:creationId xmlns:p14="http://schemas.microsoft.com/office/powerpoint/2010/main" val="80965811"/>
      </p:ext>
    </p:extLst>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63613" y="131763"/>
            <a:ext cx="7845425" cy="62960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202"/>
          <p:cNvSpPr>
            <a:spLocks noGrp="1" noChangeArrowheads="1"/>
          </p:cNvSpPr>
          <p:nvPr>
            <p:ph type="sldNum" sz="quarter" idx="10"/>
          </p:nvPr>
        </p:nvSpPr>
        <p:spPr>
          <a:ln/>
        </p:spPr>
        <p:txBody>
          <a:bodyPr/>
          <a:lstStyle>
            <a:lvl1pPr>
              <a:defRPr/>
            </a:lvl1pPr>
          </a:lstStyle>
          <a:p>
            <a:pPr>
              <a:defRPr/>
            </a:pPr>
            <a:fld id="{9580B101-F5AB-4345-861B-3B5428C20ED0}" type="slidenum">
              <a:rPr lang="en-US"/>
              <a:pPr>
                <a:defRPr/>
              </a:pPr>
              <a:t>‹#›</a:t>
            </a:fld>
            <a:endParaRPr lang="en-US"/>
          </a:p>
        </p:txBody>
      </p:sp>
    </p:spTree>
    <p:extLst>
      <p:ext uri="{BB962C8B-B14F-4D97-AF65-F5344CB8AC3E}">
        <p14:creationId xmlns:p14="http://schemas.microsoft.com/office/powerpoint/2010/main" val="1011969070"/>
      </p:ext>
    </p:extLst>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202"/>
          <p:cNvSpPr>
            <a:spLocks noGrp="1" noChangeArrowheads="1"/>
          </p:cNvSpPr>
          <p:nvPr>
            <p:ph type="sldNum" sz="quarter" idx="10"/>
          </p:nvPr>
        </p:nvSpPr>
        <p:spPr>
          <a:ln/>
        </p:spPr>
        <p:txBody>
          <a:bodyPr/>
          <a:lstStyle>
            <a:lvl1pPr>
              <a:defRPr/>
            </a:lvl1pPr>
          </a:lstStyle>
          <a:p>
            <a:pPr>
              <a:defRPr/>
            </a:pPr>
            <a:fld id="{D48618F2-B123-420E-A1A5-589B2CD1C257}" type="slidenum">
              <a:rPr lang="en-US"/>
              <a:pPr>
                <a:defRPr/>
              </a:pPr>
              <a:t>‹#›</a:t>
            </a:fld>
            <a:endParaRPr lang="en-US"/>
          </a:p>
        </p:txBody>
      </p:sp>
    </p:spTree>
    <p:extLst>
      <p:ext uri="{BB962C8B-B14F-4D97-AF65-F5344CB8AC3E}">
        <p14:creationId xmlns:p14="http://schemas.microsoft.com/office/powerpoint/2010/main" val="968276851"/>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p:txBody>
          <a:bodyPr/>
          <a:lstStyle>
            <a:lvl1pPr>
              <a:defRPr/>
            </a:lvl1pPr>
          </a:lstStyle>
          <a:p>
            <a:pPr>
              <a:defRPr/>
            </a:pPr>
            <a:endParaRPr lang="en-US" dirty="0">
              <a:solidFill>
                <a:prstClr val="black">
                  <a:tint val="75000"/>
                </a:prstClr>
              </a:solidFill>
            </a:endParaRPr>
          </a:p>
        </p:txBody>
      </p:sp>
      <p:sp>
        <p:nvSpPr>
          <p:cNvPr id="3" name="Slide Number Placeholder 5"/>
          <p:cNvSpPr>
            <a:spLocks noGrp="1"/>
          </p:cNvSpPr>
          <p:nvPr>
            <p:ph type="sldNum" sz="quarter" idx="11"/>
          </p:nvPr>
        </p:nvSpPr>
        <p:spPr/>
        <p:txBody>
          <a:bodyPr/>
          <a:lstStyle>
            <a:lvl1pPr>
              <a:defRPr/>
            </a:lvl1pPr>
          </a:lstStyle>
          <a:p>
            <a:pPr>
              <a:defRPr/>
            </a:pPr>
            <a:fld id="{239AC5A5-24F9-4A5F-98E6-3A2BC3CA0F51}" type="slidenum">
              <a:rPr lang="en-US">
                <a:solidFill>
                  <a:prstClr val="black"/>
                </a:solidFill>
              </a:rPr>
              <a:pPr>
                <a:defRPr/>
              </a:pPr>
              <a:t>‹#›</a:t>
            </a:fld>
            <a:endParaRPr lang="en-US" dirty="0">
              <a:solidFill>
                <a:prstClr val="black"/>
              </a:solidFill>
            </a:endParaRPr>
          </a:p>
        </p:txBody>
      </p:sp>
      <p:sp>
        <p:nvSpPr>
          <p:cNvPr id="4" name="Date Placeholder 7"/>
          <p:cNvSpPr>
            <a:spLocks noGrp="1"/>
          </p:cNvSpPr>
          <p:nvPr>
            <p:ph type="dt" sz="half" idx="12"/>
          </p:nvPr>
        </p:nvSpPr>
        <p:spPr/>
        <p:txBody>
          <a:bodyPr/>
          <a:lstStyle>
            <a:lvl1pPr>
              <a:defRPr/>
            </a:lvl1pPr>
          </a:lstStyle>
          <a:p>
            <a:pPr>
              <a:defRPr/>
            </a:pPr>
            <a:r>
              <a:rPr lang="en-US" smtClean="0">
                <a:solidFill>
                  <a:prstClr val="black"/>
                </a:solidFill>
              </a:rPr>
              <a:t>6/16/2011</a:t>
            </a:r>
            <a:endParaRPr lang="en-US" dirty="0">
              <a:solidFill>
                <a:prstClr val="black"/>
              </a:solidFill>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758950" y="131763"/>
            <a:ext cx="6851650" cy="530225"/>
          </a:xfrm>
          <a:prstGeom prst="rect">
            <a:avLst/>
          </a:prstGeo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1566588" y="1117217"/>
            <a:ext cx="7845425" cy="513715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02"/>
          <p:cNvSpPr>
            <a:spLocks noGrp="1" noChangeArrowheads="1"/>
          </p:cNvSpPr>
          <p:nvPr>
            <p:ph type="sldNum" sz="quarter" idx="10"/>
          </p:nvPr>
        </p:nvSpPr>
        <p:spPr>
          <a:ln/>
        </p:spPr>
        <p:txBody>
          <a:bodyPr/>
          <a:lstStyle>
            <a:lvl1pPr>
              <a:defRPr/>
            </a:lvl1pPr>
          </a:lstStyle>
          <a:p>
            <a:pPr>
              <a:defRPr/>
            </a:pPr>
            <a:fld id="{4D132F76-4405-474D-A9A8-0D796AEF2766}" type="slidenum">
              <a:rPr lang="en-US"/>
              <a:pPr>
                <a:defRPr/>
              </a:pPr>
              <a:t>‹#›</a:t>
            </a:fld>
            <a:endParaRPr lang="en-US"/>
          </a:p>
        </p:txBody>
      </p:sp>
    </p:spTree>
    <p:extLst>
      <p:ext uri="{BB962C8B-B14F-4D97-AF65-F5344CB8AC3E}">
        <p14:creationId xmlns:p14="http://schemas.microsoft.com/office/powerpoint/2010/main" val="2513497525"/>
      </p:ext>
    </p:extLst>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02"/>
          <p:cNvSpPr>
            <a:spLocks noGrp="1" noChangeArrowheads="1"/>
          </p:cNvSpPr>
          <p:nvPr>
            <p:ph type="sldNum" sz="quarter" idx="10"/>
          </p:nvPr>
        </p:nvSpPr>
        <p:spPr>
          <a:ln/>
        </p:spPr>
        <p:txBody>
          <a:bodyPr/>
          <a:lstStyle>
            <a:lvl1pPr>
              <a:defRPr/>
            </a:lvl1pPr>
          </a:lstStyle>
          <a:p>
            <a:pPr>
              <a:defRPr/>
            </a:pPr>
            <a:fld id="{0A8C3A79-A940-4215-B187-B01A53549439}" type="slidenum">
              <a:rPr lang="en-US"/>
              <a:pPr>
                <a:defRPr/>
              </a:pPr>
              <a:t>‹#›</a:t>
            </a:fld>
            <a:endParaRPr lang="en-US"/>
          </a:p>
        </p:txBody>
      </p:sp>
    </p:spTree>
    <p:extLst>
      <p:ext uri="{BB962C8B-B14F-4D97-AF65-F5344CB8AC3E}">
        <p14:creationId xmlns:p14="http://schemas.microsoft.com/office/powerpoint/2010/main" val="697399271"/>
      </p:ext>
    </p:extLst>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758950" y="131763"/>
            <a:ext cx="6851650" cy="530225"/>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963613" y="1290638"/>
            <a:ext cx="3846512" cy="513715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62525" y="1290638"/>
            <a:ext cx="3846513" cy="513715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02"/>
          <p:cNvSpPr>
            <a:spLocks noGrp="1" noChangeArrowheads="1"/>
          </p:cNvSpPr>
          <p:nvPr>
            <p:ph type="sldNum" sz="quarter" idx="10"/>
          </p:nvPr>
        </p:nvSpPr>
        <p:spPr>
          <a:ln/>
        </p:spPr>
        <p:txBody>
          <a:bodyPr/>
          <a:lstStyle>
            <a:lvl1pPr>
              <a:defRPr/>
            </a:lvl1pPr>
          </a:lstStyle>
          <a:p>
            <a:pPr>
              <a:defRPr/>
            </a:pPr>
            <a:fld id="{7903DACF-262B-44AA-B1F0-A57605866B55}" type="slidenum">
              <a:rPr lang="en-US"/>
              <a:pPr>
                <a:defRPr/>
              </a:pPr>
              <a:t>‹#›</a:t>
            </a:fld>
            <a:endParaRPr lang="en-US"/>
          </a:p>
        </p:txBody>
      </p:sp>
    </p:spTree>
    <p:extLst>
      <p:ext uri="{BB962C8B-B14F-4D97-AF65-F5344CB8AC3E}">
        <p14:creationId xmlns:p14="http://schemas.microsoft.com/office/powerpoint/2010/main" val="19229319"/>
      </p:ext>
    </p:extLst>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02"/>
          <p:cNvSpPr>
            <a:spLocks noGrp="1" noChangeArrowheads="1"/>
          </p:cNvSpPr>
          <p:nvPr>
            <p:ph type="sldNum" sz="quarter" idx="10"/>
          </p:nvPr>
        </p:nvSpPr>
        <p:spPr>
          <a:ln/>
        </p:spPr>
        <p:txBody>
          <a:bodyPr/>
          <a:lstStyle>
            <a:lvl1pPr>
              <a:defRPr/>
            </a:lvl1pPr>
          </a:lstStyle>
          <a:p>
            <a:pPr>
              <a:defRPr/>
            </a:pPr>
            <a:fld id="{5210BF96-A6FE-40BA-922D-5A1075EE0239}" type="slidenum">
              <a:rPr lang="en-US"/>
              <a:pPr>
                <a:defRPr/>
              </a:pPr>
              <a:t>‹#›</a:t>
            </a:fld>
            <a:endParaRPr lang="en-US"/>
          </a:p>
        </p:txBody>
      </p:sp>
    </p:spTree>
    <p:extLst>
      <p:ext uri="{BB962C8B-B14F-4D97-AF65-F5344CB8AC3E}">
        <p14:creationId xmlns:p14="http://schemas.microsoft.com/office/powerpoint/2010/main" val="1559787203"/>
      </p:ext>
    </p:extLst>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758950" y="131763"/>
            <a:ext cx="6851650" cy="530225"/>
          </a:xfrm>
          <a:prstGeom prst="rect">
            <a:avLst/>
          </a:prstGeom>
        </p:spPr>
        <p:txBody>
          <a:bodyPr/>
          <a:lstStyle/>
          <a:p>
            <a:r>
              <a:rPr lang="en-US" smtClean="0"/>
              <a:t>Click to edit Master title style</a:t>
            </a:r>
            <a:endParaRPr lang="en-US"/>
          </a:p>
        </p:txBody>
      </p:sp>
      <p:sp>
        <p:nvSpPr>
          <p:cNvPr id="3" name="Rectangle 202"/>
          <p:cNvSpPr>
            <a:spLocks noGrp="1" noChangeArrowheads="1"/>
          </p:cNvSpPr>
          <p:nvPr>
            <p:ph type="sldNum" sz="quarter" idx="10"/>
          </p:nvPr>
        </p:nvSpPr>
        <p:spPr>
          <a:ln/>
        </p:spPr>
        <p:txBody>
          <a:bodyPr/>
          <a:lstStyle>
            <a:lvl1pPr>
              <a:defRPr/>
            </a:lvl1pPr>
          </a:lstStyle>
          <a:p>
            <a:pPr>
              <a:defRPr/>
            </a:pPr>
            <a:fld id="{C5B3922F-0D54-4B89-940F-446625357377}" type="slidenum">
              <a:rPr lang="en-US"/>
              <a:pPr>
                <a:defRPr/>
              </a:pPr>
              <a:t>‹#›</a:t>
            </a:fld>
            <a:endParaRPr lang="en-US"/>
          </a:p>
        </p:txBody>
      </p:sp>
    </p:spTree>
    <p:extLst>
      <p:ext uri="{BB962C8B-B14F-4D97-AF65-F5344CB8AC3E}">
        <p14:creationId xmlns:p14="http://schemas.microsoft.com/office/powerpoint/2010/main" val="3114899472"/>
      </p:ext>
    </p:extLst>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02"/>
          <p:cNvSpPr>
            <a:spLocks noGrp="1" noChangeArrowheads="1"/>
          </p:cNvSpPr>
          <p:nvPr>
            <p:ph type="sldNum" sz="quarter" idx="10"/>
          </p:nvPr>
        </p:nvSpPr>
        <p:spPr>
          <a:ln/>
        </p:spPr>
        <p:txBody>
          <a:bodyPr/>
          <a:lstStyle>
            <a:lvl1pPr>
              <a:defRPr/>
            </a:lvl1pPr>
          </a:lstStyle>
          <a:p>
            <a:pPr>
              <a:defRPr/>
            </a:pPr>
            <a:fld id="{A141A2F2-F0C6-4661-93C1-4203BDDAF22F}" type="slidenum">
              <a:rPr lang="en-US"/>
              <a:pPr>
                <a:defRPr/>
              </a:pPr>
              <a:t>‹#›</a:t>
            </a:fld>
            <a:endParaRPr lang="en-US"/>
          </a:p>
        </p:txBody>
      </p:sp>
    </p:spTree>
    <p:extLst>
      <p:ext uri="{BB962C8B-B14F-4D97-AF65-F5344CB8AC3E}">
        <p14:creationId xmlns:p14="http://schemas.microsoft.com/office/powerpoint/2010/main" val="297182189"/>
      </p:ext>
    </p:extLst>
  </p:cSld>
  <p:clrMapOvr>
    <a:masterClrMapping/>
  </p:clrMapOvr>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02"/>
          <p:cNvSpPr>
            <a:spLocks noGrp="1" noChangeArrowheads="1"/>
          </p:cNvSpPr>
          <p:nvPr>
            <p:ph type="sldNum" sz="quarter" idx="10"/>
          </p:nvPr>
        </p:nvSpPr>
        <p:spPr>
          <a:ln/>
        </p:spPr>
        <p:txBody>
          <a:bodyPr/>
          <a:lstStyle>
            <a:lvl1pPr>
              <a:defRPr/>
            </a:lvl1pPr>
          </a:lstStyle>
          <a:p>
            <a:pPr>
              <a:defRPr/>
            </a:pPr>
            <a:fld id="{211D4F74-BA5E-4D16-9EB7-E307AA92786B}" type="slidenum">
              <a:rPr lang="en-US"/>
              <a:pPr>
                <a:defRPr/>
              </a:pPr>
              <a:t>‹#›</a:t>
            </a:fld>
            <a:endParaRPr lang="en-US"/>
          </a:p>
        </p:txBody>
      </p:sp>
    </p:spTree>
    <p:extLst>
      <p:ext uri="{BB962C8B-B14F-4D97-AF65-F5344CB8AC3E}">
        <p14:creationId xmlns:p14="http://schemas.microsoft.com/office/powerpoint/2010/main" val="1815772364"/>
      </p:ext>
    </p:extLst>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02"/>
          <p:cNvSpPr>
            <a:spLocks noGrp="1" noChangeArrowheads="1"/>
          </p:cNvSpPr>
          <p:nvPr>
            <p:ph type="sldNum" sz="quarter" idx="10"/>
          </p:nvPr>
        </p:nvSpPr>
        <p:spPr>
          <a:ln/>
        </p:spPr>
        <p:txBody>
          <a:bodyPr/>
          <a:lstStyle>
            <a:lvl1pPr>
              <a:defRPr/>
            </a:lvl1pPr>
          </a:lstStyle>
          <a:p>
            <a:pPr>
              <a:defRPr/>
            </a:pPr>
            <a:fld id="{B01EAD0B-3660-4471-907E-B61AA3153B53}" type="slidenum">
              <a:rPr lang="en-US"/>
              <a:pPr>
                <a:defRPr/>
              </a:pPr>
              <a:t>‹#›</a:t>
            </a:fld>
            <a:endParaRPr lang="en-US"/>
          </a:p>
        </p:txBody>
      </p:sp>
    </p:spTree>
    <p:extLst>
      <p:ext uri="{BB962C8B-B14F-4D97-AF65-F5344CB8AC3E}">
        <p14:creationId xmlns:p14="http://schemas.microsoft.com/office/powerpoint/2010/main" val="3515204521"/>
      </p:ext>
    </p:extLst>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758950" y="131763"/>
            <a:ext cx="6851650" cy="530225"/>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566588" y="1117217"/>
            <a:ext cx="7845425" cy="513715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02"/>
          <p:cNvSpPr>
            <a:spLocks noGrp="1" noChangeArrowheads="1"/>
          </p:cNvSpPr>
          <p:nvPr>
            <p:ph type="sldNum" sz="quarter" idx="10"/>
          </p:nvPr>
        </p:nvSpPr>
        <p:spPr>
          <a:ln/>
        </p:spPr>
        <p:txBody>
          <a:bodyPr/>
          <a:lstStyle>
            <a:lvl1pPr>
              <a:defRPr/>
            </a:lvl1pPr>
          </a:lstStyle>
          <a:p>
            <a:pPr>
              <a:defRPr/>
            </a:pPr>
            <a:fld id="{AED51966-6741-4975-8232-E728F7AD9832}" type="slidenum">
              <a:rPr lang="en-US"/>
              <a:pPr>
                <a:defRPr/>
              </a:pPr>
              <a:t>‹#›</a:t>
            </a:fld>
            <a:endParaRPr lang="en-US"/>
          </a:p>
        </p:txBody>
      </p:sp>
    </p:spTree>
    <p:extLst>
      <p:ext uri="{BB962C8B-B14F-4D97-AF65-F5344CB8AC3E}">
        <p14:creationId xmlns:p14="http://schemas.microsoft.com/office/powerpoint/2010/main" val="2578317305"/>
      </p:ext>
    </p:extLst>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8475" y="131763"/>
            <a:ext cx="1960563" cy="62960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63613" y="131763"/>
            <a:ext cx="5732462" cy="62960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02"/>
          <p:cNvSpPr>
            <a:spLocks noGrp="1" noChangeArrowheads="1"/>
          </p:cNvSpPr>
          <p:nvPr>
            <p:ph type="sldNum" sz="quarter" idx="10"/>
          </p:nvPr>
        </p:nvSpPr>
        <p:spPr>
          <a:ln/>
        </p:spPr>
        <p:txBody>
          <a:bodyPr/>
          <a:lstStyle>
            <a:lvl1pPr>
              <a:defRPr/>
            </a:lvl1pPr>
          </a:lstStyle>
          <a:p>
            <a:pPr>
              <a:defRPr/>
            </a:pPr>
            <a:fld id="{5D753F0A-06F9-4FE5-9167-1C2503062644}" type="slidenum">
              <a:rPr lang="en-US"/>
              <a:pPr>
                <a:defRPr/>
              </a:pPr>
              <a:t>‹#›</a:t>
            </a:fld>
            <a:endParaRPr lang="en-US"/>
          </a:p>
        </p:txBody>
      </p:sp>
    </p:spTree>
    <p:extLst>
      <p:ext uri="{BB962C8B-B14F-4D97-AF65-F5344CB8AC3E}">
        <p14:creationId xmlns:p14="http://schemas.microsoft.com/office/powerpoint/2010/main" val="212921446"/>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11"/>
          </p:nvPr>
        </p:nvSpPr>
        <p:spPr/>
        <p:txBody>
          <a:bodyPr/>
          <a:lstStyle>
            <a:lvl1pPr>
              <a:defRPr/>
            </a:lvl1pPr>
          </a:lstStyle>
          <a:p>
            <a:pPr>
              <a:defRPr/>
            </a:pPr>
            <a:fld id="{DCE32699-E8C6-47BC-A14E-9D8541CAE3EC}" type="slidenum">
              <a:rPr lang="en-US">
                <a:solidFill>
                  <a:prstClr val="black"/>
                </a:solidFill>
              </a:rPr>
              <a:pPr>
                <a:defRPr/>
              </a:pPr>
              <a:t>‹#›</a:t>
            </a:fld>
            <a:endParaRPr lang="en-US" dirty="0">
              <a:solidFill>
                <a:prstClr val="black"/>
              </a:solidFill>
            </a:endParaRPr>
          </a:p>
        </p:txBody>
      </p:sp>
      <p:sp>
        <p:nvSpPr>
          <p:cNvPr id="7" name="Date Placeholder 7"/>
          <p:cNvSpPr>
            <a:spLocks noGrp="1"/>
          </p:cNvSpPr>
          <p:nvPr>
            <p:ph type="dt" sz="half" idx="12"/>
          </p:nvPr>
        </p:nvSpPr>
        <p:spPr/>
        <p:txBody>
          <a:bodyPr/>
          <a:lstStyle>
            <a:lvl1pPr>
              <a:defRPr/>
            </a:lvl1pPr>
          </a:lstStyle>
          <a:p>
            <a:pPr>
              <a:defRPr/>
            </a:pPr>
            <a:r>
              <a:rPr lang="en-US" smtClean="0">
                <a:solidFill>
                  <a:prstClr val="black"/>
                </a:solidFill>
              </a:rPr>
              <a:t>6/16/2011</a:t>
            </a:r>
            <a:endParaRPr lang="en-US" dirty="0">
              <a:solidFill>
                <a:prstClr val="black"/>
              </a:solidFill>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63613" y="131763"/>
            <a:ext cx="7845425" cy="62960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202"/>
          <p:cNvSpPr>
            <a:spLocks noGrp="1" noChangeArrowheads="1"/>
          </p:cNvSpPr>
          <p:nvPr>
            <p:ph type="sldNum" sz="quarter" idx="10"/>
          </p:nvPr>
        </p:nvSpPr>
        <p:spPr>
          <a:ln/>
        </p:spPr>
        <p:txBody>
          <a:bodyPr/>
          <a:lstStyle>
            <a:lvl1pPr>
              <a:defRPr/>
            </a:lvl1pPr>
          </a:lstStyle>
          <a:p>
            <a:pPr>
              <a:defRPr/>
            </a:pPr>
            <a:fld id="{479E4815-754A-4B68-9C3F-99415913B0A6}" type="slidenum">
              <a:rPr lang="en-US"/>
              <a:pPr>
                <a:defRPr/>
              </a:pPr>
              <a:t>‹#›</a:t>
            </a:fld>
            <a:endParaRPr lang="en-US"/>
          </a:p>
        </p:txBody>
      </p:sp>
    </p:spTree>
    <p:extLst>
      <p:ext uri="{BB962C8B-B14F-4D97-AF65-F5344CB8AC3E}">
        <p14:creationId xmlns:p14="http://schemas.microsoft.com/office/powerpoint/2010/main" val="2226796689"/>
      </p:ext>
    </p:extLst>
  </p:cSld>
  <p:clrMapOvr>
    <a:masterClrMapping/>
  </p:clrMapOv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11"/>
          </p:nvPr>
        </p:nvSpPr>
        <p:spPr/>
        <p:txBody>
          <a:bodyPr/>
          <a:lstStyle>
            <a:lvl1pPr>
              <a:defRPr/>
            </a:lvl1pPr>
          </a:lstStyle>
          <a:p>
            <a:pPr>
              <a:defRPr/>
            </a:pPr>
            <a:fld id="{55B6CE32-1825-4B08-A489-C62F5A615E3F}" type="slidenum">
              <a:rPr lang="en-US">
                <a:solidFill>
                  <a:prstClr val="black"/>
                </a:solidFill>
              </a:rPr>
              <a:pPr>
                <a:defRPr/>
              </a:pPr>
              <a:t>‹#›</a:t>
            </a:fld>
            <a:endParaRPr lang="en-US" dirty="0">
              <a:solidFill>
                <a:prstClr val="black"/>
              </a:solidFill>
            </a:endParaRPr>
          </a:p>
        </p:txBody>
      </p:sp>
      <p:sp>
        <p:nvSpPr>
          <p:cNvPr id="7" name="Date Placeholder 7"/>
          <p:cNvSpPr>
            <a:spLocks noGrp="1"/>
          </p:cNvSpPr>
          <p:nvPr>
            <p:ph type="dt" sz="half" idx="12"/>
          </p:nvPr>
        </p:nvSpPr>
        <p:spPr/>
        <p:txBody>
          <a:bodyPr/>
          <a:lstStyle>
            <a:lvl1pPr>
              <a:defRPr/>
            </a:lvl1pPr>
          </a:lstStyle>
          <a:p>
            <a:pPr>
              <a:defRPr/>
            </a:pPr>
            <a:r>
              <a:rPr lang="en-US" smtClean="0">
                <a:solidFill>
                  <a:prstClr val="black"/>
                </a:solidFill>
              </a:rPr>
              <a:t>6/16/2011</a:t>
            </a:r>
            <a:endParaRPr lang="en-US" dirty="0">
              <a:solidFill>
                <a:prstClr val="black"/>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3.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theme" Target="../theme/theme5.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image" Target="../media/image5.png"/><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image" Target="../media/image4.jpe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image" Target="../media/image6.jpeg"/><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theme" Target="../theme/theme6.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theme" Target="../theme/theme7.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slideLayout" Target="../slideLayouts/slideLayout68.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5" Type="http://schemas.openxmlformats.org/officeDocument/2006/relationships/image" Target="../media/image8.png"/><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 Id="rId14" Type="http://schemas.openxmlformats.org/officeDocument/2006/relationships/image" Target="../media/image7.jpe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6.xml"/><Relationship Id="rId13" Type="http://schemas.openxmlformats.org/officeDocument/2006/relationships/theme" Target="../theme/theme8.xml"/><Relationship Id="rId3" Type="http://schemas.openxmlformats.org/officeDocument/2006/relationships/slideLayout" Target="../slideLayouts/slideLayout71.xml"/><Relationship Id="rId7" Type="http://schemas.openxmlformats.org/officeDocument/2006/relationships/slideLayout" Target="../slideLayouts/slideLayout75.xml"/><Relationship Id="rId12" Type="http://schemas.openxmlformats.org/officeDocument/2006/relationships/slideLayout" Target="../slideLayouts/slideLayout80.xml"/><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5" Type="http://schemas.openxmlformats.org/officeDocument/2006/relationships/slideLayout" Target="../slideLayouts/slideLayout73.xml"/><Relationship Id="rId15" Type="http://schemas.openxmlformats.org/officeDocument/2006/relationships/image" Target="../media/image5.png"/><Relationship Id="rId10" Type="http://schemas.openxmlformats.org/officeDocument/2006/relationships/slideLayout" Target="../slideLayouts/slideLayout78.xml"/><Relationship Id="rId4" Type="http://schemas.openxmlformats.org/officeDocument/2006/relationships/slideLayout" Target="../slideLayouts/slideLayout72.xml"/><Relationship Id="rId9" Type="http://schemas.openxmlformats.org/officeDocument/2006/relationships/slideLayout" Target="../slideLayouts/slideLayout77.xml"/><Relationship Id="rId14" Type="http://schemas.openxmlformats.org/officeDocument/2006/relationships/image" Target="../media/image4.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header_edmc01.jpg"/>
          <p:cNvPicPr>
            <a:picLocks noChangeAspect="1"/>
          </p:cNvPicPr>
          <p:nvPr userDrawn="1"/>
        </p:nvPicPr>
        <p:blipFill>
          <a:blip r:embed="rId13" cstate="print">
            <a:duotone>
              <a:prstClr val="black"/>
              <a:schemeClr val="accent1">
                <a:tint val="45000"/>
                <a:satMod val="400000"/>
              </a:schemeClr>
            </a:duotone>
          </a:blip>
          <a:stretch>
            <a:fillRect/>
          </a:stretch>
        </p:blipFill>
        <p:spPr>
          <a:xfrm>
            <a:off x="0" y="-1"/>
            <a:ext cx="9144000" cy="1371601"/>
          </a:xfrm>
          <a:prstGeom prst="rect">
            <a:avLst/>
          </a:prstGeom>
        </p:spPr>
      </p:pic>
      <p:sp>
        <p:nvSpPr>
          <p:cNvPr id="1027" name="Title Placeholder 1"/>
          <p:cNvSpPr>
            <a:spLocks noGrp="1"/>
          </p:cNvSpPr>
          <p:nvPr>
            <p:ph type="title"/>
          </p:nvPr>
        </p:nvSpPr>
        <p:spPr bwMode="auto">
          <a:xfrm>
            <a:off x="457200" y="152400"/>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eaLnBrk="1" hangingPunct="1">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solidFill>
                <a:latin typeface="+mn-lt"/>
              </a:defRPr>
            </a:lvl1pPr>
          </a:lstStyle>
          <a:p>
            <a:pPr eaLnBrk="1" hangingPunct="1">
              <a:defRPr/>
            </a:pPr>
            <a:fld id="{4FE94CB3-E847-486F-8A73-47BFA039860B}" type="slidenum">
              <a:rPr lang="en-US">
                <a:solidFill>
                  <a:prstClr val="black"/>
                </a:solidFill>
              </a:rPr>
              <a:pPr eaLnBrk="1" hangingPunct="1">
                <a:defRPr/>
              </a:pPr>
              <a:t>‹#›</a:t>
            </a:fld>
            <a:endParaRPr lang="en-US" dirty="0">
              <a:solidFill>
                <a:prstClr val="black"/>
              </a:solidFill>
            </a:endParaRPr>
          </a:p>
        </p:txBody>
      </p:sp>
      <p:sp>
        <p:nvSpPr>
          <p:cNvPr id="8" name="Date Placeholder 7"/>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solidFill>
              </a:defRPr>
            </a:lvl1pPr>
          </a:lstStyle>
          <a:p>
            <a:pPr eaLnBrk="1" hangingPunct="1">
              <a:defRPr/>
            </a:pPr>
            <a:r>
              <a:rPr lang="en-US" smtClean="0">
                <a:solidFill>
                  <a:prstClr val="black"/>
                </a:solidFill>
              </a:rPr>
              <a:t>6/16/2011</a:t>
            </a:r>
            <a:endParaRPr lang="en-US" dirty="0">
              <a:solidFill>
                <a:prstClr val="black"/>
              </a:solidFill>
            </a:endParaRPr>
          </a:p>
        </p:txBody>
      </p:sp>
    </p:spTree>
  </p:cSld>
  <p:clrMap bg1="lt1" tx1="dk1" bg2="lt2" tx2="dk2" accent1="accent1" accent2="accent2" accent3="accent3" accent4="accent4" accent5="accent5" accent6="accent6" hlink="hlink" folHlink="folHlink"/>
  <p:sldLayoutIdLst>
    <p:sldLayoutId id="2147484009" r:id="rId1"/>
    <p:sldLayoutId id="2147484010" r:id="rId2"/>
    <p:sldLayoutId id="2147484011" r:id="rId3"/>
    <p:sldLayoutId id="2147484012" r:id="rId4"/>
    <p:sldLayoutId id="2147484013" r:id="rId5"/>
    <p:sldLayoutId id="2147484014" r:id="rId6"/>
    <p:sldLayoutId id="2147484015" r:id="rId7"/>
    <p:sldLayoutId id="2147484016" r:id="rId8"/>
    <p:sldLayoutId id="2147484017" r:id="rId9"/>
    <p:sldLayoutId id="2147484018" r:id="rId10"/>
    <p:sldLayoutId id="2147484019" r:id="rId11"/>
  </p:sldLayoutIdLst>
  <p:hf hdr="0" ftr="0" dt="0"/>
  <p:txStyles>
    <p:titleStyle>
      <a:lvl1pPr algn="ctr" rtl="0" eaLnBrk="0" fontAlgn="base" hangingPunct="0">
        <a:spcBef>
          <a:spcPct val="0"/>
        </a:spcBef>
        <a:spcAft>
          <a:spcPct val="0"/>
        </a:spcAft>
        <a:defRPr sz="3600" kern="1200">
          <a:solidFill>
            <a:schemeClr val="bg1"/>
          </a:solidFill>
          <a:latin typeface="+mj-lt"/>
          <a:ea typeface="+mj-ea"/>
          <a:cs typeface="+mj-cs"/>
        </a:defRPr>
      </a:lvl1pPr>
      <a:lvl2pPr algn="ctr" rtl="0" eaLnBrk="0" fontAlgn="base" hangingPunct="0">
        <a:spcBef>
          <a:spcPct val="0"/>
        </a:spcBef>
        <a:spcAft>
          <a:spcPct val="0"/>
        </a:spcAft>
        <a:defRPr sz="3600">
          <a:solidFill>
            <a:schemeClr val="bg1"/>
          </a:solidFill>
          <a:latin typeface="Calibri" pitchFamily="34" charset="0"/>
        </a:defRPr>
      </a:lvl2pPr>
      <a:lvl3pPr algn="ctr" rtl="0" eaLnBrk="0" fontAlgn="base" hangingPunct="0">
        <a:spcBef>
          <a:spcPct val="0"/>
        </a:spcBef>
        <a:spcAft>
          <a:spcPct val="0"/>
        </a:spcAft>
        <a:defRPr sz="3600">
          <a:solidFill>
            <a:schemeClr val="bg1"/>
          </a:solidFill>
          <a:latin typeface="Calibri" pitchFamily="34" charset="0"/>
        </a:defRPr>
      </a:lvl3pPr>
      <a:lvl4pPr algn="ctr" rtl="0" eaLnBrk="0" fontAlgn="base" hangingPunct="0">
        <a:spcBef>
          <a:spcPct val="0"/>
        </a:spcBef>
        <a:spcAft>
          <a:spcPct val="0"/>
        </a:spcAft>
        <a:defRPr sz="3600">
          <a:solidFill>
            <a:schemeClr val="bg1"/>
          </a:solidFill>
          <a:latin typeface="Calibri" pitchFamily="34" charset="0"/>
        </a:defRPr>
      </a:lvl4pPr>
      <a:lvl5pPr algn="ctr" rtl="0" eaLnBrk="0" fontAlgn="base" hangingPunct="0">
        <a:spcBef>
          <a:spcPct val="0"/>
        </a:spcBef>
        <a:spcAft>
          <a:spcPct val="0"/>
        </a:spcAft>
        <a:defRPr sz="3600">
          <a:solidFill>
            <a:schemeClr val="bg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header_edmc01.jpg"/>
          <p:cNvPicPr>
            <a:picLocks noChangeAspect="1"/>
          </p:cNvPicPr>
          <p:nvPr userDrawn="1"/>
        </p:nvPicPr>
        <p:blipFill>
          <a:blip r:embed="rId13" cstate="print">
            <a:duotone>
              <a:prstClr val="black"/>
              <a:schemeClr val="accent1">
                <a:tint val="45000"/>
                <a:satMod val="400000"/>
              </a:schemeClr>
            </a:duotone>
          </a:blip>
          <a:stretch>
            <a:fillRect/>
          </a:stretch>
        </p:blipFill>
        <p:spPr>
          <a:xfrm>
            <a:off x="0" y="-1"/>
            <a:ext cx="9144000" cy="1371601"/>
          </a:xfrm>
          <a:prstGeom prst="rect">
            <a:avLst/>
          </a:prstGeom>
        </p:spPr>
      </p:pic>
      <p:sp>
        <p:nvSpPr>
          <p:cNvPr id="1027" name="Title Placeholder 1"/>
          <p:cNvSpPr>
            <a:spLocks noGrp="1"/>
          </p:cNvSpPr>
          <p:nvPr>
            <p:ph type="title"/>
          </p:nvPr>
        </p:nvSpPr>
        <p:spPr bwMode="auto">
          <a:xfrm>
            <a:off x="457200" y="152400"/>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eaLnBrk="1" hangingPunct="1">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solidFill>
                <a:latin typeface="+mn-lt"/>
              </a:defRPr>
            </a:lvl1pPr>
          </a:lstStyle>
          <a:p>
            <a:pPr eaLnBrk="1" hangingPunct="1">
              <a:defRPr/>
            </a:pPr>
            <a:fld id="{4FE94CB3-E847-486F-8A73-47BFA039860B}" type="slidenum">
              <a:rPr lang="en-US">
                <a:solidFill>
                  <a:prstClr val="black"/>
                </a:solidFill>
              </a:rPr>
              <a:pPr eaLnBrk="1" hangingPunct="1">
                <a:defRPr/>
              </a:pPr>
              <a:t>‹#›</a:t>
            </a:fld>
            <a:endParaRPr lang="en-US" dirty="0">
              <a:solidFill>
                <a:prstClr val="black"/>
              </a:solidFill>
            </a:endParaRPr>
          </a:p>
        </p:txBody>
      </p:sp>
      <p:sp>
        <p:nvSpPr>
          <p:cNvPr id="8" name="Date Placeholder 7"/>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solidFill>
              </a:defRPr>
            </a:lvl1pPr>
          </a:lstStyle>
          <a:p>
            <a:pPr eaLnBrk="1" hangingPunct="1">
              <a:defRPr/>
            </a:pPr>
            <a:r>
              <a:rPr lang="en-US" smtClean="0">
                <a:solidFill>
                  <a:prstClr val="black"/>
                </a:solidFill>
              </a:rPr>
              <a:t>6/16/2011</a:t>
            </a:r>
            <a:endParaRPr lang="en-US" dirty="0">
              <a:solidFill>
                <a:prstClr val="black"/>
              </a:solidFill>
            </a:endParaRPr>
          </a:p>
        </p:txBody>
      </p:sp>
    </p:spTree>
  </p:cSld>
  <p:clrMap bg1="lt1" tx1="dk1" bg2="lt2" tx2="dk2" accent1="accent1" accent2="accent2" accent3="accent3" accent4="accent4" accent5="accent5" accent6="accent6" hlink="hlink" folHlink="folHlink"/>
  <p:sldLayoutIdLst>
    <p:sldLayoutId id="2147484021" r:id="rId1"/>
    <p:sldLayoutId id="2147484022" r:id="rId2"/>
    <p:sldLayoutId id="2147484023" r:id="rId3"/>
    <p:sldLayoutId id="2147484024" r:id="rId4"/>
    <p:sldLayoutId id="2147484025" r:id="rId5"/>
    <p:sldLayoutId id="2147484026" r:id="rId6"/>
    <p:sldLayoutId id="2147484027" r:id="rId7"/>
    <p:sldLayoutId id="2147484028" r:id="rId8"/>
    <p:sldLayoutId id="2147484029" r:id="rId9"/>
    <p:sldLayoutId id="2147484030" r:id="rId10"/>
    <p:sldLayoutId id="2147484031" r:id="rId11"/>
  </p:sldLayoutIdLst>
  <p:hf hdr="0" ftr="0" dt="0"/>
  <p:txStyles>
    <p:titleStyle>
      <a:lvl1pPr algn="ctr" rtl="0" eaLnBrk="0" fontAlgn="base" hangingPunct="0">
        <a:spcBef>
          <a:spcPct val="0"/>
        </a:spcBef>
        <a:spcAft>
          <a:spcPct val="0"/>
        </a:spcAft>
        <a:defRPr sz="3600" kern="1200">
          <a:solidFill>
            <a:schemeClr val="bg1"/>
          </a:solidFill>
          <a:latin typeface="+mj-lt"/>
          <a:ea typeface="+mj-ea"/>
          <a:cs typeface="+mj-cs"/>
        </a:defRPr>
      </a:lvl1pPr>
      <a:lvl2pPr algn="ctr" rtl="0" eaLnBrk="0" fontAlgn="base" hangingPunct="0">
        <a:spcBef>
          <a:spcPct val="0"/>
        </a:spcBef>
        <a:spcAft>
          <a:spcPct val="0"/>
        </a:spcAft>
        <a:defRPr sz="3600">
          <a:solidFill>
            <a:schemeClr val="bg1"/>
          </a:solidFill>
          <a:latin typeface="Calibri" pitchFamily="34" charset="0"/>
        </a:defRPr>
      </a:lvl2pPr>
      <a:lvl3pPr algn="ctr" rtl="0" eaLnBrk="0" fontAlgn="base" hangingPunct="0">
        <a:spcBef>
          <a:spcPct val="0"/>
        </a:spcBef>
        <a:spcAft>
          <a:spcPct val="0"/>
        </a:spcAft>
        <a:defRPr sz="3600">
          <a:solidFill>
            <a:schemeClr val="bg1"/>
          </a:solidFill>
          <a:latin typeface="Calibri" pitchFamily="34" charset="0"/>
        </a:defRPr>
      </a:lvl3pPr>
      <a:lvl4pPr algn="ctr" rtl="0" eaLnBrk="0" fontAlgn="base" hangingPunct="0">
        <a:spcBef>
          <a:spcPct val="0"/>
        </a:spcBef>
        <a:spcAft>
          <a:spcPct val="0"/>
        </a:spcAft>
        <a:defRPr sz="3600">
          <a:solidFill>
            <a:schemeClr val="bg1"/>
          </a:solidFill>
          <a:latin typeface="Calibri" pitchFamily="34" charset="0"/>
        </a:defRPr>
      </a:lvl4pPr>
      <a:lvl5pPr algn="ctr" rtl="0" eaLnBrk="0" fontAlgn="base" hangingPunct="0">
        <a:spcBef>
          <a:spcPct val="0"/>
        </a:spcBef>
        <a:spcAft>
          <a:spcPct val="0"/>
        </a:spcAft>
        <a:defRPr sz="3600">
          <a:solidFill>
            <a:schemeClr val="bg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6934200" y="6629400"/>
            <a:ext cx="2133600" cy="228600"/>
          </a:xfrm>
          <a:prstGeom prst="rect">
            <a:avLst/>
          </a:prstGeom>
        </p:spPr>
        <p:txBody>
          <a:bodyPr vert="horz" wrap="square" lIns="91440" tIns="45720" rIns="91440" bIns="45720" numCol="1" anchor="ctr" anchorCtr="0" compatLnSpc="1">
            <a:prstTxWarp prst="textNoShape">
              <a:avLst/>
            </a:prstTxWarp>
          </a:bodyPr>
          <a:lstStyle>
            <a:lvl1pPr algn="r">
              <a:defRPr sz="1000">
                <a:solidFill>
                  <a:srgbClr val="000000"/>
                </a:solidFill>
                <a:latin typeface="Calibri" pitchFamily="34" charset="0"/>
              </a:defRPr>
            </a:lvl1pPr>
          </a:lstStyle>
          <a:p>
            <a:pPr eaLnBrk="1" hangingPunct="1"/>
            <a:fld id="{DBF7653B-90C1-4ADD-BCA9-AB4EE7E404D9}" type="slidenum">
              <a:rPr lang="en-US">
                <a:ea typeface="MS PGothic" pitchFamily="34" charset="-128"/>
              </a:rPr>
              <a:pPr eaLnBrk="1" hangingPunct="1"/>
              <a:t>‹#›</a:t>
            </a:fld>
            <a:endParaRPr lang="en-US">
              <a:ea typeface="MS PGothic" pitchFamily="34" charset="-128"/>
            </a:endParaRPr>
          </a:p>
        </p:txBody>
      </p:sp>
      <p:sp>
        <p:nvSpPr>
          <p:cNvPr id="13315" name="Title Placeholder 8"/>
          <p:cNvSpPr>
            <a:spLocks noGrp="1"/>
          </p:cNvSpPr>
          <p:nvPr>
            <p:ph type="title"/>
          </p:nvPr>
        </p:nvSpPr>
        <p:spPr bwMode="auto">
          <a:xfrm>
            <a:off x="1209675" y="160338"/>
            <a:ext cx="6791325" cy="6159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a:t>
            </a:r>
          </a:p>
        </p:txBody>
      </p:sp>
      <p:pic>
        <p:nvPicPr>
          <p:cNvPr id="13316" name="Picture 9" descr="NASA Meatball.png"/>
          <p:cNvPicPr>
            <a:picLocks noChangeAspect="1"/>
          </p:cNvPicPr>
          <p:nvPr userDrawn="1"/>
        </p:nvPicPr>
        <p:blipFill>
          <a:blip r:embed="rId2" cstate="print"/>
          <a:srcRect/>
          <a:stretch>
            <a:fillRect/>
          </a:stretch>
        </p:blipFill>
        <p:spPr bwMode="auto">
          <a:xfrm>
            <a:off x="8101013" y="146050"/>
            <a:ext cx="982662" cy="835025"/>
          </a:xfrm>
          <a:prstGeom prst="rect">
            <a:avLst/>
          </a:prstGeom>
          <a:noFill/>
          <a:ln w="9525">
            <a:noFill/>
            <a:miter lim="800000"/>
            <a:headEnd/>
            <a:tailEnd/>
          </a:ln>
        </p:spPr>
      </p:pic>
      <p:cxnSp>
        <p:nvCxnSpPr>
          <p:cNvPr id="1029" name="Straight Connector 11"/>
          <p:cNvCxnSpPr>
            <a:cxnSpLocks noChangeShapeType="1"/>
          </p:cNvCxnSpPr>
          <p:nvPr userDrawn="1"/>
        </p:nvCxnSpPr>
        <p:spPr bwMode="auto">
          <a:xfrm>
            <a:off x="1209675" y="979488"/>
            <a:ext cx="6791325" cy="1587"/>
          </a:xfrm>
          <a:prstGeom prst="line">
            <a:avLst/>
          </a:prstGeom>
          <a:noFill/>
          <a:ln w="25400">
            <a:solidFill>
              <a:schemeClr val="accent1"/>
            </a:solidFill>
            <a:round/>
            <a:headEnd/>
            <a:tailEnd/>
          </a:ln>
          <a:effectLst>
            <a:outerShdw blurRad="63500" dist="20000" dir="5400000" rotWithShape="0">
              <a:srgbClr val="000000">
                <a:alpha val="37999"/>
              </a:srgbClr>
            </a:outerShdw>
          </a:effectLst>
          <a:extLst>
            <a:ext uri="{909E8E84-426E-40DD-AFC4-6F175D3DCCD1}">
              <a14:hiddenFill xmlns:a14="http://schemas.microsoft.com/office/drawing/2010/main">
                <a:noFill/>
              </a14:hiddenFill>
            </a:ext>
          </a:extLst>
        </p:spPr>
      </p:cxnSp>
      <p:sp>
        <p:nvSpPr>
          <p:cNvPr id="1031" name="Date Placeholder 3"/>
          <p:cNvSpPr txBox="1">
            <a:spLocks/>
          </p:cNvSpPr>
          <p:nvPr userDrawn="1"/>
        </p:nvSpPr>
        <p:spPr bwMode="auto">
          <a:xfrm>
            <a:off x="74613" y="6627813"/>
            <a:ext cx="2133600" cy="228600"/>
          </a:xfrm>
          <a:prstGeom prst="rect">
            <a:avLst/>
          </a:prstGeom>
          <a:noFill/>
          <a:ln>
            <a:noFill/>
          </a:ln>
          <a:extLst/>
        </p:spPr>
        <p:txBody>
          <a:bodyPr anchor="ctr"/>
          <a:lstStyle>
            <a:lvl1pPr eaLnBrk="0" hangingPunct="0">
              <a:defRPr sz="2400">
                <a:solidFill>
                  <a:schemeClr val="tx1"/>
                </a:solidFill>
                <a:latin typeface="Arial" charset="0"/>
                <a:ea typeface="ヒラギノ角ゴ Pro W3" charset="0"/>
                <a:cs typeface="ヒラギノ角ゴ Pro W3" charset="0"/>
              </a:defRPr>
            </a:lvl1pPr>
            <a:lvl2pPr marL="742950" indent="-285750" eaLnBrk="0" hangingPunct="0">
              <a:defRPr sz="2400">
                <a:solidFill>
                  <a:schemeClr val="tx1"/>
                </a:solidFill>
                <a:latin typeface="Arial" charset="0"/>
                <a:ea typeface="ヒラギノ角ゴ Pro W3" charset="0"/>
                <a:cs typeface="ヒラギノ角ゴ Pro W3" charset="0"/>
              </a:defRPr>
            </a:lvl2pPr>
            <a:lvl3pPr marL="1143000" indent="-228600" eaLnBrk="0" hangingPunct="0">
              <a:defRPr sz="2400">
                <a:solidFill>
                  <a:schemeClr val="tx1"/>
                </a:solidFill>
                <a:latin typeface="Arial" charset="0"/>
                <a:ea typeface="ヒラギノ角ゴ Pro W3" charset="0"/>
                <a:cs typeface="ヒラギノ角ゴ Pro W3" charset="0"/>
              </a:defRPr>
            </a:lvl3pPr>
            <a:lvl4pPr marL="1600200" indent="-228600" eaLnBrk="0" hangingPunct="0">
              <a:defRPr sz="2400">
                <a:solidFill>
                  <a:schemeClr val="tx1"/>
                </a:solidFill>
                <a:latin typeface="Arial" charset="0"/>
                <a:ea typeface="ヒラギノ角ゴ Pro W3" charset="0"/>
                <a:cs typeface="ヒラギノ角ゴ Pro W3" charset="0"/>
              </a:defRPr>
            </a:lvl4pPr>
            <a:lvl5pPr marL="2057400" indent="-228600" eaLnBrk="0" hangingPunct="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defRPr/>
            </a:pPr>
            <a:endParaRPr lang="en-US" sz="1000">
              <a:solidFill>
                <a:srgbClr val="000000"/>
              </a:solidFill>
              <a:cs typeface="Arial" charset="0"/>
            </a:endParaRPr>
          </a:p>
        </p:txBody>
      </p:sp>
    </p:spTree>
  </p:cSld>
  <p:clrMap bg1="lt1" tx1="dk1" bg2="lt2" tx2="dk2" accent1="accent1" accent2="accent2" accent3="accent3" accent4="accent4" accent5="accent5" accent6="accent6" hlink="hlink" folHlink="folHlink"/>
  <p:hf hdr="0"/>
  <p:txStyles>
    <p:titleStyle>
      <a:lvl1pPr algn="ctr" rtl="0" eaLnBrk="0" fontAlgn="base" hangingPunct="0">
        <a:spcBef>
          <a:spcPct val="0"/>
        </a:spcBef>
        <a:spcAft>
          <a:spcPct val="0"/>
        </a:spcAft>
        <a:defRPr sz="3200" b="1" kern="1200">
          <a:solidFill>
            <a:srgbClr val="000090"/>
          </a:solidFill>
          <a:latin typeface="Arial"/>
          <a:ea typeface="ヒラギノ角ゴ Pro W3" pitchFamily="-109" charset="-128"/>
          <a:cs typeface="ヒラギノ角ゴ Pro W3" charset="0"/>
        </a:defRPr>
      </a:lvl1pPr>
      <a:lvl2pPr algn="ctr" rtl="0" eaLnBrk="0" fontAlgn="base" hangingPunct="0">
        <a:spcBef>
          <a:spcPct val="0"/>
        </a:spcBef>
        <a:spcAft>
          <a:spcPct val="0"/>
        </a:spcAft>
        <a:defRPr sz="3200" b="1">
          <a:solidFill>
            <a:srgbClr val="000090"/>
          </a:solidFill>
          <a:latin typeface="Arial" charset="0"/>
          <a:ea typeface="ヒラギノ角ゴ Pro W3" pitchFamily="-109" charset="-128"/>
          <a:cs typeface="ヒラギノ角ゴ Pro W3" pitchFamily="-109" charset="-128"/>
        </a:defRPr>
      </a:lvl2pPr>
      <a:lvl3pPr algn="ctr" rtl="0" eaLnBrk="0" fontAlgn="base" hangingPunct="0">
        <a:spcBef>
          <a:spcPct val="0"/>
        </a:spcBef>
        <a:spcAft>
          <a:spcPct val="0"/>
        </a:spcAft>
        <a:defRPr sz="3200" b="1">
          <a:solidFill>
            <a:srgbClr val="000090"/>
          </a:solidFill>
          <a:latin typeface="Arial" charset="0"/>
          <a:ea typeface="ヒラギノ角ゴ Pro W3" pitchFamily="-109" charset="-128"/>
          <a:cs typeface="ヒラギノ角ゴ Pro W3" pitchFamily="-109" charset="-128"/>
        </a:defRPr>
      </a:lvl3pPr>
      <a:lvl4pPr algn="ctr" rtl="0" eaLnBrk="0" fontAlgn="base" hangingPunct="0">
        <a:spcBef>
          <a:spcPct val="0"/>
        </a:spcBef>
        <a:spcAft>
          <a:spcPct val="0"/>
        </a:spcAft>
        <a:defRPr sz="3200" b="1">
          <a:solidFill>
            <a:srgbClr val="000090"/>
          </a:solidFill>
          <a:latin typeface="Arial" charset="0"/>
          <a:ea typeface="ヒラギノ角ゴ Pro W3" pitchFamily="-109" charset="-128"/>
          <a:cs typeface="ヒラギノ角ゴ Pro W3" pitchFamily="-109" charset="-128"/>
        </a:defRPr>
      </a:lvl4pPr>
      <a:lvl5pPr algn="ctr" rtl="0" eaLnBrk="0" fontAlgn="base" hangingPunct="0">
        <a:spcBef>
          <a:spcPct val="0"/>
        </a:spcBef>
        <a:spcAft>
          <a:spcPct val="0"/>
        </a:spcAft>
        <a:defRPr sz="3200" b="1">
          <a:solidFill>
            <a:srgbClr val="000090"/>
          </a:solidFill>
          <a:latin typeface="Arial" charset="0"/>
          <a:ea typeface="ヒラギノ角ゴ Pro W3" pitchFamily="-109" charset="-128"/>
          <a:cs typeface="ヒラギノ角ゴ Pro W3" pitchFamily="-109" charset="-128"/>
        </a:defRPr>
      </a:lvl5pPr>
      <a:lvl6pPr marL="457200" algn="ctr" rtl="0" fontAlgn="base">
        <a:spcBef>
          <a:spcPct val="0"/>
        </a:spcBef>
        <a:spcAft>
          <a:spcPct val="0"/>
        </a:spcAft>
        <a:defRPr sz="3600" b="1">
          <a:solidFill>
            <a:schemeClr val="bg1"/>
          </a:solidFill>
          <a:latin typeface="Calibri" pitchFamily="34" charset="0"/>
        </a:defRPr>
      </a:lvl6pPr>
      <a:lvl7pPr marL="914400" algn="ctr" rtl="0" fontAlgn="base">
        <a:spcBef>
          <a:spcPct val="0"/>
        </a:spcBef>
        <a:spcAft>
          <a:spcPct val="0"/>
        </a:spcAft>
        <a:defRPr sz="3600" b="1">
          <a:solidFill>
            <a:schemeClr val="bg1"/>
          </a:solidFill>
          <a:latin typeface="Calibri" pitchFamily="34" charset="0"/>
        </a:defRPr>
      </a:lvl7pPr>
      <a:lvl8pPr marL="1371600" algn="ctr" rtl="0" fontAlgn="base">
        <a:spcBef>
          <a:spcPct val="0"/>
        </a:spcBef>
        <a:spcAft>
          <a:spcPct val="0"/>
        </a:spcAft>
        <a:defRPr sz="3600" b="1">
          <a:solidFill>
            <a:schemeClr val="bg1"/>
          </a:solidFill>
          <a:latin typeface="Calibri" pitchFamily="34" charset="0"/>
        </a:defRPr>
      </a:lvl8pPr>
      <a:lvl9pPr marL="1828800" algn="ctr" rtl="0" fontAlgn="base">
        <a:spcBef>
          <a:spcPct val="0"/>
        </a:spcBef>
        <a:spcAft>
          <a:spcPct val="0"/>
        </a:spcAft>
        <a:defRPr sz="3600" b="1">
          <a:solidFill>
            <a:schemeClr val="bg1"/>
          </a:solidFill>
          <a:latin typeface="Calibri" pitchFamily="34" charset="0"/>
        </a:defRPr>
      </a:lvl9pPr>
    </p:titleStyle>
    <p:bodyStyle>
      <a:lvl1pPr marL="342900" indent="-342900" algn="l" rtl="0" eaLnBrk="0" fontAlgn="base" hangingPunct="0">
        <a:spcBef>
          <a:spcPct val="20000"/>
        </a:spcBef>
        <a:spcAft>
          <a:spcPct val="0"/>
        </a:spcAft>
        <a:buClr>
          <a:srgbClr val="C00000"/>
        </a:buClr>
        <a:buFont typeface="Wingdings" pitchFamily="2" charset="2"/>
        <a:buChar char="Ø"/>
        <a:defRPr sz="2800" b="1" kern="1200">
          <a:solidFill>
            <a:schemeClr val="tx1"/>
          </a:solidFill>
          <a:latin typeface="+mn-lt"/>
          <a:ea typeface="ヒラギノ角ゴ Pro W3" pitchFamily="-109" charset="-128"/>
          <a:cs typeface="ヒラギノ角ゴ Pro W3" pitchFamily="-109" charset="-128"/>
        </a:defRPr>
      </a:lvl1pPr>
      <a:lvl2pPr marL="742950" indent="-285750" algn="l" rtl="0" eaLnBrk="0" fontAlgn="base" hangingPunct="0">
        <a:spcBef>
          <a:spcPct val="20000"/>
        </a:spcBef>
        <a:spcAft>
          <a:spcPct val="0"/>
        </a:spcAft>
        <a:buClr>
          <a:srgbClr val="0000CC"/>
        </a:buClr>
        <a:buFont typeface="Arial" pitchFamily="34" charset="0"/>
        <a:buChar char="•"/>
        <a:defRPr sz="2400" kern="1200">
          <a:solidFill>
            <a:schemeClr val="tx1"/>
          </a:solidFill>
          <a:latin typeface="+mn-lt"/>
          <a:ea typeface="ヒラギノ角ゴ Pro W3" pitchFamily="-109" charset="-128"/>
          <a:cs typeface="ヒラギノ角ゴ Pro W3" charset="0"/>
        </a:defRPr>
      </a:lvl2pPr>
      <a:lvl3pPr marL="1143000" indent="-228600" algn="l" rtl="0" eaLnBrk="0" fontAlgn="base" hangingPunct="0">
        <a:spcBef>
          <a:spcPct val="20000"/>
        </a:spcBef>
        <a:spcAft>
          <a:spcPct val="0"/>
        </a:spcAft>
        <a:buFont typeface="Wingdings" pitchFamily="2" charset="2"/>
        <a:buChar char="§"/>
        <a:defRPr sz="2000" kern="1200">
          <a:solidFill>
            <a:schemeClr val="tx1"/>
          </a:solidFill>
          <a:latin typeface="+mn-lt"/>
          <a:ea typeface="MS PGothic" pitchFamily="34" charset="-128"/>
          <a:cs typeface="ヒラギノ角ゴ Pro W3"/>
        </a:defRPr>
      </a:lvl3pPr>
      <a:lvl4pPr marL="1600200" indent="-228600" algn="l" rtl="0" eaLnBrk="0" fontAlgn="base" hangingPunct="0">
        <a:spcBef>
          <a:spcPct val="20000"/>
        </a:spcBef>
        <a:spcAft>
          <a:spcPct val="0"/>
        </a:spcAft>
        <a:buFont typeface="Courier New" pitchFamily="49" charset="0"/>
        <a:buChar char="o"/>
        <a:defRPr kern="1200">
          <a:solidFill>
            <a:schemeClr val="tx1"/>
          </a:solidFill>
          <a:latin typeface="+mn-lt"/>
          <a:ea typeface="MS PGothic" pitchFamily="34" charset="-128"/>
          <a:cs typeface="ヒラギノ角ゴ Pro W3"/>
        </a:defRPr>
      </a:lvl4pPr>
      <a:lvl5pPr marL="2057400" indent="-228600" algn="l" rtl="0" eaLnBrk="0" fontAlgn="base" hangingPunct="0">
        <a:spcBef>
          <a:spcPct val="20000"/>
        </a:spcBef>
        <a:spcAft>
          <a:spcPct val="0"/>
        </a:spcAft>
        <a:buFont typeface="Arial" pitchFamily="34" charset="0"/>
        <a:buChar char="•"/>
        <a:defRPr kern="1200">
          <a:solidFill>
            <a:schemeClr val="tx1"/>
          </a:solidFill>
          <a:latin typeface="+mn-lt"/>
          <a:ea typeface="ヒラギノ角ゴ Pro W3" charset="-128"/>
          <a:cs typeface="ヒラギノ角ゴ Pro W3" charset="-128"/>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 name="Group 9"/>
          <p:cNvGrpSpPr>
            <a:grpSpLocks/>
          </p:cNvGrpSpPr>
          <p:nvPr userDrawn="1"/>
        </p:nvGrpSpPr>
        <p:grpSpPr bwMode="auto">
          <a:xfrm>
            <a:off x="0" y="0"/>
            <a:ext cx="9144000" cy="6858000"/>
            <a:chOff x="0" y="0"/>
            <a:chExt cx="9144000" cy="6857999"/>
          </a:xfrm>
        </p:grpSpPr>
        <p:sp>
          <p:nvSpPr>
            <p:cNvPr id="11" name="Rectangle 10"/>
            <p:cNvSpPr/>
            <p:nvPr/>
          </p:nvSpPr>
          <p:spPr>
            <a:xfrm>
              <a:off x="0" y="0"/>
              <a:ext cx="9144000" cy="476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solidFill>
                  <a:prstClr val="white"/>
                </a:solidFill>
              </a:endParaRPr>
            </a:p>
          </p:txBody>
        </p:sp>
        <p:pic>
          <p:nvPicPr>
            <p:cNvPr id="4105" name="Picture 11" descr="index2"/>
            <p:cNvPicPr>
              <a:picLocks noChangeAspect="1" noChangeArrowheads="1"/>
            </p:cNvPicPr>
            <p:nvPr/>
          </p:nvPicPr>
          <p:blipFill>
            <a:blip r:embed="rId13" cstate="screen"/>
            <a:srcRect/>
            <a:stretch>
              <a:fillRect/>
            </a:stretch>
          </p:blipFill>
          <p:spPr bwMode="auto">
            <a:xfrm>
              <a:off x="0" y="238124"/>
              <a:ext cx="9144000" cy="6619875"/>
            </a:xfrm>
            <a:prstGeom prst="rect">
              <a:avLst/>
            </a:prstGeom>
            <a:noFill/>
            <a:ln w="9525">
              <a:noFill/>
              <a:miter lim="800000"/>
              <a:headEnd/>
              <a:tailEnd/>
            </a:ln>
          </p:spPr>
        </p:pic>
      </p:grpSp>
      <p:sp>
        <p:nvSpPr>
          <p:cNvPr id="4099"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100"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Calibri"/>
              </a:defRPr>
            </a:lvl1pPr>
          </a:lstStyle>
          <a:p>
            <a:pPr eaLnBrk="1" hangingPunct="1">
              <a:defRPr/>
            </a:pPr>
            <a:fld id="{8590FAE2-FA6C-4680-B31A-15EB4249A38F}" type="datetimeFigureOut">
              <a:rPr lang="en-US"/>
              <a:pPr eaLnBrk="1" hangingPunct="1">
                <a:defRPr/>
              </a:pPr>
              <a:t>11/4/2013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Calibri"/>
              </a:defRPr>
            </a:lvl1pPr>
          </a:lstStyle>
          <a:p>
            <a:pPr eaLnBrk="1" hangingPunct="1">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Calibri"/>
              </a:defRPr>
            </a:lvl1pPr>
          </a:lstStyle>
          <a:p>
            <a:pPr eaLnBrk="1" hangingPunct="1">
              <a:defRPr/>
            </a:pPr>
            <a:fld id="{DA2333BB-E36D-4FC0-9A34-D1C12ABD9D4A}" type="slidenum">
              <a:rPr lang="en-US"/>
              <a:pPr eaLnBrk="1" hangingPunct="1">
                <a:defRPr/>
              </a:pPr>
              <a:t>‹#›</a:t>
            </a:fld>
            <a:endParaRPr lang="en-US"/>
          </a:p>
        </p:txBody>
      </p:sp>
    </p:spTree>
  </p:cSld>
  <p:clrMap bg1="lt1" tx1="dk1" bg2="lt2" tx2="dk2" accent1="accent1" accent2="accent2" accent3="accent3" accent4="accent4" accent5="accent5" accent6="accent6" hlink="hlink" folHlink="folHlink"/>
  <p:sldLayoutIdLst>
    <p:sldLayoutId id="2147484073" r:id="rId1"/>
    <p:sldLayoutId id="2147484074" r:id="rId2"/>
    <p:sldLayoutId id="2147484075" r:id="rId3"/>
    <p:sldLayoutId id="2147484076" r:id="rId4"/>
    <p:sldLayoutId id="2147484077" r:id="rId5"/>
    <p:sldLayoutId id="2147484078" r:id="rId6"/>
    <p:sldLayoutId id="2147484079" r:id="rId7"/>
    <p:sldLayoutId id="2147484080" r:id="rId8"/>
    <p:sldLayoutId id="2147484081" r:id="rId9"/>
    <p:sldLayoutId id="2147484082" r:id="rId10"/>
    <p:sldLayoutId id="2147484083"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122" name="Picture 2"/>
          <p:cNvPicPr>
            <a:picLocks noChangeAspect="1" noChangeArrowheads="1"/>
          </p:cNvPicPr>
          <p:nvPr userDrawn="1"/>
        </p:nvPicPr>
        <p:blipFill>
          <a:blip r:embed="rId14" cstate="print"/>
          <a:srcRect/>
          <a:stretch>
            <a:fillRect/>
          </a:stretch>
        </p:blipFill>
        <p:spPr bwMode="auto">
          <a:xfrm>
            <a:off x="0" y="846138"/>
            <a:ext cx="9144000" cy="6011862"/>
          </a:xfrm>
          <a:prstGeom prst="rect">
            <a:avLst/>
          </a:prstGeom>
          <a:noFill/>
          <a:ln w="9525">
            <a:noFill/>
            <a:miter lim="800000"/>
            <a:headEnd/>
            <a:tailEnd/>
          </a:ln>
        </p:spPr>
      </p:pic>
      <p:sp>
        <p:nvSpPr>
          <p:cNvPr id="13320" name="Rectangle 8"/>
          <p:cNvSpPr>
            <a:spLocks noChangeArrowheads="1"/>
          </p:cNvSpPr>
          <p:nvPr userDrawn="1"/>
        </p:nvSpPr>
        <p:spPr bwMode="auto">
          <a:xfrm>
            <a:off x="0" y="0"/>
            <a:ext cx="9144000" cy="6858000"/>
          </a:xfrm>
          <a:prstGeom prst="rect">
            <a:avLst/>
          </a:prstGeom>
          <a:noFill/>
          <a:ln w="9525">
            <a:solidFill>
              <a:schemeClr val="tx1"/>
            </a:solidFill>
            <a:miter lim="800000"/>
            <a:headEnd/>
            <a:tailEnd/>
          </a:ln>
          <a:effectLst/>
        </p:spPr>
        <p:txBody>
          <a:bodyPr wrap="none" anchor="ctr"/>
          <a:lstStyle/>
          <a:p>
            <a:pPr eaLnBrk="1" hangingPunct="1">
              <a:defRPr/>
            </a:pPr>
            <a:endParaRPr lang="en-US" sz="1800">
              <a:solidFill>
                <a:srgbClr val="000000"/>
              </a:solidFill>
              <a:latin typeface="Arial"/>
            </a:endParaRPr>
          </a:p>
        </p:txBody>
      </p:sp>
      <p:sp>
        <p:nvSpPr>
          <p:cNvPr id="13514" name="Rectangle 202"/>
          <p:cNvSpPr>
            <a:spLocks noGrp="1" noChangeArrowheads="1"/>
          </p:cNvSpPr>
          <p:nvPr>
            <p:ph type="sldNum" sz="quarter" idx="4"/>
          </p:nvPr>
        </p:nvSpPr>
        <p:spPr bwMode="auto">
          <a:xfrm>
            <a:off x="6759575" y="614997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600">
                <a:solidFill>
                  <a:srgbClr val="000000"/>
                </a:solidFill>
                <a:latin typeface="Arial" charset="0"/>
              </a:defRPr>
            </a:lvl1pPr>
          </a:lstStyle>
          <a:p>
            <a:pPr eaLnBrk="1" hangingPunct="1">
              <a:defRPr/>
            </a:pPr>
            <a:fld id="{0BA80D83-2CE8-4EC5-A22E-22B8D6C1E5D5}" type="slidenum">
              <a:rPr lang="en-US"/>
              <a:pPr eaLnBrk="1" hangingPunct="1">
                <a:defRPr/>
              </a:pPr>
              <a:t>‹#›</a:t>
            </a:fld>
            <a:endParaRPr lang="en-US"/>
          </a:p>
        </p:txBody>
      </p:sp>
      <p:sp>
        <p:nvSpPr>
          <p:cNvPr id="8" name="Rectangle 7"/>
          <p:cNvSpPr/>
          <p:nvPr userDrawn="1"/>
        </p:nvSpPr>
        <p:spPr>
          <a:xfrm>
            <a:off x="0" y="7938"/>
            <a:ext cx="9144000" cy="8223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solidFill>
                <a:srgbClr val="FFFFFF"/>
              </a:solidFill>
            </a:endParaRPr>
          </a:p>
        </p:txBody>
      </p:sp>
      <p:pic>
        <p:nvPicPr>
          <p:cNvPr id="5126" name="Picture 202"/>
          <p:cNvPicPr>
            <a:picLocks noChangeAspect="1" noChangeArrowheads="1"/>
          </p:cNvPicPr>
          <p:nvPr userDrawn="1"/>
        </p:nvPicPr>
        <p:blipFill>
          <a:blip r:embed="rId15" cstate="print"/>
          <a:srcRect/>
          <a:stretch>
            <a:fillRect/>
          </a:stretch>
        </p:blipFill>
        <p:spPr bwMode="auto">
          <a:xfrm>
            <a:off x="8289925" y="98425"/>
            <a:ext cx="774700" cy="639763"/>
          </a:xfrm>
          <a:prstGeom prst="rect">
            <a:avLst/>
          </a:prstGeom>
          <a:noFill/>
          <a:ln w="9525">
            <a:noFill/>
            <a:miter lim="800000"/>
            <a:headEnd/>
            <a:tailEnd/>
          </a:ln>
        </p:spPr>
      </p:pic>
    </p:spTree>
    <p:extLst>
      <p:ext uri="{BB962C8B-B14F-4D97-AF65-F5344CB8AC3E}">
        <p14:creationId xmlns:p14="http://schemas.microsoft.com/office/powerpoint/2010/main" val="2012567238"/>
      </p:ext>
    </p:extLst>
  </p:cSld>
  <p:clrMap bg1="lt1" tx1="dk1" bg2="lt2" tx2="dk2" accent1="accent1" accent2="accent2" accent3="accent3" accent4="accent4" accent5="accent5" accent6="accent6" hlink="hlink" folHlink="folHlink"/>
  <p:sldLayoutIdLst>
    <p:sldLayoutId id="2147484123" r:id="rId1"/>
    <p:sldLayoutId id="2147484124" r:id="rId2"/>
    <p:sldLayoutId id="2147484125" r:id="rId3"/>
    <p:sldLayoutId id="2147484126" r:id="rId4"/>
    <p:sldLayoutId id="2147484127" r:id="rId5"/>
    <p:sldLayoutId id="2147484128" r:id="rId6"/>
    <p:sldLayoutId id="2147484129" r:id="rId7"/>
    <p:sldLayoutId id="2147484130" r:id="rId8"/>
    <p:sldLayoutId id="2147484131" r:id="rId9"/>
    <p:sldLayoutId id="2147484132" r:id="rId10"/>
    <p:sldLayoutId id="2147484133" r:id="rId11"/>
    <p:sldLayoutId id="2147484134" r:id="rId12"/>
  </p:sldLayoutIdLst>
  <p:transition/>
  <p:hf hdr="0" ftr="0" dt="0"/>
  <p:txStyles>
    <p:titleStyle>
      <a:lvl1pPr algn="l" rtl="0" eaLnBrk="0" fontAlgn="base" hangingPunct="0">
        <a:lnSpc>
          <a:spcPct val="85000"/>
        </a:lnSpc>
        <a:spcBef>
          <a:spcPct val="0"/>
        </a:spcBef>
        <a:spcAft>
          <a:spcPct val="0"/>
        </a:spcAft>
        <a:defRPr sz="3200" b="1">
          <a:solidFill>
            <a:schemeClr val="accent2"/>
          </a:solidFill>
          <a:latin typeface="+mj-lt"/>
          <a:ea typeface="+mj-ea"/>
          <a:cs typeface="+mj-cs"/>
        </a:defRPr>
      </a:lvl1pPr>
      <a:lvl2pPr algn="l" rtl="0" eaLnBrk="0" fontAlgn="base" hangingPunct="0">
        <a:lnSpc>
          <a:spcPct val="85000"/>
        </a:lnSpc>
        <a:spcBef>
          <a:spcPct val="0"/>
        </a:spcBef>
        <a:spcAft>
          <a:spcPct val="0"/>
        </a:spcAft>
        <a:defRPr sz="3200" b="1">
          <a:solidFill>
            <a:schemeClr val="accent2"/>
          </a:solidFill>
          <a:latin typeface="Arial" charset="0"/>
        </a:defRPr>
      </a:lvl2pPr>
      <a:lvl3pPr algn="l" rtl="0" eaLnBrk="0" fontAlgn="base" hangingPunct="0">
        <a:lnSpc>
          <a:spcPct val="85000"/>
        </a:lnSpc>
        <a:spcBef>
          <a:spcPct val="0"/>
        </a:spcBef>
        <a:spcAft>
          <a:spcPct val="0"/>
        </a:spcAft>
        <a:defRPr sz="3200" b="1">
          <a:solidFill>
            <a:schemeClr val="accent2"/>
          </a:solidFill>
          <a:latin typeface="Arial" charset="0"/>
        </a:defRPr>
      </a:lvl3pPr>
      <a:lvl4pPr algn="l" rtl="0" eaLnBrk="0" fontAlgn="base" hangingPunct="0">
        <a:lnSpc>
          <a:spcPct val="85000"/>
        </a:lnSpc>
        <a:spcBef>
          <a:spcPct val="0"/>
        </a:spcBef>
        <a:spcAft>
          <a:spcPct val="0"/>
        </a:spcAft>
        <a:defRPr sz="3200" b="1">
          <a:solidFill>
            <a:schemeClr val="accent2"/>
          </a:solidFill>
          <a:latin typeface="Arial" charset="0"/>
        </a:defRPr>
      </a:lvl4pPr>
      <a:lvl5pPr algn="l" rtl="0" eaLnBrk="0" fontAlgn="base" hangingPunct="0">
        <a:lnSpc>
          <a:spcPct val="85000"/>
        </a:lnSpc>
        <a:spcBef>
          <a:spcPct val="0"/>
        </a:spcBef>
        <a:spcAft>
          <a:spcPct val="0"/>
        </a:spcAft>
        <a:defRPr sz="3200" b="1">
          <a:solidFill>
            <a:schemeClr val="accent2"/>
          </a:solidFill>
          <a:latin typeface="Arial" charset="0"/>
        </a:defRPr>
      </a:lvl5pPr>
      <a:lvl6pPr marL="457200" algn="l" rtl="0" fontAlgn="base">
        <a:lnSpc>
          <a:spcPct val="85000"/>
        </a:lnSpc>
        <a:spcBef>
          <a:spcPct val="0"/>
        </a:spcBef>
        <a:spcAft>
          <a:spcPct val="0"/>
        </a:spcAft>
        <a:defRPr sz="3200" b="1">
          <a:solidFill>
            <a:schemeClr val="accent2"/>
          </a:solidFill>
          <a:latin typeface="Arial" charset="0"/>
        </a:defRPr>
      </a:lvl6pPr>
      <a:lvl7pPr marL="914400" algn="l" rtl="0" fontAlgn="base">
        <a:lnSpc>
          <a:spcPct val="85000"/>
        </a:lnSpc>
        <a:spcBef>
          <a:spcPct val="0"/>
        </a:spcBef>
        <a:spcAft>
          <a:spcPct val="0"/>
        </a:spcAft>
        <a:defRPr sz="3200" b="1">
          <a:solidFill>
            <a:schemeClr val="accent2"/>
          </a:solidFill>
          <a:latin typeface="Arial" charset="0"/>
        </a:defRPr>
      </a:lvl7pPr>
      <a:lvl8pPr marL="1371600" algn="l" rtl="0" fontAlgn="base">
        <a:lnSpc>
          <a:spcPct val="85000"/>
        </a:lnSpc>
        <a:spcBef>
          <a:spcPct val="0"/>
        </a:spcBef>
        <a:spcAft>
          <a:spcPct val="0"/>
        </a:spcAft>
        <a:defRPr sz="3200" b="1">
          <a:solidFill>
            <a:schemeClr val="accent2"/>
          </a:solidFill>
          <a:latin typeface="Arial" charset="0"/>
        </a:defRPr>
      </a:lvl8pPr>
      <a:lvl9pPr marL="1828800" algn="l" rtl="0" fontAlgn="base">
        <a:lnSpc>
          <a:spcPct val="85000"/>
        </a:lnSpc>
        <a:spcBef>
          <a:spcPct val="0"/>
        </a:spcBef>
        <a:spcAft>
          <a:spcPct val="0"/>
        </a:spcAft>
        <a:defRPr sz="3200" b="1">
          <a:solidFill>
            <a:schemeClr val="accent2"/>
          </a:solidFill>
          <a:latin typeface="Arial" charset="0"/>
        </a:defRPr>
      </a:lvl9pPr>
    </p:titleStyle>
    <p:bodyStyle>
      <a:lvl1pPr marL="282575" indent="-282575" algn="l" rtl="0" eaLnBrk="0" fontAlgn="base" hangingPunct="0">
        <a:spcBef>
          <a:spcPct val="30000"/>
        </a:spcBef>
        <a:spcAft>
          <a:spcPct val="0"/>
        </a:spcAft>
        <a:buChar char="•"/>
        <a:defRPr sz="2000">
          <a:solidFill>
            <a:schemeClr val="tx1"/>
          </a:solidFill>
          <a:latin typeface="+mn-lt"/>
          <a:ea typeface="+mn-ea"/>
          <a:cs typeface="+mn-cs"/>
        </a:defRPr>
      </a:lvl1pPr>
      <a:lvl2pPr marL="636588" indent="-239713" algn="l" rtl="0" eaLnBrk="0" fontAlgn="base" hangingPunct="0">
        <a:spcBef>
          <a:spcPct val="30000"/>
        </a:spcBef>
        <a:spcAft>
          <a:spcPct val="0"/>
        </a:spcAft>
        <a:buFont typeface="Times" pitchFamily="18" charset="0"/>
        <a:buChar char="–"/>
        <a:defRPr sz="2000">
          <a:solidFill>
            <a:schemeClr val="tx1"/>
          </a:solidFill>
          <a:latin typeface="+mn-lt"/>
        </a:defRPr>
      </a:lvl2pPr>
      <a:lvl3pPr marL="917575" indent="-166688" algn="l" rtl="0" eaLnBrk="0" fontAlgn="base" hangingPunct="0">
        <a:spcBef>
          <a:spcPct val="30000"/>
        </a:spcBef>
        <a:spcAft>
          <a:spcPct val="0"/>
        </a:spcAft>
        <a:buChar char="•"/>
        <a:defRPr sz="2000">
          <a:solidFill>
            <a:schemeClr val="tx1"/>
          </a:solidFill>
          <a:latin typeface="+mn-lt"/>
        </a:defRPr>
      </a:lvl3pPr>
      <a:lvl4pPr marL="1255713" indent="-223838" algn="l" rtl="0" eaLnBrk="0" fontAlgn="base" hangingPunct="0">
        <a:spcBef>
          <a:spcPct val="30000"/>
        </a:spcBef>
        <a:spcAft>
          <a:spcPct val="0"/>
        </a:spcAft>
        <a:buChar char="–"/>
        <a:defRPr sz="2000">
          <a:solidFill>
            <a:schemeClr val="tx1"/>
          </a:solidFill>
          <a:latin typeface="+mn-lt"/>
        </a:defRPr>
      </a:lvl4pPr>
      <a:lvl5pPr marL="1593850" indent="-223838" algn="l" rtl="0" eaLnBrk="0" fontAlgn="base" hangingPunct="0">
        <a:spcBef>
          <a:spcPct val="30000"/>
        </a:spcBef>
        <a:spcAft>
          <a:spcPct val="0"/>
        </a:spcAft>
        <a:buChar char="»"/>
        <a:defRPr sz="2000">
          <a:solidFill>
            <a:schemeClr val="tx1"/>
          </a:solidFill>
          <a:latin typeface="+mn-lt"/>
        </a:defRPr>
      </a:lvl5pPr>
      <a:lvl6pPr marL="2051050" indent="-223838" algn="l" rtl="0" fontAlgn="base">
        <a:spcBef>
          <a:spcPct val="30000"/>
        </a:spcBef>
        <a:spcAft>
          <a:spcPct val="0"/>
        </a:spcAft>
        <a:buChar char="»"/>
        <a:defRPr sz="2000">
          <a:solidFill>
            <a:schemeClr val="tx1"/>
          </a:solidFill>
          <a:latin typeface="+mn-lt"/>
        </a:defRPr>
      </a:lvl6pPr>
      <a:lvl7pPr marL="2508250" indent="-223838" algn="l" rtl="0" fontAlgn="base">
        <a:spcBef>
          <a:spcPct val="30000"/>
        </a:spcBef>
        <a:spcAft>
          <a:spcPct val="0"/>
        </a:spcAft>
        <a:buChar char="»"/>
        <a:defRPr sz="2000">
          <a:solidFill>
            <a:schemeClr val="tx1"/>
          </a:solidFill>
          <a:latin typeface="+mn-lt"/>
        </a:defRPr>
      </a:lvl7pPr>
      <a:lvl8pPr marL="2965450" indent="-223838" algn="l" rtl="0" fontAlgn="base">
        <a:spcBef>
          <a:spcPct val="30000"/>
        </a:spcBef>
        <a:spcAft>
          <a:spcPct val="0"/>
        </a:spcAft>
        <a:buChar char="»"/>
        <a:defRPr sz="2000">
          <a:solidFill>
            <a:schemeClr val="tx1"/>
          </a:solidFill>
          <a:latin typeface="+mn-lt"/>
        </a:defRPr>
      </a:lvl8pPr>
      <a:lvl9pPr marL="3422650" indent="-223838" algn="l" rtl="0" fontAlgn="base">
        <a:spcBef>
          <a:spcPct val="3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2" name="Picture 11" descr="template.jpg"/>
          <p:cNvPicPr>
            <a:picLocks noChangeAspect="1"/>
          </p:cNvPicPr>
          <p:nvPr userDrawn="1"/>
        </p:nvPicPr>
        <p:blipFill>
          <a:blip r:embed="rId13" cstate="email">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457200" y="-76200"/>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hangingPunct="1"/>
            <a:fld id="{36BA10A7-C9CF-3040-85FB-4E7921FCF118}" type="datetimeFigureOut">
              <a:rPr lang="en-US" smtClean="0">
                <a:solidFill>
                  <a:prstClr val="black">
                    <a:tint val="75000"/>
                  </a:prstClr>
                </a:solidFill>
                <a:ea typeface="ＭＳ Ｐゴシック" charset="0"/>
                <a:cs typeface="Arial" charset="0"/>
              </a:rPr>
              <a:pPr eaLnBrk="1" hangingPunct="1"/>
              <a:t>11/4/2013</a:t>
            </a:fld>
            <a:endParaRPr lang="en-US">
              <a:solidFill>
                <a:prstClr val="black">
                  <a:tint val="75000"/>
                </a:prstClr>
              </a:solidFill>
              <a:ea typeface="ＭＳ Ｐゴシック" charset="0"/>
              <a:cs typeface="Arial"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hangingPunct="1"/>
            <a:endParaRPr lang="en-US">
              <a:solidFill>
                <a:prstClr val="black">
                  <a:tint val="75000"/>
                </a:prstClr>
              </a:solidFill>
              <a:ea typeface="ＭＳ Ｐゴシック" charset="0"/>
              <a:cs typeface="Arial"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hangingPunct="1"/>
            <a:fld id="{E98BD91B-368C-C443-8B24-A308A17CFF0E}" type="slidenum">
              <a:rPr lang="en-US" smtClean="0">
                <a:solidFill>
                  <a:prstClr val="black">
                    <a:tint val="75000"/>
                  </a:prstClr>
                </a:solidFill>
                <a:ea typeface="ＭＳ Ｐゴシック" charset="0"/>
                <a:cs typeface="Arial" charset="0"/>
              </a:rPr>
              <a:pPr eaLnBrk="1" hangingPunct="1"/>
              <a:t>‹#›</a:t>
            </a:fld>
            <a:endParaRPr lang="en-US">
              <a:solidFill>
                <a:prstClr val="black">
                  <a:tint val="75000"/>
                </a:prstClr>
              </a:solidFill>
              <a:ea typeface="ＭＳ Ｐゴシック" charset="0"/>
              <a:cs typeface="Arial" charset="0"/>
            </a:endParaRPr>
          </a:p>
        </p:txBody>
      </p:sp>
    </p:spTree>
    <p:extLst>
      <p:ext uri="{BB962C8B-B14F-4D97-AF65-F5344CB8AC3E}">
        <p14:creationId xmlns:p14="http://schemas.microsoft.com/office/powerpoint/2010/main" val="117135556"/>
      </p:ext>
    </p:extLst>
  </p:cSld>
  <p:clrMap bg1="lt1" tx1="dk1" bg2="lt2" tx2="dk2" accent1="accent1" accent2="accent2" accent3="accent3" accent4="accent4" accent5="accent5" accent6="accent6" hlink="hlink" folHlink="folHlink"/>
  <p:sldLayoutIdLst>
    <p:sldLayoutId id="2147484136" r:id="rId1"/>
    <p:sldLayoutId id="2147484137" r:id="rId2"/>
    <p:sldLayoutId id="2147484138" r:id="rId3"/>
    <p:sldLayoutId id="2147484139" r:id="rId4"/>
    <p:sldLayoutId id="2147484140" r:id="rId5"/>
    <p:sldLayoutId id="2147484141" r:id="rId6"/>
    <p:sldLayoutId id="2147484142" r:id="rId7"/>
    <p:sldLayoutId id="2147484143" r:id="rId8"/>
    <p:sldLayoutId id="2147484144" r:id="rId9"/>
    <p:sldLayoutId id="2147484145" r:id="rId10"/>
    <p:sldLayoutId id="2147484146" r:id="rId11"/>
  </p:sldLayoutIdLst>
  <p:txStyles>
    <p:titleStyle>
      <a:lvl1pPr algn="ctr" defTabSz="457200" rtl="0" eaLnBrk="1" latinLnBrk="0" hangingPunct="1">
        <a:spcBef>
          <a:spcPct val="0"/>
        </a:spcBef>
        <a:buNone/>
        <a:defRPr sz="3200" kern="1200">
          <a:solidFill>
            <a:srgbClr val="000000"/>
          </a:solidFill>
          <a:latin typeface="Arial"/>
          <a:ea typeface="+mj-ea"/>
          <a:cs typeface="Arial"/>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146" name="Picture 2"/>
          <p:cNvPicPr>
            <a:picLocks noChangeAspect="1" noChangeArrowheads="1"/>
          </p:cNvPicPr>
          <p:nvPr userDrawn="1"/>
        </p:nvPicPr>
        <p:blipFill>
          <a:blip r:embed="rId14" cstate="print"/>
          <a:srcRect t="11644" r="12241" b="14793"/>
          <a:stretch>
            <a:fillRect/>
          </a:stretch>
        </p:blipFill>
        <p:spPr bwMode="auto">
          <a:xfrm>
            <a:off x="0" y="846138"/>
            <a:ext cx="9144000" cy="6011862"/>
          </a:xfrm>
          <a:prstGeom prst="rect">
            <a:avLst/>
          </a:prstGeom>
          <a:noFill/>
          <a:ln w="9525">
            <a:noFill/>
            <a:miter lim="800000"/>
            <a:headEnd/>
            <a:tailEnd/>
          </a:ln>
        </p:spPr>
      </p:pic>
      <p:sp>
        <p:nvSpPr>
          <p:cNvPr id="13320" name="Rectangle 8"/>
          <p:cNvSpPr>
            <a:spLocks noChangeArrowheads="1"/>
          </p:cNvSpPr>
          <p:nvPr userDrawn="1"/>
        </p:nvSpPr>
        <p:spPr bwMode="auto">
          <a:xfrm>
            <a:off x="0" y="0"/>
            <a:ext cx="9144000" cy="6858000"/>
          </a:xfrm>
          <a:prstGeom prst="rect">
            <a:avLst/>
          </a:prstGeom>
          <a:noFill/>
          <a:ln w="9525">
            <a:solidFill>
              <a:schemeClr val="tx1"/>
            </a:solidFill>
            <a:miter lim="800000"/>
            <a:headEnd/>
            <a:tailEnd/>
          </a:ln>
          <a:effectLst/>
        </p:spPr>
        <p:txBody>
          <a:bodyPr wrap="none" anchor="ctr"/>
          <a:lstStyle/>
          <a:p>
            <a:pPr eaLnBrk="1" hangingPunct="1">
              <a:defRPr/>
            </a:pPr>
            <a:endParaRPr lang="en-US" sz="1800">
              <a:solidFill>
                <a:srgbClr val="000000"/>
              </a:solidFill>
              <a:latin typeface="Arial"/>
            </a:endParaRPr>
          </a:p>
        </p:txBody>
      </p:sp>
      <p:sp>
        <p:nvSpPr>
          <p:cNvPr id="13514" name="Rectangle 202"/>
          <p:cNvSpPr>
            <a:spLocks noGrp="1" noChangeArrowheads="1"/>
          </p:cNvSpPr>
          <p:nvPr>
            <p:ph type="sldNum" sz="quarter" idx="4"/>
          </p:nvPr>
        </p:nvSpPr>
        <p:spPr bwMode="auto">
          <a:xfrm>
            <a:off x="6759575" y="614997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600">
                <a:solidFill>
                  <a:srgbClr val="000000"/>
                </a:solidFill>
                <a:latin typeface="Arial" charset="0"/>
              </a:defRPr>
            </a:lvl1pPr>
          </a:lstStyle>
          <a:p>
            <a:pPr eaLnBrk="1" hangingPunct="1">
              <a:defRPr/>
            </a:pPr>
            <a:fld id="{C6C6223D-B7E7-4409-92A8-D81369E7A2F4}" type="slidenum">
              <a:rPr lang="en-US"/>
              <a:pPr eaLnBrk="1" hangingPunct="1">
                <a:defRPr/>
              </a:pPr>
              <a:t>‹#›</a:t>
            </a:fld>
            <a:endParaRPr lang="en-US"/>
          </a:p>
        </p:txBody>
      </p:sp>
      <p:sp>
        <p:nvSpPr>
          <p:cNvPr id="8" name="Rectangle 7"/>
          <p:cNvSpPr/>
          <p:nvPr userDrawn="1"/>
        </p:nvSpPr>
        <p:spPr>
          <a:xfrm>
            <a:off x="0" y="7938"/>
            <a:ext cx="9144000" cy="8223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solidFill>
                <a:srgbClr val="FFFFFF"/>
              </a:solidFill>
            </a:endParaRPr>
          </a:p>
        </p:txBody>
      </p:sp>
      <p:pic>
        <p:nvPicPr>
          <p:cNvPr id="6150" name="Picture 202"/>
          <p:cNvPicPr>
            <a:picLocks noChangeAspect="1" noChangeArrowheads="1"/>
          </p:cNvPicPr>
          <p:nvPr userDrawn="1"/>
        </p:nvPicPr>
        <p:blipFill>
          <a:blip r:embed="rId15" cstate="print"/>
          <a:srcRect/>
          <a:stretch>
            <a:fillRect/>
          </a:stretch>
        </p:blipFill>
        <p:spPr bwMode="auto">
          <a:xfrm>
            <a:off x="8289925" y="98425"/>
            <a:ext cx="774700" cy="639763"/>
          </a:xfrm>
          <a:prstGeom prst="rect">
            <a:avLst/>
          </a:prstGeom>
          <a:noFill/>
          <a:ln w="9525">
            <a:noFill/>
            <a:miter lim="800000"/>
            <a:headEnd/>
            <a:tailEnd/>
          </a:ln>
        </p:spPr>
      </p:pic>
    </p:spTree>
    <p:extLst>
      <p:ext uri="{BB962C8B-B14F-4D97-AF65-F5344CB8AC3E}">
        <p14:creationId xmlns:p14="http://schemas.microsoft.com/office/powerpoint/2010/main" val="1357604935"/>
      </p:ext>
    </p:extLst>
  </p:cSld>
  <p:clrMap bg1="lt1" tx1="dk1" bg2="lt2" tx2="dk2" accent1="accent1" accent2="accent2" accent3="accent3" accent4="accent4" accent5="accent5" accent6="accent6" hlink="hlink" folHlink="folHlink"/>
  <p:sldLayoutIdLst>
    <p:sldLayoutId id="2147484148" r:id="rId1"/>
    <p:sldLayoutId id="2147484149" r:id="rId2"/>
    <p:sldLayoutId id="2147484150" r:id="rId3"/>
    <p:sldLayoutId id="2147484151" r:id="rId4"/>
    <p:sldLayoutId id="2147484152" r:id="rId5"/>
    <p:sldLayoutId id="2147484153" r:id="rId6"/>
    <p:sldLayoutId id="2147484154" r:id="rId7"/>
    <p:sldLayoutId id="2147484155" r:id="rId8"/>
    <p:sldLayoutId id="2147484156" r:id="rId9"/>
    <p:sldLayoutId id="2147484157" r:id="rId10"/>
    <p:sldLayoutId id="2147484158" r:id="rId11"/>
    <p:sldLayoutId id="2147484159" r:id="rId12"/>
  </p:sldLayoutIdLst>
  <p:transition/>
  <p:hf hdr="0" ftr="0" dt="0"/>
  <p:txStyles>
    <p:titleStyle>
      <a:lvl1pPr algn="l" rtl="0" eaLnBrk="0" fontAlgn="base" hangingPunct="0">
        <a:lnSpc>
          <a:spcPct val="85000"/>
        </a:lnSpc>
        <a:spcBef>
          <a:spcPct val="0"/>
        </a:spcBef>
        <a:spcAft>
          <a:spcPct val="0"/>
        </a:spcAft>
        <a:defRPr sz="3200" b="1">
          <a:solidFill>
            <a:schemeClr val="accent2"/>
          </a:solidFill>
          <a:latin typeface="+mj-lt"/>
          <a:ea typeface="+mj-ea"/>
          <a:cs typeface="+mj-cs"/>
        </a:defRPr>
      </a:lvl1pPr>
      <a:lvl2pPr algn="l" rtl="0" eaLnBrk="0" fontAlgn="base" hangingPunct="0">
        <a:lnSpc>
          <a:spcPct val="85000"/>
        </a:lnSpc>
        <a:spcBef>
          <a:spcPct val="0"/>
        </a:spcBef>
        <a:spcAft>
          <a:spcPct val="0"/>
        </a:spcAft>
        <a:defRPr sz="3200" b="1">
          <a:solidFill>
            <a:schemeClr val="accent2"/>
          </a:solidFill>
          <a:latin typeface="Arial" charset="0"/>
        </a:defRPr>
      </a:lvl2pPr>
      <a:lvl3pPr algn="l" rtl="0" eaLnBrk="0" fontAlgn="base" hangingPunct="0">
        <a:lnSpc>
          <a:spcPct val="85000"/>
        </a:lnSpc>
        <a:spcBef>
          <a:spcPct val="0"/>
        </a:spcBef>
        <a:spcAft>
          <a:spcPct val="0"/>
        </a:spcAft>
        <a:defRPr sz="3200" b="1">
          <a:solidFill>
            <a:schemeClr val="accent2"/>
          </a:solidFill>
          <a:latin typeface="Arial" charset="0"/>
        </a:defRPr>
      </a:lvl3pPr>
      <a:lvl4pPr algn="l" rtl="0" eaLnBrk="0" fontAlgn="base" hangingPunct="0">
        <a:lnSpc>
          <a:spcPct val="85000"/>
        </a:lnSpc>
        <a:spcBef>
          <a:spcPct val="0"/>
        </a:spcBef>
        <a:spcAft>
          <a:spcPct val="0"/>
        </a:spcAft>
        <a:defRPr sz="3200" b="1">
          <a:solidFill>
            <a:schemeClr val="accent2"/>
          </a:solidFill>
          <a:latin typeface="Arial" charset="0"/>
        </a:defRPr>
      </a:lvl4pPr>
      <a:lvl5pPr algn="l" rtl="0" eaLnBrk="0" fontAlgn="base" hangingPunct="0">
        <a:lnSpc>
          <a:spcPct val="85000"/>
        </a:lnSpc>
        <a:spcBef>
          <a:spcPct val="0"/>
        </a:spcBef>
        <a:spcAft>
          <a:spcPct val="0"/>
        </a:spcAft>
        <a:defRPr sz="3200" b="1">
          <a:solidFill>
            <a:schemeClr val="accent2"/>
          </a:solidFill>
          <a:latin typeface="Arial" charset="0"/>
        </a:defRPr>
      </a:lvl5pPr>
      <a:lvl6pPr marL="457200" algn="l" rtl="0" fontAlgn="base">
        <a:lnSpc>
          <a:spcPct val="85000"/>
        </a:lnSpc>
        <a:spcBef>
          <a:spcPct val="0"/>
        </a:spcBef>
        <a:spcAft>
          <a:spcPct val="0"/>
        </a:spcAft>
        <a:defRPr sz="3200" b="1">
          <a:solidFill>
            <a:schemeClr val="accent2"/>
          </a:solidFill>
          <a:latin typeface="Arial" charset="0"/>
        </a:defRPr>
      </a:lvl6pPr>
      <a:lvl7pPr marL="914400" algn="l" rtl="0" fontAlgn="base">
        <a:lnSpc>
          <a:spcPct val="85000"/>
        </a:lnSpc>
        <a:spcBef>
          <a:spcPct val="0"/>
        </a:spcBef>
        <a:spcAft>
          <a:spcPct val="0"/>
        </a:spcAft>
        <a:defRPr sz="3200" b="1">
          <a:solidFill>
            <a:schemeClr val="accent2"/>
          </a:solidFill>
          <a:latin typeface="Arial" charset="0"/>
        </a:defRPr>
      </a:lvl7pPr>
      <a:lvl8pPr marL="1371600" algn="l" rtl="0" fontAlgn="base">
        <a:lnSpc>
          <a:spcPct val="85000"/>
        </a:lnSpc>
        <a:spcBef>
          <a:spcPct val="0"/>
        </a:spcBef>
        <a:spcAft>
          <a:spcPct val="0"/>
        </a:spcAft>
        <a:defRPr sz="3200" b="1">
          <a:solidFill>
            <a:schemeClr val="accent2"/>
          </a:solidFill>
          <a:latin typeface="Arial" charset="0"/>
        </a:defRPr>
      </a:lvl8pPr>
      <a:lvl9pPr marL="1828800" algn="l" rtl="0" fontAlgn="base">
        <a:lnSpc>
          <a:spcPct val="85000"/>
        </a:lnSpc>
        <a:spcBef>
          <a:spcPct val="0"/>
        </a:spcBef>
        <a:spcAft>
          <a:spcPct val="0"/>
        </a:spcAft>
        <a:defRPr sz="3200" b="1">
          <a:solidFill>
            <a:schemeClr val="accent2"/>
          </a:solidFill>
          <a:latin typeface="Arial" charset="0"/>
        </a:defRPr>
      </a:lvl9pPr>
    </p:titleStyle>
    <p:bodyStyle>
      <a:lvl1pPr marL="282575" indent="-282575" algn="l" rtl="0" eaLnBrk="0" fontAlgn="base" hangingPunct="0">
        <a:spcBef>
          <a:spcPct val="30000"/>
        </a:spcBef>
        <a:spcAft>
          <a:spcPct val="0"/>
        </a:spcAft>
        <a:buChar char="•"/>
        <a:defRPr sz="2000">
          <a:solidFill>
            <a:schemeClr val="tx1"/>
          </a:solidFill>
          <a:latin typeface="+mn-lt"/>
          <a:ea typeface="+mn-ea"/>
          <a:cs typeface="+mn-cs"/>
        </a:defRPr>
      </a:lvl1pPr>
      <a:lvl2pPr marL="636588" indent="-239713" algn="l" rtl="0" eaLnBrk="0" fontAlgn="base" hangingPunct="0">
        <a:spcBef>
          <a:spcPct val="30000"/>
        </a:spcBef>
        <a:spcAft>
          <a:spcPct val="0"/>
        </a:spcAft>
        <a:buFont typeface="Times" pitchFamily="18" charset="0"/>
        <a:buChar char="–"/>
        <a:defRPr sz="2000">
          <a:solidFill>
            <a:schemeClr val="tx1"/>
          </a:solidFill>
          <a:latin typeface="+mn-lt"/>
        </a:defRPr>
      </a:lvl2pPr>
      <a:lvl3pPr marL="917575" indent="-166688" algn="l" rtl="0" eaLnBrk="0" fontAlgn="base" hangingPunct="0">
        <a:spcBef>
          <a:spcPct val="30000"/>
        </a:spcBef>
        <a:spcAft>
          <a:spcPct val="0"/>
        </a:spcAft>
        <a:buChar char="•"/>
        <a:defRPr sz="2000">
          <a:solidFill>
            <a:schemeClr val="tx1"/>
          </a:solidFill>
          <a:latin typeface="+mn-lt"/>
        </a:defRPr>
      </a:lvl3pPr>
      <a:lvl4pPr marL="1255713" indent="-223838" algn="l" rtl="0" eaLnBrk="0" fontAlgn="base" hangingPunct="0">
        <a:spcBef>
          <a:spcPct val="30000"/>
        </a:spcBef>
        <a:spcAft>
          <a:spcPct val="0"/>
        </a:spcAft>
        <a:buChar char="–"/>
        <a:defRPr sz="2000">
          <a:solidFill>
            <a:schemeClr val="tx1"/>
          </a:solidFill>
          <a:latin typeface="+mn-lt"/>
        </a:defRPr>
      </a:lvl4pPr>
      <a:lvl5pPr marL="1593850" indent="-223838" algn="l" rtl="0" eaLnBrk="0" fontAlgn="base" hangingPunct="0">
        <a:spcBef>
          <a:spcPct val="30000"/>
        </a:spcBef>
        <a:spcAft>
          <a:spcPct val="0"/>
        </a:spcAft>
        <a:buChar char="»"/>
        <a:defRPr sz="2000">
          <a:solidFill>
            <a:schemeClr val="tx1"/>
          </a:solidFill>
          <a:latin typeface="+mn-lt"/>
        </a:defRPr>
      </a:lvl5pPr>
      <a:lvl6pPr marL="2051050" indent="-223838" algn="l" rtl="0" fontAlgn="base">
        <a:spcBef>
          <a:spcPct val="30000"/>
        </a:spcBef>
        <a:spcAft>
          <a:spcPct val="0"/>
        </a:spcAft>
        <a:buChar char="»"/>
        <a:defRPr sz="2000">
          <a:solidFill>
            <a:schemeClr val="tx1"/>
          </a:solidFill>
          <a:latin typeface="+mn-lt"/>
        </a:defRPr>
      </a:lvl6pPr>
      <a:lvl7pPr marL="2508250" indent="-223838" algn="l" rtl="0" fontAlgn="base">
        <a:spcBef>
          <a:spcPct val="30000"/>
        </a:spcBef>
        <a:spcAft>
          <a:spcPct val="0"/>
        </a:spcAft>
        <a:buChar char="»"/>
        <a:defRPr sz="2000">
          <a:solidFill>
            <a:schemeClr val="tx1"/>
          </a:solidFill>
          <a:latin typeface="+mn-lt"/>
        </a:defRPr>
      </a:lvl7pPr>
      <a:lvl8pPr marL="2965450" indent="-223838" algn="l" rtl="0" fontAlgn="base">
        <a:spcBef>
          <a:spcPct val="30000"/>
        </a:spcBef>
        <a:spcAft>
          <a:spcPct val="0"/>
        </a:spcAft>
        <a:buChar char="»"/>
        <a:defRPr sz="2000">
          <a:solidFill>
            <a:schemeClr val="tx1"/>
          </a:solidFill>
          <a:latin typeface="+mn-lt"/>
        </a:defRPr>
      </a:lvl8pPr>
      <a:lvl9pPr marL="3422650" indent="-223838" algn="l" rtl="0" fontAlgn="base">
        <a:spcBef>
          <a:spcPct val="3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122" name="Picture 2"/>
          <p:cNvPicPr>
            <a:picLocks noChangeAspect="1" noChangeArrowheads="1"/>
          </p:cNvPicPr>
          <p:nvPr userDrawn="1"/>
        </p:nvPicPr>
        <p:blipFill>
          <a:blip r:embed="rId14" cstate="print"/>
          <a:srcRect/>
          <a:stretch>
            <a:fillRect/>
          </a:stretch>
        </p:blipFill>
        <p:spPr bwMode="auto">
          <a:xfrm>
            <a:off x="0" y="846138"/>
            <a:ext cx="9144000" cy="6011862"/>
          </a:xfrm>
          <a:prstGeom prst="rect">
            <a:avLst/>
          </a:prstGeom>
          <a:noFill/>
          <a:ln w="9525">
            <a:noFill/>
            <a:miter lim="800000"/>
            <a:headEnd/>
            <a:tailEnd/>
          </a:ln>
        </p:spPr>
      </p:pic>
      <p:sp>
        <p:nvSpPr>
          <p:cNvPr id="13320" name="Rectangle 8"/>
          <p:cNvSpPr>
            <a:spLocks noChangeArrowheads="1"/>
          </p:cNvSpPr>
          <p:nvPr userDrawn="1"/>
        </p:nvSpPr>
        <p:spPr bwMode="auto">
          <a:xfrm>
            <a:off x="0" y="0"/>
            <a:ext cx="9144000" cy="6858000"/>
          </a:xfrm>
          <a:prstGeom prst="rect">
            <a:avLst/>
          </a:prstGeom>
          <a:noFill/>
          <a:ln w="9525">
            <a:solidFill>
              <a:schemeClr val="tx1"/>
            </a:solidFill>
            <a:miter lim="800000"/>
            <a:headEnd/>
            <a:tailEnd/>
          </a:ln>
          <a:effectLst/>
        </p:spPr>
        <p:txBody>
          <a:bodyPr wrap="none" anchor="ctr"/>
          <a:lstStyle/>
          <a:p>
            <a:pPr eaLnBrk="1" hangingPunct="1">
              <a:defRPr/>
            </a:pPr>
            <a:endParaRPr lang="en-US" sz="1800">
              <a:solidFill>
                <a:srgbClr val="000000"/>
              </a:solidFill>
              <a:latin typeface="Arial"/>
            </a:endParaRPr>
          </a:p>
        </p:txBody>
      </p:sp>
      <p:sp>
        <p:nvSpPr>
          <p:cNvPr id="13514" name="Rectangle 202"/>
          <p:cNvSpPr>
            <a:spLocks noGrp="1" noChangeArrowheads="1"/>
          </p:cNvSpPr>
          <p:nvPr>
            <p:ph type="sldNum" sz="quarter" idx="4"/>
          </p:nvPr>
        </p:nvSpPr>
        <p:spPr bwMode="auto">
          <a:xfrm>
            <a:off x="6759575" y="614997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600">
                <a:solidFill>
                  <a:srgbClr val="000000"/>
                </a:solidFill>
                <a:latin typeface="Arial" charset="0"/>
              </a:defRPr>
            </a:lvl1pPr>
          </a:lstStyle>
          <a:p>
            <a:pPr eaLnBrk="1" hangingPunct="1">
              <a:defRPr/>
            </a:pPr>
            <a:fld id="{0BA80D83-2CE8-4EC5-A22E-22B8D6C1E5D5}" type="slidenum">
              <a:rPr lang="en-US"/>
              <a:pPr eaLnBrk="1" hangingPunct="1">
                <a:defRPr/>
              </a:pPr>
              <a:t>‹#›</a:t>
            </a:fld>
            <a:endParaRPr lang="en-US"/>
          </a:p>
        </p:txBody>
      </p:sp>
      <p:sp>
        <p:nvSpPr>
          <p:cNvPr id="8" name="Rectangle 7"/>
          <p:cNvSpPr/>
          <p:nvPr userDrawn="1"/>
        </p:nvSpPr>
        <p:spPr>
          <a:xfrm>
            <a:off x="0" y="7938"/>
            <a:ext cx="9144000" cy="8223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solidFill>
                <a:srgbClr val="FFFFFF"/>
              </a:solidFill>
            </a:endParaRPr>
          </a:p>
        </p:txBody>
      </p:sp>
      <p:pic>
        <p:nvPicPr>
          <p:cNvPr id="5126" name="Picture 202"/>
          <p:cNvPicPr>
            <a:picLocks noChangeAspect="1" noChangeArrowheads="1"/>
          </p:cNvPicPr>
          <p:nvPr userDrawn="1"/>
        </p:nvPicPr>
        <p:blipFill>
          <a:blip r:embed="rId15" cstate="print"/>
          <a:srcRect/>
          <a:stretch>
            <a:fillRect/>
          </a:stretch>
        </p:blipFill>
        <p:spPr bwMode="auto">
          <a:xfrm>
            <a:off x="8289925" y="98425"/>
            <a:ext cx="774700" cy="639763"/>
          </a:xfrm>
          <a:prstGeom prst="rect">
            <a:avLst/>
          </a:prstGeom>
          <a:noFill/>
          <a:ln w="9525">
            <a:noFill/>
            <a:miter lim="800000"/>
            <a:headEnd/>
            <a:tailEnd/>
          </a:ln>
        </p:spPr>
      </p:pic>
    </p:spTree>
    <p:extLst>
      <p:ext uri="{BB962C8B-B14F-4D97-AF65-F5344CB8AC3E}">
        <p14:creationId xmlns:p14="http://schemas.microsoft.com/office/powerpoint/2010/main" val="380240381"/>
      </p:ext>
    </p:extLst>
  </p:cSld>
  <p:clrMap bg1="lt1" tx1="dk1" bg2="lt2" tx2="dk2" accent1="accent1" accent2="accent2" accent3="accent3" accent4="accent4" accent5="accent5" accent6="accent6" hlink="hlink" folHlink="folHlink"/>
  <p:sldLayoutIdLst>
    <p:sldLayoutId id="2147484161" r:id="rId1"/>
    <p:sldLayoutId id="2147484162" r:id="rId2"/>
    <p:sldLayoutId id="2147484163" r:id="rId3"/>
    <p:sldLayoutId id="2147484164" r:id="rId4"/>
    <p:sldLayoutId id="2147484165" r:id="rId5"/>
    <p:sldLayoutId id="2147484166" r:id="rId6"/>
    <p:sldLayoutId id="2147484167" r:id="rId7"/>
    <p:sldLayoutId id="2147484168" r:id="rId8"/>
    <p:sldLayoutId id="2147484169" r:id="rId9"/>
    <p:sldLayoutId id="2147484170" r:id="rId10"/>
    <p:sldLayoutId id="2147484171" r:id="rId11"/>
    <p:sldLayoutId id="2147484172" r:id="rId12"/>
  </p:sldLayoutIdLst>
  <p:transition/>
  <p:timing>
    <p:tnLst>
      <p:par>
        <p:cTn id="1" dur="indefinite" restart="never" nodeType="tmRoot"/>
      </p:par>
    </p:tnLst>
  </p:timing>
  <p:hf hdr="0" ftr="0" dt="0"/>
  <p:txStyles>
    <p:titleStyle>
      <a:lvl1pPr algn="l" rtl="0" eaLnBrk="0" fontAlgn="base" hangingPunct="0">
        <a:lnSpc>
          <a:spcPct val="85000"/>
        </a:lnSpc>
        <a:spcBef>
          <a:spcPct val="0"/>
        </a:spcBef>
        <a:spcAft>
          <a:spcPct val="0"/>
        </a:spcAft>
        <a:defRPr sz="3200" b="1">
          <a:solidFill>
            <a:schemeClr val="accent2"/>
          </a:solidFill>
          <a:latin typeface="+mj-lt"/>
          <a:ea typeface="+mj-ea"/>
          <a:cs typeface="+mj-cs"/>
        </a:defRPr>
      </a:lvl1pPr>
      <a:lvl2pPr algn="l" rtl="0" eaLnBrk="0" fontAlgn="base" hangingPunct="0">
        <a:lnSpc>
          <a:spcPct val="85000"/>
        </a:lnSpc>
        <a:spcBef>
          <a:spcPct val="0"/>
        </a:spcBef>
        <a:spcAft>
          <a:spcPct val="0"/>
        </a:spcAft>
        <a:defRPr sz="3200" b="1">
          <a:solidFill>
            <a:schemeClr val="accent2"/>
          </a:solidFill>
          <a:latin typeface="Arial" charset="0"/>
        </a:defRPr>
      </a:lvl2pPr>
      <a:lvl3pPr algn="l" rtl="0" eaLnBrk="0" fontAlgn="base" hangingPunct="0">
        <a:lnSpc>
          <a:spcPct val="85000"/>
        </a:lnSpc>
        <a:spcBef>
          <a:spcPct val="0"/>
        </a:spcBef>
        <a:spcAft>
          <a:spcPct val="0"/>
        </a:spcAft>
        <a:defRPr sz="3200" b="1">
          <a:solidFill>
            <a:schemeClr val="accent2"/>
          </a:solidFill>
          <a:latin typeface="Arial" charset="0"/>
        </a:defRPr>
      </a:lvl3pPr>
      <a:lvl4pPr algn="l" rtl="0" eaLnBrk="0" fontAlgn="base" hangingPunct="0">
        <a:lnSpc>
          <a:spcPct val="85000"/>
        </a:lnSpc>
        <a:spcBef>
          <a:spcPct val="0"/>
        </a:spcBef>
        <a:spcAft>
          <a:spcPct val="0"/>
        </a:spcAft>
        <a:defRPr sz="3200" b="1">
          <a:solidFill>
            <a:schemeClr val="accent2"/>
          </a:solidFill>
          <a:latin typeface="Arial" charset="0"/>
        </a:defRPr>
      </a:lvl4pPr>
      <a:lvl5pPr algn="l" rtl="0" eaLnBrk="0" fontAlgn="base" hangingPunct="0">
        <a:lnSpc>
          <a:spcPct val="85000"/>
        </a:lnSpc>
        <a:spcBef>
          <a:spcPct val="0"/>
        </a:spcBef>
        <a:spcAft>
          <a:spcPct val="0"/>
        </a:spcAft>
        <a:defRPr sz="3200" b="1">
          <a:solidFill>
            <a:schemeClr val="accent2"/>
          </a:solidFill>
          <a:latin typeface="Arial" charset="0"/>
        </a:defRPr>
      </a:lvl5pPr>
      <a:lvl6pPr marL="457200" algn="l" rtl="0" fontAlgn="base">
        <a:lnSpc>
          <a:spcPct val="85000"/>
        </a:lnSpc>
        <a:spcBef>
          <a:spcPct val="0"/>
        </a:spcBef>
        <a:spcAft>
          <a:spcPct val="0"/>
        </a:spcAft>
        <a:defRPr sz="3200" b="1">
          <a:solidFill>
            <a:schemeClr val="accent2"/>
          </a:solidFill>
          <a:latin typeface="Arial" charset="0"/>
        </a:defRPr>
      </a:lvl6pPr>
      <a:lvl7pPr marL="914400" algn="l" rtl="0" fontAlgn="base">
        <a:lnSpc>
          <a:spcPct val="85000"/>
        </a:lnSpc>
        <a:spcBef>
          <a:spcPct val="0"/>
        </a:spcBef>
        <a:spcAft>
          <a:spcPct val="0"/>
        </a:spcAft>
        <a:defRPr sz="3200" b="1">
          <a:solidFill>
            <a:schemeClr val="accent2"/>
          </a:solidFill>
          <a:latin typeface="Arial" charset="0"/>
        </a:defRPr>
      </a:lvl7pPr>
      <a:lvl8pPr marL="1371600" algn="l" rtl="0" fontAlgn="base">
        <a:lnSpc>
          <a:spcPct val="85000"/>
        </a:lnSpc>
        <a:spcBef>
          <a:spcPct val="0"/>
        </a:spcBef>
        <a:spcAft>
          <a:spcPct val="0"/>
        </a:spcAft>
        <a:defRPr sz="3200" b="1">
          <a:solidFill>
            <a:schemeClr val="accent2"/>
          </a:solidFill>
          <a:latin typeface="Arial" charset="0"/>
        </a:defRPr>
      </a:lvl8pPr>
      <a:lvl9pPr marL="1828800" algn="l" rtl="0" fontAlgn="base">
        <a:lnSpc>
          <a:spcPct val="85000"/>
        </a:lnSpc>
        <a:spcBef>
          <a:spcPct val="0"/>
        </a:spcBef>
        <a:spcAft>
          <a:spcPct val="0"/>
        </a:spcAft>
        <a:defRPr sz="3200" b="1">
          <a:solidFill>
            <a:schemeClr val="accent2"/>
          </a:solidFill>
          <a:latin typeface="Arial" charset="0"/>
        </a:defRPr>
      </a:lvl9pPr>
    </p:titleStyle>
    <p:bodyStyle>
      <a:lvl1pPr marL="282575" indent="-282575" algn="l" rtl="0" eaLnBrk="0" fontAlgn="base" hangingPunct="0">
        <a:spcBef>
          <a:spcPct val="30000"/>
        </a:spcBef>
        <a:spcAft>
          <a:spcPct val="0"/>
        </a:spcAft>
        <a:buChar char="•"/>
        <a:defRPr sz="2000">
          <a:solidFill>
            <a:schemeClr val="tx1"/>
          </a:solidFill>
          <a:latin typeface="+mn-lt"/>
          <a:ea typeface="+mn-ea"/>
          <a:cs typeface="+mn-cs"/>
        </a:defRPr>
      </a:lvl1pPr>
      <a:lvl2pPr marL="636588" indent="-239713" algn="l" rtl="0" eaLnBrk="0" fontAlgn="base" hangingPunct="0">
        <a:spcBef>
          <a:spcPct val="30000"/>
        </a:spcBef>
        <a:spcAft>
          <a:spcPct val="0"/>
        </a:spcAft>
        <a:buFont typeface="Times" pitchFamily="18" charset="0"/>
        <a:buChar char="–"/>
        <a:defRPr sz="2000">
          <a:solidFill>
            <a:schemeClr val="tx1"/>
          </a:solidFill>
          <a:latin typeface="+mn-lt"/>
        </a:defRPr>
      </a:lvl2pPr>
      <a:lvl3pPr marL="917575" indent="-166688" algn="l" rtl="0" eaLnBrk="0" fontAlgn="base" hangingPunct="0">
        <a:spcBef>
          <a:spcPct val="30000"/>
        </a:spcBef>
        <a:spcAft>
          <a:spcPct val="0"/>
        </a:spcAft>
        <a:buChar char="•"/>
        <a:defRPr sz="2000">
          <a:solidFill>
            <a:schemeClr val="tx1"/>
          </a:solidFill>
          <a:latin typeface="+mn-lt"/>
        </a:defRPr>
      </a:lvl3pPr>
      <a:lvl4pPr marL="1255713" indent="-223838" algn="l" rtl="0" eaLnBrk="0" fontAlgn="base" hangingPunct="0">
        <a:spcBef>
          <a:spcPct val="30000"/>
        </a:spcBef>
        <a:spcAft>
          <a:spcPct val="0"/>
        </a:spcAft>
        <a:buChar char="–"/>
        <a:defRPr sz="2000">
          <a:solidFill>
            <a:schemeClr val="tx1"/>
          </a:solidFill>
          <a:latin typeface="+mn-lt"/>
        </a:defRPr>
      </a:lvl4pPr>
      <a:lvl5pPr marL="1593850" indent="-223838" algn="l" rtl="0" eaLnBrk="0" fontAlgn="base" hangingPunct="0">
        <a:spcBef>
          <a:spcPct val="30000"/>
        </a:spcBef>
        <a:spcAft>
          <a:spcPct val="0"/>
        </a:spcAft>
        <a:buChar char="»"/>
        <a:defRPr sz="2000">
          <a:solidFill>
            <a:schemeClr val="tx1"/>
          </a:solidFill>
          <a:latin typeface="+mn-lt"/>
        </a:defRPr>
      </a:lvl5pPr>
      <a:lvl6pPr marL="2051050" indent="-223838" algn="l" rtl="0" fontAlgn="base">
        <a:spcBef>
          <a:spcPct val="30000"/>
        </a:spcBef>
        <a:spcAft>
          <a:spcPct val="0"/>
        </a:spcAft>
        <a:buChar char="»"/>
        <a:defRPr sz="2000">
          <a:solidFill>
            <a:schemeClr val="tx1"/>
          </a:solidFill>
          <a:latin typeface="+mn-lt"/>
        </a:defRPr>
      </a:lvl6pPr>
      <a:lvl7pPr marL="2508250" indent="-223838" algn="l" rtl="0" fontAlgn="base">
        <a:spcBef>
          <a:spcPct val="30000"/>
        </a:spcBef>
        <a:spcAft>
          <a:spcPct val="0"/>
        </a:spcAft>
        <a:buChar char="»"/>
        <a:defRPr sz="2000">
          <a:solidFill>
            <a:schemeClr val="tx1"/>
          </a:solidFill>
          <a:latin typeface="+mn-lt"/>
        </a:defRPr>
      </a:lvl7pPr>
      <a:lvl8pPr marL="2965450" indent="-223838" algn="l" rtl="0" fontAlgn="base">
        <a:spcBef>
          <a:spcPct val="30000"/>
        </a:spcBef>
        <a:spcAft>
          <a:spcPct val="0"/>
        </a:spcAft>
        <a:buChar char="»"/>
        <a:defRPr sz="2000">
          <a:solidFill>
            <a:schemeClr val="tx1"/>
          </a:solidFill>
          <a:latin typeface="+mn-lt"/>
        </a:defRPr>
      </a:lvl8pPr>
      <a:lvl9pPr marL="3422650" indent="-223838" algn="l" rtl="0" fontAlgn="base">
        <a:spcBef>
          <a:spcPct val="3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29.xml"/><Relationship Id="rId5" Type="http://schemas.openxmlformats.org/officeDocument/2006/relationships/image" Target="../media/image11.png"/><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8" Type="http://schemas.openxmlformats.org/officeDocument/2006/relationships/image" Target="../media/image49.png"/><Relationship Id="rId13" Type="http://schemas.openxmlformats.org/officeDocument/2006/relationships/image" Target="../media/image54.png"/><Relationship Id="rId18" Type="http://schemas.openxmlformats.org/officeDocument/2006/relationships/image" Target="../media/image59.jpeg"/><Relationship Id="rId3" Type="http://schemas.openxmlformats.org/officeDocument/2006/relationships/image" Target="../media/image44.png"/><Relationship Id="rId21" Type="http://schemas.openxmlformats.org/officeDocument/2006/relationships/image" Target="../media/image62.png"/><Relationship Id="rId7" Type="http://schemas.openxmlformats.org/officeDocument/2006/relationships/image" Target="../media/image48.jpeg"/><Relationship Id="rId12" Type="http://schemas.openxmlformats.org/officeDocument/2006/relationships/image" Target="../media/image53.png"/><Relationship Id="rId17" Type="http://schemas.openxmlformats.org/officeDocument/2006/relationships/image" Target="../media/image58.jpeg"/><Relationship Id="rId2" Type="http://schemas.openxmlformats.org/officeDocument/2006/relationships/notesSlide" Target="../notesSlides/notesSlide8.xml"/><Relationship Id="rId16" Type="http://schemas.openxmlformats.org/officeDocument/2006/relationships/image" Target="../media/image57.png"/><Relationship Id="rId20" Type="http://schemas.openxmlformats.org/officeDocument/2006/relationships/image" Target="../media/image61.jpeg"/><Relationship Id="rId1" Type="http://schemas.openxmlformats.org/officeDocument/2006/relationships/slideLayout" Target="../slideLayouts/slideLayout40.xml"/><Relationship Id="rId6" Type="http://schemas.openxmlformats.org/officeDocument/2006/relationships/image" Target="../media/image47.jpeg"/><Relationship Id="rId11" Type="http://schemas.openxmlformats.org/officeDocument/2006/relationships/image" Target="../media/image52.gif"/><Relationship Id="rId5" Type="http://schemas.openxmlformats.org/officeDocument/2006/relationships/image" Target="../media/image46.png"/><Relationship Id="rId15" Type="http://schemas.openxmlformats.org/officeDocument/2006/relationships/image" Target="../media/image56.jpeg"/><Relationship Id="rId23" Type="http://schemas.openxmlformats.org/officeDocument/2006/relationships/image" Target="../media/image64.png"/><Relationship Id="rId10" Type="http://schemas.openxmlformats.org/officeDocument/2006/relationships/image" Target="../media/image51.jpeg"/><Relationship Id="rId19" Type="http://schemas.openxmlformats.org/officeDocument/2006/relationships/image" Target="../media/image60.jpeg"/><Relationship Id="rId4" Type="http://schemas.openxmlformats.org/officeDocument/2006/relationships/image" Target="../media/image45.png"/><Relationship Id="rId9" Type="http://schemas.openxmlformats.org/officeDocument/2006/relationships/image" Target="../media/image50.jpeg"/><Relationship Id="rId14" Type="http://schemas.openxmlformats.org/officeDocument/2006/relationships/image" Target="../media/image55.gif"/><Relationship Id="rId22" Type="http://schemas.openxmlformats.org/officeDocument/2006/relationships/image" Target="../media/image63.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0.xml"/></Relationships>
</file>

<file path=ppt/slides/_rels/slide13.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11.xml"/><Relationship Id="rId1" Type="http://schemas.openxmlformats.org/officeDocument/2006/relationships/slideLayout" Target="../slideLayouts/slideLayout40.xml"/><Relationship Id="rId5" Type="http://schemas.openxmlformats.org/officeDocument/2006/relationships/image" Target="../media/image66.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2.xml"/><Relationship Id="rId1" Type="http://schemas.openxmlformats.org/officeDocument/2006/relationships/slideLayout" Target="../slideLayouts/slideLayout40.xml"/><Relationship Id="rId4" Type="http://schemas.openxmlformats.org/officeDocument/2006/relationships/image" Target="../media/image68.png"/></Relationships>
</file>

<file path=ppt/slides/_rels/slide15.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13.xml"/><Relationship Id="rId1" Type="http://schemas.openxmlformats.org/officeDocument/2006/relationships/slideLayout" Target="../slideLayouts/slideLayout3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18.xml.rels><?xml version="1.0" encoding="UTF-8" standalone="yes"?>
<Relationships xmlns="http://schemas.openxmlformats.org/package/2006/relationships"><Relationship Id="rId3" Type="http://schemas.openxmlformats.org/officeDocument/2006/relationships/image" Target="../media/image70.emf"/><Relationship Id="rId2" Type="http://schemas.openxmlformats.org/officeDocument/2006/relationships/notesSlide" Target="../notesSlides/notesSlide15.xml"/><Relationship Id="rId1" Type="http://schemas.openxmlformats.org/officeDocument/2006/relationships/slideLayout" Target="../slideLayouts/slideLayout4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40.xml"/><Relationship Id="rId4" Type="http://schemas.openxmlformats.org/officeDocument/2006/relationships/image" Target="../media/image13.jpeg"/></Relationships>
</file>

<file path=ppt/slides/_rels/slide20.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17.xml"/><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40.xml"/><Relationship Id="rId4" Type="http://schemas.openxmlformats.org/officeDocument/2006/relationships/image" Target="../media/image1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5.xml"/></Relationships>
</file>

<file path=ppt/slides/_rels/slide5.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jpeg"/><Relationship Id="rId7" Type="http://schemas.openxmlformats.org/officeDocument/2006/relationships/image" Target="../media/image22.jpeg"/><Relationship Id="rId2" Type="http://schemas.openxmlformats.org/officeDocument/2006/relationships/image" Target="../media/image17.jpeg"/><Relationship Id="rId1" Type="http://schemas.openxmlformats.org/officeDocument/2006/relationships/slideLayout" Target="../slideLayouts/slideLayout40.xml"/><Relationship Id="rId6" Type="http://schemas.openxmlformats.org/officeDocument/2006/relationships/image" Target="../media/image21.jpeg"/><Relationship Id="rId5" Type="http://schemas.openxmlformats.org/officeDocument/2006/relationships/image" Target="../media/image20.jpeg"/><Relationship Id="rId10" Type="http://schemas.openxmlformats.org/officeDocument/2006/relationships/image" Target="../media/image25.png"/><Relationship Id="rId4" Type="http://schemas.openxmlformats.org/officeDocument/2006/relationships/image" Target="../media/image19.jpeg"/><Relationship Id="rId9" Type="http://schemas.openxmlformats.org/officeDocument/2006/relationships/image" Target="../media/image24.png"/></Relationships>
</file>

<file path=ppt/slides/_rels/slide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xml"/><Relationship Id="rId1" Type="http://schemas.openxmlformats.org/officeDocument/2006/relationships/slideLayout" Target="../slideLayouts/slideLayout40.xml"/><Relationship Id="rId6" Type="http://schemas.openxmlformats.org/officeDocument/2006/relationships/image" Target="../media/image29.emf"/><Relationship Id="rId5" Type="http://schemas.openxmlformats.org/officeDocument/2006/relationships/image" Target="../media/image28.emf"/><Relationship Id="rId4" Type="http://schemas.openxmlformats.org/officeDocument/2006/relationships/image" Target="../media/image27.emf"/></Relationships>
</file>

<file path=ppt/slides/_rels/slide7.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5.xml"/><Relationship Id="rId1" Type="http://schemas.openxmlformats.org/officeDocument/2006/relationships/slideLayout" Target="../slideLayouts/slideLayout40.xml"/></Relationships>
</file>

<file path=ppt/slides/_rels/slide8.xml.rels><?xml version="1.0" encoding="UTF-8" standalone="yes"?>
<Relationships xmlns="http://schemas.openxmlformats.org/package/2006/relationships"><Relationship Id="rId8" Type="http://schemas.openxmlformats.org/officeDocument/2006/relationships/image" Target="../media/image36.jpeg"/><Relationship Id="rId13" Type="http://schemas.openxmlformats.org/officeDocument/2006/relationships/image" Target="../media/image41.jpeg"/><Relationship Id="rId3" Type="http://schemas.openxmlformats.org/officeDocument/2006/relationships/image" Target="../media/image31.png"/><Relationship Id="rId7" Type="http://schemas.openxmlformats.org/officeDocument/2006/relationships/image" Target="../media/image35.png"/><Relationship Id="rId12" Type="http://schemas.openxmlformats.org/officeDocument/2006/relationships/image" Target="../media/image40.jpeg"/><Relationship Id="rId2" Type="http://schemas.openxmlformats.org/officeDocument/2006/relationships/notesSlide" Target="../notesSlides/notesSlide6.xml"/><Relationship Id="rId1" Type="http://schemas.openxmlformats.org/officeDocument/2006/relationships/slideLayout" Target="../slideLayouts/slideLayout40.xml"/><Relationship Id="rId6" Type="http://schemas.openxmlformats.org/officeDocument/2006/relationships/image" Target="../media/image34.jpeg"/><Relationship Id="rId11" Type="http://schemas.openxmlformats.org/officeDocument/2006/relationships/image" Target="../media/image39.jpeg"/><Relationship Id="rId5" Type="http://schemas.openxmlformats.org/officeDocument/2006/relationships/image" Target="../media/image33.png"/><Relationship Id="rId10" Type="http://schemas.openxmlformats.org/officeDocument/2006/relationships/image" Target="../media/image38.png"/><Relationship Id="rId4" Type="http://schemas.openxmlformats.org/officeDocument/2006/relationships/image" Target="../media/image32.png"/><Relationship Id="rId9" Type="http://schemas.openxmlformats.org/officeDocument/2006/relationships/image" Target="../media/image37.png"/></Relationships>
</file>

<file path=ppt/slides/_rels/slide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7.xml"/><Relationship Id="rId1" Type="http://schemas.openxmlformats.org/officeDocument/2006/relationships/slideLayout" Target="../slideLayouts/slideLayout34.xml"/><Relationship Id="rId4" Type="http://schemas.openxmlformats.org/officeDocument/2006/relationships/image" Target="../media/image43.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5" name="Picture 2"/>
          <p:cNvPicPr>
            <a:picLocks noChangeAspect="1" noChangeArrowheads="1"/>
          </p:cNvPicPr>
          <p:nvPr/>
        </p:nvPicPr>
        <p:blipFill>
          <a:blip r:embed="rId3" cstate="print"/>
          <a:srcRect l="432"/>
          <a:stretch>
            <a:fillRect/>
          </a:stretch>
        </p:blipFill>
        <p:spPr bwMode="auto">
          <a:xfrm>
            <a:off x="179388" y="2206148"/>
            <a:ext cx="8775700" cy="2524125"/>
          </a:xfrm>
          <a:prstGeom prst="rect">
            <a:avLst/>
          </a:prstGeom>
          <a:noFill/>
          <a:ln w="9525">
            <a:noFill/>
            <a:miter lim="800000"/>
            <a:headEnd/>
            <a:tailEnd/>
          </a:ln>
        </p:spPr>
      </p:pic>
      <p:pic>
        <p:nvPicPr>
          <p:cNvPr id="30" name="Picture 202"/>
          <p:cNvPicPr>
            <a:picLocks noChangeAspect="1" noChangeArrowheads="1"/>
          </p:cNvPicPr>
          <p:nvPr/>
        </p:nvPicPr>
        <p:blipFill>
          <a:blip r:embed="rId4" cstate="print"/>
          <a:srcRect/>
          <a:stretch>
            <a:fillRect/>
          </a:stretch>
        </p:blipFill>
        <p:spPr bwMode="auto">
          <a:xfrm>
            <a:off x="7606603" y="5331597"/>
            <a:ext cx="1014412" cy="838200"/>
          </a:xfrm>
          <a:prstGeom prst="rect">
            <a:avLst/>
          </a:prstGeom>
          <a:noFill/>
          <a:ln w="9525">
            <a:noFill/>
            <a:miter lim="800000"/>
            <a:headEnd/>
            <a:tailEnd/>
          </a:ln>
        </p:spPr>
      </p:pic>
      <p:sp>
        <p:nvSpPr>
          <p:cNvPr id="31" name="TextBox 5"/>
          <p:cNvSpPr txBox="1">
            <a:spLocks noChangeArrowheads="1"/>
          </p:cNvSpPr>
          <p:nvPr/>
        </p:nvSpPr>
        <p:spPr bwMode="auto">
          <a:xfrm>
            <a:off x="673101" y="895986"/>
            <a:ext cx="7788275" cy="1200329"/>
          </a:xfrm>
          <a:prstGeom prst="rect">
            <a:avLst/>
          </a:prstGeom>
          <a:noFill/>
          <a:ln w="9525">
            <a:noFill/>
            <a:miter lim="800000"/>
            <a:headEnd/>
            <a:tailEnd/>
          </a:ln>
        </p:spPr>
        <p:txBody>
          <a:bodyPr>
            <a:spAutoFit/>
          </a:bodyPr>
          <a:lstStyle/>
          <a:p>
            <a:pPr algn="ctr" eaLnBrk="1" hangingPunct="1"/>
            <a:r>
              <a:rPr lang="en-US" sz="3600" b="1" dirty="0" smtClean="0">
                <a:solidFill>
                  <a:srgbClr val="000066"/>
                </a:solidFill>
                <a:latin typeface="Candara" pitchFamily="34" charset="0"/>
              </a:rPr>
              <a:t>Approaches to Earth Observation Applications &amp; Services</a:t>
            </a:r>
          </a:p>
        </p:txBody>
      </p:sp>
      <p:sp>
        <p:nvSpPr>
          <p:cNvPr id="34" name="Rectangle 5"/>
          <p:cNvSpPr>
            <a:spLocks noChangeArrowheads="1"/>
          </p:cNvSpPr>
          <p:nvPr/>
        </p:nvSpPr>
        <p:spPr bwMode="auto">
          <a:xfrm>
            <a:off x="1104011" y="4935089"/>
            <a:ext cx="6926454" cy="1538883"/>
          </a:xfrm>
          <a:prstGeom prst="rect">
            <a:avLst/>
          </a:prstGeom>
          <a:noFill/>
          <a:ln w="9525">
            <a:noFill/>
            <a:miter lim="800000"/>
            <a:headEnd/>
            <a:tailEnd/>
          </a:ln>
        </p:spPr>
        <p:txBody>
          <a:bodyPr wrap="square">
            <a:spAutoFit/>
          </a:bodyPr>
          <a:lstStyle/>
          <a:p>
            <a:pPr algn="ctr" eaLnBrk="1" hangingPunct="1">
              <a:spcAft>
                <a:spcPts val="600"/>
              </a:spcAft>
            </a:pPr>
            <a:r>
              <a:rPr lang="en-US" sz="3600" b="1" i="1" dirty="0" smtClean="0">
                <a:solidFill>
                  <a:srgbClr val="000066"/>
                </a:solidFill>
                <a:latin typeface="Candara" pitchFamily="34" charset="0"/>
              </a:rPr>
              <a:t>NASA Earth Science Division </a:t>
            </a:r>
          </a:p>
          <a:p>
            <a:pPr algn="ctr" eaLnBrk="1" hangingPunct="1">
              <a:spcAft>
                <a:spcPts val="600"/>
              </a:spcAft>
            </a:pPr>
            <a:r>
              <a:rPr lang="en-US" sz="2400" b="1" i="1" dirty="0" smtClean="0">
                <a:solidFill>
                  <a:srgbClr val="000066"/>
                </a:solidFill>
                <a:latin typeface="Candara" pitchFamily="34" charset="0"/>
              </a:rPr>
              <a:t>Lawrence Friedl, Applied Sciences Program</a:t>
            </a:r>
          </a:p>
          <a:p>
            <a:pPr algn="ctr" eaLnBrk="1" hangingPunct="1">
              <a:spcAft>
                <a:spcPts val="600"/>
              </a:spcAft>
            </a:pPr>
            <a:r>
              <a:rPr lang="en-US" sz="2400" i="1" dirty="0" smtClean="0">
                <a:solidFill>
                  <a:srgbClr val="000066"/>
                </a:solidFill>
                <a:latin typeface="Candara" pitchFamily="34" charset="0"/>
              </a:rPr>
              <a:t>4.November.2013</a:t>
            </a:r>
          </a:p>
        </p:txBody>
      </p:sp>
      <p:grpSp>
        <p:nvGrpSpPr>
          <p:cNvPr id="2" name="Group 1"/>
          <p:cNvGrpSpPr/>
          <p:nvPr/>
        </p:nvGrpSpPr>
        <p:grpSpPr>
          <a:xfrm>
            <a:off x="419455" y="184022"/>
            <a:ext cx="8295567" cy="671020"/>
            <a:chOff x="398060" y="184022"/>
            <a:chExt cx="8295567" cy="671020"/>
          </a:xfrm>
        </p:grpSpPr>
        <p:cxnSp>
          <p:nvCxnSpPr>
            <p:cNvPr id="32" name="Straight Connector 31"/>
            <p:cNvCxnSpPr/>
            <p:nvPr/>
          </p:nvCxnSpPr>
          <p:spPr>
            <a:xfrm>
              <a:off x="5527347" y="531478"/>
              <a:ext cx="3166280"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398060" y="531478"/>
              <a:ext cx="316628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8" name="Picture 8" descr="http://iisdrs.iisd.org/files/2008/10/ceos.gif"/>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1701" t="2322" r="2489" b="4201"/>
            <a:stretch>
              <a:fillRect/>
            </a:stretch>
          </p:blipFill>
          <p:spPr bwMode="auto">
            <a:xfrm>
              <a:off x="3738053" y="184022"/>
              <a:ext cx="1667894" cy="67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9"/>
          <p:cNvSpPr>
            <a:spLocks noChangeArrowheads="1"/>
          </p:cNvSpPr>
          <p:nvPr/>
        </p:nvSpPr>
        <p:spPr bwMode="auto">
          <a:xfrm>
            <a:off x="138113" y="129708"/>
            <a:ext cx="7142789" cy="523220"/>
          </a:xfrm>
          <a:prstGeom prst="rect">
            <a:avLst/>
          </a:prstGeom>
          <a:noFill/>
          <a:ln w="9525">
            <a:noFill/>
            <a:miter lim="800000"/>
            <a:headEnd/>
            <a:tailEnd/>
          </a:ln>
        </p:spPr>
        <p:txBody>
          <a:bodyPr wrap="none" anchor="ctr">
            <a:spAutoFit/>
          </a:bodyPr>
          <a:lstStyle/>
          <a:p>
            <a:pPr defTabSz="914400"/>
            <a:r>
              <a:rPr lang="en-US" sz="2800" b="1" i="1" dirty="0" smtClean="0">
                <a:solidFill>
                  <a:srgbClr val="FFFFFF"/>
                </a:solidFill>
                <a:cs typeface="Arial" pitchFamily="34" charset="0"/>
              </a:rPr>
              <a:t>Earth Science Missions – Early Adopters</a:t>
            </a:r>
            <a:endParaRPr lang="en-US" sz="2800" b="1" i="1" dirty="0">
              <a:solidFill>
                <a:srgbClr val="FFFFFF"/>
              </a:solidFill>
              <a:cs typeface="Arial" pitchFamily="34" charset="0"/>
            </a:endParaRPr>
          </a:p>
        </p:txBody>
      </p:sp>
      <p:sp>
        <p:nvSpPr>
          <p:cNvPr id="5" name="Rectangle 6"/>
          <p:cNvSpPr>
            <a:spLocks noChangeArrowheads="1"/>
          </p:cNvSpPr>
          <p:nvPr/>
        </p:nvSpPr>
        <p:spPr bwMode="auto">
          <a:xfrm>
            <a:off x="344489" y="975994"/>
            <a:ext cx="5272540" cy="5474757"/>
          </a:xfrm>
          <a:prstGeom prst="rect">
            <a:avLst/>
          </a:prstGeom>
          <a:noFill/>
          <a:ln w="9525">
            <a:noFill/>
            <a:miter lim="800000"/>
            <a:headEnd/>
            <a:tailEnd/>
          </a:ln>
        </p:spPr>
        <p:txBody>
          <a:bodyPr/>
          <a:lstStyle/>
          <a:p>
            <a:pPr defTabSz="914400">
              <a:spcAft>
                <a:spcPts val="1200"/>
              </a:spcAft>
              <a:defRPr/>
            </a:pPr>
            <a:r>
              <a:rPr lang="en-US" sz="2200" b="1" dirty="0" smtClean="0">
                <a:solidFill>
                  <a:srgbClr val="333399"/>
                </a:solidFill>
              </a:rPr>
              <a:t>Early Adopters: </a:t>
            </a:r>
            <a:r>
              <a:rPr lang="en-US" sz="2200" b="1" i="1" dirty="0" smtClean="0">
                <a:solidFill>
                  <a:srgbClr val="333399"/>
                </a:solidFill>
              </a:rPr>
              <a:t>New with SMAP</a:t>
            </a:r>
          </a:p>
          <a:p>
            <a:pPr defTabSz="914400">
              <a:spcAft>
                <a:spcPts val="1200"/>
              </a:spcAft>
              <a:defRPr/>
            </a:pPr>
            <a:r>
              <a:rPr lang="en-US" dirty="0" smtClean="0">
                <a:solidFill>
                  <a:srgbClr val="000000"/>
                </a:solidFill>
              </a:rPr>
              <a:t>Purpose </a:t>
            </a:r>
            <a:r>
              <a:rPr lang="en-US" dirty="0">
                <a:solidFill>
                  <a:srgbClr val="000000"/>
                </a:solidFill>
              </a:rPr>
              <a:t>is to conduct pre-launch applications research to accelerate use of data after launch</a:t>
            </a:r>
            <a:r>
              <a:rPr lang="en-US" dirty="0" smtClean="0">
                <a:solidFill>
                  <a:srgbClr val="000000"/>
                </a:solidFill>
              </a:rPr>
              <a:t>.</a:t>
            </a:r>
          </a:p>
          <a:p>
            <a:pPr defTabSz="914400">
              <a:defRPr/>
            </a:pPr>
            <a:endParaRPr lang="en-US" sz="1400" dirty="0">
              <a:solidFill>
                <a:srgbClr val="000000"/>
              </a:solidFill>
            </a:endParaRPr>
          </a:p>
          <a:p>
            <a:pPr defTabSz="914400">
              <a:defRPr/>
            </a:pPr>
            <a:r>
              <a:rPr lang="en-US" dirty="0" smtClean="0">
                <a:solidFill>
                  <a:srgbClr val="000000"/>
                </a:solidFill>
              </a:rPr>
              <a:t>Organizations with clearly-defined needs for </a:t>
            </a:r>
            <a:r>
              <a:rPr lang="en-US" i="1" dirty="0" smtClean="0">
                <a:solidFill>
                  <a:srgbClr val="000000"/>
                </a:solidFill>
              </a:rPr>
              <a:t>SMAP</a:t>
            </a:r>
            <a:r>
              <a:rPr lang="en-US" dirty="0" smtClean="0">
                <a:solidFill>
                  <a:srgbClr val="000000"/>
                </a:solidFill>
              </a:rPr>
              <a:t>-like data products evaluate &amp; demonstrate the utility of </a:t>
            </a:r>
            <a:r>
              <a:rPr lang="en-US" i="1" dirty="0" smtClean="0">
                <a:solidFill>
                  <a:srgbClr val="000000"/>
                </a:solidFill>
              </a:rPr>
              <a:t>SMAP</a:t>
            </a:r>
            <a:r>
              <a:rPr lang="en-US" dirty="0" smtClean="0">
                <a:solidFill>
                  <a:srgbClr val="000000"/>
                </a:solidFill>
              </a:rPr>
              <a:t> data for their application and decision making.</a:t>
            </a:r>
          </a:p>
          <a:p>
            <a:pPr defTabSz="914400">
              <a:defRPr/>
            </a:pPr>
            <a:endParaRPr lang="en-US" sz="1400" dirty="0">
              <a:solidFill>
                <a:srgbClr val="000000"/>
              </a:solidFill>
            </a:endParaRPr>
          </a:p>
          <a:p>
            <a:pPr marL="457200" indent="-457200" defTabSz="914400">
              <a:defRPr/>
            </a:pPr>
            <a:r>
              <a:rPr lang="en-US" sz="2000" dirty="0" smtClean="0">
                <a:solidFill>
                  <a:srgbClr val="000000"/>
                </a:solidFill>
              </a:rPr>
              <a:t>Early Adopters:</a:t>
            </a:r>
          </a:p>
          <a:p>
            <a:pPr marL="231775" indent="-231775" defTabSz="914400">
              <a:spcAft>
                <a:spcPts val="400"/>
              </a:spcAft>
              <a:buFont typeface="Arial" pitchFamily="34" charset="0"/>
              <a:buChar char="»"/>
              <a:defRPr/>
            </a:pPr>
            <a:r>
              <a:rPr lang="en-US" sz="1800" dirty="0" smtClean="0">
                <a:solidFill>
                  <a:srgbClr val="000000"/>
                </a:solidFill>
              </a:rPr>
              <a:t>Use data </a:t>
            </a:r>
            <a:r>
              <a:rPr lang="en-US" sz="1800" dirty="0">
                <a:solidFill>
                  <a:srgbClr val="000000"/>
                </a:solidFill>
              </a:rPr>
              <a:t>products prior to </a:t>
            </a:r>
            <a:r>
              <a:rPr lang="en-US" sz="1800" dirty="0" smtClean="0">
                <a:solidFill>
                  <a:srgbClr val="000000"/>
                </a:solidFill>
              </a:rPr>
              <a:t>launch (simulated data and </a:t>
            </a:r>
            <a:r>
              <a:rPr lang="en-US" sz="1800" dirty="0" err="1" smtClean="0">
                <a:solidFill>
                  <a:srgbClr val="000000"/>
                </a:solidFill>
              </a:rPr>
              <a:t>cal</a:t>
            </a:r>
            <a:r>
              <a:rPr lang="en-US" sz="1800" dirty="0" smtClean="0">
                <a:solidFill>
                  <a:srgbClr val="000000"/>
                </a:solidFill>
              </a:rPr>
              <a:t>/</a:t>
            </a:r>
            <a:r>
              <a:rPr lang="en-US" sz="1800" dirty="0" err="1" smtClean="0">
                <a:solidFill>
                  <a:srgbClr val="000000"/>
                </a:solidFill>
              </a:rPr>
              <a:t>val</a:t>
            </a:r>
            <a:r>
              <a:rPr lang="en-US" sz="1800" dirty="0" smtClean="0">
                <a:solidFill>
                  <a:srgbClr val="000000"/>
                </a:solidFill>
              </a:rPr>
              <a:t> data from </a:t>
            </a:r>
            <a:r>
              <a:rPr lang="en-US" sz="1800" dirty="0">
                <a:solidFill>
                  <a:srgbClr val="000000"/>
                </a:solidFill>
              </a:rPr>
              <a:t>field </a:t>
            </a:r>
            <a:r>
              <a:rPr lang="en-US" sz="1800" dirty="0" smtClean="0">
                <a:solidFill>
                  <a:srgbClr val="000000"/>
                </a:solidFill>
              </a:rPr>
              <a:t>campaigns)</a:t>
            </a:r>
          </a:p>
          <a:p>
            <a:pPr marL="231775" indent="-231775" defTabSz="914400">
              <a:spcAft>
                <a:spcPts val="400"/>
              </a:spcAft>
              <a:buFont typeface="Arial" pitchFamily="34" charset="0"/>
              <a:buChar char="»"/>
              <a:defRPr/>
            </a:pPr>
            <a:r>
              <a:rPr lang="en-US" sz="1800" dirty="0" smtClean="0">
                <a:solidFill>
                  <a:srgbClr val="000000"/>
                </a:solidFill>
              </a:rPr>
              <a:t>Provide feedback on products and formats </a:t>
            </a:r>
            <a:br>
              <a:rPr lang="en-US" sz="1800" dirty="0" smtClean="0">
                <a:solidFill>
                  <a:srgbClr val="000000"/>
                </a:solidFill>
              </a:rPr>
            </a:br>
            <a:r>
              <a:rPr lang="en-US" sz="1800" dirty="0" smtClean="0">
                <a:solidFill>
                  <a:srgbClr val="000000"/>
                </a:solidFill>
              </a:rPr>
              <a:t>to increase applications value of mission</a:t>
            </a:r>
          </a:p>
          <a:p>
            <a:pPr marL="231775" indent="-231775" defTabSz="914400">
              <a:spcAft>
                <a:spcPts val="400"/>
              </a:spcAft>
              <a:buFont typeface="Arial" pitchFamily="34" charset="0"/>
              <a:buChar char="»"/>
              <a:defRPr/>
            </a:pPr>
            <a:r>
              <a:rPr lang="en-US" sz="1800" dirty="0" smtClean="0">
                <a:solidFill>
                  <a:srgbClr val="000000"/>
                </a:solidFill>
              </a:rPr>
              <a:t>Streamline and accelerate use of data soon after launch and check-out</a:t>
            </a:r>
          </a:p>
          <a:p>
            <a:pPr marL="231775" indent="-231775" defTabSz="914400">
              <a:buFont typeface="Arial" pitchFamily="34" charset="0"/>
              <a:buChar char="»"/>
              <a:defRPr/>
            </a:pPr>
            <a:r>
              <a:rPr lang="en-US" sz="1800" dirty="0" smtClean="0">
                <a:solidFill>
                  <a:srgbClr val="000000"/>
                </a:solidFill>
              </a:rPr>
              <a:t>Supply own resources to do these activities</a:t>
            </a:r>
          </a:p>
          <a:p>
            <a:pPr defTabSz="914400">
              <a:defRPr/>
            </a:pPr>
            <a:endParaRPr lang="en-US" sz="1600" dirty="0">
              <a:solidFill>
                <a:srgbClr val="000000"/>
              </a:solidFill>
            </a:endParaRPr>
          </a:p>
        </p:txBody>
      </p:sp>
      <p:cxnSp>
        <p:nvCxnSpPr>
          <p:cNvPr id="6" name="Straight Connector 5"/>
          <p:cNvCxnSpPr/>
          <p:nvPr/>
        </p:nvCxnSpPr>
        <p:spPr>
          <a:xfrm rot="5400000">
            <a:off x="3781464" y="3962400"/>
            <a:ext cx="4083050" cy="0"/>
          </a:xfrm>
          <a:prstGeom prst="line">
            <a:avLst/>
          </a:prstGeom>
          <a:ln w="28575">
            <a:solidFill>
              <a:srgbClr val="DDDDDD"/>
            </a:solidFill>
          </a:ln>
        </p:spPr>
        <p:style>
          <a:lnRef idx="1">
            <a:schemeClr val="accent1"/>
          </a:lnRef>
          <a:fillRef idx="0">
            <a:schemeClr val="accent1"/>
          </a:fillRef>
          <a:effectRef idx="0">
            <a:schemeClr val="accent1"/>
          </a:effectRef>
          <a:fontRef idx="minor">
            <a:schemeClr val="tx1"/>
          </a:fontRef>
        </p:style>
      </p:cxnSp>
      <p:sp>
        <p:nvSpPr>
          <p:cNvPr id="8" name="Rectangle 6"/>
          <p:cNvSpPr>
            <a:spLocks noChangeArrowheads="1"/>
          </p:cNvSpPr>
          <p:nvPr/>
        </p:nvSpPr>
        <p:spPr bwMode="auto">
          <a:xfrm>
            <a:off x="6155140" y="1241941"/>
            <a:ext cx="2852382" cy="5568287"/>
          </a:xfrm>
          <a:prstGeom prst="rect">
            <a:avLst/>
          </a:prstGeom>
          <a:noFill/>
          <a:ln w="9525">
            <a:noFill/>
            <a:miter lim="800000"/>
            <a:headEnd/>
            <a:tailEnd/>
          </a:ln>
        </p:spPr>
        <p:txBody>
          <a:bodyPr/>
          <a:lstStyle/>
          <a:p>
            <a:pPr defTabSz="914400">
              <a:defRPr/>
            </a:pPr>
            <a:r>
              <a:rPr lang="en-US" sz="2000" i="1" dirty="0" smtClean="0">
                <a:solidFill>
                  <a:srgbClr val="000000"/>
                </a:solidFill>
              </a:rPr>
              <a:t>20 organizations are currently EAs from public &amp; private-sector,  domestic &amp; foreign</a:t>
            </a:r>
          </a:p>
          <a:p>
            <a:pPr defTabSz="914400">
              <a:defRPr/>
            </a:pPr>
            <a:endParaRPr lang="en-US" sz="1600" dirty="0">
              <a:solidFill>
                <a:srgbClr val="000000"/>
              </a:solidFill>
            </a:endParaRPr>
          </a:p>
        </p:txBody>
      </p:sp>
      <p:pic>
        <p:nvPicPr>
          <p:cNvPr id="1030" name="Picture 6" descr="http://www.oracle.com/us/corporate/customers/im06t1-ecmwf-logo-150038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92092" y="6146301"/>
            <a:ext cx="1428750" cy="714375"/>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http://upload.wikimedia.org/wikipedia/commons/thumb/c/c5/US-ForeignAgriculturalService-Logo.svg/160px-US-ForeignAgriculturalService-Logo.svg.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440611" y="3327773"/>
            <a:ext cx="492741" cy="551254"/>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Group 11"/>
          <p:cNvGrpSpPr/>
          <p:nvPr/>
        </p:nvGrpSpPr>
        <p:grpSpPr>
          <a:xfrm>
            <a:off x="6174693" y="5441453"/>
            <a:ext cx="1543665" cy="457200"/>
            <a:chOff x="6174693" y="5441453"/>
            <a:chExt cx="1543665" cy="457200"/>
          </a:xfrm>
        </p:grpSpPr>
        <p:sp>
          <p:nvSpPr>
            <p:cNvPr id="11" name="Rectangle 10"/>
            <p:cNvSpPr/>
            <p:nvPr/>
          </p:nvSpPr>
          <p:spPr>
            <a:xfrm>
              <a:off x="6226508" y="5520059"/>
              <a:ext cx="451712" cy="2701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srgbClr val="FFFFFF"/>
                </a:solidFill>
              </a:endParaRPr>
            </a:p>
          </p:txBody>
        </p:sp>
        <p:pic>
          <p:nvPicPr>
            <p:cNvPr id="1036" name="Picture 12"/>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2846" r="-1"/>
            <a:stretch/>
          </p:blipFill>
          <p:spPr bwMode="auto">
            <a:xfrm>
              <a:off x="6174693" y="5441453"/>
              <a:ext cx="154366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040" name="Picture 16" descr="http://multimedia.thenational.ae/ssp_director/p.php?a=d3AiJnt8PnxhdWc5YH1%2BP3pgdiUnITYkJD42KjUlIiY9OT8pPj44JDAjNSQgPCElIzw7Pj04&amp;m=1340633905"/>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021472" y="3842421"/>
            <a:ext cx="737014" cy="491343"/>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p:cNvGrpSpPr/>
          <p:nvPr/>
        </p:nvGrpSpPr>
        <p:grpSpPr>
          <a:xfrm>
            <a:off x="7445976" y="2758471"/>
            <a:ext cx="794717" cy="465431"/>
            <a:chOff x="7989651" y="4774758"/>
            <a:chExt cx="794717" cy="465431"/>
          </a:xfrm>
        </p:grpSpPr>
        <p:pic>
          <p:nvPicPr>
            <p:cNvPr id="1042" name="Picture 18" descr="http://www.crrel.usace.army.mil/crrel/shield/CRREL_Shield-rgb_hr_lg.jpg"/>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418608" y="4874429"/>
              <a:ext cx="365760" cy="365760"/>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http://ok.water.usgs.gov/projects/webmap/miami/images/USACE.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989651" y="4774758"/>
              <a:ext cx="457200" cy="347730"/>
            </a:xfrm>
            <a:prstGeom prst="rect">
              <a:avLst/>
            </a:prstGeom>
            <a:noFill/>
            <a:extLst>
              <a:ext uri="{909E8E84-426E-40DD-AFC4-6F175D3DCCD1}">
                <a14:hiddenFill xmlns:a14="http://schemas.microsoft.com/office/drawing/2010/main">
                  <a:solidFill>
                    <a:srgbClr val="FFFFFF"/>
                  </a:solidFill>
                </a14:hiddenFill>
              </a:ext>
            </a:extLst>
          </p:spPr>
        </p:pic>
      </p:grpSp>
      <p:pic>
        <p:nvPicPr>
          <p:cNvPr id="1050" name="Picture 26" descr="http://www.aer.com/sites/default/files/logo-front.jpg"/>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74693" y="3162570"/>
            <a:ext cx="1007054" cy="439761"/>
          </a:xfrm>
          <a:prstGeom prst="rect">
            <a:avLst/>
          </a:prstGeom>
          <a:noFill/>
          <a:extLst>
            <a:ext uri="{909E8E84-426E-40DD-AFC4-6F175D3DCCD1}">
              <a14:hiddenFill xmlns:a14="http://schemas.microsoft.com/office/drawing/2010/main">
                <a:solidFill>
                  <a:srgbClr val="FFFFFF"/>
                </a:solidFill>
              </a14:hiddenFill>
            </a:ext>
          </a:extLst>
        </p:spPr>
      </p:pic>
      <p:pic>
        <p:nvPicPr>
          <p:cNvPr id="1052" name="Picture 28" descr="http://www.famouslogos.org/logos/john-deere-logo.jpg"/>
          <p:cNvPicPr>
            <a:picLocks noChangeAspect="1" noChangeArrowheads="1"/>
          </p:cNvPicPr>
          <p:nvPr/>
        </p:nvPicPr>
        <p:blipFill>
          <a:blip r:embed="rId10"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307436" y="2637130"/>
            <a:ext cx="786385" cy="457200"/>
          </a:xfrm>
          <a:prstGeom prst="rect">
            <a:avLst/>
          </a:prstGeom>
          <a:noFill/>
          <a:extLst>
            <a:ext uri="{909E8E84-426E-40DD-AFC4-6F175D3DCCD1}">
              <a14:hiddenFill xmlns:a14="http://schemas.microsoft.com/office/drawing/2010/main">
                <a:solidFill>
                  <a:srgbClr val="FFFFFF"/>
                </a:solidFill>
              </a14:hiddenFill>
            </a:ext>
          </a:extLst>
        </p:spPr>
      </p:pic>
      <p:pic>
        <p:nvPicPr>
          <p:cNvPr id="1056" name="Picture 32" descr="http://www.hostos.cuny.edu/adminfinance/images/CUNY_Logo_Blue.gif"/>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262149" y="3355069"/>
            <a:ext cx="822960" cy="399856"/>
          </a:xfrm>
          <a:prstGeom prst="rect">
            <a:avLst/>
          </a:prstGeom>
          <a:noFill/>
          <a:extLst>
            <a:ext uri="{909E8E84-426E-40DD-AFC4-6F175D3DCCD1}">
              <a14:hiddenFill xmlns:a14="http://schemas.microsoft.com/office/drawing/2010/main">
                <a:solidFill>
                  <a:srgbClr val="FFFFFF"/>
                </a:solidFill>
              </a14:hiddenFill>
            </a:ext>
          </a:extLst>
        </p:spPr>
      </p:pic>
      <p:pic>
        <p:nvPicPr>
          <p:cNvPr id="1064" name="Picture 40" descr="http://upload.wikimedia.org/wikipedia/en/e/ea/New_York_City_Department_of_Environmental_Protection_logo.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226508" y="3754925"/>
            <a:ext cx="767114" cy="457200"/>
          </a:xfrm>
          <a:prstGeom prst="rect">
            <a:avLst/>
          </a:prstGeom>
          <a:noFill/>
          <a:extLst>
            <a:ext uri="{909E8E84-426E-40DD-AFC4-6F175D3DCCD1}">
              <a14:hiddenFill xmlns:a14="http://schemas.microsoft.com/office/drawing/2010/main">
                <a:solidFill>
                  <a:srgbClr val="FFFFFF"/>
                </a:solidFill>
              </a14:hiddenFill>
            </a:ext>
          </a:extLst>
        </p:spPr>
      </p:pic>
      <p:pic>
        <p:nvPicPr>
          <p:cNvPr id="1066" name="Picture 42" descr="http://burnhamplan100.lib.uchicago.edu/files/images/usfs-logo.jpg"/>
          <p:cNvPicPr>
            <a:picLocks noChangeAspect="1" noChangeArrowheads="1"/>
          </p:cNvPicPr>
          <p:nvPr/>
        </p:nvPicPr>
        <p:blipFill>
          <a:blip r:embed="rId1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899003" y="3951080"/>
            <a:ext cx="430923" cy="457200"/>
          </a:xfrm>
          <a:prstGeom prst="rect">
            <a:avLst/>
          </a:prstGeom>
          <a:noFill/>
          <a:extLst>
            <a:ext uri="{909E8E84-426E-40DD-AFC4-6F175D3DCCD1}">
              <a14:hiddenFill xmlns:a14="http://schemas.microsoft.com/office/drawing/2010/main">
                <a:solidFill>
                  <a:srgbClr val="FFFFFF"/>
                </a:solidFill>
              </a14:hiddenFill>
            </a:ext>
          </a:extLst>
        </p:spPr>
      </p:pic>
      <p:pic>
        <p:nvPicPr>
          <p:cNvPr id="1068" name="Picture 44" descr="http://www.nco.ncep.noaa.gov/images/ncep_logo.gif"/>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7598649" y="4533827"/>
            <a:ext cx="786063" cy="457200"/>
          </a:xfrm>
          <a:prstGeom prst="rect">
            <a:avLst/>
          </a:prstGeom>
          <a:noFill/>
          <a:extLst>
            <a:ext uri="{909E8E84-426E-40DD-AFC4-6F175D3DCCD1}">
              <a14:hiddenFill xmlns:a14="http://schemas.microsoft.com/office/drawing/2010/main">
                <a:solidFill>
                  <a:srgbClr val="FFFFFF"/>
                </a:solidFill>
              </a14:hiddenFill>
            </a:ext>
          </a:extLst>
        </p:spPr>
      </p:pic>
      <p:pic>
        <p:nvPicPr>
          <p:cNvPr id="1072" name="Picture 48" descr="http://zest4kidz.com/wp-content/uploads/2012/02/Willis-Logo-344x310.jpg"/>
          <p:cNvPicPr>
            <a:picLocks noChangeAspect="1" noChangeArrowheads="1"/>
          </p:cNvPicPr>
          <p:nvPr/>
        </p:nvPicPr>
        <p:blipFill rotWithShape="1">
          <a:blip r:embed="rId15" cstate="print">
            <a:extLst>
              <a:ext uri="{28A0092B-C50C-407E-A947-70E740481C1C}">
                <a14:useLocalDpi xmlns:a14="http://schemas.microsoft.com/office/drawing/2010/main" val="0"/>
              </a:ext>
            </a:extLst>
          </a:blip>
          <a:srcRect t="31432" b="34284"/>
          <a:stretch/>
        </p:blipFill>
        <p:spPr bwMode="auto">
          <a:xfrm>
            <a:off x="6247449" y="2652211"/>
            <a:ext cx="983455" cy="303845"/>
          </a:xfrm>
          <a:prstGeom prst="rect">
            <a:avLst/>
          </a:prstGeom>
          <a:noFill/>
          <a:extLst>
            <a:ext uri="{909E8E84-426E-40DD-AFC4-6F175D3DCCD1}">
              <a14:hiddenFill xmlns:a14="http://schemas.microsoft.com/office/drawing/2010/main">
                <a:solidFill>
                  <a:srgbClr val="FFFFFF"/>
                </a:solidFill>
              </a14:hiddenFill>
            </a:ext>
          </a:extLst>
        </p:spPr>
      </p:pic>
      <p:pic>
        <p:nvPicPr>
          <p:cNvPr id="1074" name="Picture 50" descr="http://www.volcano.si.edu/reports/usgs/logo_usgs.png"/>
          <p:cNvPicPr>
            <a:picLocks noChangeAspect="1" noChangeArrowheads="1"/>
          </p:cNvPicPr>
          <p:nvPr/>
        </p:nvPicPr>
        <p:blipFill>
          <a:blip r:embed="rId1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274408" y="4889053"/>
            <a:ext cx="1036680" cy="410115"/>
          </a:xfrm>
          <a:prstGeom prst="rect">
            <a:avLst/>
          </a:prstGeom>
          <a:noFill/>
          <a:extLst>
            <a:ext uri="{909E8E84-426E-40DD-AFC4-6F175D3DCCD1}">
              <a14:hiddenFill xmlns:a14="http://schemas.microsoft.com/office/drawing/2010/main">
                <a:solidFill>
                  <a:srgbClr val="FFFFFF"/>
                </a:solidFill>
              </a14:hiddenFill>
            </a:ext>
          </a:extLst>
        </p:spPr>
      </p:pic>
      <p:pic>
        <p:nvPicPr>
          <p:cNvPr id="1076" name="Picture 52" descr="http://www.parabon.com/images/common/dod.jpg"/>
          <p:cNvPicPr>
            <a:picLocks noChangeAspect="1" noChangeArrowheads="1"/>
          </p:cNvPicPr>
          <p:nvPr/>
        </p:nvPicPr>
        <p:blipFill>
          <a:blip r:embed="rId1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384712" y="6140405"/>
            <a:ext cx="548640" cy="548640"/>
          </a:xfrm>
          <a:prstGeom prst="rect">
            <a:avLst/>
          </a:prstGeom>
          <a:noFill/>
          <a:extLst>
            <a:ext uri="{909E8E84-426E-40DD-AFC4-6F175D3DCCD1}">
              <a14:hiddenFill xmlns:a14="http://schemas.microsoft.com/office/drawing/2010/main">
                <a:solidFill>
                  <a:srgbClr val="FFFFFF"/>
                </a:solidFill>
              </a14:hiddenFill>
            </a:ext>
          </a:extLst>
        </p:spPr>
      </p:pic>
      <p:pic>
        <p:nvPicPr>
          <p:cNvPr id="1078" name="Picture 54" descr="http://sphotos-a.xx.fbcdn.net/hphotos-snc6/181401_10150971189491665_100300944_n.jpg"/>
          <p:cNvPicPr>
            <a:picLocks noChangeAspect="1" noChangeArrowheads="1"/>
          </p:cNvPicPr>
          <p:nvPr/>
        </p:nvPicPr>
        <p:blipFill>
          <a:blip r:embed="rId1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74693" y="4424643"/>
            <a:ext cx="1235166" cy="457200"/>
          </a:xfrm>
          <a:prstGeom prst="rect">
            <a:avLst/>
          </a:prstGeom>
          <a:noFill/>
          <a:extLst>
            <a:ext uri="{909E8E84-426E-40DD-AFC4-6F175D3DCCD1}">
              <a14:hiddenFill xmlns:a14="http://schemas.microsoft.com/office/drawing/2010/main">
                <a:solidFill>
                  <a:srgbClr val="FFFFFF"/>
                </a:solidFill>
              </a14:hiddenFill>
            </a:ext>
          </a:extLst>
        </p:spPr>
      </p:pic>
      <p:grpSp>
        <p:nvGrpSpPr>
          <p:cNvPr id="14" name="Group 13"/>
          <p:cNvGrpSpPr/>
          <p:nvPr/>
        </p:nvGrpSpPr>
        <p:grpSpPr>
          <a:xfrm>
            <a:off x="6215482" y="6046289"/>
            <a:ext cx="454925" cy="457200"/>
            <a:chOff x="6155140" y="6145181"/>
            <a:chExt cx="454925" cy="457200"/>
          </a:xfrm>
        </p:grpSpPr>
        <p:sp>
          <p:nvSpPr>
            <p:cNvPr id="13" name="Oval 12"/>
            <p:cNvSpPr/>
            <p:nvPr/>
          </p:nvSpPr>
          <p:spPr>
            <a:xfrm>
              <a:off x="6174693" y="6145181"/>
              <a:ext cx="410214" cy="4243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srgbClr val="FFFFFF"/>
                </a:solidFill>
              </a:endParaRPr>
            </a:p>
          </p:txBody>
        </p:sp>
        <p:pic>
          <p:nvPicPr>
            <p:cNvPr id="1080" name="Picture 56" descr="http://www.earth.columbia.edu/news/2005/images/iri_logo_200.jpg"/>
            <p:cNvPicPr>
              <a:picLocks noChangeAspect="1" noChangeArrowheads="1"/>
            </p:cNvPicPr>
            <p:nvPr/>
          </p:nvPicPr>
          <p:blipFill>
            <a:blip r:embed="rId19"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55140" y="6145181"/>
              <a:ext cx="454925" cy="457200"/>
            </a:xfrm>
            <a:prstGeom prst="rect">
              <a:avLst/>
            </a:prstGeom>
            <a:noFill/>
            <a:extLst>
              <a:ext uri="{909E8E84-426E-40DD-AFC4-6F175D3DCCD1}">
                <a14:hiddenFill xmlns:a14="http://schemas.microsoft.com/office/drawing/2010/main">
                  <a:solidFill>
                    <a:srgbClr val="FFFFFF"/>
                  </a:solidFill>
                </a14:hiddenFill>
              </a:ext>
            </a:extLst>
          </p:spPr>
        </p:pic>
      </p:grpSp>
      <p:pic>
        <p:nvPicPr>
          <p:cNvPr id="1084" name="Picture 60" descr="http://www.star.nesdis.noaa.gov/star/images/STARShield100.jpg"/>
          <p:cNvPicPr>
            <a:picLocks noChangeAspect="1" noChangeArrowheads="1"/>
          </p:cNvPicPr>
          <p:nvPr/>
        </p:nvPicPr>
        <p:blipFill>
          <a:blip r:embed="rId20">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30273" y="4177264"/>
            <a:ext cx="462033" cy="462033"/>
          </a:xfrm>
          <a:prstGeom prst="rect">
            <a:avLst/>
          </a:prstGeom>
          <a:noFill/>
          <a:extLst>
            <a:ext uri="{909E8E84-426E-40DD-AFC4-6F175D3DCCD1}">
              <a14:hiddenFill xmlns:a14="http://schemas.microsoft.com/office/drawing/2010/main">
                <a:solidFill>
                  <a:srgbClr val="FFFFFF"/>
                </a:solidFill>
              </a14:hiddenFill>
            </a:ext>
          </a:extLst>
        </p:spPr>
      </p:pic>
      <p:pic>
        <p:nvPicPr>
          <p:cNvPr id="1086" name="Picture 62" descr="http://www.newswise.com/images/institutions/logos/GAT-logo.png"/>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8002286" y="5588155"/>
            <a:ext cx="956607" cy="404099"/>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7522449" y="5094110"/>
            <a:ext cx="1528529" cy="365760"/>
            <a:chOff x="7522449" y="5094110"/>
            <a:chExt cx="1528529" cy="365760"/>
          </a:xfrm>
        </p:grpSpPr>
        <p:sp>
          <p:nvSpPr>
            <p:cNvPr id="9" name="Rectangle 8"/>
            <p:cNvSpPr/>
            <p:nvPr/>
          </p:nvSpPr>
          <p:spPr>
            <a:xfrm>
              <a:off x="7598649" y="5132981"/>
              <a:ext cx="486460" cy="286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srgbClr val="FFFFFF"/>
                </a:solidFill>
              </a:endParaRPr>
            </a:p>
          </p:txBody>
        </p:sp>
        <p:pic>
          <p:nvPicPr>
            <p:cNvPr id="1088" name="Picture 64" descr="http://www.jhortscib.com/images/agr.png"/>
            <p:cNvPicPr>
              <a:picLocks noChangeAspect="1" noChangeArrowheads="1"/>
            </p:cNvPicPr>
            <p:nvPr/>
          </p:nvPicPr>
          <p:blipFill rotWithShape="1">
            <a:blip r:embed="rId22">
              <a:clrChange>
                <a:clrFrom>
                  <a:srgbClr val="FFFFFF"/>
                </a:clrFrom>
                <a:clrTo>
                  <a:srgbClr val="FFFFFF">
                    <a:alpha val="0"/>
                  </a:srgbClr>
                </a:clrTo>
              </a:clrChange>
              <a:extLst>
                <a:ext uri="{28A0092B-C50C-407E-A947-70E740481C1C}">
                  <a14:useLocalDpi xmlns:a14="http://schemas.microsoft.com/office/drawing/2010/main" val="0"/>
                </a:ext>
              </a:extLst>
            </a:blip>
            <a:srcRect t="15881" b="18315"/>
            <a:stretch/>
          </p:blipFill>
          <p:spPr bwMode="auto">
            <a:xfrm>
              <a:off x="7522449" y="5094110"/>
              <a:ext cx="1528529" cy="365760"/>
            </a:xfrm>
            <a:prstGeom prst="rect">
              <a:avLst/>
            </a:prstGeom>
            <a:noFill/>
            <a:extLst>
              <a:ext uri="{909E8E84-426E-40DD-AFC4-6F175D3DCCD1}">
                <a14:hiddenFill xmlns:a14="http://schemas.microsoft.com/office/drawing/2010/main">
                  <a:solidFill>
                    <a:srgbClr val="FFFFFF"/>
                  </a:solidFill>
                </a14:hiddenFill>
              </a:ext>
            </a:extLst>
          </p:spPr>
        </p:pic>
      </p:grpSp>
      <p:pic>
        <p:nvPicPr>
          <p:cNvPr id="1026" name="Picture 2" descr="http://weather.msfc.nasa.gov/sport/images/sportLogoHQ.png"/>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7116049" y="6003925"/>
            <a:ext cx="914400" cy="205740"/>
          </a:xfrm>
          <a:prstGeom prst="rect">
            <a:avLst/>
          </a:prstGeom>
          <a:noFill/>
          <a:extLst>
            <a:ext uri="{909E8E84-426E-40DD-AFC4-6F175D3DCCD1}">
              <a14:hiddenFill xmlns:a14="http://schemas.microsoft.com/office/drawing/2010/main">
                <a:solidFill>
                  <a:srgbClr val="FFFFFF"/>
                </a:solidFill>
              </a14:hiddenFill>
            </a:ext>
          </a:extLst>
        </p:spPr>
      </p:pic>
      <p:sp>
        <p:nvSpPr>
          <p:cNvPr id="35" name="Rectangle 3"/>
          <p:cNvSpPr txBox="1">
            <a:spLocks noChangeArrowheads="1"/>
          </p:cNvSpPr>
          <p:nvPr/>
        </p:nvSpPr>
        <p:spPr bwMode="auto">
          <a:xfrm>
            <a:off x="8628063" y="6503988"/>
            <a:ext cx="515937" cy="35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defTabSz="914400"/>
            <a:r>
              <a:rPr lang="en-US" sz="1400">
                <a:solidFill>
                  <a:srgbClr val="000000"/>
                </a:solidFill>
              </a:rPr>
              <a:t>|‌ </a:t>
            </a:r>
            <a:fld id="{70C0699B-A90B-46FB-B5C4-CB352BEAA580}" type="slidenum">
              <a:rPr lang="en-US" sz="1400">
                <a:solidFill>
                  <a:srgbClr val="000000"/>
                </a:solidFill>
              </a:rPr>
              <a:pPr algn="r" defTabSz="914400"/>
              <a:t>10</a:t>
            </a:fld>
            <a:endParaRPr lang="en-US" sz="1400">
              <a:solidFill>
                <a:srgbClr val="000000"/>
              </a:solidFill>
            </a:endParaRPr>
          </a:p>
        </p:txBody>
      </p:sp>
    </p:spTree>
    <p:extLst>
      <p:ext uri="{BB962C8B-B14F-4D97-AF65-F5344CB8AC3E}">
        <p14:creationId xmlns:p14="http://schemas.microsoft.com/office/powerpoint/2010/main" val="3468284646"/>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6"/>
          <p:cNvSpPr>
            <a:spLocks noChangeArrowheads="1"/>
          </p:cNvSpPr>
          <p:nvPr/>
        </p:nvSpPr>
        <p:spPr bwMode="auto">
          <a:xfrm>
            <a:off x="344488" y="1370013"/>
            <a:ext cx="5554662" cy="5057775"/>
          </a:xfrm>
          <a:prstGeom prst="rect">
            <a:avLst/>
          </a:prstGeom>
          <a:noFill/>
          <a:ln w="9525">
            <a:noFill/>
            <a:miter lim="800000"/>
            <a:headEnd/>
            <a:tailEnd/>
          </a:ln>
        </p:spPr>
        <p:txBody>
          <a:bodyPr/>
          <a:lstStyle/>
          <a:p>
            <a:pPr>
              <a:spcAft>
                <a:spcPts val="1200"/>
              </a:spcAft>
              <a:defRPr/>
            </a:pPr>
            <a:r>
              <a:rPr lang="en-US" sz="2200" b="1" dirty="0">
                <a:solidFill>
                  <a:srgbClr val="333399"/>
                </a:solidFill>
              </a:rPr>
              <a:t>Applications Readiness Levels (ARL)</a:t>
            </a:r>
            <a:endParaRPr lang="en-US" sz="2200" dirty="0">
              <a:solidFill>
                <a:srgbClr val="000000"/>
              </a:solidFill>
            </a:endParaRPr>
          </a:p>
          <a:p>
            <a:pPr marL="457200" indent="-457200">
              <a:spcAft>
                <a:spcPts val="600"/>
              </a:spcAft>
              <a:defRPr/>
            </a:pPr>
            <a:r>
              <a:rPr lang="en-US" sz="2000" b="1" dirty="0">
                <a:solidFill>
                  <a:srgbClr val="000000"/>
                </a:solidFill>
              </a:rPr>
              <a:t>9.	Approved, Operational Deployment</a:t>
            </a:r>
            <a:br>
              <a:rPr lang="en-US" sz="2000" b="1" dirty="0">
                <a:solidFill>
                  <a:srgbClr val="000000"/>
                </a:solidFill>
              </a:rPr>
            </a:br>
            <a:r>
              <a:rPr lang="en-US" sz="2000" b="1" dirty="0">
                <a:solidFill>
                  <a:srgbClr val="000000"/>
                </a:solidFill>
              </a:rPr>
              <a:t>and Use in Decision Making</a:t>
            </a:r>
          </a:p>
          <a:p>
            <a:pPr marL="457200" indent="-457200">
              <a:spcAft>
                <a:spcPts val="600"/>
              </a:spcAft>
              <a:defRPr/>
            </a:pPr>
            <a:r>
              <a:rPr lang="en-US" sz="2000" b="1" dirty="0">
                <a:solidFill>
                  <a:srgbClr val="000000"/>
                </a:solidFill>
              </a:rPr>
              <a:t>8.	Application Completed and Qualified</a:t>
            </a:r>
          </a:p>
          <a:p>
            <a:pPr marL="457200" indent="-457200">
              <a:spcAft>
                <a:spcPts val="600"/>
              </a:spcAft>
              <a:defRPr/>
            </a:pPr>
            <a:r>
              <a:rPr lang="en-US" sz="2000" b="1" dirty="0">
                <a:solidFill>
                  <a:srgbClr val="000000"/>
                </a:solidFill>
              </a:rPr>
              <a:t>7.	Application Prototype in Partners’</a:t>
            </a:r>
            <a:br>
              <a:rPr lang="en-US" sz="2000" b="1" dirty="0">
                <a:solidFill>
                  <a:srgbClr val="000000"/>
                </a:solidFill>
              </a:rPr>
            </a:br>
            <a:r>
              <a:rPr lang="en-US" sz="2000" b="1" dirty="0">
                <a:solidFill>
                  <a:srgbClr val="000000"/>
                </a:solidFill>
              </a:rPr>
              <a:t>Decision Making</a:t>
            </a:r>
          </a:p>
          <a:p>
            <a:pPr marL="457200" indent="-457200">
              <a:spcAft>
                <a:spcPts val="600"/>
              </a:spcAft>
              <a:defRPr/>
            </a:pPr>
            <a:r>
              <a:rPr lang="en-US" sz="2000" b="1" dirty="0">
                <a:solidFill>
                  <a:srgbClr val="000000"/>
                </a:solidFill>
              </a:rPr>
              <a:t>6.	Demonstrate in Relevant</a:t>
            </a:r>
            <a:br>
              <a:rPr lang="en-US" sz="2000" b="1" dirty="0">
                <a:solidFill>
                  <a:srgbClr val="000000"/>
                </a:solidFill>
              </a:rPr>
            </a:br>
            <a:r>
              <a:rPr lang="en-US" sz="2000" b="1" dirty="0">
                <a:solidFill>
                  <a:srgbClr val="000000"/>
                </a:solidFill>
              </a:rPr>
              <a:t>Environment</a:t>
            </a:r>
          </a:p>
          <a:p>
            <a:pPr marL="457200" indent="-457200">
              <a:spcAft>
                <a:spcPts val="600"/>
              </a:spcAft>
              <a:defRPr/>
            </a:pPr>
            <a:r>
              <a:rPr lang="en-US" sz="2000" b="1" dirty="0">
                <a:solidFill>
                  <a:srgbClr val="000000"/>
                </a:solidFill>
              </a:rPr>
              <a:t>5.	Validation in Relevant Environment</a:t>
            </a:r>
          </a:p>
          <a:p>
            <a:pPr marL="457200" indent="-457200">
              <a:spcAft>
                <a:spcPts val="600"/>
              </a:spcAft>
              <a:defRPr/>
            </a:pPr>
            <a:r>
              <a:rPr lang="en-US" sz="2000" b="1" dirty="0">
                <a:solidFill>
                  <a:srgbClr val="000000"/>
                </a:solidFill>
              </a:rPr>
              <a:t>4.	Initial Integration and Verification</a:t>
            </a:r>
          </a:p>
          <a:p>
            <a:pPr marL="457200" indent="-457200">
              <a:spcAft>
                <a:spcPts val="600"/>
              </a:spcAft>
              <a:defRPr/>
            </a:pPr>
            <a:r>
              <a:rPr lang="en-US" sz="2000" b="1" dirty="0">
                <a:solidFill>
                  <a:srgbClr val="000000"/>
                </a:solidFill>
              </a:rPr>
              <a:t>3.	Proof of Application Concept</a:t>
            </a:r>
          </a:p>
          <a:p>
            <a:pPr marL="457200" indent="-457200">
              <a:spcAft>
                <a:spcPts val="600"/>
              </a:spcAft>
              <a:defRPr/>
            </a:pPr>
            <a:r>
              <a:rPr lang="en-US" sz="2000" b="1" dirty="0">
                <a:solidFill>
                  <a:srgbClr val="000000"/>
                </a:solidFill>
              </a:rPr>
              <a:t>2.	Application Concept </a:t>
            </a:r>
          </a:p>
          <a:p>
            <a:pPr marL="457200" indent="-457200">
              <a:spcAft>
                <a:spcPts val="600"/>
              </a:spcAft>
              <a:defRPr/>
            </a:pPr>
            <a:r>
              <a:rPr lang="en-US" sz="2000" b="1" dirty="0">
                <a:solidFill>
                  <a:srgbClr val="000000"/>
                </a:solidFill>
              </a:rPr>
              <a:t>1.	Basic Research</a:t>
            </a:r>
          </a:p>
          <a:p>
            <a:pPr marL="457200" indent="-457200">
              <a:spcAft>
                <a:spcPts val="600"/>
              </a:spcAft>
              <a:defRPr/>
            </a:pPr>
            <a:endParaRPr lang="en-US" sz="2800" dirty="0">
              <a:solidFill>
                <a:srgbClr val="000000"/>
              </a:solidFill>
            </a:endParaRPr>
          </a:p>
        </p:txBody>
      </p:sp>
      <p:sp>
        <p:nvSpPr>
          <p:cNvPr id="29699" name="Rectangle 3"/>
          <p:cNvSpPr txBox="1">
            <a:spLocks noChangeArrowheads="1"/>
          </p:cNvSpPr>
          <p:nvPr/>
        </p:nvSpPr>
        <p:spPr bwMode="auto">
          <a:xfrm>
            <a:off x="8628063" y="6503988"/>
            <a:ext cx="515937" cy="35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r>
              <a:rPr lang="en-US" sz="1400"/>
              <a:t>|‌ </a:t>
            </a:r>
            <a:fld id="{03869708-8F96-4547-A2E5-AC0CCD9A738D}" type="slidenum">
              <a:rPr lang="en-US" sz="1400"/>
              <a:pPr algn="r"/>
              <a:t>11</a:t>
            </a:fld>
            <a:endParaRPr lang="en-US" sz="1400"/>
          </a:p>
        </p:txBody>
      </p:sp>
      <p:grpSp>
        <p:nvGrpSpPr>
          <p:cNvPr id="29700" name="Group 14"/>
          <p:cNvGrpSpPr>
            <a:grpSpLocks/>
          </p:cNvGrpSpPr>
          <p:nvPr/>
        </p:nvGrpSpPr>
        <p:grpSpPr bwMode="auto">
          <a:xfrm>
            <a:off x="5622878" y="1198563"/>
            <a:ext cx="3300460" cy="5546725"/>
            <a:chOff x="5622506" y="1198563"/>
            <a:chExt cx="3301447" cy="5546725"/>
          </a:xfrm>
        </p:grpSpPr>
        <p:sp>
          <p:nvSpPr>
            <p:cNvPr id="7" name="Rounded Rectangle 6"/>
            <p:cNvSpPr/>
            <p:nvPr/>
          </p:nvSpPr>
          <p:spPr bwMode="auto">
            <a:xfrm>
              <a:off x="8112497" y="1201738"/>
              <a:ext cx="811456" cy="5319712"/>
            </a:xfrm>
            <a:prstGeom prst="roundRect">
              <a:avLst/>
            </a:prstGeom>
            <a:gradFill flip="none" rotWithShape="1">
              <a:gsLst>
                <a:gs pos="0">
                  <a:srgbClr val="FD8D90">
                    <a:shade val="30000"/>
                    <a:satMod val="115000"/>
                  </a:srgbClr>
                </a:gs>
                <a:gs pos="50000">
                  <a:srgbClr val="FD8D90">
                    <a:shade val="67500"/>
                    <a:satMod val="115000"/>
                  </a:srgbClr>
                </a:gs>
                <a:gs pos="100000">
                  <a:srgbClr val="FD8D90">
                    <a:shade val="100000"/>
                    <a:satMod val="115000"/>
                  </a:srgb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rgbClr val="FFFFFF"/>
                </a:solidFill>
              </a:endParaRPr>
            </a:p>
          </p:txBody>
        </p:sp>
        <p:sp>
          <p:nvSpPr>
            <p:cNvPr id="29704" name="TextBox 5"/>
            <p:cNvSpPr txBox="1">
              <a:spLocks noChangeArrowheads="1"/>
            </p:cNvSpPr>
            <p:nvPr/>
          </p:nvSpPr>
          <p:spPr bwMode="auto">
            <a:xfrm>
              <a:off x="8126955" y="1319213"/>
              <a:ext cx="796998" cy="542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Aft>
                  <a:spcPts val="400"/>
                </a:spcAft>
              </a:pPr>
              <a:r>
                <a:rPr lang="en-US" sz="1600" b="1">
                  <a:solidFill>
                    <a:srgbClr val="FFFFFF"/>
                  </a:solidFill>
                  <a:latin typeface="Calibri" pitchFamily="34" charset="0"/>
                </a:rPr>
                <a:t>ARL 9</a:t>
              </a:r>
            </a:p>
            <a:p>
              <a:pPr algn="ctr" eaLnBrk="1" hangingPunct="1">
                <a:spcAft>
                  <a:spcPts val="400"/>
                </a:spcAft>
              </a:pPr>
              <a:r>
                <a:rPr lang="en-US" sz="1600" b="1">
                  <a:solidFill>
                    <a:srgbClr val="FFFFFF"/>
                  </a:solidFill>
                  <a:latin typeface="Calibri" pitchFamily="34" charset="0"/>
                </a:rPr>
                <a:t>– </a:t>
              </a:r>
            </a:p>
            <a:p>
              <a:pPr algn="ctr" eaLnBrk="1" hangingPunct="1">
                <a:spcAft>
                  <a:spcPts val="400"/>
                </a:spcAft>
              </a:pPr>
              <a:r>
                <a:rPr lang="en-US" sz="1600" b="1">
                  <a:solidFill>
                    <a:srgbClr val="FFFFFF"/>
                  </a:solidFill>
                  <a:latin typeface="Calibri" pitchFamily="34" charset="0"/>
                </a:rPr>
                <a:t>ARL 8</a:t>
              </a:r>
            </a:p>
            <a:p>
              <a:pPr algn="ctr" eaLnBrk="1" hangingPunct="1">
                <a:spcAft>
                  <a:spcPts val="400"/>
                </a:spcAft>
              </a:pPr>
              <a:r>
                <a:rPr lang="en-US" sz="1600" b="1">
                  <a:solidFill>
                    <a:srgbClr val="FFFFFF"/>
                  </a:solidFill>
                  <a:latin typeface="Calibri" pitchFamily="34" charset="0"/>
                </a:rPr>
                <a:t>– </a:t>
              </a:r>
            </a:p>
            <a:p>
              <a:pPr algn="ctr" eaLnBrk="1" hangingPunct="1">
                <a:spcAft>
                  <a:spcPts val="400"/>
                </a:spcAft>
              </a:pPr>
              <a:r>
                <a:rPr lang="en-US" sz="1600" b="1">
                  <a:solidFill>
                    <a:srgbClr val="FFFFFF"/>
                  </a:solidFill>
                  <a:latin typeface="Calibri" pitchFamily="34" charset="0"/>
                </a:rPr>
                <a:t>ARL 7</a:t>
              </a:r>
            </a:p>
            <a:p>
              <a:pPr algn="ctr" eaLnBrk="1" hangingPunct="1">
                <a:spcAft>
                  <a:spcPts val="400"/>
                </a:spcAft>
              </a:pPr>
              <a:r>
                <a:rPr lang="en-US" sz="1600" b="1">
                  <a:solidFill>
                    <a:srgbClr val="FFFFFF"/>
                  </a:solidFill>
                  <a:latin typeface="Calibri" pitchFamily="34" charset="0"/>
                </a:rPr>
                <a:t>– </a:t>
              </a:r>
            </a:p>
            <a:p>
              <a:pPr algn="ctr" eaLnBrk="1" hangingPunct="1">
                <a:spcAft>
                  <a:spcPts val="400"/>
                </a:spcAft>
              </a:pPr>
              <a:r>
                <a:rPr lang="en-US" sz="1600" b="1">
                  <a:solidFill>
                    <a:srgbClr val="FFFFFF"/>
                  </a:solidFill>
                  <a:latin typeface="Calibri" pitchFamily="34" charset="0"/>
                </a:rPr>
                <a:t>ARL 6</a:t>
              </a:r>
            </a:p>
            <a:p>
              <a:pPr algn="ctr" eaLnBrk="1" hangingPunct="1">
                <a:spcAft>
                  <a:spcPts val="400"/>
                </a:spcAft>
              </a:pPr>
              <a:r>
                <a:rPr lang="en-US" sz="1600" b="1">
                  <a:solidFill>
                    <a:srgbClr val="FFFFFF"/>
                  </a:solidFill>
                  <a:latin typeface="Calibri" pitchFamily="34" charset="0"/>
                </a:rPr>
                <a:t>– </a:t>
              </a:r>
            </a:p>
            <a:p>
              <a:pPr algn="ctr" eaLnBrk="1" hangingPunct="1">
                <a:spcAft>
                  <a:spcPts val="400"/>
                </a:spcAft>
              </a:pPr>
              <a:r>
                <a:rPr lang="en-US" sz="1600" b="1">
                  <a:solidFill>
                    <a:srgbClr val="FFFFFF"/>
                  </a:solidFill>
                  <a:latin typeface="Calibri" pitchFamily="34" charset="0"/>
                </a:rPr>
                <a:t>ARL 5</a:t>
              </a:r>
            </a:p>
            <a:p>
              <a:pPr algn="ctr" eaLnBrk="1" hangingPunct="1">
                <a:spcAft>
                  <a:spcPts val="400"/>
                </a:spcAft>
              </a:pPr>
              <a:r>
                <a:rPr lang="en-US" sz="1600" b="1">
                  <a:solidFill>
                    <a:srgbClr val="FFFFFF"/>
                  </a:solidFill>
                  <a:latin typeface="Calibri" pitchFamily="34" charset="0"/>
                </a:rPr>
                <a:t>– </a:t>
              </a:r>
            </a:p>
            <a:p>
              <a:pPr algn="ctr" eaLnBrk="1" hangingPunct="1">
                <a:spcAft>
                  <a:spcPts val="400"/>
                </a:spcAft>
              </a:pPr>
              <a:r>
                <a:rPr lang="en-US" sz="1600" b="1">
                  <a:solidFill>
                    <a:srgbClr val="FFFFFF"/>
                  </a:solidFill>
                  <a:latin typeface="Calibri" pitchFamily="34" charset="0"/>
                </a:rPr>
                <a:t>ARL 4</a:t>
              </a:r>
            </a:p>
            <a:p>
              <a:pPr algn="ctr" eaLnBrk="1" hangingPunct="1">
                <a:spcAft>
                  <a:spcPts val="400"/>
                </a:spcAft>
              </a:pPr>
              <a:r>
                <a:rPr lang="en-US" sz="1600" b="1">
                  <a:solidFill>
                    <a:srgbClr val="FFFFFF"/>
                  </a:solidFill>
                  <a:latin typeface="Calibri" pitchFamily="34" charset="0"/>
                </a:rPr>
                <a:t>– </a:t>
              </a:r>
            </a:p>
            <a:p>
              <a:pPr algn="ctr" eaLnBrk="1" hangingPunct="1">
                <a:spcAft>
                  <a:spcPts val="400"/>
                </a:spcAft>
              </a:pPr>
              <a:r>
                <a:rPr lang="en-US" sz="1600" b="1">
                  <a:solidFill>
                    <a:srgbClr val="FFFFFF"/>
                  </a:solidFill>
                  <a:latin typeface="Calibri" pitchFamily="34" charset="0"/>
                </a:rPr>
                <a:t>ARL 3</a:t>
              </a:r>
            </a:p>
            <a:p>
              <a:pPr algn="ctr" eaLnBrk="1" hangingPunct="1">
                <a:spcAft>
                  <a:spcPts val="400"/>
                </a:spcAft>
              </a:pPr>
              <a:r>
                <a:rPr lang="en-US" sz="1600" b="1">
                  <a:solidFill>
                    <a:srgbClr val="FFFFFF"/>
                  </a:solidFill>
                  <a:latin typeface="Calibri" pitchFamily="34" charset="0"/>
                </a:rPr>
                <a:t>–  </a:t>
              </a:r>
            </a:p>
            <a:p>
              <a:pPr algn="ctr" eaLnBrk="1" hangingPunct="1">
                <a:spcAft>
                  <a:spcPts val="400"/>
                </a:spcAft>
              </a:pPr>
              <a:r>
                <a:rPr lang="en-US" sz="1600" b="1">
                  <a:solidFill>
                    <a:srgbClr val="FFFFFF"/>
                  </a:solidFill>
                  <a:latin typeface="Calibri" pitchFamily="34" charset="0"/>
                </a:rPr>
                <a:t>ARL 2</a:t>
              </a:r>
            </a:p>
            <a:p>
              <a:pPr algn="ctr" eaLnBrk="1" hangingPunct="1">
                <a:spcAft>
                  <a:spcPts val="400"/>
                </a:spcAft>
              </a:pPr>
              <a:r>
                <a:rPr lang="en-US" sz="1600" b="1">
                  <a:solidFill>
                    <a:srgbClr val="FFFFFF"/>
                  </a:solidFill>
                  <a:latin typeface="Calibri" pitchFamily="34" charset="0"/>
                </a:rPr>
                <a:t>– </a:t>
              </a:r>
            </a:p>
            <a:p>
              <a:pPr algn="ctr" eaLnBrk="1" hangingPunct="1">
                <a:spcAft>
                  <a:spcPts val="400"/>
                </a:spcAft>
              </a:pPr>
              <a:r>
                <a:rPr lang="en-US" sz="1600" b="1">
                  <a:solidFill>
                    <a:srgbClr val="FFFFFF"/>
                  </a:solidFill>
                  <a:latin typeface="Calibri" pitchFamily="34" charset="0"/>
                </a:rPr>
                <a:t>ARL 1</a:t>
              </a:r>
            </a:p>
            <a:p>
              <a:pPr algn="ctr" eaLnBrk="1" hangingPunct="1"/>
              <a:endParaRPr lang="en-US" b="1">
                <a:solidFill>
                  <a:srgbClr val="FFFFFF"/>
                </a:solidFill>
                <a:latin typeface="Calibri" pitchFamily="34" charset="0"/>
              </a:endParaRPr>
            </a:p>
          </p:txBody>
        </p:sp>
        <p:sp>
          <p:nvSpPr>
            <p:cNvPr id="8" name="Left Bracket 7"/>
            <p:cNvSpPr/>
            <p:nvPr/>
          </p:nvSpPr>
          <p:spPr bwMode="auto">
            <a:xfrm>
              <a:off x="7758379" y="1198563"/>
              <a:ext cx="104806" cy="1844675"/>
            </a:xfrm>
            <a:prstGeom prst="leftBracket">
              <a:avLst/>
            </a:prstGeom>
            <a:ln w="28575">
              <a:solidFill>
                <a:srgbClr val="333399"/>
              </a:solidFill>
            </a:ln>
          </p:spPr>
          <p:style>
            <a:lnRef idx="1">
              <a:schemeClr val="accent2"/>
            </a:lnRef>
            <a:fillRef idx="0">
              <a:schemeClr val="accent2"/>
            </a:fillRef>
            <a:effectRef idx="0">
              <a:schemeClr val="accent2"/>
            </a:effectRef>
            <a:fontRef idx="minor">
              <a:schemeClr val="tx1"/>
            </a:fontRef>
          </p:style>
          <p:txBody>
            <a:bodyPr anchor="ctr"/>
            <a:lstStyle/>
            <a:p>
              <a:pPr algn="ctr">
                <a:defRPr/>
              </a:pPr>
              <a:endParaRPr lang="en-US">
                <a:solidFill>
                  <a:srgbClr val="000000"/>
                </a:solidFill>
              </a:endParaRPr>
            </a:p>
          </p:txBody>
        </p:sp>
        <p:sp>
          <p:nvSpPr>
            <p:cNvPr id="9" name="Left Bracket 8"/>
            <p:cNvSpPr/>
            <p:nvPr/>
          </p:nvSpPr>
          <p:spPr bwMode="auto">
            <a:xfrm>
              <a:off x="7937820" y="2895600"/>
              <a:ext cx="104806" cy="1843088"/>
            </a:xfrm>
            <a:prstGeom prst="leftBracket">
              <a:avLst/>
            </a:prstGeom>
            <a:ln w="28575">
              <a:solidFill>
                <a:srgbClr val="333399"/>
              </a:solidFill>
            </a:ln>
          </p:spPr>
          <p:style>
            <a:lnRef idx="1">
              <a:schemeClr val="accent2"/>
            </a:lnRef>
            <a:fillRef idx="0">
              <a:schemeClr val="accent2"/>
            </a:fillRef>
            <a:effectRef idx="0">
              <a:schemeClr val="accent2"/>
            </a:effectRef>
            <a:fontRef idx="minor">
              <a:schemeClr val="tx1"/>
            </a:fontRef>
          </p:style>
          <p:txBody>
            <a:bodyPr anchor="ctr"/>
            <a:lstStyle/>
            <a:p>
              <a:pPr algn="ctr">
                <a:defRPr/>
              </a:pPr>
              <a:endParaRPr lang="en-US">
                <a:solidFill>
                  <a:srgbClr val="000000"/>
                </a:solidFill>
              </a:endParaRPr>
            </a:p>
          </p:txBody>
        </p:sp>
        <p:sp>
          <p:nvSpPr>
            <p:cNvPr id="10" name="Left Bracket 9"/>
            <p:cNvSpPr/>
            <p:nvPr/>
          </p:nvSpPr>
          <p:spPr bwMode="auto">
            <a:xfrm>
              <a:off x="7758379" y="4633913"/>
              <a:ext cx="104806" cy="1844675"/>
            </a:xfrm>
            <a:prstGeom prst="leftBracket">
              <a:avLst/>
            </a:prstGeom>
            <a:ln w="28575">
              <a:solidFill>
                <a:srgbClr val="333399"/>
              </a:solidFill>
            </a:ln>
          </p:spPr>
          <p:style>
            <a:lnRef idx="1">
              <a:schemeClr val="accent2"/>
            </a:lnRef>
            <a:fillRef idx="0">
              <a:schemeClr val="accent2"/>
            </a:fillRef>
            <a:effectRef idx="0">
              <a:schemeClr val="accent2"/>
            </a:effectRef>
            <a:fontRef idx="minor">
              <a:schemeClr val="tx1"/>
            </a:fontRef>
          </p:style>
          <p:txBody>
            <a:bodyPr anchor="ctr"/>
            <a:lstStyle/>
            <a:p>
              <a:pPr algn="ctr">
                <a:defRPr/>
              </a:pPr>
              <a:endParaRPr lang="en-US">
                <a:solidFill>
                  <a:srgbClr val="000000"/>
                </a:solidFill>
              </a:endParaRPr>
            </a:p>
          </p:txBody>
        </p:sp>
        <p:sp>
          <p:nvSpPr>
            <p:cNvPr id="29708" name="Rectangle 9"/>
            <p:cNvSpPr>
              <a:spLocks noChangeArrowheads="1"/>
            </p:cNvSpPr>
            <p:nvPr/>
          </p:nvSpPr>
          <p:spPr bwMode="auto">
            <a:xfrm>
              <a:off x="5973791" y="5229543"/>
              <a:ext cx="163400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hangingPunct="0"/>
              <a:r>
                <a:rPr lang="en-US" i="1">
                  <a:solidFill>
                    <a:srgbClr val="000000"/>
                  </a:solidFill>
                </a:rPr>
                <a:t>Discovery and Feasibility</a:t>
              </a:r>
            </a:p>
          </p:txBody>
        </p:sp>
        <p:sp>
          <p:nvSpPr>
            <p:cNvPr id="29709" name="Rectangle 10"/>
            <p:cNvSpPr>
              <a:spLocks noChangeArrowheads="1"/>
            </p:cNvSpPr>
            <p:nvPr/>
          </p:nvSpPr>
          <p:spPr bwMode="auto">
            <a:xfrm>
              <a:off x="5743240" y="3464243"/>
              <a:ext cx="186455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hangingPunct="0"/>
              <a:r>
                <a:rPr lang="en-US" i="1" dirty="0">
                  <a:solidFill>
                    <a:srgbClr val="000000"/>
                  </a:solidFill>
                </a:rPr>
                <a:t>Development, Test, and Validation </a:t>
              </a:r>
            </a:p>
          </p:txBody>
        </p:sp>
        <p:sp>
          <p:nvSpPr>
            <p:cNvPr id="29710" name="Rectangle 11"/>
            <p:cNvSpPr>
              <a:spLocks noChangeArrowheads="1"/>
            </p:cNvSpPr>
            <p:nvPr/>
          </p:nvSpPr>
          <p:spPr bwMode="auto">
            <a:xfrm>
              <a:off x="5622506" y="1725613"/>
              <a:ext cx="198529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hangingPunct="0"/>
              <a:r>
                <a:rPr lang="en-US" i="1" dirty="0">
                  <a:solidFill>
                    <a:srgbClr val="000000"/>
                  </a:solidFill>
                </a:rPr>
                <a:t>Partner Demonstration and Transition</a:t>
              </a:r>
            </a:p>
          </p:txBody>
        </p:sp>
      </p:grpSp>
      <p:cxnSp>
        <p:nvCxnSpPr>
          <p:cNvPr id="17" name="Straight Connector 16"/>
          <p:cNvCxnSpPr/>
          <p:nvPr/>
        </p:nvCxnSpPr>
        <p:spPr>
          <a:xfrm rot="5400000">
            <a:off x="3606514" y="3962400"/>
            <a:ext cx="4083050" cy="0"/>
          </a:xfrm>
          <a:prstGeom prst="line">
            <a:avLst/>
          </a:prstGeom>
          <a:ln w="28575">
            <a:solidFill>
              <a:srgbClr val="DDDDDD"/>
            </a:solidFill>
          </a:ln>
        </p:spPr>
        <p:style>
          <a:lnRef idx="1">
            <a:schemeClr val="accent1"/>
          </a:lnRef>
          <a:fillRef idx="0">
            <a:schemeClr val="accent1"/>
          </a:fillRef>
          <a:effectRef idx="0">
            <a:schemeClr val="accent1"/>
          </a:effectRef>
          <a:fontRef idx="minor">
            <a:schemeClr val="tx1"/>
          </a:fontRef>
        </p:style>
      </p:cxnSp>
      <p:sp>
        <p:nvSpPr>
          <p:cNvPr id="29702" name="Rectangle 2"/>
          <p:cNvSpPr>
            <a:spLocks noChangeArrowheads="1"/>
          </p:cNvSpPr>
          <p:nvPr/>
        </p:nvSpPr>
        <p:spPr bwMode="auto">
          <a:xfrm>
            <a:off x="163513" y="0"/>
            <a:ext cx="6924675"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r>
              <a:rPr lang="en-US" sz="2800" b="1" i="1">
                <a:solidFill>
                  <a:schemeClr val="bg1"/>
                </a:solidFill>
              </a:rPr>
              <a:t>Applications Readiness Levels</a:t>
            </a:r>
          </a:p>
        </p:txBody>
      </p:sp>
    </p:spTree>
    <p:extLst>
      <p:ext uri="{BB962C8B-B14F-4D97-AF65-F5344CB8AC3E}">
        <p14:creationId xmlns:p14="http://schemas.microsoft.com/office/powerpoint/2010/main" val="1805242425"/>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6"/>
          <p:cNvSpPr>
            <a:spLocks noChangeArrowheads="1"/>
          </p:cNvSpPr>
          <p:nvPr/>
        </p:nvSpPr>
        <p:spPr bwMode="auto">
          <a:xfrm>
            <a:off x="344488" y="1206237"/>
            <a:ext cx="5399087" cy="5474757"/>
          </a:xfrm>
          <a:prstGeom prst="rect">
            <a:avLst/>
          </a:prstGeom>
          <a:noFill/>
          <a:ln w="9525">
            <a:noFill/>
            <a:miter lim="800000"/>
            <a:headEnd/>
            <a:tailEnd/>
          </a:ln>
        </p:spPr>
        <p:txBody>
          <a:bodyPr/>
          <a:lstStyle/>
          <a:p>
            <a:pPr>
              <a:spcAft>
                <a:spcPts val="1200"/>
              </a:spcAft>
              <a:defRPr/>
            </a:pPr>
            <a:r>
              <a:rPr lang="en-US" sz="2200" b="1" dirty="0">
                <a:solidFill>
                  <a:srgbClr val="333399"/>
                </a:solidFill>
              </a:rPr>
              <a:t>Applications Readiness </a:t>
            </a:r>
            <a:r>
              <a:rPr lang="en-US" sz="2200" b="1" dirty="0" smtClean="0">
                <a:solidFill>
                  <a:srgbClr val="333399"/>
                </a:solidFill>
              </a:rPr>
              <a:t>Level </a:t>
            </a:r>
            <a:r>
              <a:rPr lang="en-US" sz="2200" b="1" dirty="0">
                <a:solidFill>
                  <a:srgbClr val="333399"/>
                </a:solidFill>
              </a:rPr>
              <a:t>(ARL)</a:t>
            </a:r>
            <a:endParaRPr lang="en-US" sz="2200" dirty="0">
              <a:solidFill>
                <a:srgbClr val="000000"/>
              </a:solidFill>
            </a:endParaRPr>
          </a:p>
          <a:p>
            <a:pPr>
              <a:defRPr/>
            </a:pPr>
            <a:r>
              <a:rPr lang="en-US" sz="2000" dirty="0" smtClean="0">
                <a:solidFill>
                  <a:srgbClr val="000000"/>
                </a:solidFill>
              </a:rPr>
              <a:t>Nine-stage metric to track the maturity of applications projects – from initial idea, through development, to the transition to operational use. </a:t>
            </a:r>
          </a:p>
          <a:p>
            <a:pPr marL="457200" indent="-457200">
              <a:defRPr/>
            </a:pPr>
            <a:endParaRPr lang="en-US" sz="2000" dirty="0">
              <a:solidFill>
                <a:srgbClr val="000000"/>
              </a:solidFill>
            </a:endParaRPr>
          </a:p>
          <a:p>
            <a:pPr marL="457200" indent="-457200">
              <a:spcAft>
                <a:spcPts val="600"/>
              </a:spcAft>
              <a:defRPr/>
            </a:pPr>
            <a:r>
              <a:rPr lang="en-US" sz="2000" dirty="0" smtClean="0">
                <a:solidFill>
                  <a:srgbClr val="000000"/>
                </a:solidFill>
              </a:rPr>
              <a:t>ARL as a tool:</a:t>
            </a:r>
          </a:p>
          <a:p>
            <a:pPr marL="231775" indent="-231775">
              <a:spcAft>
                <a:spcPts val="1200"/>
              </a:spcAft>
              <a:buFont typeface="Arial" pitchFamily="34" charset="0"/>
              <a:buChar char="»"/>
              <a:defRPr/>
            </a:pPr>
            <a:r>
              <a:rPr lang="en-US" sz="2000" dirty="0" smtClean="0">
                <a:solidFill>
                  <a:srgbClr val="000000"/>
                </a:solidFill>
              </a:rPr>
              <a:t>Communication Tool to convey expected advancement to PIs &amp; project teams.</a:t>
            </a:r>
          </a:p>
          <a:p>
            <a:pPr marL="231775" indent="-231775">
              <a:spcAft>
                <a:spcPts val="1200"/>
              </a:spcAft>
              <a:buFont typeface="Arial" pitchFamily="34" charset="0"/>
              <a:buChar char="»"/>
              <a:defRPr/>
            </a:pPr>
            <a:r>
              <a:rPr lang="en-US" sz="2000" dirty="0" smtClean="0">
                <a:solidFill>
                  <a:srgbClr val="000000"/>
                </a:solidFill>
              </a:rPr>
              <a:t>Analysis Tool to assess progress of a project or state of entire project portfolio.</a:t>
            </a:r>
          </a:p>
          <a:p>
            <a:pPr marL="231775" indent="-231775">
              <a:spcAft>
                <a:spcPts val="1200"/>
              </a:spcAft>
              <a:buFont typeface="Arial" pitchFamily="34" charset="0"/>
              <a:buChar char="»"/>
              <a:defRPr/>
            </a:pPr>
            <a:r>
              <a:rPr lang="en-US" sz="2000" dirty="0">
                <a:solidFill>
                  <a:srgbClr val="000000"/>
                </a:solidFill>
              </a:rPr>
              <a:t>Reporting Tool for performance goals.</a:t>
            </a:r>
          </a:p>
          <a:p>
            <a:pPr marL="231775" indent="-231775">
              <a:spcAft>
                <a:spcPts val="1200"/>
              </a:spcAft>
              <a:buFont typeface="Arial" pitchFamily="34" charset="0"/>
              <a:buChar char="»"/>
              <a:defRPr/>
            </a:pPr>
            <a:r>
              <a:rPr lang="en-US" sz="2000" dirty="0" smtClean="0">
                <a:solidFill>
                  <a:srgbClr val="000000"/>
                </a:solidFill>
              </a:rPr>
              <a:t>Diagnostic Tool to identify where projects tend to break down in development.</a:t>
            </a:r>
          </a:p>
          <a:p>
            <a:pPr marL="457200" indent="-457200">
              <a:spcAft>
                <a:spcPts val="600"/>
              </a:spcAft>
              <a:defRPr/>
            </a:pPr>
            <a:endParaRPr lang="en-US" sz="2800" dirty="0">
              <a:solidFill>
                <a:srgbClr val="000000"/>
              </a:solidFill>
            </a:endParaRPr>
          </a:p>
        </p:txBody>
      </p:sp>
      <p:sp>
        <p:nvSpPr>
          <p:cNvPr id="27652" name="Rectangle 3"/>
          <p:cNvSpPr txBox="1">
            <a:spLocks noChangeArrowheads="1"/>
          </p:cNvSpPr>
          <p:nvPr/>
        </p:nvSpPr>
        <p:spPr bwMode="auto">
          <a:xfrm>
            <a:off x="8628063" y="6503988"/>
            <a:ext cx="515937" cy="35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a:r>
              <a:rPr lang="en-US" sz="1400"/>
              <a:t>|‌ </a:t>
            </a:r>
            <a:fld id="{191734D3-7523-4FC9-B5F0-11A3BCAC86E5}" type="slidenum">
              <a:rPr lang="en-US" sz="1400"/>
              <a:pPr algn="r"/>
              <a:t>12</a:t>
            </a:fld>
            <a:endParaRPr lang="en-US" sz="1400"/>
          </a:p>
        </p:txBody>
      </p:sp>
      <p:grpSp>
        <p:nvGrpSpPr>
          <p:cNvPr id="27653" name="Group 14"/>
          <p:cNvGrpSpPr>
            <a:grpSpLocks/>
          </p:cNvGrpSpPr>
          <p:nvPr/>
        </p:nvGrpSpPr>
        <p:grpSpPr bwMode="auto">
          <a:xfrm>
            <a:off x="5743576" y="1198563"/>
            <a:ext cx="3179762" cy="5546725"/>
            <a:chOff x="5743240" y="1198563"/>
            <a:chExt cx="3180713" cy="5546725"/>
          </a:xfrm>
        </p:grpSpPr>
        <p:sp>
          <p:nvSpPr>
            <p:cNvPr id="7" name="Rounded Rectangle 6"/>
            <p:cNvSpPr/>
            <p:nvPr/>
          </p:nvSpPr>
          <p:spPr bwMode="auto">
            <a:xfrm>
              <a:off x="8112497" y="1201738"/>
              <a:ext cx="811456" cy="5319712"/>
            </a:xfrm>
            <a:prstGeom prst="roundRect">
              <a:avLst/>
            </a:prstGeom>
            <a:gradFill flip="none" rotWithShape="1">
              <a:gsLst>
                <a:gs pos="0">
                  <a:srgbClr val="FD8D90">
                    <a:shade val="30000"/>
                    <a:satMod val="115000"/>
                  </a:srgbClr>
                </a:gs>
                <a:gs pos="50000">
                  <a:srgbClr val="FD8D90">
                    <a:shade val="67500"/>
                    <a:satMod val="115000"/>
                  </a:srgbClr>
                </a:gs>
                <a:gs pos="100000">
                  <a:srgbClr val="FD8D90">
                    <a:shade val="100000"/>
                    <a:satMod val="115000"/>
                  </a:srgb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rgbClr val="FFFFFF"/>
                </a:solidFill>
              </a:endParaRPr>
            </a:p>
          </p:txBody>
        </p:sp>
        <p:sp>
          <p:nvSpPr>
            <p:cNvPr id="27656" name="TextBox 5"/>
            <p:cNvSpPr txBox="1">
              <a:spLocks noChangeArrowheads="1"/>
            </p:cNvSpPr>
            <p:nvPr/>
          </p:nvSpPr>
          <p:spPr bwMode="auto">
            <a:xfrm>
              <a:off x="8126955" y="1319213"/>
              <a:ext cx="796998" cy="542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Aft>
                  <a:spcPts val="400"/>
                </a:spcAft>
              </a:pPr>
              <a:r>
                <a:rPr lang="en-US" sz="1600" b="1">
                  <a:solidFill>
                    <a:srgbClr val="FFFFFF"/>
                  </a:solidFill>
                  <a:latin typeface="Calibri" pitchFamily="34" charset="0"/>
                </a:rPr>
                <a:t>ARL 9</a:t>
              </a:r>
            </a:p>
            <a:p>
              <a:pPr algn="ctr" eaLnBrk="1" hangingPunct="1">
                <a:spcAft>
                  <a:spcPts val="400"/>
                </a:spcAft>
              </a:pPr>
              <a:r>
                <a:rPr lang="en-US" sz="1600" b="1">
                  <a:solidFill>
                    <a:srgbClr val="FFFFFF"/>
                  </a:solidFill>
                  <a:latin typeface="Calibri" pitchFamily="34" charset="0"/>
                </a:rPr>
                <a:t>– </a:t>
              </a:r>
            </a:p>
            <a:p>
              <a:pPr algn="ctr" eaLnBrk="1" hangingPunct="1">
                <a:spcAft>
                  <a:spcPts val="400"/>
                </a:spcAft>
              </a:pPr>
              <a:r>
                <a:rPr lang="en-US" sz="1600" b="1">
                  <a:solidFill>
                    <a:srgbClr val="FFFFFF"/>
                  </a:solidFill>
                  <a:latin typeface="Calibri" pitchFamily="34" charset="0"/>
                </a:rPr>
                <a:t>ARL 8</a:t>
              </a:r>
            </a:p>
            <a:p>
              <a:pPr algn="ctr" eaLnBrk="1" hangingPunct="1">
                <a:spcAft>
                  <a:spcPts val="400"/>
                </a:spcAft>
              </a:pPr>
              <a:r>
                <a:rPr lang="en-US" sz="1600" b="1">
                  <a:solidFill>
                    <a:srgbClr val="FFFFFF"/>
                  </a:solidFill>
                  <a:latin typeface="Calibri" pitchFamily="34" charset="0"/>
                </a:rPr>
                <a:t>– </a:t>
              </a:r>
            </a:p>
            <a:p>
              <a:pPr algn="ctr" eaLnBrk="1" hangingPunct="1">
                <a:spcAft>
                  <a:spcPts val="400"/>
                </a:spcAft>
              </a:pPr>
              <a:r>
                <a:rPr lang="en-US" sz="1600" b="1">
                  <a:solidFill>
                    <a:srgbClr val="FFFFFF"/>
                  </a:solidFill>
                  <a:latin typeface="Calibri" pitchFamily="34" charset="0"/>
                </a:rPr>
                <a:t>ARL 7</a:t>
              </a:r>
            </a:p>
            <a:p>
              <a:pPr algn="ctr" eaLnBrk="1" hangingPunct="1">
                <a:spcAft>
                  <a:spcPts val="400"/>
                </a:spcAft>
              </a:pPr>
              <a:r>
                <a:rPr lang="en-US" sz="1600" b="1">
                  <a:solidFill>
                    <a:srgbClr val="FFFFFF"/>
                  </a:solidFill>
                  <a:latin typeface="Calibri" pitchFamily="34" charset="0"/>
                </a:rPr>
                <a:t>– </a:t>
              </a:r>
            </a:p>
            <a:p>
              <a:pPr algn="ctr" eaLnBrk="1" hangingPunct="1">
                <a:spcAft>
                  <a:spcPts val="400"/>
                </a:spcAft>
              </a:pPr>
              <a:r>
                <a:rPr lang="en-US" sz="1600" b="1">
                  <a:solidFill>
                    <a:srgbClr val="FFFFFF"/>
                  </a:solidFill>
                  <a:latin typeface="Calibri" pitchFamily="34" charset="0"/>
                </a:rPr>
                <a:t>ARL 6</a:t>
              </a:r>
            </a:p>
            <a:p>
              <a:pPr algn="ctr" eaLnBrk="1" hangingPunct="1">
                <a:spcAft>
                  <a:spcPts val="400"/>
                </a:spcAft>
              </a:pPr>
              <a:r>
                <a:rPr lang="en-US" sz="1600" b="1">
                  <a:solidFill>
                    <a:srgbClr val="FFFFFF"/>
                  </a:solidFill>
                  <a:latin typeface="Calibri" pitchFamily="34" charset="0"/>
                </a:rPr>
                <a:t>– </a:t>
              </a:r>
            </a:p>
            <a:p>
              <a:pPr algn="ctr" eaLnBrk="1" hangingPunct="1">
                <a:spcAft>
                  <a:spcPts val="400"/>
                </a:spcAft>
              </a:pPr>
              <a:r>
                <a:rPr lang="en-US" sz="1600" b="1">
                  <a:solidFill>
                    <a:srgbClr val="FFFFFF"/>
                  </a:solidFill>
                  <a:latin typeface="Calibri" pitchFamily="34" charset="0"/>
                </a:rPr>
                <a:t>ARL 5</a:t>
              </a:r>
            </a:p>
            <a:p>
              <a:pPr algn="ctr" eaLnBrk="1" hangingPunct="1">
                <a:spcAft>
                  <a:spcPts val="400"/>
                </a:spcAft>
              </a:pPr>
              <a:r>
                <a:rPr lang="en-US" sz="1600" b="1">
                  <a:solidFill>
                    <a:srgbClr val="FFFFFF"/>
                  </a:solidFill>
                  <a:latin typeface="Calibri" pitchFamily="34" charset="0"/>
                </a:rPr>
                <a:t>– </a:t>
              </a:r>
            </a:p>
            <a:p>
              <a:pPr algn="ctr" eaLnBrk="1" hangingPunct="1">
                <a:spcAft>
                  <a:spcPts val="400"/>
                </a:spcAft>
              </a:pPr>
              <a:r>
                <a:rPr lang="en-US" sz="1600" b="1">
                  <a:solidFill>
                    <a:srgbClr val="FFFFFF"/>
                  </a:solidFill>
                  <a:latin typeface="Calibri" pitchFamily="34" charset="0"/>
                </a:rPr>
                <a:t>ARL 4</a:t>
              </a:r>
            </a:p>
            <a:p>
              <a:pPr algn="ctr" eaLnBrk="1" hangingPunct="1">
                <a:spcAft>
                  <a:spcPts val="400"/>
                </a:spcAft>
              </a:pPr>
              <a:r>
                <a:rPr lang="en-US" sz="1600" b="1">
                  <a:solidFill>
                    <a:srgbClr val="FFFFFF"/>
                  </a:solidFill>
                  <a:latin typeface="Calibri" pitchFamily="34" charset="0"/>
                </a:rPr>
                <a:t>– </a:t>
              </a:r>
            </a:p>
            <a:p>
              <a:pPr algn="ctr" eaLnBrk="1" hangingPunct="1">
                <a:spcAft>
                  <a:spcPts val="400"/>
                </a:spcAft>
              </a:pPr>
              <a:r>
                <a:rPr lang="en-US" sz="1600" b="1">
                  <a:solidFill>
                    <a:srgbClr val="FFFFFF"/>
                  </a:solidFill>
                  <a:latin typeface="Calibri" pitchFamily="34" charset="0"/>
                </a:rPr>
                <a:t>ARL 3</a:t>
              </a:r>
            </a:p>
            <a:p>
              <a:pPr algn="ctr" eaLnBrk="1" hangingPunct="1">
                <a:spcAft>
                  <a:spcPts val="400"/>
                </a:spcAft>
              </a:pPr>
              <a:r>
                <a:rPr lang="en-US" sz="1600" b="1">
                  <a:solidFill>
                    <a:srgbClr val="FFFFFF"/>
                  </a:solidFill>
                  <a:latin typeface="Calibri" pitchFamily="34" charset="0"/>
                </a:rPr>
                <a:t>–  </a:t>
              </a:r>
            </a:p>
            <a:p>
              <a:pPr algn="ctr" eaLnBrk="1" hangingPunct="1">
                <a:spcAft>
                  <a:spcPts val="400"/>
                </a:spcAft>
              </a:pPr>
              <a:r>
                <a:rPr lang="en-US" sz="1600" b="1">
                  <a:solidFill>
                    <a:srgbClr val="FFFFFF"/>
                  </a:solidFill>
                  <a:latin typeface="Calibri" pitchFamily="34" charset="0"/>
                </a:rPr>
                <a:t>ARL 2</a:t>
              </a:r>
            </a:p>
            <a:p>
              <a:pPr algn="ctr" eaLnBrk="1" hangingPunct="1">
                <a:spcAft>
                  <a:spcPts val="400"/>
                </a:spcAft>
              </a:pPr>
              <a:r>
                <a:rPr lang="en-US" sz="1600" b="1">
                  <a:solidFill>
                    <a:srgbClr val="FFFFFF"/>
                  </a:solidFill>
                  <a:latin typeface="Calibri" pitchFamily="34" charset="0"/>
                </a:rPr>
                <a:t>– </a:t>
              </a:r>
            </a:p>
            <a:p>
              <a:pPr algn="ctr" eaLnBrk="1" hangingPunct="1">
                <a:spcAft>
                  <a:spcPts val="400"/>
                </a:spcAft>
              </a:pPr>
              <a:r>
                <a:rPr lang="en-US" sz="1600" b="1">
                  <a:solidFill>
                    <a:srgbClr val="FFFFFF"/>
                  </a:solidFill>
                  <a:latin typeface="Calibri" pitchFamily="34" charset="0"/>
                </a:rPr>
                <a:t>ARL 1</a:t>
              </a:r>
            </a:p>
            <a:p>
              <a:pPr algn="ctr" eaLnBrk="1" hangingPunct="1"/>
              <a:endParaRPr lang="en-US" b="1">
                <a:solidFill>
                  <a:srgbClr val="FFFFFF"/>
                </a:solidFill>
                <a:latin typeface="Calibri" pitchFamily="34" charset="0"/>
              </a:endParaRPr>
            </a:p>
          </p:txBody>
        </p:sp>
        <p:sp>
          <p:nvSpPr>
            <p:cNvPr id="8" name="Left Bracket 7"/>
            <p:cNvSpPr/>
            <p:nvPr/>
          </p:nvSpPr>
          <p:spPr bwMode="auto">
            <a:xfrm>
              <a:off x="7758379" y="1198563"/>
              <a:ext cx="104806" cy="1844675"/>
            </a:xfrm>
            <a:prstGeom prst="leftBracket">
              <a:avLst/>
            </a:prstGeom>
            <a:ln w="28575">
              <a:solidFill>
                <a:srgbClr val="333399"/>
              </a:solidFill>
            </a:ln>
          </p:spPr>
          <p:style>
            <a:lnRef idx="1">
              <a:schemeClr val="accent2"/>
            </a:lnRef>
            <a:fillRef idx="0">
              <a:schemeClr val="accent2"/>
            </a:fillRef>
            <a:effectRef idx="0">
              <a:schemeClr val="accent2"/>
            </a:effectRef>
            <a:fontRef idx="minor">
              <a:schemeClr val="tx1"/>
            </a:fontRef>
          </p:style>
          <p:txBody>
            <a:bodyPr anchor="ctr"/>
            <a:lstStyle/>
            <a:p>
              <a:pPr algn="ctr">
                <a:defRPr/>
              </a:pPr>
              <a:endParaRPr lang="en-US">
                <a:solidFill>
                  <a:srgbClr val="000000"/>
                </a:solidFill>
              </a:endParaRPr>
            </a:p>
          </p:txBody>
        </p:sp>
        <p:sp>
          <p:nvSpPr>
            <p:cNvPr id="9" name="Left Bracket 8"/>
            <p:cNvSpPr/>
            <p:nvPr/>
          </p:nvSpPr>
          <p:spPr bwMode="auto">
            <a:xfrm>
              <a:off x="7937820" y="2895600"/>
              <a:ext cx="104806" cy="1843088"/>
            </a:xfrm>
            <a:prstGeom prst="leftBracket">
              <a:avLst/>
            </a:prstGeom>
            <a:ln w="28575">
              <a:solidFill>
                <a:srgbClr val="333399"/>
              </a:solidFill>
            </a:ln>
          </p:spPr>
          <p:style>
            <a:lnRef idx="1">
              <a:schemeClr val="accent2"/>
            </a:lnRef>
            <a:fillRef idx="0">
              <a:schemeClr val="accent2"/>
            </a:fillRef>
            <a:effectRef idx="0">
              <a:schemeClr val="accent2"/>
            </a:effectRef>
            <a:fontRef idx="minor">
              <a:schemeClr val="tx1"/>
            </a:fontRef>
          </p:style>
          <p:txBody>
            <a:bodyPr anchor="ctr"/>
            <a:lstStyle/>
            <a:p>
              <a:pPr algn="ctr">
                <a:defRPr/>
              </a:pPr>
              <a:endParaRPr lang="en-US">
                <a:solidFill>
                  <a:srgbClr val="000000"/>
                </a:solidFill>
              </a:endParaRPr>
            </a:p>
          </p:txBody>
        </p:sp>
        <p:sp>
          <p:nvSpPr>
            <p:cNvPr id="10" name="Left Bracket 9"/>
            <p:cNvSpPr/>
            <p:nvPr/>
          </p:nvSpPr>
          <p:spPr bwMode="auto">
            <a:xfrm>
              <a:off x="7758379" y="4633913"/>
              <a:ext cx="104806" cy="1844675"/>
            </a:xfrm>
            <a:prstGeom prst="leftBracket">
              <a:avLst/>
            </a:prstGeom>
            <a:ln w="28575">
              <a:solidFill>
                <a:srgbClr val="333399"/>
              </a:solidFill>
            </a:ln>
          </p:spPr>
          <p:style>
            <a:lnRef idx="1">
              <a:schemeClr val="accent2"/>
            </a:lnRef>
            <a:fillRef idx="0">
              <a:schemeClr val="accent2"/>
            </a:fillRef>
            <a:effectRef idx="0">
              <a:schemeClr val="accent2"/>
            </a:effectRef>
            <a:fontRef idx="minor">
              <a:schemeClr val="tx1"/>
            </a:fontRef>
          </p:style>
          <p:txBody>
            <a:bodyPr anchor="ctr"/>
            <a:lstStyle/>
            <a:p>
              <a:pPr algn="ctr">
                <a:defRPr/>
              </a:pPr>
              <a:endParaRPr lang="en-US">
                <a:solidFill>
                  <a:srgbClr val="000000"/>
                </a:solidFill>
              </a:endParaRPr>
            </a:p>
          </p:txBody>
        </p:sp>
        <p:sp>
          <p:nvSpPr>
            <p:cNvPr id="27660" name="Rectangle 9"/>
            <p:cNvSpPr>
              <a:spLocks noChangeArrowheads="1"/>
            </p:cNvSpPr>
            <p:nvPr/>
          </p:nvSpPr>
          <p:spPr bwMode="auto">
            <a:xfrm>
              <a:off x="5973791" y="5229543"/>
              <a:ext cx="163400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hangingPunct="0"/>
              <a:r>
                <a:rPr lang="en-US" b="1" i="1" dirty="0" smtClean="0">
                  <a:solidFill>
                    <a:srgbClr val="000000"/>
                  </a:solidFill>
                </a:rPr>
                <a:t>ARL 1-3:</a:t>
              </a:r>
            </a:p>
            <a:p>
              <a:pPr algn="r" hangingPunct="0"/>
              <a:r>
                <a:rPr lang="en-US" i="1" dirty="0" smtClean="0">
                  <a:solidFill>
                    <a:srgbClr val="000000"/>
                  </a:solidFill>
                </a:rPr>
                <a:t>Discovery </a:t>
              </a:r>
              <a:r>
                <a:rPr lang="en-US" i="1" dirty="0">
                  <a:solidFill>
                    <a:srgbClr val="000000"/>
                  </a:solidFill>
                </a:rPr>
                <a:t>and Feasibility</a:t>
              </a:r>
            </a:p>
          </p:txBody>
        </p:sp>
        <p:sp>
          <p:nvSpPr>
            <p:cNvPr id="27661" name="Rectangle 10"/>
            <p:cNvSpPr>
              <a:spLocks noChangeArrowheads="1"/>
            </p:cNvSpPr>
            <p:nvPr/>
          </p:nvSpPr>
          <p:spPr bwMode="auto">
            <a:xfrm>
              <a:off x="5743240" y="3464243"/>
              <a:ext cx="1864556"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hangingPunct="0"/>
              <a:r>
                <a:rPr lang="en-US" b="1" i="1" dirty="0" smtClean="0">
                  <a:solidFill>
                    <a:srgbClr val="000000"/>
                  </a:solidFill>
                </a:rPr>
                <a:t>ARL 4-6: </a:t>
              </a:r>
              <a:r>
                <a:rPr lang="en-US" i="1" dirty="0" smtClean="0">
                  <a:solidFill>
                    <a:srgbClr val="000000"/>
                  </a:solidFill>
                </a:rPr>
                <a:t>Development</a:t>
              </a:r>
              <a:r>
                <a:rPr lang="en-US" i="1" dirty="0">
                  <a:solidFill>
                    <a:srgbClr val="000000"/>
                  </a:solidFill>
                </a:rPr>
                <a:t>, Test, and Validation </a:t>
              </a:r>
            </a:p>
          </p:txBody>
        </p:sp>
        <p:sp>
          <p:nvSpPr>
            <p:cNvPr id="27662" name="Rectangle 11"/>
            <p:cNvSpPr>
              <a:spLocks noChangeArrowheads="1"/>
            </p:cNvSpPr>
            <p:nvPr/>
          </p:nvSpPr>
          <p:spPr bwMode="auto">
            <a:xfrm>
              <a:off x="5743240" y="1725613"/>
              <a:ext cx="1864555"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hangingPunct="0"/>
              <a:r>
                <a:rPr lang="en-US" b="1" i="1" dirty="0" smtClean="0">
                  <a:solidFill>
                    <a:srgbClr val="000000"/>
                  </a:solidFill>
                </a:rPr>
                <a:t>ARL 7-9: </a:t>
              </a:r>
              <a:r>
                <a:rPr lang="en-US" i="1" dirty="0" smtClean="0">
                  <a:solidFill>
                    <a:srgbClr val="000000"/>
                  </a:solidFill>
                </a:rPr>
                <a:t>Partner </a:t>
              </a:r>
              <a:r>
                <a:rPr lang="en-US" i="1" dirty="0">
                  <a:solidFill>
                    <a:srgbClr val="000000"/>
                  </a:solidFill>
                </a:rPr>
                <a:t>Demonstration and Transition</a:t>
              </a:r>
            </a:p>
          </p:txBody>
        </p:sp>
      </p:grpSp>
      <p:cxnSp>
        <p:nvCxnSpPr>
          <p:cNvPr id="17" name="Straight Connector 16"/>
          <p:cNvCxnSpPr/>
          <p:nvPr/>
        </p:nvCxnSpPr>
        <p:spPr>
          <a:xfrm rot="5400000">
            <a:off x="3579218" y="3962400"/>
            <a:ext cx="4083050" cy="0"/>
          </a:xfrm>
          <a:prstGeom prst="line">
            <a:avLst/>
          </a:prstGeom>
          <a:ln w="28575">
            <a:solidFill>
              <a:srgbClr val="DDDDDD"/>
            </a:solidFill>
          </a:ln>
        </p:spPr>
        <p:style>
          <a:lnRef idx="1">
            <a:schemeClr val="accent1"/>
          </a:lnRef>
          <a:fillRef idx="0">
            <a:schemeClr val="accent1"/>
          </a:fillRef>
          <a:effectRef idx="0">
            <a:schemeClr val="accent1"/>
          </a:effectRef>
          <a:fontRef idx="minor">
            <a:schemeClr val="tx1"/>
          </a:fontRef>
        </p:style>
      </p:cxnSp>
      <p:sp>
        <p:nvSpPr>
          <p:cNvPr id="16" name="Rectangle 2"/>
          <p:cNvSpPr>
            <a:spLocks noChangeArrowheads="1"/>
          </p:cNvSpPr>
          <p:nvPr/>
        </p:nvSpPr>
        <p:spPr bwMode="auto">
          <a:xfrm>
            <a:off x="163513" y="0"/>
            <a:ext cx="7948612" cy="835025"/>
          </a:xfrm>
          <a:prstGeom prst="rect">
            <a:avLst/>
          </a:prstGeom>
          <a:noFill/>
          <a:ln w="9525">
            <a:noFill/>
            <a:miter lim="800000"/>
            <a:headEnd/>
            <a:tailEnd/>
          </a:ln>
        </p:spPr>
        <p:txBody>
          <a:bodyPr anchor="ctr"/>
          <a:lstStyle/>
          <a:p>
            <a:r>
              <a:rPr lang="en-US" sz="2800" b="1" i="1" dirty="0" smtClean="0">
                <a:solidFill>
                  <a:schemeClr val="bg1"/>
                </a:solidFill>
                <a:latin typeface="Arial" pitchFamily="34" charset="0"/>
                <a:cs typeface="Arial" pitchFamily="34" charset="0"/>
              </a:rPr>
              <a:t>Applications </a:t>
            </a:r>
            <a:r>
              <a:rPr lang="en-US" sz="2800" b="1" i="1" dirty="0">
                <a:solidFill>
                  <a:schemeClr val="bg1"/>
                </a:solidFill>
                <a:latin typeface="Arial" pitchFamily="34" charset="0"/>
                <a:cs typeface="Arial" pitchFamily="34" charset="0"/>
              </a:rPr>
              <a:t>Readiness </a:t>
            </a:r>
            <a:r>
              <a:rPr lang="en-US" sz="2800" b="1" i="1" dirty="0" smtClean="0">
                <a:solidFill>
                  <a:schemeClr val="bg1"/>
                </a:solidFill>
                <a:latin typeface="Arial" pitchFamily="34" charset="0"/>
                <a:cs typeface="Arial" pitchFamily="34" charset="0"/>
              </a:rPr>
              <a:t>Levels</a:t>
            </a:r>
            <a:endParaRPr lang="en-US" sz="2800" b="1" i="1" dirty="0">
              <a:solidFill>
                <a:schemeClr val="bg1"/>
              </a:solidFill>
              <a:latin typeface="Arial" pitchFamily="34" charset="0"/>
              <a:cs typeface="Arial" pitchFamily="34" charset="0"/>
            </a:endParaRPr>
          </a:p>
        </p:txBody>
      </p:sp>
    </p:spTree>
    <p:extLst>
      <p:ext uri="{BB962C8B-B14F-4D97-AF65-F5344CB8AC3E}">
        <p14:creationId xmlns:p14="http://schemas.microsoft.com/office/powerpoint/2010/main" val="2544902876"/>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3"/>
          <p:cNvSpPr txBox="1">
            <a:spLocks noChangeArrowheads="1"/>
          </p:cNvSpPr>
          <p:nvPr/>
        </p:nvSpPr>
        <p:spPr bwMode="auto">
          <a:xfrm>
            <a:off x="8628063" y="6503988"/>
            <a:ext cx="515937" cy="354012"/>
          </a:xfrm>
          <a:prstGeom prst="rect">
            <a:avLst/>
          </a:prstGeom>
          <a:noFill/>
          <a:ln w="9525">
            <a:noFill/>
            <a:miter lim="800000"/>
            <a:headEnd/>
            <a:tailEnd/>
          </a:ln>
        </p:spPr>
        <p:txBody>
          <a:bodyPr/>
          <a:lstStyle/>
          <a:p>
            <a:pPr algn="r" eaLnBrk="0" fontAlgn="base" hangingPunct="0">
              <a:spcBef>
                <a:spcPct val="0"/>
              </a:spcBef>
              <a:spcAft>
                <a:spcPct val="0"/>
              </a:spcAft>
            </a:pPr>
            <a:r>
              <a:rPr lang="en-US" sz="1400">
                <a:solidFill>
                  <a:srgbClr val="000000"/>
                </a:solidFill>
              </a:rPr>
              <a:t>|‌ </a:t>
            </a:r>
            <a:fld id="{771B83D3-70AF-4C84-AE5E-58D868B1F79C}" type="slidenum">
              <a:rPr lang="en-US" sz="1400">
                <a:solidFill>
                  <a:srgbClr val="000000"/>
                </a:solidFill>
              </a:rPr>
              <a:pPr algn="r" eaLnBrk="0" fontAlgn="base" hangingPunct="0">
                <a:spcBef>
                  <a:spcPct val="0"/>
                </a:spcBef>
                <a:spcAft>
                  <a:spcPct val="0"/>
                </a:spcAft>
              </a:pPr>
              <a:t>13</a:t>
            </a:fld>
            <a:endParaRPr lang="en-US" sz="1400">
              <a:solidFill>
                <a:srgbClr val="000000"/>
              </a:solidFill>
            </a:endParaRPr>
          </a:p>
        </p:txBody>
      </p:sp>
      <p:sp>
        <p:nvSpPr>
          <p:cNvPr id="18436" name="Rectangle 2"/>
          <p:cNvSpPr>
            <a:spLocks noChangeArrowheads="1"/>
          </p:cNvSpPr>
          <p:nvPr/>
        </p:nvSpPr>
        <p:spPr bwMode="auto">
          <a:xfrm>
            <a:off x="163513" y="0"/>
            <a:ext cx="6924675" cy="835025"/>
          </a:xfrm>
          <a:prstGeom prst="rect">
            <a:avLst/>
          </a:prstGeom>
          <a:noFill/>
          <a:ln w="9525">
            <a:noFill/>
            <a:miter lim="800000"/>
            <a:headEnd/>
            <a:tailEnd/>
          </a:ln>
        </p:spPr>
        <p:txBody>
          <a:bodyPr anchor="ctr"/>
          <a:lstStyle/>
          <a:p>
            <a:pPr fontAlgn="base">
              <a:spcBef>
                <a:spcPct val="0"/>
              </a:spcBef>
              <a:spcAft>
                <a:spcPct val="0"/>
              </a:spcAft>
            </a:pPr>
            <a:r>
              <a:rPr lang="en-US" sz="2800" b="1" i="1" dirty="0" smtClean="0">
                <a:solidFill>
                  <a:srgbClr val="FFFFFF"/>
                </a:solidFill>
              </a:rPr>
              <a:t>Annual Reports</a:t>
            </a:r>
            <a:endParaRPr lang="en-US" sz="2800" b="1" i="1" dirty="0">
              <a:solidFill>
                <a:srgbClr val="FFFFFF"/>
              </a:solidFill>
            </a:endParaRPr>
          </a:p>
        </p:txBody>
      </p:sp>
      <p:pic>
        <p:nvPicPr>
          <p:cNvPr id="2" name="Picture 2" descr="C:\Users\lfriedl\Desktop\Appsci Program\AppSci - Annual Reports\AppSci Comm - Annual Report 2010\cover - 2010_NASA_ASP_Annual Report_v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2478" y="1086370"/>
            <a:ext cx="3038301" cy="3931920"/>
          </a:xfrm>
          <a:prstGeom prst="rect">
            <a:avLst/>
          </a:prstGeom>
          <a:noFill/>
          <a:effectLst>
            <a:outerShdw blurRad="50800" dist="38100" dir="18900000" algn="b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92154" y="1763238"/>
            <a:ext cx="3056527" cy="3931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C:\Users\lfriedl\Desktop\Appsci Program\AppSci - Annual Reports\AppSci Comm - AR 2012\AR2012 - cove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81433" y="2749074"/>
            <a:ext cx="3038301" cy="3931920"/>
          </a:xfrm>
          <a:prstGeom prst="rect">
            <a:avLst/>
          </a:prstGeom>
          <a:noFill/>
          <a:effectLst>
            <a:outerShdw blurRad="50800" dist="38100" dir="18900000" algn="b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7258076"/>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3"/>
          <p:cNvSpPr txBox="1">
            <a:spLocks noChangeArrowheads="1"/>
          </p:cNvSpPr>
          <p:nvPr/>
        </p:nvSpPr>
        <p:spPr bwMode="auto">
          <a:xfrm>
            <a:off x="8628063" y="6503988"/>
            <a:ext cx="515937" cy="354012"/>
          </a:xfrm>
          <a:prstGeom prst="rect">
            <a:avLst/>
          </a:prstGeom>
          <a:noFill/>
          <a:ln w="9525">
            <a:noFill/>
            <a:miter lim="800000"/>
            <a:headEnd/>
            <a:tailEnd/>
          </a:ln>
        </p:spPr>
        <p:txBody>
          <a:bodyPr/>
          <a:lstStyle/>
          <a:p>
            <a:pPr algn="r"/>
            <a:r>
              <a:rPr lang="en-US" sz="1400">
                <a:solidFill>
                  <a:srgbClr val="000000"/>
                </a:solidFill>
              </a:rPr>
              <a:t>|‌ </a:t>
            </a:r>
            <a:fld id="{771B83D3-70AF-4C84-AE5E-58D868B1F79C}" type="slidenum">
              <a:rPr lang="en-US" sz="1400">
                <a:solidFill>
                  <a:srgbClr val="000000"/>
                </a:solidFill>
              </a:rPr>
              <a:pPr algn="r"/>
              <a:t>14</a:t>
            </a:fld>
            <a:endParaRPr lang="en-US" sz="1400">
              <a:solidFill>
                <a:srgbClr val="000000"/>
              </a:solidFill>
            </a:endParaRPr>
          </a:p>
        </p:txBody>
      </p:sp>
      <p:sp>
        <p:nvSpPr>
          <p:cNvPr id="18436" name="Rectangle 2"/>
          <p:cNvSpPr>
            <a:spLocks noChangeArrowheads="1"/>
          </p:cNvSpPr>
          <p:nvPr/>
        </p:nvSpPr>
        <p:spPr bwMode="auto">
          <a:xfrm>
            <a:off x="163513" y="0"/>
            <a:ext cx="6924675" cy="835025"/>
          </a:xfrm>
          <a:prstGeom prst="rect">
            <a:avLst/>
          </a:prstGeom>
          <a:noFill/>
          <a:ln w="9525">
            <a:noFill/>
            <a:miter lim="800000"/>
            <a:headEnd/>
            <a:tailEnd/>
          </a:ln>
        </p:spPr>
        <p:txBody>
          <a:bodyPr anchor="ctr"/>
          <a:lstStyle/>
          <a:p>
            <a:r>
              <a:rPr lang="en-US" sz="2800" b="1" i="1" dirty="0">
                <a:solidFill>
                  <a:srgbClr val="FFFFFF"/>
                </a:solidFill>
              </a:rPr>
              <a:t>Short-term Prediction Research and Transition (</a:t>
            </a:r>
            <a:r>
              <a:rPr lang="en-US" sz="2800" b="1" i="1" dirty="0" err="1">
                <a:solidFill>
                  <a:srgbClr val="FFFFFF"/>
                </a:solidFill>
              </a:rPr>
              <a:t>SPoRT</a:t>
            </a:r>
            <a:r>
              <a:rPr lang="en-US" sz="2800" b="1" i="1" dirty="0">
                <a:solidFill>
                  <a:srgbClr val="FFFFFF"/>
                </a:solidFill>
              </a:rPr>
              <a:t>)</a:t>
            </a:r>
          </a:p>
        </p:txBody>
      </p:sp>
      <p:sp>
        <p:nvSpPr>
          <p:cNvPr id="5" name="Subtitle 2"/>
          <p:cNvSpPr txBox="1">
            <a:spLocks/>
          </p:cNvSpPr>
          <p:nvPr/>
        </p:nvSpPr>
        <p:spPr>
          <a:xfrm>
            <a:off x="211535" y="914400"/>
            <a:ext cx="8674495" cy="838200"/>
          </a:xfrm>
          <a:prstGeom prst="rect">
            <a:avLst/>
          </a:prstGeom>
        </p:spPr>
        <p:txBody>
          <a:bodyPr>
            <a:noAutofit/>
          </a:bodyPr>
          <a:lstStyle>
            <a:lvl1pPr marL="282575" indent="-282575" algn="l" rtl="0" eaLnBrk="0" fontAlgn="base" hangingPunct="0">
              <a:spcBef>
                <a:spcPct val="30000"/>
              </a:spcBef>
              <a:spcAft>
                <a:spcPct val="0"/>
              </a:spcAft>
              <a:buChar char="•"/>
              <a:defRPr sz="2000">
                <a:solidFill>
                  <a:schemeClr val="tx1"/>
                </a:solidFill>
                <a:latin typeface="+mn-lt"/>
                <a:ea typeface="+mn-ea"/>
                <a:cs typeface="+mn-cs"/>
              </a:defRPr>
            </a:lvl1pPr>
            <a:lvl2pPr marL="636588" indent="-239713" algn="l" rtl="0" eaLnBrk="0" fontAlgn="base" hangingPunct="0">
              <a:spcBef>
                <a:spcPct val="30000"/>
              </a:spcBef>
              <a:spcAft>
                <a:spcPct val="0"/>
              </a:spcAft>
              <a:buFont typeface="Times" pitchFamily="18" charset="0"/>
              <a:buChar char="–"/>
              <a:defRPr sz="2000">
                <a:solidFill>
                  <a:schemeClr val="tx1"/>
                </a:solidFill>
                <a:latin typeface="+mn-lt"/>
              </a:defRPr>
            </a:lvl2pPr>
            <a:lvl3pPr marL="917575" indent="-166688" algn="l" rtl="0" eaLnBrk="0" fontAlgn="base" hangingPunct="0">
              <a:spcBef>
                <a:spcPct val="30000"/>
              </a:spcBef>
              <a:spcAft>
                <a:spcPct val="0"/>
              </a:spcAft>
              <a:buChar char="•"/>
              <a:defRPr sz="2000">
                <a:solidFill>
                  <a:schemeClr val="tx1"/>
                </a:solidFill>
                <a:latin typeface="+mn-lt"/>
              </a:defRPr>
            </a:lvl3pPr>
            <a:lvl4pPr marL="1255713" indent="-223838" algn="l" rtl="0" eaLnBrk="0" fontAlgn="base" hangingPunct="0">
              <a:spcBef>
                <a:spcPct val="30000"/>
              </a:spcBef>
              <a:spcAft>
                <a:spcPct val="0"/>
              </a:spcAft>
              <a:buChar char="–"/>
              <a:defRPr sz="2000">
                <a:solidFill>
                  <a:schemeClr val="tx1"/>
                </a:solidFill>
                <a:latin typeface="+mn-lt"/>
              </a:defRPr>
            </a:lvl4pPr>
            <a:lvl5pPr marL="1593850" indent="-223838" algn="l" rtl="0" eaLnBrk="0" fontAlgn="base" hangingPunct="0">
              <a:spcBef>
                <a:spcPct val="30000"/>
              </a:spcBef>
              <a:spcAft>
                <a:spcPct val="0"/>
              </a:spcAft>
              <a:buChar char="»"/>
              <a:defRPr sz="2000">
                <a:solidFill>
                  <a:schemeClr val="tx1"/>
                </a:solidFill>
                <a:latin typeface="+mn-lt"/>
              </a:defRPr>
            </a:lvl5pPr>
            <a:lvl6pPr marL="2051050" indent="-223838" algn="l" rtl="0" fontAlgn="base">
              <a:spcBef>
                <a:spcPct val="30000"/>
              </a:spcBef>
              <a:spcAft>
                <a:spcPct val="0"/>
              </a:spcAft>
              <a:buChar char="»"/>
              <a:defRPr sz="2000">
                <a:solidFill>
                  <a:schemeClr val="tx1"/>
                </a:solidFill>
                <a:latin typeface="+mn-lt"/>
              </a:defRPr>
            </a:lvl6pPr>
            <a:lvl7pPr marL="2508250" indent="-223838" algn="l" rtl="0" fontAlgn="base">
              <a:spcBef>
                <a:spcPct val="30000"/>
              </a:spcBef>
              <a:spcAft>
                <a:spcPct val="0"/>
              </a:spcAft>
              <a:buChar char="»"/>
              <a:defRPr sz="2000">
                <a:solidFill>
                  <a:schemeClr val="tx1"/>
                </a:solidFill>
                <a:latin typeface="+mn-lt"/>
              </a:defRPr>
            </a:lvl7pPr>
            <a:lvl8pPr marL="2965450" indent="-223838" algn="l" rtl="0" fontAlgn="base">
              <a:spcBef>
                <a:spcPct val="30000"/>
              </a:spcBef>
              <a:spcAft>
                <a:spcPct val="0"/>
              </a:spcAft>
              <a:buChar char="»"/>
              <a:defRPr sz="2000">
                <a:solidFill>
                  <a:schemeClr val="tx1"/>
                </a:solidFill>
                <a:latin typeface="+mn-lt"/>
              </a:defRPr>
            </a:lvl8pPr>
            <a:lvl9pPr marL="3422650" indent="-223838" algn="l" rtl="0" fontAlgn="base">
              <a:spcBef>
                <a:spcPct val="30000"/>
              </a:spcBef>
              <a:spcAft>
                <a:spcPct val="0"/>
              </a:spcAft>
              <a:buChar char="»"/>
              <a:defRPr sz="2000">
                <a:solidFill>
                  <a:schemeClr val="tx1"/>
                </a:solidFill>
                <a:latin typeface="+mn-lt"/>
              </a:defRPr>
            </a:lvl9pPr>
          </a:lstStyle>
          <a:p>
            <a:pPr marL="0" indent="0">
              <a:lnSpc>
                <a:spcPct val="85000"/>
              </a:lnSpc>
              <a:spcBef>
                <a:spcPts val="0"/>
              </a:spcBef>
              <a:spcAft>
                <a:spcPts val="1800"/>
              </a:spcAft>
              <a:buNone/>
              <a:tabLst>
                <a:tab pos="687388" algn="l"/>
              </a:tabLst>
            </a:pPr>
            <a:r>
              <a:rPr lang="en-US" b="1" kern="0" dirty="0" err="1" smtClean="0">
                <a:cs typeface="Tahoma" pitchFamily="34" charset="0"/>
              </a:rPr>
              <a:t>SPoRT</a:t>
            </a:r>
            <a:r>
              <a:rPr lang="en-US" b="1" kern="0" dirty="0" smtClean="0">
                <a:cs typeface="Tahoma" pitchFamily="34" charset="0"/>
              </a:rPr>
              <a:t> is focused on transitioning unique NASA and NOAA observations and research capabilities to the operational weather community to improve short-term weather forecasts on a regional and local scale.</a:t>
            </a:r>
            <a:endParaRPr lang="en-US" b="1" kern="0" dirty="0">
              <a:cs typeface="Tahoma" pitchFamily="34" charset="0"/>
            </a:endParaRPr>
          </a:p>
        </p:txBody>
      </p:sp>
      <p:sp>
        <p:nvSpPr>
          <p:cNvPr id="6" name="Subtitle 2"/>
          <p:cNvSpPr txBox="1">
            <a:spLocks/>
          </p:cNvSpPr>
          <p:nvPr/>
        </p:nvSpPr>
        <p:spPr>
          <a:xfrm>
            <a:off x="211532" y="2082424"/>
            <a:ext cx="8763004" cy="25146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fontAlgn="auto">
              <a:lnSpc>
                <a:spcPct val="85000"/>
              </a:lnSpc>
              <a:spcBef>
                <a:spcPts val="0"/>
              </a:spcBef>
              <a:spcAft>
                <a:spcPts val="300"/>
              </a:spcAft>
              <a:tabLst>
                <a:tab pos="687388" algn="l"/>
              </a:tabLst>
            </a:pPr>
            <a:r>
              <a:rPr lang="en-US" sz="1800" b="1" dirty="0" smtClean="0">
                <a:solidFill>
                  <a:prstClr val="black"/>
                </a:solidFill>
                <a:cs typeface="Tahoma" pitchFamily="34" charset="0"/>
              </a:rPr>
              <a:t>Successful paradigm for end user involvement      </a:t>
            </a:r>
          </a:p>
          <a:p>
            <a:pPr algn="l" fontAlgn="auto">
              <a:lnSpc>
                <a:spcPct val="85000"/>
              </a:lnSpc>
              <a:spcBef>
                <a:spcPts val="0"/>
              </a:spcBef>
              <a:spcAft>
                <a:spcPts val="300"/>
              </a:spcAft>
              <a:tabLst>
                <a:tab pos="687388" algn="l"/>
              </a:tabLst>
            </a:pPr>
            <a:r>
              <a:rPr lang="en-US" sz="1800" b="1" dirty="0">
                <a:solidFill>
                  <a:prstClr val="black"/>
                </a:solidFill>
                <a:cs typeface="Tahoma" pitchFamily="34" charset="0"/>
              </a:rPr>
              <a:t> </a:t>
            </a:r>
            <a:r>
              <a:rPr lang="en-US" sz="1800" b="1" dirty="0" smtClean="0">
                <a:solidFill>
                  <a:prstClr val="black"/>
                </a:solidFill>
                <a:cs typeface="Tahoma" pitchFamily="34" charset="0"/>
              </a:rPr>
              <a:t>  – footbridge over the “valley of death”</a:t>
            </a:r>
          </a:p>
          <a:p>
            <a:pPr marL="233363" indent="-117475" algn="l" fontAlgn="auto">
              <a:lnSpc>
                <a:spcPct val="85000"/>
              </a:lnSpc>
              <a:spcBef>
                <a:spcPts val="0"/>
              </a:spcBef>
              <a:spcAft>
                <a:spcPts val="0"/>
              </a:spcAft>
              <a:buFont typeface="Arial" pitchFamily="34" charset="0"/>
              <a:buChar char="•"/>
              <a:tabLst>
                <a:tab pos="687388" algn="l"/>
              </a:tabLst>
            </a:pPr>
            <a:r>
              <a:rPr lang="en-US" sz="1600" dirty="0">
                <a:solidFill>
                  <a:prstClr val="black"/>
                </a:solidFill>
                <a:cs typeface="Tahoma" pitchFamily="34" charset="0"/>
              </a:rPr>
              <a:t>l</a:t>
            </a:r>
            <a:r>
              <a:rPr lang="en-US" sz="1600" dirty="0" smtClean="0">
                <a:solidFill>
                  <a:prstClr val="black"/>
                </a:solidFill>
                <a:cs typeface="Tahoma" pitchFamily="34" charset="0"/>
              </a:rPr>
              <a:t>ink data to forecast problem</a:t>
            </a:r>
          </a:p>
          <a:p>
            <a:pPr marL="233363" indent="-117475" algn="l" fontAlgn="auto">
              <a:lnSpc>
                <a:spcPct val="85000"/>
              </a:lnSpc>
              <a:spcBef>
                <a:spcPts val="0"/>
              </a:spcBef>
              <a:spcAft>
                <a:spcPts val="0"/>
              </a:spcAft>
              <a:buFont typeface="Arial" pitchFamily="34" charset="0"/>
              <a:buChar char="•"/>
              <a:tabLst>
                <a:tab pos="687388" algn="l"/>
              </a:tabLst>
            </a:pPr>
            <a:r>
              <a:rPr lang="en-US" sz="1600" dirty="0" smtClean="0">
                <a:solidFill>
                  <a:prstClr val="black"/>
                </a:solidFill>
                <a:cs typeface="Tahoma" pitchFamily="34" charset="0"/>
              </a:rPr>
              <a:t>test solution in “</a:t>
            </a:r>
            <a:r>
              <a:rPr lang="en-US" sz="1600" dirty="0" err="1" smtClean="0">
                <a:solidFill>
                  <a:prstClr val="black"/>
                </a:solidFill>
                <a:cs typeface="Tahoma" pitchFamily="34" charset="0"/>
              </a:rPr>
              <a:t>testbed</a:t>
            </a:r>
            <a:r>
              <a:rPr lang="en-US" sz="1600" dirty="0" smtClean="0">
                <a:solidFill>
                  <a:prstClr val="black"/>
                </a:solidFill>
                <a:cs typeface="Tahoma" pitchFamily="34" charset="0"/>
              </a:rPr>
              <a:t>” environment</a:t>
            </a:r>
          </a:p>
          <a:p>
            <a:pPr marL="233363" indent="-117475" algn="l" fontAlgn="auto">
              <a:lnSpc>
                <a:spcPct val="85000"/>
              </a:lnSpc>
              <a:spcBef>
                <a:spcPts val="0"/>
              </a:spcBef>
              <a:spcAft>
                <a:spcPts val="0"/>
              </a:spcAft>
              <a:buFont typeface="Arial" pitchFamily="34" charset="0"/>
              <a:buChar char="•"/>
              <a:tabLst>
                <a:tab pos="687388" algn="l"/>
              </a:tabLst>
            </a:pPr>
            <a:r>
              <a:rPr lang="en-US" sz="1600" dirty="0">
                <a:solidFill>
                  <a:prstClr val="black"/>
                </a:solidFill>
                <a:cs typeface="Tahoma" pitchFamily="34" charset="0"/>
              </a:rPr>
              <a:t>d</a:t>
            </a:r>
            <a:r>
              <a:rPr lang="en-US" sz="1600" dirty="0" smtClean="0">
                <a:solidFill>
                  <a:prstClr val="black"/>
                </a:solidFill>
                <a:cs typeface="Tahoma" pitchFamily="34" charset="0"/>
              </a:rPr>
              <a:t>evelop end user training</a:t>
            </a:r>
          </a:p>
          <a:p>
            <a:pPr marL="233363" indent="-117475" algn="l" fontAlgn="auto">
              <a:lnSpc>
                <a:spcPct val="85000"/>
              </a:lnSpc>
              <a:spcBef>
                <a:spcPts val="0"/>
              </a:spcBef>
              <a:spcAft>
                <a:spcPts val="0"/>
              </a:spcAft>
              <a:buFont typeface="Arial" pitchFamily="34" charset="0"/>
              <a:buChar char="•"/>
              <a:tabLst>
                <a:tab pos="687388" algn="l"/>
              </a:tabLst>
            </a:pPr>
            <a:r>
              <a:rPr lang="en-US" sz="1600" dirty="0">
                <a:solidFill>
                  <a:prstClr val="black"/>
                </a:solidFill>
                <a:cs typeface="Tahoma" pitchFamily="34" charset="0"/>
              </a:rPr>
              <a:t>t</a:t>
            </a:r>
            <a:r>
              <a:rPr lang="en-US" sz="1600" dirty="0" smtClean="0">
                <a:solidFill>
                  <a:prstClr val="black"/>
                </a:solidFill>
                <a:cs typeface="Tahoma" pitchFamily="34" charset="0"/>
              </a:rPr>
              <a:t>ransition solution to end user computer systems</a:t>
            </a:r>
          </a:p>
          <a:p>
            <a:pPr marL="233363" indent="-117475" algn="l" fontAlgn="auto">
              <a:lnSpc>
                <a:spcPct val="85000"/>
              </a:lnSpc>
              <a:spcBef>
                <a:spcPts val="0"/>
              </a:spcBef>
              <a:spcAft>
                <a:spcPts val="0"/>
              </a:spcAft>
              <a:buFont typeface="Arial" pitchFamily="34" charset="0"/>
              <a:buChar char="•"/>
              <a:tabLst>
                <a:tab pos="687388" algn="l"/>
              </a:tabLst>
            </a:pPr>
            <a:r>
              <a:rPr lang="en-US" sz="1600" dirty="0">
                <a:solidFill>
                  <a:prstClr val="black"/>
                </a:solidFill>
                <a:cs typeface="Tahoma" pitchFamily="34" charset="0"/>
              </a:rPr>
              <a:t>c</a:t>
            </a:r>
            <a:r>
              <a:rPr lang="en-US" sz="1600" dirty="0" smtClean="0">
                <a:solidFill>
                  <a:prstClr val="black"/>
                </a:solidFill>
                <a:cs typeface="Tahoma" pitchFamily="34" charset="0"/>
              </a:rPr>
              <a:t>onduct assessment and impact studies</a:t>
            </a:r>
          </a:p>
          <a:p>
            <a:pPr marL="233363" indent="-117475" algn="l" fontAlgn="auto">
              <a:lnSpc>
                <a:spcPct val="85000"/>
              </a:lnSpc>
              <a:spcBef>
                <a:spcPts val="0"/>
              </a:spcBef>
              <a:spcAft>
                <a:spcPts val="0"/>
              </a:spcAft>
              <a:buFont typeface="Arial" pitchFamily="34" charset="0"/>
              <a:buChar char="•"/>
              <a:tabLst>
                <a:tab pos="687388" algn="l"/>
              </a:tabLst>
            </a:pPr>
            <a:r>
              <a:rPr lang="en-US" sz="1600" dirty="0">
                <a:solidFill>
                  <a:prstClr val="black"/>
                </a:solidFill>
                <a:cs typeface="Tahoma" pitchFamily="34" charset="0"/>
              </a:rPr>
              <a:t>i</a:t>
            </a:r>
            <a:r>
              <a:rPr lang="en-US" sz="1600" dirty="0" smtClean="0">
                <a:solidFill>
                  <a:prstClr val="black"/>
                </a:solidFill>
                <a:cs typeface="Tahoma" pitchFamily="34" charset="0"/>
              </a:rPr>
              <a:t>nvolve end user in entire process – “ownership”</a:t>
            </a:r>
          </a:p>
          <a:p>
            <a:pPr marL="233363" indent="-117475" algn="l" fontAlgn="auto">
              <a:lnSpc>
                <a:spcPct val="85000"/>
              </a:lnSpc>
              <a:spcBef>
                <a:spcPts val="0"/>
              </a:spcBef>
              <a:spcAft>
                <a:spcPts val="0"/>
              </a:spcAft>
              <a:buFont typeface="Arial" pitchFamily="34" charset="0"/>
              <a:buChar char="•"/>
              <a:tabLst>
                <a:tab pos="687388" algn="l"/>
              </a:tabLst>
            </a:pPr>
            <a:endParaRPr lang="en-US" sz="1600" dirty="0" smtClean="0">
              <a:solidFill>
                <a:prstClr val="black"/>
              </a:solidFill>
              <a:cs typeface="Tahoma" pitchFamily="34" charset="0"/>
            </a:endParaRPr>
          </a:p>
          <a:p>
            <a:pPr indent="-225425" algn="l" fontAlgn="auto">
              <a:lnSpc>
                <a:spcPct val="85000"/>
              </a:lnSpc>
              <a:spcBef>
                <a:spcPts val="600"/>
              </a:spcBef>
              <a:spcAft>
                <a:spcPts val="300"/>
              </a:spcAft>
              <a:tabLst>
                <a:tab pos="687388" algn="l"/>
              </a:tabLst>
            </a:pPr>
            <a:r>
              <a:rPr lang="en-US" sz="1800" b="1" dirty="0" smtClean="0">
                <a:solidFill>
                  <a:prstClr val="black"/>
                </a:solidFill>
                <a:cs typeface="Tahoma" pitchFamily="34" charset="0"/>
              </a:rPr>
              <a:t>Partnering </a:t>
            </a:r>
          </a:p>
          <a:p>
            <a:pPr marL="233363" lvl="1" indent="-117475" algn="l" fontAlgn="auto">
              <a:lnSpc>
                <a:spcPct val="85000"/>
              </a:lnSpc>
              <a:spcBef>
                <a:spcPts val="0"/>
              </a:spcBef>
              <a:spcAft>
                <a:spcPts val="300"/>
              </a:spcAft>
              <a:buFont typeface="Arial" pitchFamily="34" charset="0"/>
              <a:buChar char="•"/>
              <a:tabLst>
                <a:tab pos="687388" algn="l"/>
              </a:tabLst>
            </a:pPr>
            <a:r>
              <a:rPr lang="en-US" sz="1600" u="sng" dirty="0">
                <a:solidFill>
                  <a:prstClr val="black"/>
                </a:solidFill>
                <a:cs typeface="Tahoma" pitchFamily="34" charset="0"/>
              </a:rPr>
              <a:t>d</a:t>
            </a:r>
            <a:r>
              <a:rPr lang="en-US" sz="1600" u="sng" dirty="0" smtClean="0">
                <a:solidFill>
                  <a:prstClr val="black"/>
                </a:solidFill>
                <a:cs typeface="Tahoma" pitchFamily="34" charset="0"/>
              </a:rPr>
              <a:t>ata and products</a:t>
            </a:r>
            <a:r>
              <a:rPr lang="en-US" sz="1600" dirty="0" smtClean="0">
                <a:solidFill>
                  <a:prstClr val="black"/>
                </a:solidFill>
                <a:cs typeface="Tahoma" pitchFamily="34" charset="0"/>
              </a:rPr>
              <a:t>: NOAA Cooperative Institutes and </a:t>
            </a:r>
            <a:r>
              <a:rPr lang="en-US" sz="1600" dirty="0" err="1" smtClean="0">
                <a:solidFill>
                  <a:prstClr val="black"/>
                </a:solidFill>
                <a:cs typeface="Tahoma" pitchFamily="34" charset="0"/>
              </a:rPr>
              <a:t>testbeds</a:t>
            </a:r>
            <a:r>
              <a:rPr lang="en-US" sz="1600" dirty="0" smtClean="0">
                <a:solidFill>
                  <a:prstClr val="black"/>
                </a:solidFill>
                <a:cs typeface="Tahoma" pitchFamily="34" charset="0"/>
              </a:rPr>
              <a:t>, NRL, universities</a:t>
            </a:r>
          </a:p>
          <a:p>
            <a:pPr marL="233363" lvl="1" indent="-117475" algn="l" fontAlgn="auto">
              <a:lnSpc>
                <a:spcPct val="85000"/>
              </a:lnSpc>
              <a:spcBef>
                <a:spcPts val="0"/>
              </a:spcBef>
              <a:spcAft>
                <a:spcPts val="300"/>
              </a:spcAft>
              <a:buFont typeface="Arial" pitchFamily="34" charset="0"/>
              <a:buChar char="•"/>
              <a:tabLst>
                <a:tab pos="687388" algn="l"/>
              </a:tabLst>
            </a:pPr>
            <a:r>
              <a:rPr lang="en-US" sz="1600" u="sng" dirty="0">
                <a:solidFill>
                  <a:prstClr val="black"/>
                </a:solidFill>
                <a:cs typeface="Tahoma" pitchFamily="34" charset="0"/>
              </a:rPr>
              <a:t>e</a:t>
            </a:r>
            <a:r>
              <a:rPr lang="en-US" sz="1600" u="sng" dirty="0" smtClean="0">
                <a:solidFill>
                  <a:prstClr val="black"/>
                </a:solidFill>
                <a:cs typeface="Tahoma" pitchFamily="34" charset="0"/>
              </a:rPr>
              <a:t>nd users</a:t>
            </a:r>
            <a:r>
              <a:rPr lang="en-US" sz="1600" dirty="0" smtClean="0">
                <a:solidFill>
                  <a:prstClr val="black"/>
                </a:solidFill>
                <a:cs typeface="Tahoma" pitchFamily="34" charset="0"/>
              </a:rPr>
              <a:t>: WFOs (&gt;25) and National Centers (OPC, HPC, SPC, AWC, NHC) to evaluate/use experimental products</a:t>
            </a:r>
          </a:p>
        </p:txBody>
      </p:sp>
      <p:sp>
        <p:nvSpPr>
          <p:cNvPr id="7" name="Subtitle 2"/>
          <p:cNvSpPr txBox="1">
            <a:spLocks/>
          </p:cNvSpPr>
          <p:nvPr/>
        </p:nvSpPr>
        <p:spPr>
          <a:xfrm>
            <a:off x="211532" y="5246440"/>
            <a:ext cx="8534403" cy="7620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341313" indent="-341313" algn="l" fontAlgn="auto">
              <a:lnSpc>
                <a:spcPct val="85000"/>
              </a:lnSpc>
              <a:spcBef>
                <a:spcPts val="0"/>
              </a:spcBef>
              <a:spcAft>
                <a:spcPts val="600"/>
              </a:spcAft>
              <a:tabLst>
                <a:tab pos="341313" algn="l"/>
              </a:tabLst>
            </a:pPr>
            <a:r>
              <a:rPr lang="en-US" sz="1800" b="1" dirty="0" smtClean="0">
                <a:solidFill>
                  <a:prstClr val="black"/>
                </a:solidFill>
                <a:cs typeface="Tahoma" pitchFamily="34" charset="0"/>
              </a:rPr>
              <a:t>Observables and solutions to weather forecast problems provide by SPoRT</a:t>
            </a:r>
          </a:p>
          <a:p>
            <a:pPr marL="115888" algn="l" fontAlgn="auto">
              <a:lnSpc>
                <a:spcPct val="85000"/>
              </a:lnSpc>
              <a:spcBef>
                <a:spcPts val="0"/>
              </a:spcBef>
              <a:spcAft>
                <a:spcPts val="600"/>
              </a:spcAft>
              <a:tabLst>
                <a:tab pos="341313" algn="l"/>
              </a:tabLst>
            </a:pPr>
            <a:r>
              <a:rPr lang="en-US" sz="1600" dirty="0" smtClean="0">
                <a:solidFill>
                  <a:prstClr val="black"/>
                </a:solidFill>
                <a:cs typeface="Tahoma" pitchFamily="34" charset="0"/>
              </a:rPr>
              <a:t>Data for improved situational awareness of low clouds, fog, smoke and events; Observations to cover data void regions – coastal weather, ocean surface winds, SSTs; Derived products to better understand regional atmospheric processes leading to storm development; Lightning detection, safety, and severe weather forecasting; Assimilating data into models for improved short-term forecasts of temperature, moisture, precipitation</a:t>
            </a:r>
          </a:p>
        </p:txBody>
      </p:sp>
      <p:grpSp>
        <p:nvGrpSpPr>
          <p:cNvPr id="8" name="Group 64"/>
          <p:cNvGrpSpPr>
            <a:grpSpLocks/>
          </p:cNvGrpSpPr>
          <p:nvPr/>
        </p:nvGrpSpPr>
        <p:grpSpPr bwMode="auto">
          <a:xfrm>
            <a:off x="5811799" y="1910176"/>
            <a:ext cx="3051741" cy="2114589"/>
            <a:chOff x="3170" y="1132"/>
            <a:chExt cx="2590" cy="1652"/>
          </a:xfrm>
        </p:grpSpPr>
        <p:grpSp>
          <p:nvGrpSpPr>
            <p:cNvPr id="9" name="Group 75"/>
            <p:cNvGrpSpPr>
              <a:grpSpLocks/>
            </p:cNvGrpSpPr>
            <p:nvPr/>
          </p:nvGrpSpPr>
          <p:grpSpPr bwMode="auto">
            <a:xfrm>
              <a:off x="3170" y="1132"/>
              <a:ext cx="2590" cy="1652"/>
              <a:chOff x="3170" y="1152"/>
              <a:chExt cx="2590" cy="1652"/>
            </a:xfrm>
          </p:grpSpPr>
          <p:grpSp>
            <p:nvGrpSpPr>
              <p:cNvPr id="13" name="Group 73"/>
              <p:cNvGrpSpPr>
                <a:grpSpLocks/>
              </p:cNvGrpSpPr>
              <p:nvPr/>
            </p:nvGrpSpPr>
            <p:grpSpPr bwMode="auto">
              <a:xfrm>
                <a:off x="3170" y="1152"/>
                <a:ext cx="2590" cy="1652"/>
                <a:chOff x="3170" y="1152"/>
                <a:chExt cx="2590" cy="1652"/>
              </a:xfrm>
            </p:grpSpPr>
            <p:grpSp>
              <p:nvGrpSpPr>
                <p:cNvPr id="19" name="Group 72"/>
                <p:cNvGrpSpPr>
                  <a:grpSpLocks/>
                </p:cNvGrpSpPr>
                <p:nvPr/>
              </p:nvGrpSpPr>
              <p:grpSpPr bwMode="auto">
                <a:xfrm>
                  <a:off x="3170" y="1152"/>
                  <a:ext cx="2590" cy="1652"/>
                  <a:chOff x="3170" y="1152"/>
                  <a:chExt cx="2590" cy="1652"/>
                </a:xfrm>
              </p:grpSpPr>
              <p:grpSp>
                <p:nvGrpSpPr>
                  <p:cNvPr id="26" name="Group 71"/>
                  <p:cNvGrpSpPr>
                    <a:grpSpLocks/>
                  </p:cNvGrpSpPr>
                  <p:nvPr/>
                </p:nvGrpSpPr>
                <p:grpSpPr bwMode="auto">
                  <a:xfrm>
                    <a:off x="3170" y="1152"/>
                    <a:ext cx="2590" cy="1652"/>
                    <a:chOff x="3170" y="1152"/>
                    <a:chExt cx="2590" cy="1652"/>
                  </a:xfrm>
                </p:grpSpPr>
                <p:pic>
                  <p:nvPicPr>
                    <p:cNvPr id="62" name="Picture 3"/>
                    <p:cNvPicPr>
                      <a:picLocks noChangeAspect="1" noChangeArrowheads="1"/>
                    </p:cNvPicPr>
                    <p:nvPr/>
                  </p:nvPicPr>
                  <p:blipFill>
                    <a:blip r:embed="rId3"/>
                    <a:srcRect/>
                    <a:stretch>
                      <a:fillRect/>
                    </a:stretch>
                  </p:blipFill>
                  <p:spPr bwMode="auto">
                    <a:xfrm>
                      <a:off x="3170" y="1152"/>
                      <a:ext cx="2590" cy="1652"/>
                    </a:xfrm>
                    <a:prstGeom prst="rect">
                      <a:avLst/>
                    </a:prstGeom>
                    <a:noFill/>
                    <a:ln w="9525">
                      <a:noFill/>
                      <a:miter lim="800000"/>
                      <a:headEnd/>
                      <a:tailEnd/>
                    </a:ln>
                  </p:spPr>
                </p:pic>
                <p:sp>
                  <p:nvSpPr>
                    <p:cNvPr id="63" name="Rectangle 62"/>
                    <p:cNvSpPr>
                      <a:spLocks noChangeArrowheads="1"/>
                    </p:cNvSpPr>
                    <p:nvPr/>
                  </p:nvSpPr>
                  <p:spPr bwMode="auto">
                    <a:xfrm flipV="1">
                      <a:off x="3941" y="1152"/>
                      <a:ext cx="1780" cy="413"/>
                    </a:xfrm>
                    <a:prstGeom prst="rect">
                      <a:avLst/>
                    </a:prstGeom>
                    <a:solidFill>
                      <a:schemeClr val="bg1"/>
                    </a:solidFill>
                    <a:ln w="25400" algn="ctr">
                      <a:noFill/>
                      <a:miter lim="800000"/>
                      <a:headEnd/>
                      <a:tailEnd/>
                    </a:ln>
                  </p:spPr>
                  <p:txBody>
                    <a:bodyPr rot="10800000" anchor="ctr"/>
                    <a:lstStyle/>
                    <a:p>
                      <a:pPr algn="ctr" eaLnBrk="1" fontAlgn="auto" hangingPunct="1">
                        <a:spcBef>
                          <a:spcPts val="0"/>
                        </a:spcBef>
                        <a:spcAft>
                          <a:spcPts val="0"/>
                        </a:spcAft>
                        <a:defRPr/>
                      </a:pPr>
                      <a:endParaRPr lang="en-US" sz="1800">
                        <a:solidFill>
                          <a:prstClr val="white"/>
                        </a:solidFill>
                        <a:latin typeface="Calibri"/>
                      </a:endParaRPr>
                    </a:p>
                  </p:txBody>
                </p:sp>
              </p:grpSp>
              <p:sp>
                <p:nvSpPr>
                  <p:cNvPr id="27" name="Rectangle 26"/>
                  <p:cNvSpPr/>
                  <p:nvPr/>
                </p:nvSpPr>
                <p:spPr>
                  <a:xfrm>
                    <a:off x="3917" y="1281"/>
                    <a:ext cx="1760" cy="1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dirty="0">
                      <a:solidFill>
                        <a:prstClr val="black"/>
                      </a:solidFill>
                    </a:endParaRPr>
                  </a:p>
                </p:txBody>
              </p:sp>
              <p:sp>
                <p:nvSpPr>
                  <p:cNvPr id="28" name="Oval 27"/>
                  <p:cNvSpPr/>
                  <p:nvPr/>
                </p:nvSpPr>
                <p:spPr>
                  <a:xfrm>
                    <a:off x="4944" y="2343"/>
                    <a:ext cx="42" cy="3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solidFill>
                        <a:prstClr val="white"/>
                      </a:solidFill>
                    </a:endParaRPr>
                  </a:p>
                </p:txBody>
              </p:sp>
              <p:sp>
                <p:nvSpPr>
                  <p:cNvPr id="29" name="Oval 28"/>
                  <p:cNvSpPr/>
                  <p:nvPr/>
                </p:nvSpPr>
                <p:spPr>
                  <a:xfrm>
                    <a:off x="4783" y="1927"/>
                    <a:ext cx="44" cy="32"/>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solidFill>
                        <a:prstClr val="white"/>
                      </a:solidFill>
                    </a:endParaRPr>
                  </a:p>
                </p:txBody>
              </p:sp>
              <p:sp>
                <p:nvSpPr>
                  <p:cNvPr id="30" name="Oval 29"/>
                  <p:cNvSpPr/>
                  <p:nvPr/>
                </p:nvSpPr>
                <p:spPr>
                  <a:xfrm>
                    <a:off x="3828" y="1718"/>
                    <a:ext cx="43" cy="3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solidFill>
                        <a:prstClr val="white"/>
                      </a:solidFill>
                    </a:endParaRPr>
                  </a:p>
                </p:txBody>
              </p:sp>
              <p:sp>
                <p:nvSpPr>
                  <p:cNvPr id="31" name="Oval 30"/>
                  <p:cNvSpPr/>
                  <p:nvPr/>
                </p:nvSpPr>
                <p:spPr>
                  <a:xfrm>
                    <a:off x="4960" y="2393"/>
                    <a:ext cx="44" cy="32"/>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solidFill>
                        <a:prstClr val="white"/>
                      </a:solidFill>
                    </a:endParaRPr>
                  </a:p>
                </p:txBody>
              </p:sp>
              <p:sp>
                <p:nvSpPr>
                  <p:cNvPr id="32" name="Oval 31"/>
                  <p:cNvSpPr/>
                  <p:nvPr/>
                </p:nvSpPr>
                <p:spPr>
                  <a:xfrm>
                    <a:off x="4937" y="2287"/>
                    <a:ext cx="42" cy="32"/>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solidFill>
                        <a:prstClr val="white"/>
                      </a:solidFill>
                    </a:endParaRPr>
                  </a:p>
                </p:txBody>
              </p:sp>
              <p:sp>
                <p:nvSpPr>
                  <p:cNvPr id="33" name="Oval 32"/>
                  <p:cNvSpPr/>
                  <p:nvPr/>
                </p:nvSpPr>
                <p:spPr>
                  <a:xfrm>
                    <a:off x="5322" y="2619"/>
                    <a:ext cx="43" cy="3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solidFill>
                        <a:prstClr val="white"/>
                      </a:solidFill>
                    </a:endParaRPr>
                  </a:p>
                </p:txBody>
              </p:sp>
              <p:sp>
                <p:nvSpPr>
                  <p:cNvPr id="34" name="Oval 33"/>
                  <p:cNvSpPr/>
                  <p:nvPr/>
                </p:nvSpPr>
                <p:spPr>
                  <a:xfrm>
                    <a:off x="5345" y="2714"/>
                    <a:ext cx="42" cy="3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solidFill>
                        <a:prstClr val="white"/>
                      </a:solidFill>
                    </a:endParaRPr>
                  </a:p>
                </p:txBody>
              </p:sp>
              <p:sp>
                <p:nvSpPr>
                  <p:cNvPr id="35" name="Oval 34"/>
                  <p:cNvSpPr/>
                  <p:nvPr/>
                </p:nvSpPr>
                <p:spPr>
                  <a:xfrm>
                    <a:off x="5086" y="2261"/>
                    <a:ext cx="42" cy="3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solidFill>
                        <a:prstClr val="white"/>
                      </a:solidFill>
                    </a:endParaRPr>
                  </a:p>
                </p:txBody>
              </p:sp>
              <p:sp>
                <p:nvSpPr>
                  <p:cNvPr id="36" name="Oval 32"/>
                  <p:cNvSpPr/>
                  <p:nvPr/>
                </p:nvSpPr>
                <p:spPr>
                  <a:xfrm>
                    <a:off x="4801" y="2442"/>
                    <a:ext cx="43" cy="3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solidFill>
                        <a:prstClr val="white"/>
                      </a:solidFill>
                    </a:endParaRPr>
                  </a:p>
                </p:txBody>
              </p:sp>
              <p:sp>
                <p:nvSpPr>
                  <p:cNvPr id="37" name="Oval 36"/>
                  <p:cNvSpPr/>
                  <p:nvPr/>
                </p:nvSpPr>
                <p:spPr>
                  <a:xfrm>
                    <a:off x="4419" y="2692"/>
                    <a:ext cx="43" cy="3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solidFill>
                        <a:prstClr val="white"/>
                      </a:solidFill>
                    </a:endParaRPr>
                  </a:p>
                </p:txBody>
              </p:sp>
              <p:sp>
                <p:nvSpPr>
                  <p:cNvPr id="38" name="Oval 37"/>
                  <p:cNvSpPr/>
                  <p:nvPr/>
                </p:nvSpPr>
                <p:spPr>
                  <a:xfrm>
                    <a:off x="4560" y="2572"/>
                    <a:ext cx="42" cy="3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solidFill>
                        <a:prstClr val="white"/>
                      </a:solidFill>
                    </a:endParaRPr>
                  </a:p>
                </p:txBody>
              </p:sp>
              <p:sp>
                <p:nvSpPr>
                  <p:cNvPr id="39" name="Oval 38"/>
                  <p:cNvSpPr/>
                  <p:nvPr/>
                </p:nvSpPr>
                <p:spPr>
                  <a:xfrm>
                    <a:off x="3985" y="2317"/>
                    <a:ext cx="43" cy="3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solidFill>
                        <a:prstClr val="white"/>
                      </a:solidFill>
                    </a:endParaRPr>
                  </a:p>
                </p:txBody>
              </p:sp>
              <p:sp>
                <p:nvSpPr>
                  <p:cNvPr id="40" name="Oval 39"/>
                  <p:cNvSpPr/>
                  <p:nvPr/>
                </p:nvSpPr>
                <p:spPr>
                  <a:xfrm>
                    <a:off x="4523" y="2592"/>
                    <a:ext cx="42" cy="3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solidFill>
                        <a:prstClr val="white"/>
                      </a:solidFill>
                    </a:endParaRPr>
                  </a:p>
                </p:txBody>
              </p:sp>
              <p:sp>
                <p:nvSpPr>
                  <p:cNvPr id="41" name="Oval 40"/>
                  <p:cNvSpPr/>
                  <p:nvPr/>
                </p:nvSpPr>
                <p:spPr>
                  <a:xfrm>
                    <a:off x="3774" y="2001"/>
                    <a:ext cx="42" cy="3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solidFill>
                        <a:prstClr val="white"/>
                      </a:solidFill>
                    </a:endParaRPr>
                  </a:p>
                </p:txBody>
              </p:sp>
              <p:sp>
                <p:nvSpPr>
                  <p:cNvPr id="42" name="Oval 41"/>
                  <p:cNvSpPr/>
                  <p:nvPr/>
                </p:nvSpPr>
                <p:spPr>
                  <a:xfrm>
                    <a:off x="4455" y="2444"/>
                    <a:ext cx="42" cy="3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solidFill>
                        <a:prstClr val="white"/>
                      </a:solidFill>
                    </a:endParaRPr>
                  </a:p>
                </p:txBody>
              </p:sp>
              <p:sp>
                <p:nvSpPr>
                  <p:cNvPr id="43" name="Oval 42"/>
                  <p:cNvSpPr/>
                  <p:nvPr/>
                </p:nvSpPr>
                <p:spPr>
                  <a:xfrm>
                    <a:off x="5133" y="1998"/>
                    <a:ext cx="42" cy="3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solidFill>
                        <a:prstClr val="white"/>
                      </a:solidFill>
                    </a:endParaRPr>
                  </a:p>
                </p:txBody>
              </p:sp>
              <p:sp>
                <p:nvSpPr>
                  <p:cNvPr id="44" name="Oval 43"/>
                  <p:cNvSpPr/>
                  <p:nvPr/>
                </p:nvSpPr>
                <p:spPr>
                  <a:xfrm>
                    <a:off x="5253" y="1898"/>
                    <a:ext cx="43" cy="3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solidFill>
                        <a:prstClr val="white"/>
                      </a:solidFill>
                    </a:endParaRPr>
                  </a:p>
                </p:txBody>
              </p:sp>
              <p:sp>
                <p:nvSpPr>
                  <p:cNvPr id="45" name="Oval 44"/>
                  <p:cNvSpPr/>
                  <p:nvPr/>
                </p:nvSpPr>
                <p:spPr>
                  <a:xfrm>
                    <a:off x="5410" y="1901"/>
                    <a:ext cx="44" cy="3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solidFill>
                        <a:prstClr val="white"/>
                      </a:solidFill>
                    </a:endParaRPr>
                  </a:p>
                </p:txBody>
              </p:sp>
              <p:sp>
                <p:nvSpPr>
                  <p:cNvPr id="46" name="Oval 45"/>
                  <p:cNvSpPr/>
                  <p:nvPr/>
                </p:nvSpPr>
                <p:spPr>
                  <a:xfrm>
                    <a:off x="5507" y="1978"/>
                    <a:ext cx="44" cy="3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solidFill>
                        <a:prstClr val="white"/>
                      </a:solidFill>
                    </a:endParaRPr>
                  </a:p>
                </p:txBody>
              </p:sp>
              <p:sp>
                <p:nvSpPr>
                  <p:cNvPr id="47" name="Oval 46"/>
                  <p:cNvSpPr/>
                  <p:nvPr/>
                </p:nvSpPr>
                <p:spPr>
                  <a:xfrm>
                    <a:off x="3457" y="1435"/>
                    <a:ext cx="43" cy="3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solidFill>
                        <a:prstClr val="white"/>
                      </a:solidFill>
                    </a:endParaRPr>
                  </a:p>
                </p:txBody>
              </p:sp>
              <p:sp>
                <p:nvSpPr>
                  <p:cNvPr id="48" name="Oval 47"/>
                  <p:cNvSpPr/>
                  <p:nvPr/>
                </p:nvSpPr>
                <p:spPr>
                  <a:xfrm>
                    <a:off x="3437" y="1322"/>
                    <a:ext cx="42" cy="33"/>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solidFill>
                        <a:prstClr val="white"/>
                      </a:solidFill>
                    </a:endParaRPr>
                  </a:p>
                </p:txBody>
              </p:sp>
              <p:sp>
                <p:nvSpPr>
                  <p:cNvPr id="49" name="Oval 55"/>
                  <p:cNvSpPr/>
                  <p:nvPr/>
                </p:nvSpPr>
                <p:spPr>
                  <a:xfrm>
                    <a:off x="4108" y="2077"/>
                    <a:ext cx="42" cy="32"/>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solidFill>
                        <a:prstClr val="white"/>
                      </a:solidFill>
                    </a:endParaRPr>
                  </a:p>
                </p:txBody>
              </p:sp>
              <p:sp>
                <p:nvSpPr>
                  <p:cNvPr id="50" name="Oval 49"/>
                  <p:cNvSpPr/>
                  <p:nvPr/>
                </p:nvSpPr>
                <p:spPr>
                  <a:xfrm>
                    <a:off x="5339" y="2082"/>
                    <a:ext cx="42" cy="33"/>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solidFill>
                        <a:prstClr val="white"/>
                      </a:solidFill>
                    </a:endParaRPr>
                  </a:p>
                </p:txBody>
              </p:sp>
              <p:grpSp>
                <p:nvGrpSpPr>
                  <p:cNvPr id="51" name="Group 70"/>
                  <p:cNvGrpSpPr>
                    <a:grpSpLocks/>
                  </p:cNvGrpSpPr>
                  <p:nvPr/>
                </p:nvGrpSpPr>
                <p:grpSpPr bwMode="auto">
                  <a:xfrm>
                    <a:off x="4193" y="1256"/>
                    <a:ext cx="1366" cy="362"/>
                    <a:chOff x="4193" y="1256"/>
                    <a:chExt cx="1366" cy="362"/>
                  </a:xfrm>
                </p:grpSpPr>
                <p:grpSp>
                  <p:nvGrpSpPr>
                    <p:cNvPr id="55" name="Group 54"/>
                    <p:cNvGrpSpPr>
                      <a:grpSpLocks/>
                    </p:cNvGrpSpPr>
                    <p:nvPr/>
                  </p:nvGrpSpPr>
                  <p:grpSpPr bwMode="auto">
                    <a:xfrm>
                      <a:off x="4193" y="1342"/>
                      <a:ext cx="47" cy="161"/>
                      <a:chOff x="5259342" y="4533652"/>
                      <a:chExt cx="77046" cy="353188"/>
                    </a:xfrm>
                  </p:grpSpPr>
                  <p:sp>
                    <p:nvSpPr>
                      <p:cNvPr id="59" name="Oval 58"/>
                      <p:cNvSpPr/>
                      <p:nvPr/>
                    </p:nvSpPr>
                    <p:spPr>
                      <a:xfrm>
                        <a:off x="5259342" y="4533652"/>
                        <a:ext cx="70488" cy="7239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solidFill>
                            <a:prstClr val="white"/>
                          </a:solidFill>
                        </a:endParaRPr>
                      </a:p>
                    </p:txBody>
                  </p:sp>
                  <p:sp>
                    <p:nvSpPr>
                      <p:cNvPr id="60" name="Oval 59"/>
                      <p:cNvSpPr/>
                      <p:nvPr/>
                    </p:nvSpPr>
                    <p:spPr>
                      <a:xfrm>
                        <a:off x="5269178" y="4671856"/>
                        <a:ext cx="67209" cy="7239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solidFill>
                            <a:prstClr val="white"/>
                          </a:solidFill>
                        </a:endParaRPr>
                      </a:p>
                    </p:txBody>
                  </p:sp>
                  <p:sp>
                    <p:nvSpPr>
                      <p:cNvPr id="61" name="Oval 60"/>
                      <p:cNvSpPr/>
                      <p:nvPr/>
                    </p:nvSpPr>
                    <p:spPr>
                      <a:xfrm>
                        <a:off x="5260981" y="4814447"/>
                        <a:ext cx="70489" cy="72393"/>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solidFill>
                            <a:prstClr val="white"/>
                          </a:solidFill>
                        </a:endParaRPr>
                      </a:p>
                    </p:txBody>
                  </p:sp>
                </p:grpSp>
                <p:sp>
                  <p:nvSpPr>
                    <p:cNvPr id="56" name="TextBox 49"/>
                    <p:cNvSpPr txBox="1">
                      <a:spLocks noChangeArrowheads="1"/>
                    </p:cNvSpPr>
                    <p:nvPr/>
                  </p:nvSpPr>
                  <p:spPr bwMode="auto">
                    <a:xfrm>
                      <a:off x="4270" y="1256"/>
                      <a:ext cx="1289" cy="154"/>
                    </a:xfrm>
                    <a:prstGeom prst="rect">
                      <a:avLst/>
                    </a:prstGeom>
                    <a:noFill/>
                    <a:ln w="9525">
                      <a:noFill/>
                      <a:miter lim="800000"/>
                      <a:headEnd/>
                      <a:tailEnd/>
                    </a:ln>
                  </p:spPr>
                  <p:txBody>
                    <a:bodyPr>
                      <a:spAutoFit/>
                    </a:bodyPr>
                    <a:lstStyle/>
                    <a:p>
                      <a:pPr eaLnBrk="1" fontAlgn="auto" hangingPunct="1">
                        <a:spcBef>
                          <a:spcPts val="0"/>
                        </a:spcBef>
                        <a:spcAft>
                          <a:spcPts val="0"/>
                        </a:spcAft>
                      </a:pPr>
                      <a:r>
                        <a:rPr lang="en-US" sz="1000" dirty="0">
                          <a:solidFill>
                            <a:prstClr val="black"/>
                          </a:solidFill>
                        </a:rPr>
                        <a:t>Collaborating WFO</a:t>
                      </a:r>
                    </a:p>
                  </p:txBody>
                </p:sp>
                <p:sp>
                  <p:nvSpPr>
                    <p:cNvPr id="57" name="TextBox 51"/>
                    <p:cNvSpPr txBox="1">
                      <a:spLocks noChangeArrowheads="1"/>
                    </p:cNvSpPr>
                    <p:nvPr/>
                  </p:nvSpPr>
                  <p:spPr bwMode="auto">
                    <a:xfrm>
                      <a:off x="4266" y="1350"/>
                      <a:ext cx="1133" cy="144"/>
                    </a:xfrm>
                    <a:prstGeom prst="rect">
                      <a:avLst/>
                    </a:prstGeom>
                    <a:noFill/>
                    <a:ln w="9525">
                      <a:noFill/>
                      <a:miter lim="800000"/>
                      <a:headEnd/>
                      <a:tailEnd/>
                    </a:ln>
                  </p:spPr>
                  <p:txBody>
                    <a:bodyPr>
                      <a:spAutoFit/>
                    </a:bodyPr>
                    <a:lstStyle/>
                    <a:p>
                      <a:pPr eaLnBrk="1" fontAlgn="auto" hangingPunct="1">
                        <a:spcBef>
                          <a:spcPts val="0"/>
                        </a:spcBef>
                        <a:spcAft>
                          <a:spcPts val="0"/>
                        </a:spcAft>
                      </a:pPr>
                      <a:r>
                        <a:rPr lang="en-US" sz="900">
                          <a:solidFill>
                            <a:prstClr val="black"/>
                          </a:solidFill>
                        </a:rPr>
                        <a:t>Partner Regional HQ</a:t>
                      </a:r>
                    </a:p>
                  </p:txBody>
                </p:sp>
                <p:sp>
                  <p:nvSpPr>
                    <p:cNvPr id="58" name="TextBox 53"/>
                    <p:cNvSpPr txBox="1">
                      <a:spLocks noChangeArrowheads="1"/>
                    </p:cNvSpPr>
                    <p:nvPr/>
                  </p:nvSpPr>
                  <p:spPr bwMode="auto">
                    <a:xfrm>
                      <a:off x="4272" y="1438"/>
                      <a:ext cx="1287" cy="180"/>
                    </a:xfrm>
                    <a:prstGeom prst="rect">
                      <a:avLst/>
                    </a:prstGeom>
                    <a:noFill/>
                    <a:ln w="9525">
                      <a:noFill/>
                      <a:miter lim="800000"/>
                      <a:headEnd/>
                      <a:tailEnd/>
                    </a:ln>
                  </p:spPr>
                  <p:txBody>
                    <a:bodyPr wrap="square">
                      <a:spAutoFit/>
                    </a:bodyPr>
                    <a:lstStyle/>
                    <a:p>
                      <a:pPr eaLnBrk="1" fontAlgn="auto" hangingPunct="1">
                        <a:spcBef>
                          <a:spcPts val="0"/>
                        </a:spcBef>
                        <a:spcAft>
                          <a:spcPts val="0"/>
                        </a:spcAft>
                      </a:pPr>
                      <a:r>
                        <a:rPr lang="en-US" sz="900" dirty="0">
                          <a:solidFill>
                            <a:prstClr val="black"/>
                          </a:solidFill>
                        </a:rPr>
                        <a:t>Real-Time Data </a:t>
                      </a:r>
                      <a:r>
                        <a:rPr lang="en-US" sz="900" dirty="0" smtClean="0">
                          <a:solidFill>
                            <a:prstClr val="black"/>
                          </a:solidFill>
                        </a:rPr>
                        <a:t>Source</a:t>
                      </a:r>
                      <a:endParaRPr lang="en-US" sz="900" dirty="0">
                        <a:solidFill>
                          <a:prstClr val="black"/>
                        </a:solidFill>
                      </a:endParaRPr>
                    </a:p>
                  </p:txBody>
                </p:sp>
              </p:grpSp>
              <p:sp>
                <p:nvSpPr>
                  <p:cNvPr id="52" name="Oval 51"/>
                  <p:cNvSpPr/>
                  <p:nvPr/>
                </p:nvSpPr>
                <p:spPr>
                  <a:xfrm>
                    <a:off x="3440" y="1293"/>
                    <a:ext cx="43" cy="3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solidFill>
                        <a:prstClr val="white"/>
                      </a:solidFill>
                    </a:endParaRPr>
                  </a:p>
                </p:txBody>
              </p:sp>
              <p:sp>
                <p:nvSpPr>
                  <p:cNvPr id="53" name="Oval 52"/>
                  <p:cNvSpPr/>
                  <p:nvPr/>
                </p:nvSpPr>
                <p:spPr>
                  <a:xfrm>
                    <a:off x="3787" y="1488"/>
                    <a:ext cx="42" cy="3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solidFill>
                        <a:prstClr val="white"/>
                      </a:solidFill>
                    </a:endParaRPr>
                  </a:p>
                </p:txBody>
              </p:sp>
              <p:sp>
                <p:nvSpPr>
                  <p:cNvPr id="54" name="Oval 53"/>
                  <p:cNvSpPr/>
                  <p:nvPr/>
                </p:nvSpPr>
                <p:spPr>
                  <a:xfrm>
                    <a:off x="3440" y="1453"/>
                    <a:ext cx="43" cy="32"/>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solidFill>
                        <a:prstClr val="white"/>
                      </a:solidFill>
                    </a:endParaRPr>
                  </a:p>
                </p:txBody>
              </p:sp>
            </p:grpSp>
            <p:sp>
              <p:nvSpPr>
                <p:cNvPr id="20" name="Oval 49"/>
                <p:cNvSpPr>
                  <a:spLocks noChangeArrowheads="1"/>
                </p:cNvSpPr>
                <p:nvPr/>
              </p:nvSpPr>
              <p:spPr bwMode="auto">
                <a:xfrm>
                  <a:off x="4186" y="1564"/>
                  <a:ext cx="72" cy="48"/>
                </a:xfrm>
                <a:prstGeom prst="ellipse">
                  <a:avLst/>
                </a:prstGeom>
                <a:noFill/>
                <a:ln w="19050">
                  <a:solidFill>
                    <a:schemeClr val="tx1"/>
                  </a:solidFill>
                  <a:round/>
                  <a:headEnd/>
                  <a:tailEnd/>
                </a:ln>
              </p:spPr>
              <p:txBody>
                <a:bodyPr wrap="none" anchor="ctr"/>
                <a:lstStyle/>
                <a:p>
                  <a:pPr eaLnBrk="1" fontAlgn="auto" hangingPunct="1">
                    <a:spcBef>
                      <a:spcPts val="0"/>
                    </a:spcBef>
                    <a:spcAft>
                      <a:spcPts val="0"/>
                    </a:spcAft>
                  </a:pPr>
                  <a:endParaRPr lang="en-US" sz="1800">
                    <a:solidFill>
                      <a:prstClr val="black"/>
                    </a:solidFill>
                  </a:endParaRPr>
                </a:p>
              </p:txBody>
            </p:sp>
            <p:sp>
              <p:nvSpPr>
                <p:cNvPr id="21" name="Text Box 50"/>
                <p:cNvSpPr txBox="1">
                  <a:spLocks noChangeArrowheads="1"/>
                </p:cNvSpPr>
                <p:nvPr/>
              </p:nvSpPr>
              <p:spPr bwMode="auto">
                <a:xfrm>
                  <a:off x="4260" y="1506"/>
                  <a:ext cx="1160" cy="154"/>
                </a:xfrm>
                <a:prstGeom prst="rect">
                  <a:avLst/>
                </a:prstGeom>
                <a:noFill/>
                <a:ln w="9525">
                  <a:noFill/>
                  <a:miter lim="800000"/>
                  <a:headEnd/>
                  <a:tailEnd/>
                </a:ln>
              </p:spPr>
              <p:txBody>
                <a:bodyPr wrap="none">
                  <a:spAutoFit/>
                </a:bodyPr>
                <a:lstStyle/>
                <a:p>
                  <a:pPr eaLnBrk="1" fontAlgn="auto" hangingPunct="1">
                    <a:spcBef>
                      <a:spcPts val="0"/>
                    </a:spcBef>
                    <a:spcAft>
                      <a:spcPts val="0"/>
                    </a:spcAft>
                  </a:pPr>
                  <a:r>
                    <a:rPr lang="en-US" sz="1000" dirty="0">
                      <a:solidFill>
                        <a:prstClr val="black"/>
                      </a:solidFill>
                    </a:rPr>
                    <a:t>Collaborating National Center</a:t>
                  </a:r>
                </a:p>
              </p:txBody>
            </p:sp>
            <p:sp>
              <p:nvSpPr>
                <p:cNvPr id="22" name="Oval 51"/>
                <p:cNvSpPr>
                  <a:spLocks noChangeArrowheads="1"/>
                </p:cNvSpPr>
                <p:nvPr/>
              </p:nvSpPr>
              <p:spPr bwMode="auto">
                <a:xfrm>
                  <a:off x="4525" y="2120"/>
                  <a:ext cx="73" cy="69"/>
                </a:xfrm>
                <a:prstGeom prst="ellipse">
                  <a:avLst/>
                </a:prstGeom>
                <a:noFill/>
                <a:ln w="19050">
                  <a:solidFill>
                    <a:schemeClr val="tx1"/>
                  </a:solidFill>
                  <a:round/>
                  <a:headEnd/>
                  <a:tailEnd/>
                </a:ln>
              </p:spPr>
              <p:txBody>
                <a:bodyPr wrap="none" anchor="ctr"/>
                <a:lstStyle/>
                <a:p>
                  <a:pPr eaLnBrk="1" fontAlgn="auto" hangingPunct="1">
                    <a:spcBef>
                      <a:spcPts val="0"/>
                    </a:spcBef>
                    <a:spcAft>
                      <a:spcPts val="0"/>
                    </a:spcAft>
                  </a:pPr>
                  <a:endParaRPr lang="en-US" sz="1800">
                    <a:solidFill>
                      <a:prstClr val="black"/>
                    </a:solidFill>
                  </a:endParaRPr>
                </a:p>
              </p:txBody>
            </p:sp>
            <p:sp>
              <p:nvSpPr>
                <p:cNvPr id="23" name="Oval 52"/>
                <p:cNvSpPr>
                  <a:spLocks noChangeArrowheads="1"/>
                </p:cNvSpPr>
                <p:nvPr/>
              </p:nvSpPr>
              <p:spPr bwMode="auto">
                <a:xfrm>
                  <a:off x="5326" y="2698"/>
                  <a:ext cx="73" cy="69"/>
                </a:xfrm>
                <a:prstGeom prst="ellipse">
                  <a:avLst/>
                </a:prstGeom>
                <a:noFill/>
                <a:ln w="19050">
                  <a:solidFill>
                    <a:schemeClr val="tx1"/>
                  </a:solidFill>
                  <a:round/>
                  <a:headEnd/>
                  <a:tailEnd/>
                </a:ln>
              </p:spPr>
              <p:txBody>
                <a:bodyPr wrap="none" anchor="ctr"/>
                <a:lstStyle/>
                <a:p>
                  <a:pPr eaLnBrk="1" fontAlgn="auto" hangingPunct="1">
                    <a:spcBef>
                      <a:spcPts val="0"/>
                    </a:spcBef>
                    <a:spcAft>
                      <a:spcPts val="0"/>
                    </a:spcAft>
                  </a:pPr>
                  <a:endParaRPr lang="en-US" sz="1800">
                    <a:solidFill>
                      <a:prstClr val="black"/>
                    </a:solidFill>
                  </a:endParaRPr>
                </a:p>
              </p:txBody>
            </p:sp>
            <p:sp>
              <p:nvSpPr>
                <p:cNvPr id="24" name="Oval 53"/>
                <p:cNvSpPr>
                  <a:spLocks noChangeArrowheads="1"/>
                </p:cNvSpPr>
                <p:nvPr/>
              </p:nvSpPr>
              <p:spPr bwMode="auto">
                <a:xfrm>
                  <a:off x="5372" y="2071"/>
                  <a:ext cx="72" cy="69"/>
                </a:xfrm>
                <a:prstGeom prst="ellipse">
                  <a:avLst/>
                </a:prstGeom>
                <a:noFill/>
                <a:ln w="19050">
                  <a:solidFill>
                    <a:schemeClr val="tx1"/>
                  </a:solidFill>
                  <a:round/>
                  <a:headEnd/>
                  <a:tailEnd/>
                </a:ln>
              </p:spPr>
              <p:txBody>
                <a:bodyPr wrap="none" anchor="ctr"/>
                <a:lstStyle/>
                <a:p>
                  <a:pPr eaLnBrk="1" fontAlgn="auto" hangingPunct="1">
                    <a:spcBef>
                      <a:spcPts val="0"/>
                    </a:spcBef>
                    <a:spcAft>
                      <a:spcPts val="0"/>
                    </a:spcAft>
                  </a:pPr>
                  <a:endParaRPr lang="en-US" sz="1800">
                    <a:solidFill>
                      <a:prstClr val="black"/>
                    </a:solidFill>
                  </a:endParaRPr>
                </a:p>
              </p:txBody>
            </p:sp>
            <p:sp>
              <p:nvSpPr>
                <p:cNvPr id="25" name="Oval 54"/>
                <p:cNvSpPr>
                  <a:spLocks noChangeArrowheads="1"/>
                </p:cNvSpPr>
                <p:nvPr/>
              </p:nvSpPr>
              <p:spPr bwMode="auto">
                <a:xfrm>
                  <a:off x="3436" y="1418"/>
                  <a:ext cx="75" cy="69"/>
                </a:xfrm>
                <a:prstGeom prst="ellipse">
                  <a:avLst/>
                </a:prstGeom>
                <a:noFill/>
                <a:ln w="19050">
                  <a:solidFill>
                    <a:schemeClr val="tx1"/>
                  </a:solidFill>
                  <a:round/>
                  <a:headEnd/>
                  <a:tailEnd/>
                </a:ln>
              </p:spPr>
              <p:txBody>
                <a:bodyPr wrap="none" anchor="ctr"/>
                <a:lstStyle/>
                <a:p>
                  <a:pPr eaLnBrk="1" fontAlgn="auto" hangingPunct="1">
                    <a:spcBef>
                      <a:spcPts val="0"/>
                    </a:spcBef>
                    <a:spcAft>
                      <a:spcPts val="0"/>
                    </a:spcAft>
                  </a:pPr>
                  <a:endParaRPr lang="en-US" sz="1800">
                    <a:solidFill>
                      <a:prstClr val="black"/>
                    </a:solidFill>
                  </a:endParaRPr>
                </a:p>
              </p:txBody>
            </p:sp>
          </p:grpSp>
          <p:sp>
            <p:nvSpPr>
              <p:cNvPr id="14" name="Oval 32"/>
              <p:cNvSpPr/>
              <p:nvPr/>
            </p:nvSpPr>
            <p:spPr>
              <a:xfrm>
                <a:off x="3264" y="1920"/>
                <a:ext cx="43" cy="3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solidFill>
                    <a:prstClr val="white"/>
                  </a:solidFill>
                </a:endParaRPr>
              </a:p>
            </p:txBody>
          </p:sp>
          <p:sp>
            <p:nvSpPr>
              <p:cNvPr id="15" name="Oval 32"/>
              <p:cNvSpPr/>
              <p:nvPr/>
            </p:nvSpPr>
            <p:spPr>
              <a:xfrm>
                <a:off x="3339" y="1854"/>
                <a:ext cx="43" cy="3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solidFill>
                    <a:prstClr val="white"/>
                  </a:solidFill>
                </a:endParaRPr>
              </a:p>
            </p:txBody>
          </p:sp>
          <p:grpSp>
            <p:nvGrpSpPr>
              <p:cNvPr id="16" name="Group 74"/>
              <p:cNvGrpSpPr>
                <a:grpSpLocks/>
              </p:cNvGrpSpPr>
              <p:nvPr/>
            </p:nvGrpSpPr>
            <p:grpSpPr bwMode="auto">
              <a:xfrm>
                <a:off x="3293" y="2160"/>
                <a:ext cx="62" cy="34"/>
                <a:chOff x="3293" y="2160"/>
                <a:chExt cx="62" cy="34"/>
              </a:xfrm>
            </p:grpSpPr>
            <p:sp>
              <p:nvSpPr>
                <p:cNvPr id="17" name="Oval 32"/>
                <p:cNvSpPr/>
                <p:nvPr/>
              </p:nvSpPr>
              <p:spPr>
                <a:xfrm>
                  <a:off x="3312" y="2160"/>
                  <a:ext cx="43" cy="3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solidFill>
                      <a:prstClr val="white"/>
                    </a:solidFill>
                  </a:endParaRPr>
                </a:p>
              </p:txBody>
            </p:sp>
            <p:sp>
              <p:nvSpPr>
                <p:cNvPr id="18" name="Oval 17"/>
                <p:cNvSpPr/>
                <p:nvPr/>
              </p:nvSpPr>
              <p:spPr>
                <a:xfrm>
                  <a:off x="3293" y="2160"/>
                  <a:ext cx="42" cy="32"/>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solidFill>
                      <a:prstClr val="white"/>
                    </a:solidFill>
                  </a:endParaRPr>
                </a:p>
              </p:txBody>
            </p:sp>
          </p:grpSp>
        </p:grpSp>
        <p:grpSp>
          <p:nvGrpSpPr>
            <p:cNvPr id="10" name="Group 69"/>
            <p:cNvGrpSpPr>
              <a:grpSpLocks/>
            </p:cNvGrpSpPr>
            <p:nvPr/>
          </p:nvGrpSpPr>
          <p:grpSpPr bwMode="auto">
            <a:xfrm>
              <a:off x="4800" y="2496"/>
              <a:ext cx="140" cy="82"/>
              <a:chOff x="4800" y="2496"/>
              <a:chExt cx="140" cy="82"/>
            </a:xfrm>
          </p:grpSpPr>
          <p:sp>
            <p:nvSpPr>
              <p:cNvPr id="11" name="Oval 32"/>
              <p:cNvSpPr/>
              <p:nvPr/>
            </p:nvSpPr>
            <p:spPr>
              <a:xfrm>
                <a:off x="4897" y="2496"/>
                <a:ext cx="43" cy="3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solidFill>
                    <a:prstClr val="white"/>
                  </a:solidFill>
                </a:endParaRPr>
              </a:p>
            </p:txBody>
          </p:sp>
          <p:sp>
            <p:nvSpPr>
              <p:cNvPr id="12" name="Oval 32"/>
              <p:cNvSpPr/>
              <p:nvPr/>
            </p:nvSpPr>
            <p:spPr>
              <a:xfrm>
                <a:off x="4800" y="2544"/>
                <a:ext cx="43" cy="3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solidFill>
                    <a:prstClr val="white"/>
                  </a:solidFill>
                </a:endParaRPr>
              </a:p>
            </p:txBody>
          </p:sp>
        </p:grpSp>
      </p:grpSp>
      <p:pic>
        <p:nvPicPr>
          <p:cNvPr id="64" name="Picture 63" descr="sportredblue.gif"/>
          <p:cNvPicPr>
            <a:picLocks noChangeAspect="1"/>
          </p:cNvPicPr>
          <p:nvPr/>
        </p:nvPicPr>
        <p:blipFill>
          <a:blip r:embed="rId4"/>
          <a:srcRect/>
          <a:stretch>
            <a:fillRect/>
          </a:stretch>
        </p:blipFill>
        <p:spPr bwMode="auto">
          <a:xfrm>
            <a:off x="6771858" y="202726"/>
            <a:ext cx="1514901" cy="429572"/>
          </a:xfrm>
          <a:prstGeom prst="rect">
            <a:avLst/>
          </a:prstGeom>
          <a:noFill/>
          <a:ln w="9525">
            <a:noFill/>
            <a:miter lim="800000"/>
            <a:headEnd/>
            <a:tailEnd/>
          </a:ln>
        </p:spPr>
      </p:pic>
    </p:spTree>
    <p:extLst>
      <p:ext uri="{BB962C8B-B14F-4D97-AF65-F5344CB8AC3E}">
        <p14:creationId xmlns:p14="http://schemas.microsoft.com/office/powerpoint/2010/main" val="1119972515"/>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24746" y="4868485"/>
            <a:ext cx="3526735" cy="1938992"/>
          </a:xfrm>
          <a:prstGeom prst="rect">
            <a:avLst/>
          </a:prstGeom>
          <a:noFill/>
        </p:spPr>
        <p:txBody>
          <a:bodyPr wrap="none" rtlCol="0">
            <a:spAutoFit/>
          </a:bodyPr>
          <a:lstStyle/>
          <a:p>
            <a:pPr algn="ctr"/>
            <a:r>
              <a:rPr lang="en-US" sz="2400" dirty="0" smtClean="0">
                <a:solidFill>
                  <a:srgbClr val="FFFFFF"/>
                </a:solidFill>
                <a:ea typeface="ＭＳ Ｐゴシック" charset="-128"/>
              </a:rPr>
              <a:t>AMS Washington Forum</a:t>
            </a:r>
          </a:p>
          <a:p>
            <a:pPr algn="ctr"/>
            <a:r>
              <a:rPr lang="en-US" sz="2400" dirty="0" smtClean="0">
                <a:solidFill>
                  <a:srgbClr val="FFFFFF"/>
                </a:solidFill>
                <a:ea typeface="ＭＳ Ｐゴシック" charset="-128"/>
              </a:rPr>
              <a:t>Federal Panel </a:t>
            </a:r>
          </a:p>
          <a:p>
            <a:pPr algn="ctr"/>
            <a:endParaRPr lang="en-US" sz="2400" dirty="0" smtClean="0">
              <a:solidFill>
                <a:srgbClr val="FFFFFF"/>
              </a:solidFill>
              <a:ea typeface="ＭＳ Ｐゴシック" charset="-128"/>
            </a:endParaRPr>
          </a:p>
          <a:p>
            <a:pPr algn="ctr"/>
            <a:r>
              <a:rPr lang="en-US" sz="2400" dirty="0" smtClean="0">
                <a:solidFill>
                  <a:srgbClr val="FFFFFF"/>
                </a:solidFill>
                <a:ea typeface="ＭＳ Ｐゴシック" charset="-128"/>
              </a:rPr>
              <a:t>Michael H. Freilich</a:t>
            </a:r>
          </a:p>
          <a:p>
            <a:pPr algn="ctr"/>
            <a:r>
              <a:rPr lang="en-US" sz="2400" dirty="0" smtClean="0">
                <a:solidFill>
                  <a:srgbClr val="FFFFFF"/>
                </a:solidFill>
                <a:ea typeface="ＭＳ Ｐゴシック" charset="-128"/>
              </a:rPr>
              <a:t>4 April 2013</a:t>
            </a:r>
          </a:p>
        </p:txBody>
      </p:sp>
      <p:sp>
        <p:nvSpPr>
          <p:cNvPr id="5" name="TextBox 4"/>
          <p:cNvSpPr txBox="1"/>
          <p:nvPr/>
        </p:nvSpPr>
        <p:spPr>
          <a:xfrm>
            <a:off x="6733318" y="6134804"/>
            <a:ext cx="1832040" cy="584775"/>
          </a:xfrm>
          <a:prstGeom prst="rect">
            <a:avLst/>
          </a:prstGeom>
          <a:noFill/>
        </p:spPr>
        <p:txBody>
          <a:bodyPr wrap="none" rtlCol="0">
            <a:spAutoFit/>
          </a:bodyPr>
          <a:lstStyle/>
          <a:p>
            <a:pPr algn="ctr"/>
            <a:r>
              <a:rPr lang="en-US" sz="1600" dirty="0" err="1" smtClean="0">
                <a:solidFill>
                  <a:srgbClr val="FFFFFF"/>
                </a:solidFill>
                <a:ea typeface="ＭＳ Ｐゴシック" charset="-128"/>
              </a:rPr>
              <a:t>Suomi</a:t>
            </a:r>
            <a:r>
              <a:rPr lang="en-US" sz="1600" dirty="0" smtClean="0">
                <a:solidFill>
                  <a:srgbClr val="FFFFFF"/>
                </a:solidFill>
                <a:ea typeface="ＭＳ Ｐゴシック" charset="-128"/>
              </a:rPr>
              <a:t> NPP VIIRS</a:t>
            </a:r>
          </a:p>
          <a:p>
            <a:pPr algn="ctr"/>
            <a:r>
              <a:rPr lang="en-US" sz="1600" dirty="0" smtClean="0">
                <a:solidFill>
                  <a:srgbClr val="FFFFFF"/>
                </a:solidFill>
                <a:ea typeface="ＭＳ Ｐゴシック" charset="-128"/>
              </a:rPr>
              <a:t>Visible Composite</a:t>
            </a:r>
            <a:endParaRPr lang="en-US" sz="1600" dirty="0">
              <a:solidFill>
                <a:srgbClr val="FFFFFF"/>
              </a:solidFill>
              <a:ea typeface="ＭＳ Ｐゴシック" charset="-128"/>
            </a:endParaRPr>
          </a:p>
        </p:txBody>
      </p:sp>
      <p:sp>
        <p:nvSpPr>
          <p:cNvPr id="6" name="TextBox 5"/>
          <p:cNvSpPr txBox="1"/>
          <p:nvPr/>
        </p:nvSpPr>
        <p:spPr>
          <a:xfrm>
            <a:off x="1151332" y="1881445"/>
            <a:ext cx="2069798" cy="923330"/>
          </a:xfrm>
          <a:prstGeom prst="rect">
            <a:avLst/>
          </a:prstGeom>
          <a:noFill/>
        </p:spPr>
        <p:txBody>
          <a:bodyPr wrap="none" rtlCol="0">
            <a:spAutoFit/>
          </a:bodyPr>
          <a:lstStyle/>
          <a:p>
            <a:pPr algn="ctr"/>
            <a:r>
              <a:rPr lang="en-US" sz="5400" dirty="0" smtClean="0">
                <a:solidFill>
                  <a:srgbClr val="FFFFFF"/>
                </a:solidFill>
                <a:ea typeface="ＭＳ Ｐゴシック" charset="-128"/>
              </a:rPr>
              <a:t>NASA</a:t>
            </a:r>
          </a:p>
        </p:txBody>
      </p:sp>
      <p:pic>
        <p:nvPicPr>
          <p:cNvPr id="2" name="Picture 1" descr="Earth.jp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Rectangle 3"/>
          <p:cNvSpPr/>
          <p:nvPr/>
        </p:nvSpPr>
        <p:spPr>
          <a:xfrm>
            <a:off x="0" y="4540469"/>
            <a:ext cx="9144000" cy="23175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7" name="Rectangle 6"/>
          <p:cNvSpPr/>
          <p:nvPr/>
        </p:nvSpPr>
        <p:spPr>
          <a:xfrm>
            <a:off x="224745" y="4821584"/>
            <a:ext cx="8340613" cy="1277273"/>
          </a:xfrm>
          <a:prstGeom prst="rect">
            <a:avLst/>
          </a:prstGeom>
        </p:spPr>
        <p:txBody>
          <a:bodyPr wrap="square">
            <a:spAutoFit/>
          </a:bodyPr>
          <a:lstStyle/>
          <a:p>
            <a:pPr fontAlgn="base">
              <a:spcBef>
                <a:spcPct val="0"/>
              </a:spcBef>
              <a:spcAft>
                <a:spcPts val="600"/>
              </a:spcAft>
              <a:defRPr/>
            </a:pPr>
            <a:r>
              <a:rPr lang="en-US" sz="3600" dirty="0" smtClean="0">
                <a:solidFill>
                  <a:srgbClr val="FFFFFF"/>
                </a:solidFill>
              </a:rPr>
              <a:t>Socioeconomic Benefits </a:t>
            </a:r>
          </a:p>
          <a:p>
            <a:pPr fontAlgn="base">
              <a:spcBef>
                <a:spcPct val="0"/>
              </a:spcBef>
              <a:spcAft>
                <a:spcPts val="600"/>
              </a:spcAft>
              <a:defRPr/>
            </a:pPr>
            <a:r>
              <a:rPr lang="en-US" sz="3600" dirty="0" smtClean="0">
                <a:solidFill>
                  <a:srgbClr val="FFFFFF"/>
                </a:solidFill>
              </a:rPr>
              <a:t>of Earth Observations</a:t>
            </a:r>
            <a:endParaRPr lang="en-US" sz="3600" dirty="0">
              <a:solidFill>
                <a:srgbClr val="FFFFFF"/>
              </a:solidFill>
            </a:endParaRPr>
          </a:p>
        </p:txBody>
      </p:sp>
    </p:spTree>
    <p:extLst>
      <p:ext uri="{BB962C8B-B14F-4D97-AF65-F5344CB8AC3E}">
        <p14:creationId xmlns:p14="http://schemas.microsoft.com/office/powerpoint/2010/main" val="29217197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5"/>
          <p:cNvSpPr>
            <a:spLocks noChangeArrowheads="1"/>
          </p:cNvSpPr>
          <p:nvPr/>
        </p:nvSpPr>
        <p:spPr bwMode="auto">
          <a:xfrm>
            <a:off x="463550" y="1135063"/>
            <a:ext cx="8032750" cy="5045075"/>
          </a:xfrm>
          <a:prstGeom prst="rect">
            <a:avLst/>
          </a:prstGeom>
          <a:noFill/>
          <a:ln w="9525">
            <a:noFill/>
            <a:miter lim="800000"/>
            <a:headEnd/>
            <a:tailEnd/>
          </a:ln>
        </p:spPr>
        <p:txBody>
          <a:bodyPr/>
          <a:lstStyle/>
          <a:p>
            <a:pPr marL="457200" indent="-457200" defTabSz="914400" eaLnBrk="0" fontAlgn="base" hangingPunct="0">
              <a:spcBef>
                <a:spcPct val="0"/>
              </a:spcBef>
              <a:spcAft>
                <a:spcPct val="0"/>
              </a:spcAft>
              <a:buFont typeface="Arial" pitchFamily="34" charset="0"/>
              <a:buChar char="»"/>
              <a:tabLst>
                <a:tab pos="571500" algn="l"/>
              </a:tabLst>
            </a:pPr>
            <a:r>
              <a:rPr lang="en-US" sz="2400" dirty="0" smtClean="0">
                <a:solidFill>
                  <a:srgbClr val="000000"/>
                </a:solidFill>
                <a:cs typeface="Arial" pitchFamily="34" charset="0"/>
              </a:rPr>
              <a:t>Opportunities with remote sensing &amp; Earth observations community to substantiate and quantify the socio-economic benefits of Earth </a:t>
            </a:r>
            <a:r>
              <a:rPr lang="en-US" sz="2400" dirty="0" err="1" smtClean="0">
                <a:solidFill>
                  <a:srgbClr val="000000"/>
                </a:solidFill>
                <a:cs typeface="Arial" pitchFamily="34" charset="0"/>
              </a:rPr>
              <a:t>obs</a:t>
            </a:r>
            <a:r>
              <a:rPr lang="en-US" sz="2400" dirty="0" smtClean="0">
                <a:solidFill>
                  <a:srgbClr val="000000"/>
                </a:solidFill>
                <a:cs typeface="Arial" pitchFamily="34" charset="0"/>
              </a:rPr>
              <a:t> applications</a:t>
            </a:r>
            <a:endParaRPr lang="en-US" sz="2000" dirty="0" smtClean="0">
              <a:solidFill>
                <a:srgbClr val="000000"/>
              </a:solidFill>
              <a:cs typeface="Arial" pitchFamily="34" charset="0"/>
            </a:endParaRPr>
          </a:p>
          <a:p>
            <a:pPr marL="457200" indent="-457200" defTabSz="914400" eaLnBrk="0" fontAlgn="base" hangingPunct="0">
              <a:spcBef>
                <a:spcPct val="0"/>
              </a:spcBef>
              <a:spcAft>
                <a:spcPct val="0"/>
              </a:spcAft>
              <a:buFont typeface="Arial" pitchFamily="34" charset="0"/>
              <a:buChar char="»"/>
              <a:tabLst>
                <a:tab pos="571500" algn="l"/>
              </a:tabLst>
            </a:pPr>
            <a:endParaRPr lang="en-US" sz="2400" dirty="0" smtClean="0">
              <a:solidFill>
                <a:srgbClr val="000000"/>
              </a:solidFill>
              <a:cs typeface="Arial" pitchFamily="34" charset="0"/>
            </a:endParaRPr>
          </a:p>
          <a:p>
            <a:pPr marL="457200" indent="-457200" defTabSz="914400" eaLnBrk="0" fontAlgn="base" hangingPunct="0">
              <a:spcBef>
                <a:spcPct val="0"/>
              </a:spcBef>
              <a:spcAft>
                <a:spcPct val="0"/>
              </a:spcAft>
              <a:buFont typeface="Arial" pitchFamily="34" charset="0"/>
              <a:buChar char="»"/>
              <a:tabLst>
                <a:tab pos="571500" algn="l"/>
              </a:tabLst>
            </a:pPr>
            <a:r>
              <a:rPr lang="en-US" sz="2400" dirty="0" smtClean="0">
                <a:solidFill>
                  <a:srgbClr val="000000"/>
                </a:solidFill>
              </a:rPr>
              <a:t>Guidance within Earth science community on socioeconomic </a:t>
            </a:r>
            <a:r>
              <a:rPr lang="en-US" sz="2400" dirty="0">
                <a:solidFill>
                  <a:srgbClr val="000000"/>
                </a:solidFill>
              </a:rPr>
              <a:t>analytic techniques and methodologies</a:t>
            </a:r>
          </a:p>
          <a:p>
            <a:pPr marL="457200" indent="-457200" defTabSz="914400" eaLnBrk="0" fontAlgn="base" hangingPunct="0">
              <a:spcBef>
                <a:spcPct val="0"/>
              </a:spcBef>
              <a:spcAft>
                <a:spcPct val="0"/>
              </a:spcAft>
              <a:buFont typeface="Arial" pitchFamily="34" charset="0"/>
              <a:buChar char="»"/>
              <a:tabLst>
                <a:tab pos="571500" algn="l"/>
              </a:tabLst>
            </a:pPr>
            <a:endParaRPr lang="en-US" sz="2400" dirty="0">
              <a:solidFill>
                <a:srgbClr val="000000"/>
              </a:solidFill>
            </a:endParaRPr>
          </a:p>
          <a:p>
            <a:pPr marL="457200" indent="-457200" defTabSz="914400" eaLnBrk="0" fontAlgn="base" hangingPunct="0">
              <a:spcBef>
                <a:spcPct val="0"/>
              </a:spcBef>
              <a:spcAft>
                <a:spcPts val="900"/>
              </a:spcAft>
              <a:buFont typeface="Arial" pitchFamily="34" charset="0"/>
              <a:buChar char="»"/>
              <a:tabLst>
                <a:tab pos="571500" algn="l"/>
              </a:tabLst>
            </a:pPr>
            <a:r>
              <a:rPr lang="en-US" sz="2400" dirty="0" smtClean="0">
                <a:solidFill>
                  <a:srgbClr val="000000"/>
                </a:solidFill>
              </a:rPr>
              <a:t>Opportunity to develop </a:t>
            </a:r>
            <a:r>
              <a:rPr lang="en-US" sz="2400" dirty="0">
                <a:solidFill>
                  <a:srgbClr val="000000"/>
                </a:solidFill>
              </a:rPr>
              <a:t>case studies and body of </a:t>
            </a:r>
            <a:r>
              <a:rPr lang="en-US" sz="2400" dirty="0" smtClean="0">
                <a:solidFill>
                  <a:srgbClr val="000000"/>
                </a:solidFill>
              </a:rPr>
              <a:t>literature, </a:t>
            </a:r>
            <a:r>
              <a:rPr lang="en-US" sz="2400" dirty="0">
                <a:solidFill>
                  <a:srgbClr val="000000"/>
                </a:solidFill>
              </a:rPr>
              <a:t>types of decision making, and applications topics</a:t>
            </a:r>
          </a:p>
          <a:p>
            <a:pPr marL="454025" lvl="2" indent="3175" defTabSz="514350" eaLnBrk="0" fontAlgn="base" hangingPunct="0">
              <a:spcBef>
                <a:spcPct val="0"/>
              </a:spcBef>
              <a:spcAft>
                <a:spcPct val="0"/>
              </a:spcAft>
              <a:tabLst>
                <a:tab pos="571500" algn="l"/>
              </a:tabLst>
            </a:pPr>
            <a:r>
              <a:rPr lang="en-US" sz="2000" i="1" dirty="0" smtClean="0">
                <a:solidFill>
                  <a:srgbClr val="000000"/>
                </a:solidFill>
              </a:rPr>
              <a:t>Techniques </a:t>
            </a:r>
            <a:r>
              <a:rPr lang="en-US" sz="2000" i="1" dirty="0">
                <a:solidFill>
                  <a:srgbClr val="000000"/>
                </a:solidFill>
              </a:rPr>
              <a:t>and </a:t>
            </a:r>
            <a:r>
              <a:rPr lang="en-US" sz="2000" i="1" dirty="0" smtClean="0">
                <a:solidFill>
                  <a:srgbClr val="000000"/>
                </a:solidFill>
              </a:rPr>
              <a:t>measures </a:t>
            </a:r>
            <a:r>
              <a:rPr lang="en-US" sz="2000" i="1" dirty="0">
                <a:solidFill>
                  <a:srgbClr val="000000"/>
                </a:solidFill>
              </a:rPr>
              <a:t>may need to address efficiency, productivity, cost, effectiveness, or other </a:t>
            </a:r>
            <a:r>
              <a:rPr lang="en-US" sz="2000" i="1" dirty="0" smtClean="0">
                <a:solidFill>
                  <a:srgbClr val="000000"/>
                </a:solidFill>
              </a:rPr>
              <a:t>metrics.  May vary across topics and the type of decision making activity. </a:t>
            </a:r>
            <a:endParaRPr lang="en-US" sz="2800" b="1" i="1" dirty="0">
              <a:solidFill>
                <a:srgbClr val="000000"/>
              </a:solidFill>
            </a:endParaRPr>
          </a:p>
          <a:p>
            <a:pPr marL="282575" indent="-282575" defTabSz="914400" eaLnBrk="0" fontAlgn="base" hangingPunct="0">
              <a:spcBef>
                <a:spcPct val="0"/>
              </a:spcBef>
              <a:spcAft>
                <a:spcPct val="0"/>
              </a:spcAft>
              <a:tabLst>
                <a:tab pos="571500" algn="l"/>
              </a:tabLst>
            </a:pPr>
            <a:endParaRPr lang="en-US" sz="2800" i="1" dirty="0">
              <a:solidFill>
                <a:srgbClr val="000000"/>
              </a:solidFill>
            </a:endParaRPr>
          </a:p>
        </p:txBody>
      </p:sp>
      <p:sp>
        <p:nvSpPr>
          <p:cNvPr id="50179" name="Rectangle 3"/>
          <p:cNvSpPr>
            <a:spLocks noChangeArrowheads="1"/>
          </p:cNvSpPr>
          <p:nvPr/>
        </p:nvSpPr>
        <p:spPr bwMode="auto">
          <a:xfrm>
            <a:off x="314325" y="0"/>
            <a:ext cx="6924675" cy="835025"/>
          </a:xfrm>
          <a:prstGeom prst="rect">
            <a:avLst/>
          </a:prstGeom>
          <a:noFill/>
          <a:ln w="9525">
            <a:noFill/>
            <a:miter lim="800000"/>
            <a:headEnd/>
            <a:tailEnd/>
          </a:ln>
        </p:spPr>
        <p:txBody>
          <a:bodyPr anchor="ctr"/>
          <a:lstStyle/>
          <a:p>
            <a:pPr defTabSz="914400" eaLnBrk="0" fontAlgn="base" hangingPunct="0">
              <a:spcBef>
                <a:spcPct val="0"/>
              </a:spcBef>
              <a:spcAft>
                <a:spcPct val="0"/>
              </a:spcAft>
            </a:pPr>
            <a:r>
              <a:rPr lang="en-US" sz="2800" b="1" i="1" dirty="0" smtClean="0">
                <a:solidFill>
                  <a:srgbClr val="FFFFFF"/>
                </a:solidFill>
              </a:rPr>
              <a:t>Remote Sensing &amp; Applications </a:t>
            </a:r>
            <a:endParaRPr lang="en-US" sz="2000" b="1" i="1" dirty="0">
              <a:solidFill>
                <a:srgbClr val="FFFFFF"/>
              </a:solidFill>
            </a:endParaRPr>
          </a:p>
        </p:txBody>
      </p:sp>
      <p:sp>
        <p:nvSpPr>
          <p:cNvPr id="4" name="Rectangle 3"/>
          <p:cNvSpPr txBox="1">
            <a:spLocks noChangeArrowheads="1"/>
          </p:cNvSpPr>
          <p:nvPr/>
        </p:nvSpPr>
        <p:spPr bwMode="auto">
          <a:xfrm>
            <a:off x="8628063" y="6503988"/>
            <a:ext cx="515937" cy="354012"/>
          </a:xfrm>
          <a:prstGeom prst="rect">
            <a:avLst/>
          </a:prstGeom>
          <a:noFill/>
          <a:ln w="9525">
            <a:noFill/>
            <a:miter lim="800000"/>
            <a:headEnd/>
            <a:tailEnd/>
          </a:ln>
        </p:spPr>
        <p:txBody>
          <a:bodyPr/>
          <a:lstStyle/>
          <a:p>
            <a:pPr algn="r" defTabSz="914400" eaLnBrk="0" fontAlgn="base" hangingPunct="0">
              <a:spcBef>
                <a:spcPct val="0"/>
              </a:spcBef>
              <a:spcAft>
                <a:spcPct val="0"/>
              </a:spcAft>
            </a:pPr>
            <a:r>
              <a:rPr lang="en-US" sz="1400" dirty="0" smtClean="0">
                <a:solidFill>
                  <a:srgbClr val="000000"/>
                </a:solidFill>
              </a:rPr>
              <a:t>|‌ </a:t>
            </a:r>
            <a:fld id="{8EA144AE-D078-47D4-9F87-EFFB5E6F71F1}" type="slidenum">
              <a:rPr lang="en-US" sz="1400" smtClean="0">
                <a:solidFill>
                  <a:srgbClr val="000000"/>
                </a:solidFill>
              </a:rPr>
              <a:pPr algn="r" defTabSz="914400" eaLnBrk="0" fontAlgn="base" hangingPunct="0">
                <a:spcBef>
                  <a:spcPct val="0"/>
                </a:spcBef>
                <a:spcAft>
                  <a:spcPct val="0"/>
                </a:spcAft>
              </a:pPr>
              <a:t>16</a:t>
            </a:fld>
            <a:endParaRPr lang="en-US" sz="1400" dirty="0" smtClean="0">
              <a:solidFill>
                <a:srgbClr val="000000"/>
              </a:solidFill>
            </a:endParaRPr>
          </a:p>
        </p:txBody>
      </p:sp>
    </p:spTree>
    <p:extLst>
      <p:ext uri="{BB962C8B-B14F-4D97-AF65-F5344CB8AC3E}">
        <p14:creationId xmlns:p14="http://schemas.microsoft.com/office/powerpoint/2010/main" val="4282015413"/>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6"/>
          <p:cNvSpPr>
            <a:spLocks noChangeArrowheads="1"/>
          </p:cNvSpPr>
          <p:nvPr/>
        </p:nvSpPr>
        <p:spPr bwMode="auto">
          <a:xfrm>
            <a:off x="546100" y="1074738"/>
            <a:ext cx="7902575" cy="4200525"/>
          </a:xfrm>
          <a:prstGeom prst="rect">
            <a:avLst/>
          </a:prstGeom>
          <a:noFill/>
          <a:ln w="9525">
            <a:noFill/>
            <a:miter lim="800000"/>
            <a:headEnd/>
            <a:tailEnd/>
          </a:ln>
        </p:spPr>
        <p:txBody>
          <a:bodyPr/>
          <a:lstStyle/>
          <a:p>
            <a:pPr eaLnBrk="1" hangingPunct="1">
              <a:defRPr/>
            </a:pPr>
            <a:r>
              <a:rPr lang="en-US" sz="2400" b="1" dirty="0">
                <a:solidFill>
                  <a:srgbClr val="333399"/>
                </a:solidFill>
                <a:latin typeface="Arial"/>
              </a:rPr>
              <a:t>Terminology Transfer in Interdisciplinary Work</a:t>
            </a:r>
          </a:p>
          <a:p>
            <a:pPr eaLnBrk="1" hangingPunct="1">
              <a:defRPr/>
            </a:pPr>
            <a:endParaRPr lang="en-US" dirty="0">
              <a:solidFill>
                <a:srgbClr val="000000"/>
              </a:solidFill>
              <a:latin typeface="Arial"/>
            </a:endParaRPr>
          </a:p>
          <a:p>
            <a:pPr eaLnBrk="1" hangingPunct="1">
              <a:spcAft>
                <a:spcPts val="600"/>
              </a:spcAft>
              <a:defRPr/>
            </a:pPr>
            <a:r>
              <a:rPr lang="en-US" sz="1800" b="1" dirty="0">
                <a:solidFill>
                  <a:srgbClr val="000000"/>
                </a:solidFill>
                <a:latin typeface="Arial"/>
              </a:rPr>
              <a:t>Economics &amp; Policy Analysts</a:t>
            </a:r>
          </a:p>
          <a:p>
            <a:pPr marL="231775" indent="-231775" eaLnBrk="1" hangingPunct="1">
              <a:spcAft>
                <a:spcPts val="600"/>
              </a:spcAft>
              <a:tabLst>
                <a:tab pos="231775" algn="l"/>
              </a:tabLst>
              <a:defRPr/>
            </a:pPr>
            <a:r>
              <a:rPr lang="en-US" sz="1800" dirty="0">
                <a:solidFill>
                  <a:srgbClr val="000000"/>
                </a:solidFill>
                <a:latin typeface="Arial"/>
              </a:rPr>
              <a:t>- 	Shadow Price</a:t>
            </a:r>
          </a:p>
          <a:p>
            <a:pPr marL="231775" indent="-231775" eaLnBrk="1" hangingPunct="1">
              <a:spcAft>
                <a:spcPts val="600"/>
              </a:spcAft>
              <a:tabLst>
                <a:tab pos="231775" algn="l"/>
              </a:tabLst>
              <a:defRPr/>
            </a:pPr>
            <a:r>
              <a:rPr lang="en-US" sz="1800" dirty="0">
                <a:solidFill>
                  <a:srgbClr val="000000"/>
                </a:solidFill>
                <a:latin typeface="Arial"/>
              </a:rPr>
              <a:t>- 	Discount Rate</a:t>
            </a:r>
          </a:p>
          <a:p>
            <a:pPr marL="231775" indent="-231775" eaLnBrk="1" hangingPunct="1">
              <a:spcAft>
                <a:spcPts val="600"/>
              </a:spcAft>
              <a:tabLst>
                <a:tab pos="231775" algn="l"/>
              </a:tabLst>
              <a:defRPr/>
            </a:pPr>
            <a:r>
              <a:rPr lang="en-US" sz="1800" dirty="0">
                <a:solidFill>
                  <a:srgbClr val="000000"/>
                </a:solidFill>
                <a:latin typeface="Arial"/>
              </a:rPr>
              <a:t>- 	Contingent Valuation</a:t>
            </a:r>
          </a:p>
          <a:p>
            <a:pPr marL="231775" indent="-231775" eaLnBrk="1" hangingPunct="1">
              <a:spcAft>
                <a:spcPts val="600"/>
              </a:spcAft>
              <a:tabLst>
                <a:tab pos="231775" algn="l"/>
              </a:tabLst>
              <a:defRPr/>
            </a:pPr>
            <a:r>
              <a:rPr lang="en-US" sz="1800" dirty="0">
                <a:solidFill>
                  <a:srgbClr val="000000"/>
                </a:solidFill>
                <a:latin typeface="Arial"/>
              </a:rPr>
              <a:t>- 	Cobb Douglas Function</a:t>
            </a:r>
          </a:p>
          <a:p>
            <a:pPr marL="231775" indent="-231775" eaLnBrk="1" hangingPunct="1">
              <a:spcAft>
                <a:spcPts val="600"/>
              </a:spcAft>
              <a:tabLst>
                <a:tab pos="231775" algn="l"/>
              </a:tabLst>
              <a:defRPr/>
            </a:pPr>
            <a:r>
              <a:rPr lang="en-US" sz="1800" dirty="0">
                <a:solidFill>
                  <a:srgbClr val="000000"/>
                </a:solidFill>
                <a:latin typeface="Arial"/>
              </a:rPr>
              <a:t>- 	Revealed Preference</a:t>
            </a:r>
          </a:p>
          <a:p>
            <a:pPr marL="231775" indent="-231775" eaLnBrk="1" hangingPunct="1">
              <a:spcAft>
                <a:spcPts val="600"/>
              </a:spcAft>
              <a:tabLst>
                <a:tab pos="231775" algn="l"/>
              </a:tabLst>
              <a:defRPr/>
            </a:pPr>
            <a:r>
              <a:rPr lang="en-US" sz="1800" dirty="0">
                <a:solidFill>
                  <a:srgbClr val="000000"/>
                </a:solidFill>
                <a:latin typeface="Arial"/>
              </a:rPr>
              <a:t>- 	Marginal Utility</a:t>
            </a:r>
          </a:p>
          <a:p>
            <a:pPr marL="231775" indent="-231775" eaLnBrk="1" hangingPunct="1">
              <a:spcAft>
                <a:spcPts val="600"/>
              </a:spcAft>
              <a:buFontTx/>
              <a:buChar char="-"/>
              <a:tabLst>
                <a:tab pos="231775" algn="l"/>
              </a:tabLst>
              <a:defRPr/>
            </a:pPr>
            <a:r>
              <a:rPr lang="en-US" sz="1800" dirty="0">
                <a:solidFill>
                  <a:srgbClr val="000000"/>
                </a:solidFill>
                <a:latin typeface="Arial"/>
              </a:rPr>
              <a:t>Price Elasticity</a:t>
            </a:r>
          </a:p>
          <a:p>
            <a:pPr marL="231775" indent="-231775" eaLnBrk="1" hangingPunct="1">
              <a:buFontTx/>
              <a:buChar char="-"/>
              <a:tabLst>
                <a:tab pos="231775" algn="l"/>
              </a:tabLst>
              <a:defRPr/>
            </a:pPr>
            <a:r>
              <a:rPr lang="en-US" sz="1800" dirty="0">
                <a:solidFill>
                  <a:srgbClr val="000000"/>
                </a:solidFill>
                <a:latin typeface="Arial"/>
              </a:rPr>
              <a:t>Net Present Value</a:t>
            </a:r>
          </a:p>
          <a:p>
            <a:pPr marL="231775" indent="-231775" eaLnBrk="1" hangingPunct="1">
              <a:buFontTx/>
              <a:buChar char="-"/>
              <a:tabLst>
                <a:tab pos="231775" algn="l"/>
              </a:tabLst>
              <a:defRPr/>
            </a:pPr>
            <a:endParaRPr lang="en-US" sz="1800" dirty="0">
              <a:solidFill>
                <a:srgbClr val="000000"/>
              </a:solidFill>
              <a:latin typeface="Arial"/>
            </a:endParaRPr>
          </a:p>
          <a:p>
            <a:pPr marL="231775" indent="-231775" eaLnBrk="1" hangingPunct="1">
              <a:buFontTx/>
              <a:buChar char="-"/>
              <a:tabLst>
                <a:tab pos="231775" algn="l"/>
              </a:tabLst>
              <a:defRPr/>
            </a:pPr>
            <a:endParaRPr lang="en-US" sz="1800" dirty="0">
              <a:solidFill>
                <a:srgbClr val="000000"/>
              </a:solidFill>
              <a:latin typeface="Arial"/>
            </a:endParaRPr>
          </a:p>
          <a:p>
            <a:pPr marL="231775" indent="-231775" eaLnBrk="1" hangingPunct="1">
              <a:buFontTx/>
              <a:buChar char="-"/>
              <a:tabLst>
                <a:tab pos="231775" algn="l"/>
              </a:tabLst>
              <a:defRPr/>
            </a:pPr>
            <a:endParaRPr lang="en-US" sz="1800" dirty="0">
              <a:solidFill>
                <a:srgbClr val="000000"/>
              </a:solidFill>
              <a:latin typeface="Arial"/>
            </a:endParaRPr>
          </a:p>
          <a:p>
            <a:pPr marL="231775" indent="-231775" eaLnBrk="1" hangingPunct="1">
              <a:buFontTx/>
              <a:buChar char="-"/>
              <a:tabLst>
                <a:tab pos="231775" algn="l"/>
              </a:tabLst>
              <a:defRPr/>
            </a:pPr>
            <a:endParaRPr lang="en-US" sz="1800" dirty="0">
              <a:solidFill>
                <a:srgbClr val="000000"/>
              </a:solidFill>
              <a:latin typeface="Arial"/>
            </a:endParaRPr>
          </a:p>
          <a:p>
            <a:pPr eaLnBrk="1" hangingPunct="1">
              <a:defRPr/>
            </a:pPr>
            <a:endParaRPr lang="en-US" sz="1800" dirty="0">
              <a:solidFill>
                <a:srgbClr val="000000"/>
              </a:solidFill>
              <a:latin typeface="Arial"/>
            </a:endParaRPr>
          </a:p>
          <a:p>
            <a:pPr eaLnBrk="1" hangingPunct="1">
              <a:defRPr/>
            </a:pPr>
            <a:endParaRPr lang="en-US" dirty="0">
              <a:solidFill>
                <a:srgbClr val="000000"/>
              </a:solidFill>
              <a:latin typeface="Arial"/>
            </a:endParaRPr>
          </a:p>
          <a:p>
            <a:pPr eaLnBrk="1" hangingPunct="1">
              <a:defRPr/>
            </a:pPr>
            <a:endParaRPr lang="en-US" dirty="0">
              <a:solidFill>
                <a:srgbClr val="000000"/>
              </a:solidFill>
              <a:latin typeface="Arial"/>
            </a:endParaRPr>
          </a:p>
          <a:p>
            <a:pPr eaLnBrk="1" hangingPunct="1">
              <a:defRPr/>
            </a:pPr>
            <a:endParaRPr lang="en-US" dirty="0">
              <a:solidFill>
                <a:srgbClr val="000000"/>
              </a:solidFill>
              <a:latin typeface="Arial"/>
            </a:endParaRPr>
          </a:p>
          <a:p>
            <a:pPr eaLnBrk="1" hangingPunct="1">
              <a:defRPr/>
            </a:pPr>
            <a:endParaRPr lang="en-US" sz="1600" b="1" dirty="0">
              <a:solidFill>
                <a:srgbClr val="333399"/>
              </a:solidFill>
              <a:latin typeface="Arial"/>
            </a:endParaRPr>
          </a:p>
          <a:p>
            <a:pPr eaLnBrk="1" hangingPunct="1">
              <a:defRPr/>
            </a:pPr>
            <a:endParaRPr lang="en-US" dirty="0">
              <a:solidFill>
                <a:srgbClr val="000000"/>
              </a:solidFill>
              <a:latin typeface="Arial"/>
            </a:endParaRPr>
          </a:p>
        </p:txBody>
      </p:sp>
      <p:sp>
        <p:nvSpPr>
          <p:cNvPr id="4" name="Rectangle 6"/>
          <p:cNvSpPr>
            <a:spLocks noChangeArrowheads="1"/>
          </p:cNvSpPr>
          <p:nvPr/>
        </p:nvSpPr>
        <p:spPr bwMode="auto">
          <a:xfrm>
            <a:off x="4562475" y="1076325"/>
            <a:ext cx="4581525" cy="4225925"/>
          </a:xfrm>
          <a:prstGeom prst="rect">
            <a:avLst/>
          </a:prstGeom>
          <a:noFill/>
          <a:ln w="9525">
            <a:noFill/>
            <a:miter lim="800000"/>
            <a:headEnd/>
            <a:tailEnd/>
          </a:ln>
        </p:spPr>
        <p:txBody>
          <a:bodyPr/>
          <a:lstStyle/>
          <a:p>
            <a:pPr eaLnBrk="1" hangingPunct="1">
              <a:defRPr/>
            </a:pPr>
            <a:r>
              <a:rPr lang="en-US" sz="2400" b="1" dirty="0">
                <a:solidFill>
                  <a:srgbClr val="333399"/>
                </a:solidFill>
                <a:latin typeface="Arial"/>
              </a:rPr>
              <a:t> </a:t>
            </a:r>
          </a:p>
          <a:p>
            <a:pPr eaLnBrk="1" hangingPunct="1">
              <a:defRPr/>
            </a:pPr>
            <a:endParaRPr lang="en-US" dirty="0">
              <a:solidFill>
                <a:srgbClr val="000000"/>
              </a:solidFill>
              <a:latin typeface="Arial"/>
            </a:endParaRPr>
          </a:p>
          <a:p>
            <a:pPr eaLnBrk="1" hangingPunct="1">
              <a:spcAft>
                <a:spcPts val="600"/>
              </a:spcAft>
              <a:defRPr/>
            </a:pPr>
            <a:r>
              <a:rPr lang="en-US" sz="1800" b="1" dirty="0">
                <a:solidFill>
                  <a:srgbClr val="000000"/>
                </a:solidFill>
                <a:latin typeface="Arial"/>
              </a:rPr>
              <a:t>Remote Sensing &amp; Earth Science</a:t>
            </a:r>
          </a:p>
          <a:p>
            <a:pPr marL="231775" indent="-231775" eaLnBrk="1" hangingPunct="1">
              <a:spcAft>
                <a:spcPts val="600"/>
              </a:spcAft>
              <a:tabLst>
                <a:tab pos="231775" algn="l"/>
              </a:tabLst>
              <a:defRPr/>
            </a:pPr>
            <a:r>
              <a:rPr lang="en-US" sz="1800" dirty="0">
                <a:solidFill>
                  <a:srgbClr val="000000"/>
                </a:solidFill>
                <a:latin typeface="Arial"/>
              </a:rPr>
              <a:t>-	</a:t>
            </a:r>
            <a:r>
              <a:rPr lang="en-US" sz="1800" dirty="0" err="1">
                <a:solidFill>
                  <a:srgbClr val="000000"/>
                </a:solidFill>
                <a:latin typeface="Arial"/>
              </a:rPr>
              <a:t>Orthorectification</a:t>
            </a:r>
            <a:endParaRPr lang="en-US" sz="1800" dirty="0">
              <a:solidFill>
                <a:srgbClr val="000000"/>
              </a:solidFill>
              <a:latin typeface="Arial"/>
            </a:endParaRPr>
          </a:p>
          <a:p>
            <a:pPr marL="231775" indent="-231775" eaLnBrk="1" hangingPunct="1">
              <a:spcAft>
                <a:spcPts val="600"/>
              </a:spcAft>
              <a:tabLst>
                <a:tab pos="231775" algn="l"/>
              </a:tabLst>
              <a:defRPr/>
            </a:pPr>
            <a:r>
              <a:rPr lang="en-US" sz="1800" dirty="0">
                <a:solidFill>
                  <a:srgbClr val="000000"/>
                </a:solidFill>
                <a:latin typeface="Arial"/>
              </a:rPr>
              <a:t>-	Synthetic Aperture</a:t>
            </a:r>
          </a:p>
          <a:p>
            <a:pPr marL="231775" indent="-231775" eaLnBrk="1" hangingPunct="1">
              <a:spcAft>
                <a:spcPts val="600"/>
              </a:spcAft>
              <a:tabLst>
                <a:tab pos="231775" algn="l"/>
              </a:tabLst>
              <a:defRPr/>
            </a:pPr>
            <a:r>
              <a:rPr lang="en-US" sz="1800" dirty="0">
                <a:solidFill>
                  <a:srgbClr val="000000"/>
                </a:solidFill>
                <a:latin typeface="Arial"/>
              </a:rPr>
              <a:t>- 	Normalized Difference Vegetation Index</a:t>
            </a:r>
          </a:p>
          <a:p>
            <a:pPr marL="231775" indent="-231775" eaLnBrk="1" hangingPunct="1">
              <a:spcAft>
                <a:spcPts val="600"/>
              </a:spcAft>
              <a:tabLst>
                <a:tab pos="231775" algn="l"/>
              </a:tabLst>
              <a:defRPr/>
            </a:pPr>
            <a:r>
              <a:rPr lang="en-US" sz="1800" dirty="0">
                <a:solidFill>
                  <a:srgbClr val="000000"/>
                </a:solidFill>
                <a:latin typeface="Arial"/>
              </a:rPr>
              <a:t>- 	</a:t>
            </a:r>
            <a:r>
              <a:rPr lang="en-US" sz="1800" dirty="0" err="1">
                <a:solidFill>
                  <a:srgbClr val="000000"/>
                </a:solidFill>
                <a:latin typeface="Arial"/>
              </a:rPr>
              <a:t>Kriging</a:t>
            </a:r>
            <a:endParaRPr lang="en-US" sz="1800" dirty="0">
              <a:solidFill>
                <a:srgbClr val="000000"/>
              </a:solidFill>
              <a:latin typeface="Arial"/>
            </a:endParaRPr>
          </a:p>
          <a:p>
            <a:pPr marL="231775" indent="-231775" eaLnBrk="1" hangingPunct="1">
              <a:spcAft>
                <a:spcPts val="600"/>
              </a:spcAft>
              <a:tabLst>
                <a:tab pos="231775" algn="l"/>
              </a:tabLst>
              <a:defRPr/>
            </a:pPr>
            <a:r>
              <a:rPr lang="en-US" sz="1800" dirty="0">
                <a:solidFill>
                  <a:srgbClr val="000000"/>
                </a:solidFill>
                <a:latin typeface="Arial"/>
              </a:rPr>
              <a:t>- 	Supervised Classification</a:t>
            </a:r>
          </a:p>
          <a:p>
            <a:pPr marL="231775" indent="-231775" eaLnBrk="1" hangingPunct="1">
              <a:spcAft>
                <a:spcPts val="600"/>
              </a:spcAft>
              <a:tabLst>
                <a:tab pos="231775" algn="l"/>
              </a:tabLst>
              <a:defRPr/>
            </a:pPr>
            <a:r>
              <a:rPr lang="en-US" sz="1800" dirty="0">
                <a:solidFill>
                  <a:srgbClr val="000000"/>
                </a:solidFill>
                <a:latin typeface="Arial"/>
              </a:rPr>
              <a:t>- 	Passive Microwave</a:t>
            </a:r>
          </a:p>
          <a:p>
            <a:pPr marL="231775" indent="-231775" eaLnBrk="1" hangingPunct="1">
              <a:spcAft>
                <a:spcPts val="600"/>
              </a:spcAft>
              <a:buFontTx/>
              <a:buChar char="-"/>
              <a:tabLst>
                <a:tab pos="231775" algn="l"/>
              </a:tabLst>
              <a:defRPr/>
            </a:pPr>
            <a:r>
              <a:rPr lang="en-US" sz="1800" dirty="0" err="1">
                <a:solidFill>
                  <a:srgbClr val="000000"/>
                </a:solidFill>
                <a:latin typeface="Arial"/>
              </a:rPr>
              <a:t>OPeNDAP</a:t>
            </a:r>
            <a:endParaRPr lang="en-US" sz="1800" dirty="0">
              <a:solidFill>
                <a:srgbClr val="000000"/>
              </a:solidFill>
              <a:latin typeface="Arial"/>
            </a:endParaRPr>
          </a:p>
          <a:p>
            <a:pPr marL="231775" indent="-231775" eaLnBrk="1" hangingPunct="1">
              <a:spcAft>
                <a:spcPts val="600"/>
              </a:spcAft>
              <a:buFontTx/>
              <a:buChar char="-"/>
              <a:tabLst>
                <a:tab pos="231775" algn="l"/>
              </a:tabLst>
              <a:defRPr/>
            </a:pPr>
            <a:r>
              <a:rPr lang="en-US" sz="1800" dirty="0" err="1">
                <a:solidFill>
                  <a:srgbClr val="000000"/>
                </a:solidFill>
                <a:latin typeface="Arial"/>
              </a:rPr>
              <a:t>Spectroradiometer</a:t>
            </a:r>
            <a:endParaRPr lang="en-US" sz="1800" dirty="0">
              <a:solidFill>
                <a:srgbClr val="000000"/>
              </a:solidFill>
              <a:latin typeface="Arial"/>
            </a:endParaRPr>
          </a:p>
        </p:txBody>
      </p:sp>
      <p:sp>
        <p:nvSpPr>
          <p:cNvPr id="6" name="Rectangle 5"/>
          <p:cNvSpPr/>
          <p:nvPr/>
        </p:nvSpPr>
        <p:spPr>
          <a:xfrm>
            <a:off x="552450" y="5114925"/>
            <a:ext cx="8072438" cy="1468438"/>
          </a:xfrm>
          <a:prstGeom prst="rect">
            <a:avLst/>
          </a:prstGeom>
        </p:spPr>
        <p:txBody>
          <a:bodyPr>
            <a:spAutoFit/>
          </a:bodyPr>
          <a:lstStyle/>
          <a:p>
            <a:pPr marL="282575" indent="-282575" eaLnBrk="1" hangingPunct="1">
              <a:spcAft>
                <a:spcPts val="900"/>
              </a:spcAft>
              <a:tabLst>
                <a:tab pos="4121150" algn="l"/>
              </a:tabLst>
              <a:defRPr/>
            </a:pPr>
            <a:r>
              <a:rPr lang="en-US" sz="1800" b="1" dirty="0">
                <a:solidFill>
                  <a:srgbClr val="000000"/>
                </a:solidFill>
                <a:latin typeface="Arial"/>
              </a:rPr>
              <a:t>Terms shared by both (though meanings may differ)</a:t>
            </a:r>
          </a:p>
          <a:p>
            <a:pPr eaLnBrk="1" hangingPunct="1">
              <a:spcAft>
                <a:spcPts val="600"/>
              </a:spcAft>
              <a:buFontTx/>
              <a:buChar char="-"/>
              <a:tabLst>
                <a:tab pos="4121150" algn="l"/>
              </a:tabLst>
              <a:defRPr/>
            </a:pPr>
            <a:r>
              <a:rPr lang="en-US" sz="1800" dirty="0">
                <a:solidFill>
                  <a:srgbClr val="000000"/>
                </a:solidFill>
                <a:latin typeface="Arial"/>
              </a:rPr>
              <a:t> </a:t>
            </a:r>
            <a:r>
              <a:rPr lang="en-US" sz="1800" dirty="0" err="1">
                <a:solidFill>
                  <a:srgbClr val="000000"/>
                </a:solidFill>
                <a:latin typeface="Arial"/>
              </a:rPr>
              <a:t>Lagrangian</a:t>
            </a:r>
            <a:r>
              <a:rPr lang="en-US" sz="1800" dirty="0">
                <a:solidFill>
                  <a:srgbClr val="000000"/>
                </a:solidFill>
                <a:latin typeface="Arial"/>
              </a:rPr>
              <a:t> function	- Sensitivity Analysis		</a:t>
            </a:r>
          </a:p>
          <a:p>
            <a:pPr eaLnBrk="1" hangingPunct="1">
              <a:spcAft>
                <a:spcPts val="600"/>
              </a:spcAft>
              <a:buFontTx/>
              <a:buChar char="-"/>
              <a:tabLst>
                <a:tab pos="4121150" algn="l"/>
              </a:tabLst>
              <a:defRPr/>
            </a:pPr>
            <a:r>
              <a:rPr lang="en-US" sz="1800" dirty="0">
                <a:solidFill>
                  <a:srgbClr val="000000"/>
                </a:solidFill>
                <a:latin typeface="Arial"/>
              </a:rPr>
              <a:t> Probability density functions	- Monte Carlo</a:t>
            </a:r>
          </a:p>
          <a:p>
            <a:pPr eaLnBrk="1" hangingPunct="1">
              <a:spcAft>
                <a:spcPts val="600"/>
              </a:spcAft>
              <a:buFontTx/>
              <a:buChar char="-"/>
              <a:tabLst>
                <a:tab pos="4121150" algn="l"/>
              </a:tabLst>
              <a:defRPr/>
            </a:pPr>
            <a:r>
              <a:rPr lang="en-US" sz="1800" dirty="0">
                <a:solidFill>
                  <a:srgbClr val="000000"/>
                </a:solidFill>
                <a:latin typeface="Arial"/>
              </a:rPr>
              <a:t> Markov Processes	- Regression and R-squared</a:t>
            </a:r>
          </a:p>
        </p:txBody>
      </p:sp>
      <p:sp>
        <p:nvSpPr>
          <p:cNvPr id="49157" name="Rectangle 3"/>
          <p:cNvSpPr>
            <a:spLocks noChangeArrowheads="1"/>
          </p:cNvSpPr>
          <p:nvPr/>
        </p:nvSpPr>
        <p:spPr bwMode="auto">
          <a:xfrm>
            <a:off x="314325" y="0"/>
            <a:ext cx="6924675" cy="835025"/>
          </a:xfrm>
          <a:prstGeom prst="rect">
            <a:avLst/>
          </a:prstGeom>
          <a:noFill/>
          <a:ln w="9525">
            <a:noFill/>
            <a:miter lim="800000"/>
            <a:headEnd/>
            <a:tailEnd/>
          </a:ln>
        </p:spPr>
        <p:txBody>
          <a:bodyPr anchor="ctr"/>
          <a:lstStyle/>
          <a:p>
            <a:r>
              <a:rPr lang="en-US" sz="2800" b="1" i="1" smtClean="0">
                <a:solidFill>
                  <a:srgbClr val="FFFFFF"/>
                </a:solidFill>
                <a:latin typeface="Arial"/>
              </a:rPr>
              <a:t>Bridging Communities</a:t>
            </a:r>
            <a:endParaRPr lang="en-US" b="1" i="1" smtClean="0">
              <a:solidFill>
                <a:srgbClr val="FFFFFF"/>
              </a:solidFill>
              <a:latin typeface="Arial"/>
            </a:endParaRPr>
          </a:p>
        </p:txBody>
      </p:sp>
      <p:sp>
        <p:nvSpPr>
          <p:cNvPr id="7" name="Rectangle 3"/>
          <p:cNvSpPr txBox="1">
            <a:spLocks noChangeArrowheads="1"/>
          </p:cNvSpPr>
          <p:nvPr/>
        </p:nvSpPr>
        <p:spPr bwMode="auto">
          <a:xfrm>
            <a:off x="8628063" y="6503988"/>
            <a:ext cx="515937" cy="354012"/>
          </a:xfrm>
          <a:prstGeom prst="rect">
            <a:avLst/>
          </a:prstGeom>
          <a:noFill/>
          <a:ln w="9525">
            <a:noFill/>
            <a:miter lim="800000"/>
            <a:headEnd/>
            <a:tailEnd/>
          </a:ln>
        </p:spPr>
        <p:txBody>
          <a:bodyPr/>
          <a:lstStyle/>
          <a:p>
            <a:pPr algn="r"/>
            <a:r>
              <a:rPr lang="en-US" sz="1400" dirty="0" smtClean="0">
                <a:solidFill>
                  <a:srgbClr val="000000"/>
                </a:solidFill>
                <a:latin typeface="Arial"/>
              </a:rPr>
              <a:t>|‌ </a:t>
            </a:r>
            <a:fld id="{8EA144AE-D078-47D4-9F87-EFFB5E6F71F1}" type="slidenum">
              <a:rPr lang="en-US" sz="1400" smtClean="0">
                <a:solidFill>
                  <a:srgbClr val="000000"/>
                </a:solidFill>
                <a:latin typeface="Arial"/>
              </a:rPr>
              <a:pPr algn="r"/>
              <a:t>17</a:t>
            </a:fld>
            <a:endParaRPr lang="en-US" sz="1400" dirty="0" smtClean="0">
              <a:solidFill>
                <a:srgbClr val="000000"/>
              </a:solidFill>
              <a:latin typeface="Arial"/>
            </a:endParaRPr>
          </a:p>
        </p:txBody>
      </p:sp>
    </p:spTree>
    <p:extLst>
      <p:ext uri="{BB962C8B-B14F-4D97-AF65-F5344CB8AC3E}">
        <p14:creationId xmlns:p14="http://schemas.microsoft.com/office/powerpoint/2010/main" val="3069832186"/>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3"/>
          <p:cNvSpPr>
            <a:spLocks noChangeArrowheads="1"/>
          </p:cNvSpPr>
          <p:nvPr/>
        </p:nvSpPr>
        <p:spPr bwMode="auto">
          <a:xfrm>
            <a:off x="314325" y="0"/>
            <a:ext cx="6924675"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defTabSz="914400" eaLnBrk="0" fontAlgn="base" hangingPunct="0">
              <a:spcBef>
                <a:spcPct val="0"/>
              </a:spcBef>
              <a:spcAft>
                <a:spcPct val="0"/>
              </a:spcAft>
            </a:pPr>
            <a:r>
              <a:rPr lang="en-US" sz="2800" b="1" i="1">
                <a:solidFill>
                  <a:srgbClr val="FFFFFF"/>
                </a:solidFill>
              </a:rPr>
              <a:t>Socioeconomic Impacts: A Primer</a:t>
            </a:r>
            <a:endParaRPr lang="en-US" sz="2000" b="1" i="1">
              <a:solidFill>
                <a:srgbClr val="FFFFFF"/>
              </a:solidFill>
            </a:endParaRPr>
          </a:p>
        </p:txBody>
      </p:sp>
      <p:sp>
        <p:nvSpPr>
          <p:cNvPr id="62467" name="TextBox 3"/>
          <p:cNvSpPr txBox="1">
            <a:spLocks noChangeArrowheads="1"/>
          </p:cNvSpPr>
          <p:nvPr/>
        </p:nvSpPr>
        <p:spPr bwMode="auto">
          <a:xfrm>
            <a:off x="5124450" y="1087438"/>
            <a:ext cx="3746595" cy="4093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defTabSz="914400" fontAlgn="base">
              <a:spcBef>
                <a:spcPct val="0"/>
              </a:spcBef>
              <a:spcAft>
                <a:spcPts val="1200"/>
              </a:spcAft>
            </a:pPr>
            <a:r>
              <a:rPr lang="en-US" sz="2400" dirty="0">
                <a:solidFill>
                  <a:srgbClr val="000000"/>
                </a:solidFill>
              </a:rPr>
              <a:t>Purpose: </a:t>
            </a:r>
          </a:p>
          <a:p>
            <a:pPr defTabSz="914400" fontAlgn="base">
              <a:spcBef>
                <a:spcPct val="0"/>
              </a:spcBef>
              <a:spcAft>
                <a:spcPts val="1200"/>
              </a:spcAft>
            </a:pPr>
            <a:r>
              <a:rPr lang="en-US" sz="2400" dirty="0">
                <a:solidFill>
                  <a:srgbClr val="000000"/>
                </a:solidFill>
              </a:rPr>
              <a:t>Inform the Earth observations community and project teams about the language, key principles, techniques, and applications of socioeconomic impact analyses. </a:t>
            </a:r>
          </a:p>
          <a:p>
            <a:pPr defTabSz="914400" fontAlgn="base">
              <a:spcBef>
                <a:spcPct val="0"/>
              </a:spcBef>
              <a:spcAft>
                <a:spcPts val="1200"/>
              </a:spcAft>
            </a:pPr>
            <a:r>
              <a:rPr lang="en-US" sz="2400" i="1" dirty="0" smtClean="0">
                <a:solidFill>
                  <a:srgbClr val="000000"/>
                </a:solidFill>
              </a:rPr>
              <a:t>Released March 2013</a:t>
            </a:r>
            <a:endParaRPr lang="en-US" sz="2400" i="1" dirty="0">
              <a:solidFill>
                <a:srgbClr val="000000"/>
              </a:solidFill>
            </a:endParaRPr>
          </a:p>
        </p:txBody>
      </p:sp>
      <p:pic>
        <p:nvPicPr>
          <p:cNvPr id="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350" y="1139467"/>
            <a:ext cx="4219082" cy="545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3"/>
          <p:cNvSpPr txBox="1">
            <a:spLocks noChangeArrowheads="1"/>
          </p:cNvSpPr>
          <p:nvPr/>
        </p:nvSpPr>
        <p:spPr bwMode="auto">
          <a:xfrm>
            <a:off x="8628063" y="6503988"/>
            <a:ext cx="515937" cy="35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a:r>
              <a:rPr lang="en-US" sz="1400"/>
              <a:t>|‌ </a:t>
            </a:r>
            <a:fld id="{70C0699B-A90B-46FB-B5C4-CB352BEAA580}" type="slidenum">
              <a:rPr lang="en-US" sz="1400"/>
              <a:pPr algn="r"/>
              <a:t>18</a:t>
            </a:fld>
            <a:endParaRPr lang="en-US" sz="1400"/>
          </a:p>
        </p:txBody>
      </p:sp>
    </p:spTree>
    <p:extLst>
      <p:ext uri="{BB962C8B-B14F-4D97-AF65-F5344CB8AC3E}">
        <p14:creationId xmlns:p14="http://schemas.microsoft.com/office/powerpoint/2010/main" val="3698024866"/>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3"/>
          <p:cNvSpPr txBox="1">
            <a:spLocks noChangeArrowheads="1"/>
          </p:cNvSpPr>
          <p:nvPr/>
        </p:nvSpPr>
        <p:spPr bwMode="auto">
          <a:xfrm>
            <a:off x="8628063" y="6503988"/>
            <a:ext cx="515937" cy="354012"/>
          </a:xfrm>
          <a:prstGeom prst="rect">
            <a:avLst/>
          </a:prstGeom>
          <a:noFill/>
          <a:ln w="9525">
            <a:noFill/>
            <a:miter lim="800000"/>
            <a:headEnd/>
            <a:tailEnd/>
          </a:ln>
        </p:spPr>
        <p:txBody>
          <a:bodyPr/>
          <a:lstStyle/>
          <a:p>
            <a:pPr algn="r"/>
            <a:r>
              <a:rPr lang="en-US" sz="1400">
                <a:solidFill>
                  <a:srgbClr val="000000"/>
                </a:solidFill>
              </a:rPr>
              <a:t>|‌ </a:t>
            </a:r>
            <a:fld id="{771B83D3-70AF-4C84-AE5E-58D868B1F79C}" type="slidenum">
              <a:rPr lang="en-US" sz="1400">
                <a:solidFill>
                  <a:srgbClr val="000000"/>
                </a:solidFill>
              </a:rPr>
              <a:pPr algn="r"/>
              <a:t>19</a:t>
            </a:fld>
            <a:endParaRPr lang="en-US" sz="1400">
              <a:solidFill>
                <a:srgbClr val="000000"/>
              </a:solidFill>
            </a:endParaRPr>
          </a:p>
        </p:txBody>
      </p:sp>
      <p:sp>
        <p:nvSpPr>
          <p:cNvPr id="18436" name="Rectangle 2"/>
          <p:cNvSpPr>
            <a:spLocks noChangeArrowheads="1"/>
          </p:cNvSpPr>
          <p:nvPr/>
        </p:nvSpPr>
        <p:spPr bwMode="auto">
          <a:xfrm>
            <a:off x="163513" y="0"/>
            <a:ext cx="6924675" cy="835025"/>
          </a:xfrm>
          <a:prstGeom prst="rect">
            <a:avLst/>
          </a:prstGeom>
          <a:noFill/>
          <a:ln w="9525">
            <a:noFill/>
            <a:miter lim="800000"/>
            <a:headEnd/>
            <a:tailEnd/>
          </a:ln>
        </p:spPr>
        <p:txBody>
          <a:bodyPr anchor="ctr"/>
          <a:lstStyle/>
          <a:p>
            <a:r>
              <a:rPr lang="en-US" sz="2800" b="1" i="1" dirty="0" smtClean="0">
                <a:solidFill>
                  <a:srgbClr val="FFFFFF"/>
                </a:solidFill>
              </a:rPr>
              <a:t>CEOS &amp; Earth </a:t>
            </a:r>
            <a:r>
              <a:rPr lang="en-US" sz="2800" b="1" i="1" dirty="0" err="1" smtClean="0">
                <a:solidFill>
                  <a:srgbClr val="FFFFFF"/>
                </a:solidFill>
              </a:rPr>
              <a:t>Obs</a:t>
            </a:r>
            <a:r>
              <a:rPr lang="en-US" sz="2800" b="1" i="1" dirty="0" smtClean="0">
                <a:solidFill>
                  <a:srgbClr val="FFFFFF"/>
                </a:solidFill>
              </a:rPr>
              <a:t> Applications</a:t>
            </a:r>
            <a:endParaRPr lang="en-US" sz="2800" b="1" i="1" dirty="0">
              <a:solidFill>
                <a:srgbClr val="FFFFFF"/>
              </a:solidFill>
            </a:endParaRPr>
          </a:p>
        </p:txBody>
      </p:sp>
      <p:sp>
        <p:nvSpPr>
          <p:cNvPr id="2" name="TextBox 1"/>
          <p:cNvSpPr txBox="1"/>
          <p:nvPr/>
        </p:nvSpPr>
        <p:spPr>
          <a:xfrm>
            <a:off x="286600" y="970869"/>
            <a:ext cx="8707275" cy="4801314"/>
          </a:xfrm>
          <a:prstGeom prst="rect">
            <a:avLst/>
          </a:prstGeom>
          <a:noFill/>
        </p:spPr>
        <p:txBody>
          <a:bodyPr wrap="square" rtlCol="0">
            <a:spAutoFit/>
          </a:bodyPr>
          <a:lstStyle/>
          <a:p>
            <a:r>
              <a:rPr lang="en-US" b="1" i="1" dirty="0" smtClean="0">
                <a:solidFill>
                  <a:srgbClr val="333399"/>
                </a:solidFill>
              </a:rPr>
              <a:t>Suggestions for Possible Roles</a:t>
            </a:r>
            <a:endParaRPr lang="en-US" b="1" i="1" dirty="0">
              <a:solidFill>
                <a:srgbClr val="333399"/>
              </a:solidFill>
            </a:endParaRPr>
          </a:p>
          <a:p>
            <a:endParaRPr lang="en-US" dirty="0">
              <a:solidFill>
                <a:srgbClr val="000000"/>
              </a:solidFill>
            </a:endParaRPr>
          </a:p>
          <a:p>
            <a:pPr marL="457200" indent="-457200">
              <a:spcAft>
                <a:spcPts val="1200"/>
              </a:spcAft>
              <a:buFont typeface="+mj-lt"/>
              <a:buAutoNum type="alphaUcPeriod"/>
            </a:pPr>
            <a:r>
              <a:rPr lang="en-US" sz="2400" b="1" dirty="0">
                <a:solidFill>
                  <a:srgbClr val="000000"/>
                </a:solidFill>
              </a:rPr>
              <a:t>Multi-mission data </a:t>
            </a:r>
            <a:r>
              <a:rPr lang="en-US" sz="2400" b="1" dirty="0" smtClean="0">
                <a:solidFill>
                  <a:srgbClr val="000000"/>
                </a:solidFill>
              </a:rPr>
              <a:t>products</a:t>
            </a:r>
          </a:p>
          <a:p>
            <a:pPr marL="457200" indent="-457200">
              <a:spcAft>
                <a:spcPts val="1200"/>
              </a:spcAft>
              <a:buFont typeface="+mj-lt"/>
              <a:buAutoNum type="alphaUcPeriod"/>
            </a:pPr>
            <a:endParaRPr lang="en-US" sz="2400" dirty="0">
              <a:solidFill>
                <a:srgbClr val="000000"/>
              </a:solidFill>
            </a:endParaRPr>
          </a:p>
          <a:p>
            <a:pPr marL="457200" indent="-457200">
              <a:spcAft>
                <a:spcPts val="1200"/>
              </a:spcAft>
              <a:buFont typeface="+mj-lt"/>
              <a:buAutoNum type="alphaUcPeriod"/>
            </a:pPr>
            <a:r>
              <a:rPr lang="en-US" sz="2400" b="1" dirty="0" smtClean="0">
                <a:solidFill>
                  <a:srgbClr val="000000"/>
                </a:solidFill>
              </a:rPr>
              <a:t>Baseline information and market research</a:t>
            </a:r>
            <a:r>
              <a:rPr lang="en-US" sz="2400" b="1" dirty="0">
                <a:solidFill>
                  <a:srgbClr val="000000"/>
                </a:solidFill>
              </a:rPr>
              <a:t> </a:t>
            </a:r>
            <a:r>
              <a:rPr lang="en-US" sz="2400" dirty="0">
                <a:solidFill>
                  <a:srgbClr val="000000"/>
                </a:solidFill>
              </a:rPr>
              <a:t/>
            </a:r>
            <a:br>
              <a:rPr lang="en-US" sz="2400" dirty="0">
                <a:solidFill>
                  <a:srgbClr val="000000"/>
                </a:solidFill>
              </a:rPr>
            </a:br>
            <a:r>
              <a:rPr lang="en-US" sz="2400" dirty="0" smtClean="0">
                <a:solidFill>
                  <a:srgbClr val="000000"/>
                </a:solidFill>
              </a:rPr>
              <a:t>- User characteristics, norms, knowledge</a:t>
            </a:r>
          </a:p>
          <a:p>
            <a:pPr marL="457200" indent="-457200">
              <a:spcAft>
                <a:spcPts val="1200"/>
              </a:spcAft>
              <a:buFont typeface="+mj-lt"/>
              <a:buAutoNum type="alphaUcPeriod"/>
            </a:pPr>
            <a:endParaRPr lang="en-US" sz="2400" dirty="0">
              <a:solidFill>
                <a:srgbClr val="000000"/>
              </a:solidFill>
            </a:endParaRPr>
          </a:p>
          <a:p>
            <a:pPr marL="457200" indent="-457200">
              <a:spcAft>
                <a:spcPts val="1200"/>
              </a:spcAft>
              <a:buFont typeface="+mj-lt"/>
              <a:buAutoNum type="alphaUcPeriod"/>
            </a:pPr>
            <a:r>
              <a:rPr lang="en-US" sz="2400" b="1" dirty="0" smtClean="0">
                <a:solidFill>
                  <a:srgbClr val="000000"/>
                </a:solidFill>
              </a:rPr>
              <a:t>Compilation/Comparison of programmatic approaches</a:t>
            </a:r>
            <a:r>
              <a:rPr lang="en-US" sz="2400" dirty="0" smtClean="0">
                <a:solidFill>
                  <a:srgbClr val="000000"/>
                </a:solidFill>
              </a:rPr>
              <a:t/>
            </a:r>
            <a:br>
              <a:rPr lang="en-US" sz="2400" dirty="0" smtClean="0">
                <a:solidFill>
                  <a:srgbClr val="000000"/>
                </a:solidFill>
              </a:rPr>
            </a:br>
            <a:r>
              <a:rPr lang="en-US" sz="2400" dirty="0" smtClean="0">
                <a:solidFill>
                  <a:srgbClr val="000000"/>
                </a:solidFill>
              </a:rPr>
              <a:t>- Advise newer CEOS members on range  of effective approaches to consider in pursuit of applications programs</a:t>
            </a:r>
          </a:p>
          <a:p>
            <a:pPr marL="457200" indent="-457200">
              <a:spcAft>
                <a:spcPts val="1200"/>
              </a:spcAft>
              <a:buFont typeface="+mj-lt"/>
              <a:buAutoNum type="alphaUcPeriod"/>
            </a:pPr>
            <a:endParaRPr lang="en-US" sz="2400" dirty="0">
              <a:solidFill>
                <a:srgbClr val="000000"/>
              </a:solidFill>
            </a:endParaRPr>
          </a:p>
        </p:txBody>
      </p:sp>
    </p:spTree>
    <p:extLst>
      <p:ext uri="{BB962C8B-B14F-4D97-AF65-F5344CB8AC3E}">
        <p14:creationId xmlns:p14="http://schemas.microsoft.com/office/powerpoint/2010/main" val="4213247866"/>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6"/>
          <p:cNvSpPr>
            <a:spLocks noChangeArrowheads="1"/>
          </p:cNvSpPr>
          <p:nvPr/>
        </p:nvSpPr>
        <p:spPr bwMode="auto">
          <a:xfrm>
            <a:off x="493713" y="1285875"/>
            <a:ext cx="4637087" cy="5054600"/>
          </a:xfrm>
          <a:prstGeom prst="rect">
            <a:avLst/>
          </a:prstGeom>
          <a:noFill/>
          <a:ln w="9525">
            <a:noFill/>
            <a:miter lim="800000"/>
            <a:headEnd/>
            <a:tailEnd/>
          </a:ln>
        </p:spPr>
        <p:txBody>
          <a:bodyPr/>
          <a:lstStyle/>
          <a:p>
            <a:pPr eaLnBrk="1" fontAlgn="auto" hangingPunct="1">
              <a:spcBef>
                <a:spcPts val="0"/>
              </a:spcBef>
              <a:spcAft>
                <a:spcPts val="0"/>
              </a:spcAft>
            </a:pPr>
            <a:r>
              <a:rPr lang="en-US" sz="2200" dirty="0">
                <a:solidFill>
                  <a:srgbClr val="000000"/>
                </a:solidFill>
                <a:latin typeface="Arial"/>
              </a:rPr>
              <a:t>The NASA Earth Science Division supports basic and applied research on the Earth system and its processes.  </a:t>
            </a:r>
          </a:p>
          <a:p>
            <a:pPr eaLnBrk="1" fontAlgn="auto" hangingPunct="1">
              <a:spcBef>
                <a:spcPts val="0"/>
              </a:spcBef>
              <a:spcAft>
                <a:spcPts val="0"/>
              </a:spcAft>
            </a:pPr>
            <a:endParaRPr lang="en-US" sz="2200" dirty="0">
              <a:solidFill>
                <a:srgbClr val="000000"/>
              </a:solidFill>
              <a:latin typeface="Arial"/>
            </a:endParaRPr>
          </a:p>
          <a:p>
            <a:pPr eaLnBrk="1" fontAlgn="auto" hangingPunct="1">
              <a:spcBef>
                <a:spcPts val="0"/>
              </a:spcBef>
              <a:spcAft>
                <a:spcPts val="0"/>
              </a:spcAft>
            </a:pPr>
            <a:r>
              <a:rPr lang="en-US" sz="2200" dirty="0">
                <a:solidFill>
                  <a:srgbClr val="000000"/>
                </a:solidFill>
                <a:latin typeface="Arial"/>
              </a:rPr>
              <a:t>Primary efforts are to characterize, understand, and improve predictions of the Earth system.</a:t>
            </a:r>
          </a:p>
          <a:p>
            <a:pPr eaLnBrk="1" fontAlgn="auto" hangingPunct="1">
              <a:spcBef>
                <a:spcPts val="0"/>
              </a:spcBef>
              <a:spcAft>
                <a:spcPts val="0"/>
              </a:spcAft>
            </a:pPr>
            <a:endParaRPr lang="en-US" sz="2200" dirty="0">
              <a:solidFill>
                <a:srgbClr val="000000"/>
              </a:solidFill>
              <a:latin typeface="Arial"/>
            </a:endParaRPr>
          </a:p>
          <a:p>
            <a:pPr eaLnBrk="1" fontAlgn="auto" hangingPunct="1">
              <a:spcBef>
                <a:spcPts val="0"/>
              </a:spcBef>
              <a:spcAft>
                <a:spcPts val="0"/>
              </a:spcAft>
            </a:pPr>
            <a:r>
              <a:rPr lang="en-US" sz="2200" dirty="0">
                <a:solidFill>
                  <a:srgbClr val="000000"/>
                </a:solidFill>
                <a:latin typeface="Arial"/>
              </a:rPr>
              <a:t>In </a:t>
            </a:r>
            <a:r>
              <a:rPr lang="en-US" sz="2200" dirty="0" smtClean="0">
                <a:solidFill>
                  <a:srgbClr val="000000"/>
                </a:solidFill>
                <a:latin typeface="Arial"/>
              </a:rPr>
              <a:t>parallel with </a:t>
            </a:r>
            <a:r>
              <a:rPr lang="en-US" sz="2200" dirty="0">
                <a:solidFill>
                  <a:srgbClr val="000000"/>
                </a:solidFill>
                <a:latin typeface="Arial"/>
              </a:rPr>
              <a:t>research, NASA pursues innovative and practical uses of Earth science data </a:t>
            </a:r>
            <a:r>
              <a:rPr lang="en-US" sz="2200" dirty="0" smtClean="0">
                <a:solidFill>
                  <a:srgbClr val="000000"/>
                </a:solidFill>
                <a:latin typeface="Arial"/>
              </a:rPr>
              <a:t>and results to inform and support decisions of government</a:t>
            </a:r>
            <a:r>
              <a:rPr lang="en-US" sz="2200" dirty="0">
                <a:solidFill>
                  <a:srgbClr val="000000"/>
                </a:solidFill>
                <a:latin typeface="Arial"/>
              </a:rPr>
              <a:t>, business, and </a:t>
            </a:r>
            <a:r>
              <a:rPr lang="en-US" sz="2200" dirty="0" smtClean="0">
                <a:solidFill>
                  <a:srgbClr val="000000"/>
                </a:solidFill>
                <a:latin typeface="Arial"/>
              </a:rPr>
              <a:t>civil society.</a:t>
            </a:r>
            <a:endParaRPr lang="en-US" sz="2200" dirty="0">
              <a:solidFill>
                <a:srgbClr val="000000"/>
              </a:solidFill>
              <a:latin typeface="Arial"/>
            </a:endParaRPr>
          </a:p>
        </p:txBody>
      </p:sp>
      <p:sp>
        <p:nvSpPr>
          <p:cNvPr id="81923" name="Rectangle 7"/>
          <p:cNvSpPr>
            <a:spLocks noChangeArrowheads="1"/>
          </p:cNvSpPr>
          <p:nvPr/>
        </p:nvSpPr>
        <p:spPr bwMode="auto">
          <a:xfrm>
            <a:off x="5565774" y="1231817"/>
            <a:ext cx="3209735" cy="4201150"/>
          </a:xfrm>
          <a:prstGeom prst="rect">
            <a:avLst/>
          </a:prstGeom>
          <a:noFill/>
          <a:ln w="9525">
            <a:noFill/>
            <a:miter lim="800000"/>
            <a:headEnd/>
            <a:tailEnd/>
          </a:ln>
        </p:spPr>
        <p:txBody>
          <a:bodyPr wrap="square" anchor="ctr">
            <a:spAutoFit/>
          </a:bodyPr>
          <a:lstStyle/>
          <a:p>
            <a:pPr eaLnBrk="1" fontAlgn="auto" hangingPunct="1">
              <a:spcBef>
                <a:spcPts val="0"/>
              </a:spcBef>
              <a:spcAft>
                <a:spcPts val="1800"/>
              </a:spcAft>
            </a:pPr>
            <a:r>
              <a:rPr lang="en-US" sz="3200" b="1" i="1" dirty="0">
                <a:solidFill>
                  <a:srgbClr val="333399"/>
                </a:solidFill>
                <a:latin typeface="Arial"/>
              </a:rPr>
              <a:t>Technology </a:t>
            </a:r>
          </a:p>
          <a:p>
            <a:pPr eaLnBrk="1" fontAlgn="auto" hangingPunct="1">
              <a:spcBef>
                <a:spcPts val="0"/>
              </a:spcBef>
              <a:spcAft>
                <a:spcPts val="1800"/>
              </a:spcAft>
            </a:pPr>
            <a:r>
              <a:rPr lang="en-US" sz="3200" b="1" i="1" dirty="0" smtClean="0">
                <a:solidFill>
                  <a:srgbClr val="333399"/>
                </a:solidFill>
                <a:latin typeface="Arial"/>
              </a:rPr>
              <a:t>Flight Missions </a:t>
            </a:r>
          </a:p>
          <a:p>
            <a:pPr eaLnBrk="1" fontAlgn="auto" hangingPunct="1">
              <a:spcBef>
                <a:spcPts val="0"/>
              </a:spcBef>
              <a:spcAft>
                <a:spcPts val="1800"/>
              </a:spcAft>
            </a:pPr>
            <a:r>
              <a:rPr lang="en-US" sz="3200" b="1" i="1" dirty="0" smtClean="0">
                <a:solidFill>
                  <a:srgbClr val="333399"/>
                </a:solidFill>
                <a:latin typeface="Arial"/>
              </a:rPr>
              <a:t>Research </a:t>
            </a:r>
            <a:endParaRPr lang="en-US" sz="3200" b="1" i="1" dirty="0">
              <a:solidFill>
                <a:srgbClr val="333399"/>
              </a:solidFill>
              <a:latin typeface="Arial"/>
            </a:endParaRPr>
          </a:p>
          <a:p>
            <a:pPr eaLnBrk="1" fontAlgn="auto" hangingPunct="1">
              <a:spcBef>
                <a:spcPts val="0"/>
              </a:spcBef>
              <a:spcAft>
                <a:spcPts val="1800"/>
              </a:spcAft>
            </a:pPr>
            <a:r>
              <a:rPr lang="en-US" sz="3200" b="1" i="1" dirty="0">
                <a:solidFill>
                  <a:srgbClr val="333399"/>
                </a:solidFill>
                <a:latin typeface="Arial"/>
              </a:rPr>
              <a:t>Data Systems</a:t>
            </a:r>
          </a:p>
          <a:p>
            <a:pPr eaLnBrk="1" fontAlgn="auto" hangingPunct="1">
              <a:spcBef>
                <a:spcPts val="0"/>
              </a:spcBef>
              <a:spcAft>
                <a:spcPts val="1800"/>
              </a:spcAft>
            </a:pPr>
            <a:r>
              <a:rPr lang="en-US" sz="3200" b="1" i="1" dirty="0">
                <a:solidFill>
                  <a:srgbClr val="333399"/>
                </a:solidFill>
                <a:latin typeface="Arial"/>
              </a:rPr>
              <a:t>Education </a:t>
            </a:r>
          </a:p>
          <a:p>
            <a:pPr eaLnBrk="1" fontAlgn="auto" hangingPunct="1">
              <a:spcBef>
                <a:spcPts val="0"/>
              </a:spcBef>
              <a:spcAft>
                <a:spcPts val="1800"/>
              </a:spcAft>
            </a:pPr>
            <a:r>
              <a:rPr lang="en-US" sz="3200" b="1" i="1" dirty="0">
                <a:solidFill>
                  <a:srgbClr val="333399"/>
                </a:solidFill>
                <a:latin typeface="Arial"/>
              </a:rPr>
              <a:t>Applications</a:t>
            </a:r>
          </a:p>
        </p:txBody>
      </p:sp>
      <p:sp>
        <p:nvSpPr>
          <p:cNvPr id="81924" name="Rectangle 3"/>
          <p:cNvSpPr txBox="1">
            <a:spLocks noChangeArrowheads="1"/>
          </p:cNvSpPr>
          <p:nvPr/>
        </p:nvSpPr>
        <p:spPr bwMode="auto">
          <a:xfrm>
            <a:off x="8628063" y="6503988"/>
            <a:ext cx="515937" cy="354012"/>
          </a:xfrm>
          <a:prstGeom prst="rect">
            <a:avLst/>
          </a:prstGeom>
          <a:noFill/>
          <a:ln w="9525">
            <a:noFill/>
            <a:miter lim="800000"/>
            <a:headEnd/>
            <a:tailEnd/>
          </a:ln>
        </p:spPr>
        <p:txBody>
          <a:bodyPr/>
          <a:lstStyle/>
          <a:p>
            <a:pPr algn="r" eaLnBrk="1" fontAlgn="auto" hangingPunct="1">
              <a:spcBef>
                <a:spcPts val="0"/>
              </a:spcBef>
              <a:spcAft>
                <a:spcPts val="0"/>
              </a:spcAft>
            </a:pPr>
            <a:r>
              <a:rPr lang="en-US" sz="1400">
                <a:solidFill>
                  <a:srgbClr val="000000"/>
                </a:solidFill>
                <a:latin typeface="Arial"/>
              </a:rPr>
              <a:t>|‌ </a:t>
            </a:r>
            <a:fld id="{F76986EB-EDE9-4583-B2B6-81E3C281EA7A}" type="slidenum">
              <a:rPr lang="en-US" sz="1400">
                <a:solidFill>
                  <a:srgbClr val="000000"/>
                </a:solidFill>
                <a:latin typeface="Arial"/>
              </a:rPr>
              <a:pPr algn="r" eaLnBrk="1" fontAlgn="auto" hangingPunct="1">
                <a:spcBef>
                  <a:spcPts val="0"/>
                </a:spcBef>
                <a:spcAft>
                  <a:spcPts val="0"/>
                </a:spcAft>
              </a:pPr>
              <a:t>2</a:t>
            </a:fld>
            <a:endParaRPr lang="en-US" sz="1400">
              <a:solidFill>
                <a:srgbClr val="000000"/>
              </a:solidFill>
              <a:latin typeface="Arial"/>
            </a:endParaRPr>
          </a:p>
        </p:txBody>
      </p:sp>
      <p:sp>
        <p:nvSpPr>
          <p:cNvPr id="81925" name="Rectangle 3"/>
          <p:cNvSpPr>
            <a:spLocks noChangeArrowheads="1"/>
          </p:cNvSpPr>
          <p:nvPr/>
        </p:nvSpPr>
        <p:spPr bwMode="auto">
          <a:xfrm>
            <a:off x="249238" y="0"/>
            <a:ext cx="6924675" cy="835025"/>
          </a:xfrm>
          <a:prstGeom prst="rect">
            <a:avLst/>
          </a:prstGeom>
          <a:noFill/>
          <a:ln w="9525">
            <a:noFill/>
            <a:miter lim="800000"/>
            <a:headEnd/>
            <a:tailEnd/>
          </a:ln>
        </p:spPr>
        <p:txBody>
          <a:bodyPr anchor="ctr"/>
          <a:lstStyle/>
          <a:p>
            <a:pPr eaLnBrk="1" fontAlgn="auto" hangingPunct="1">
              <a:spcBef>
                <a:spcPts val="0"/>
              </a:spcBef>
              <a:spcAft>
                <a:spcPts val="0"/>
              </a:spcAft>
            </a:pPr>
            <a:r>
              <a:rPr lang="en-US" sz="2800" b="1" i="1" dirty="0">
                <a:solidFill>
                  <a:srgbClr val="FFFFFF"/>
                </a:solidFill>
                <a:latin typeface="Arial"/>
              </a:rPr>
              <a:t>NASA Earth Science</a:t>
            </a:r>
            <a:endParaRPr lang="en-US" b="1" i="1" dirty="0">
              <a:solidFill>
                <a:srgbClr val="FFFFFF"/>
              </a:solidFill>
              <a:latin typeface="Arial"/>
            </a:endParaRPr>
          </a:p>
        </p:txBody>
      </p:sp>
      <p:pic>
        <p:nvPicPr>
          <p:cNvPr id="6" name="Picture 5"/>
          <p:cNvPicPr>
            <a:picLocks noChangeAspect="1" noChangeArrowheads="1"/>
          </p:cNvPicPr>
          <p:nvPr/>
        </p:nvPicPr>
        <p:blipFill>
          <a:blip r:embed="rId3" cstate="print">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6547035" y="5634842"/>
            <a:ext cx="1341120" cy="1005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 name="Group 6"/>
          <p:cNvGrpSpPr>
            <a:grpSpLocks noChangeAspect="1"/>
          </p:cNvGrpSpPr>
          <p:nvPr/>
        </p:nvGrpSpPr>
        <p:grpSpPr>
          <a:xfrm>
            <a:off x="6325474" y="5722045"/>
            <a:ext cx="1097213" cy="886968"/>
            <a:chOff x="1220764" y="2443376"/>
            <a:chExt cx="3181350" cy="2571750"/>
          </a:xfrm>
        </p:grpSpPr>
        <p:sp>
          <p:nvSpPr>
            <p:cNvPr id="8" name="Oval 7"/>
            <p:cNvSpPr/>
            <p:nvPr/>
          </p:nvSpPr>
          <p:spPr bwMode="auto">
            <a:xfrm>
              <a:off x="1487605" y="2483891"/>
              <a:ext cx="2468880" cy="2468880"/>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gn="ctr" eaLnBrk="1" hangingPunct="1">
                <a:lnSpc>
                  <a:spcPct val="85000"/>
                </a:lnSpc>
              </a:pPr>
              <a:endParaRPr lang="en-US" sz="3300" smtClean="0">
                <a:solidFill>
                  <a:srgbClr val="000000"/>
                </a:solidFill>
              </a:endParaRPr>
            </a:p>
          </p:txBody>
        </p:sp>
        <p:pic>
          <p:nvPicPr>
            <p:cNvPr id="9" name="Picture 3" descr="C:\Users\lfriedl\Desktop\NASA SIP\Vision chart\nasa logo.jpg"/>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20764" y="2443376"/>
              <a:ext cx="3181350" cy="257175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1941000"/>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24746" y="4868485"/>
            <a:ext cx="3526735" cy="1938992"/>
          </a:xfrm>
          <a:prstGeom prst="rect">
            <a:avLst/>
          </a:prstGeom>
          <a:noFill/>
        </p:spPr>
        <p:txBody>
          <a:bodyPr wrap="none" rtlCol="0">
            <a:spAutoFit/>
          </a:bodyPr>
          <a:lstStyle/>
          <a:p>
            <a:pPr algn="ctr" eaLnBrk="1" fontAlgn="auto" hangingPunct="1">
              <a:spcBef>
                <a:spcPts val="0"/>
              </a:spcBef>
              <a:spcAft>
                <a:spcPts val="0"/>
              </a:spcAft>
            </a:pPr>
            <a:r>
              <a:rPr lang="en-US" sz="2400" dirty="0" smtClean="0">
                <a:solidFill>
                  <a:srgbClr val="FFFFFF"/>
                </a:solidFill>
                <a:latin typeface="Arial"/>
                <a:ea typeface="ＭＳ Ｐゴシック" charset="-128"/>
              </a:rPr>
              <a:t>AMS Washington Forum</a:t>
            </a:r>
          </a:p>
          <a:p>
            <a:pPr algn="ctr" eaLnBrk="1" fontAlgn="auto" hangingPunct="1">
              <a:spcBef>
                <a:spcPts val="0"/>
              </a:spcBef>
              <a:spcAft>
                <a:spcPts val="0"/>
              </a:spcAft>
            </a:pPr>
            <a:r>
              <a:rPr lang="en-US" sz="2400" dirty="0" smtClean="0">
                <a:solidFill>
                  <a:srgbClr val="FFFFFF"/>
                </a:solidFill>
                <a:latin typeface="Arial"/>
                <a:ea typeface="ＭＳ Ｐゴシック" charset="-128"/>
              </a:rPr>
              <a:t>Federal Panel </a:t>
            </a:r>
          </a:p>
          <a:p>
            <a:pPr algn="ctr" eaLnBrk="1" fontAlgn="auto" hangingPunct="1">
              <a:spcBef>
                <a:spcPts val="0"/>
              </a:spcBef>
              <a:spcAft>
                <a:spcPts val="0"/>
              </a:spcAft>
            </a:pPr>
            <a:endParaRPr lang="en-US" sz="2400" dirty="0" smtClean="0">
              <a:solidFill>
                <a:srgbClr val="FFFFFF"/>
              </a:solidFill>
              <a:latin typeface="Arial"/>
              <a:ea typeface="ＭＳ Ｐゴシック" charset="-128"/>
            </a:endParaRPr>
          </a:p>
          <a:p>
            <a:pPr algn="ctr" eaLnBrk="1" fontAlgn="auto" hangingPunct="1">
              <a:spcBef>
                <a:spcPts val="0"/>
              </a:spcBef>
              <a:spcAft>
                <a:spcPts val="0"/>
              </a:spcAft>
            </a:pPr>
            <a:r>
              <a:rPr lang="en-US" sz="2400" dirty="0" smtClean="0">
                <a:solidFill>
                  <a:srgbClr val="FFFFFF"/>
                </a:solidFill>
                <a:latin typeface="Arial"/>
                <a:ea typeface="ＭＳ Ｐゴシック" charset="-128"/>
              </a:rPr>
              <a:t>Michael H. Freilich</a:t>
            </a:r>
          </a:p>
          <a:p>
            <a:pPr algn="ctr" eaLnBrk="1" fontAlgn="auto" hangingPunct="1">
              <a:spcBef>
                <a:spcPts val="0"/>
              </a:spcBef>
              <a:spcAft>
                <a:spcPts val="0"/>
              </a:spcAft>
            </a:pPr>
            <a:r>
              <a:rPr lang="en-US" sz="2400" dirty="0" smtClean="0">
                <a:solidFill>
                  <a:srgbClr val="FFFFFF"/>
                </a:solidFill>
                <a:latin typeface="Arial"/>
                <a:ea typeface="ＭＳ Ｐゴシック" charset="-128"/>
              </a:rPr>
              <a:t>4 April 2013</a:t>
            </a:r>
          </a:p>
        </p:txBody>
      </p:sp>
      <p:sp>
        <p:nvSpPr>
          <p:cNvPr id="5" name="TextBox 4"/>
          <p:cNvSpPr txBox="1"/>
          <p:nvPr/>
        </p:nvSpPr>
        <p:spPr>
          <a:xfrm>
            <a:off x="6733318" y="6134804"/>
            <a:ext cx="1832040" cy="584775"/>
          </a:xfrm>
          <a:prstGeom prst="rect">
            <a:avLst/>
          </a:prstGeom>
          <a:noFill/>
        </p:spPr>
        <p:txBody>
          <a:bodyPr wrap="none" rtlCol="0">
            <a:spAutoFit/>
          </a:bodyPr>
          <a:lstStyle/>
          <a:p>
            <a:pPr algn="ctr" eaLnBrk="1" fontAlgn="auto" hangingPunct="1">
              <a:spcBef>
                <a:spcPts val="0"/>
              </a:spcBef>
              <a:spcAft>
                <a:spcPts val="0"/>
              </a:spcAft>
            </a:pPr>
            <a:r>
              <a:rPr lang="en-US" sz="1600" dirty="0" err="1" smtClean="0">
                <a:solidFill>
                  <a:srgbClr val="FFFFFF"/>
                </a:solidFill>
                <a:latin typeface="Arial"/>
                <a:ea typeface="ＭＳ Ｐゴシック" charset="-128"/>
              </a:rPr>
              <a:t>Suomi</a:t>
            </a:r>
            <a:r>
              <a:rPr lang="en-US" sz="1600" dirty="0" smtClean="0">
                <a:solidFill>
                  <a:srgbClr val="FFFFFF"/>
                </a:solidFill>
                <a:latin typeface="Arial"/>
                <a:ea typeface="ＭＳ Ｐゴシック" charset="-128"/>
              </a:rPr>
              <a:t> NPP VIIRS</a:t>
            </a:r>
          </a:p>
          <a:p>
            <a:pPr algn="ctr" eaLnBrk="1" fontAlgn="auto" hangingPunct="1">
              <a:spcBef>
                <a:spcPts val="0"/>
              </a:spcBef>
              <a:spcAft>
                <a:spcPts val="0"/>
              </a:spcAft>
            </a:pPr>
            <a:r>
              <a:rPr lang="en-US" sz="1600" dirty="0" smtClean="0">
                <a:solidFill>
                  <a:srgbClr val="FFFFFF"/>
                </a:solidFill>
                <a:latin typeface="Arial"/>
                <a:ea typeface="ＭＳ Ｐゴシック" charset="-128"/>
              </a:rPr>
              <a:t>Visible Composite</a:t>
            </a:r>
            <a:endParaRPr lang="en-US" sz="1600" dirty="0">
              <a:solidFill>
                <a:srgbClr val="FFFFFF"/>
              </a:solidFill>
              <a:latin typeface="Arial"/>
              <a:ea typeface="ＭＳ Ｐゴシック" charset="-128"/>
            </a:endParaRPr>
          </a:p>
        </p:txBody>
      </p:sp>
      <p:sp>
        <p:nvSpPr>
          <p:cNvPr id="6" name="TextBox 5"/>
          <p:cNvSpPr txBox="1"/>
          <p:nvPr/>
        </p:nvSpPr>
        <p:spPr>
          <a:xfrm>
            <a:off x="1151332" y="1881445"/>
            <a:ext cx="2069798" cy="923330"/>
          </a:xfrm>
          <a:prstGeom prst="rect">
            <a:avLst/>
          </a:prstGeom>
          <a:noFill/>
        </p:spPr>
        <p:txBody>
          <a:bodyPr wrap="none" rtlCol="0">
            <a:spAutoFit/>
          </a:bodyPr>
          <a:lstStyle/>
          <a:p>
            <a:pPr algn="ctr" eaLnBrk="1" fontAlgn="auto" hangingPunct="1">
              <a:spcBef>
                <a:spcPts val="0"/>
              </a:spcBef>
              <a:spcAft>
                <a:spcPts val="0"/>
              </a:spcAft>
            </a:pPr>
            <a:r>
              <a:rPr lang="en-US" sz="5400" dirty="0" smtClean="0">
                <a:solidFill>
                  <a:srgbClr val="FFFFFF"/>
                </a:solidFill>
                <a:latin typeface="Arial"/>
                <a:ea typeface="ＭＳ Ｐゴシック" charset="-128"/>
              </a:rPr>
              <a:t>NASA</a:t>
            </a:r>
          </a:p>
        </p:txBody>
      </p:sp>
      <p:pic>
        <p:nvPicPr>
          <p:cNvPr id="2" name="Picture 1" descr="Earth.jp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Rectangle 3"/>
          <p:cNvSpPr/>
          <p:nvPr/>
        </p:nvSpPr>
        <p:spPr>
          <a:xfrm>
            <a:off x="0" y="4540469"/>
            <a:ext cx="9144000" cy="23175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en-US" sz="1800">
              <a:solidFill>
                <a:srgbClr val="FFFFFF"/>
              </a:solidFill>
            </a:endParaRPr>
          </a:p>
        </p:txBody>
      </p:sp>
      <p:sp>
        <p:nvSpPr>
          <p:cNvPr id="7" name="Rectangle 6"/>
          <p:cNvSpPr/>
          <p:nvPr/>
        </p:nvSpPr>
        <p:spPr>
          <a:xfrm>
            <a:off x="224746" y="4821584"/>
            <a:ext cx="3526736" cy="646331"/>
          </a:xfrm>
          <a:prstGeom prst="rect">
            <a:avLst/>
          </a:prstGeom>
        </p:spPr>
        <p:txBody>
          <a:bodyPr wrap="square">
            <a:spAutoFit/>
          </a:bodyPr>
          <a:lstStyle/>
          <a:p>
            <a:pPr eaLnBrk="1" hangingPunct="1">
              <a:spcAft>
                <a:spcPts val="600"/>
              </a:spcAft>
              <a:defRPr/>
            </a:pPr>
            <a:r>
              <a:rPr lang="en-US" sz="3600" dirty="0" smtClean="0">
                <a:solidFill>
                  <a:srgbClr val="FFFFFF"/>
                </a:solidFill>
                <a:latin typeface="Arial"/>
              </a:rPr>
              <a:t>Questions</a:t>
            </a:r>
            <a:endParaRPr lang="en-US" sz="3600" dirty="0">
              <a:solidFill>
                <a:srgbClr val="FFFFFF"/>
              </a:solidFill>
              <a:latin typeface="Arial"/>
            </a:endParaRPr>
          </a:p>
        </p:txBody>
      </p:sp>
      <p:sp>
        <p:nvSpPr>
          <p:cNvPr id="8" name="Rectangle 7"/>
          <p:cNvSpPr/>
          <p:nvPr/>
        </p:nvSpPr>
        <p:spPr>
          <a:xfrm>
            <a:off x="5485253" y="4663527"/>
            <a:ext cx="3526736" cy="2000548"/>
          </a:xfrm>
          <a:prstGeom prst="rect">
            <a:avLst/>
          </a:prstGeom>
        </p:spPr>
        <p:txBody>
          <a:bodyPr wrap="square">
            <a:spAutoFit/>
          </a:bodyPr>
          <a:lstStyle/>
          <a:p>
            <a:pPr eaLnBrk="1" hangingPunct="1">
              <a:spcAft>
                <a:spcPts val="600"/>
              </a:spcAft>
              <a:defRPr/>
            </a:pPr>
            <a:r>
              <a:rPr lang="en-US" sz="2400" b="1" dirty="0" smtClean="0">
                <a:solidFill>
                  <a:srgbClr val="FFFFFF"/>
                </a:solidFill>
                <a:latin typeface="Arial"/>
              </a:rPr>
              <a:t>Lawrence Friedl</a:t>
            </a:r>
          </a:p>
          <a:p>
            <a:pPr eaLnBrk="1" hangingPunct="1">
              <a:spcAft>
                <a:spcPts val="600"/>
              </a:spcAft>
              <a:defRPr/>
            </a:pPr>
            <a:r>
              <a:rPr lang="en-US" dirty="0" smtClean="0">
                <a:solidFill>
                  <a:srgbClr val="FFFFFF"/>
                </a:solidFill>
                <a:latin typeface="Arial"/>
              </a:rPr>
              <a:t>NASA Headquarters</a:t>
            </a:r>
          </a:p>
          <a:p>
            <a:pPr eaLnBrk="1" hangingPunct="1">
              <a:spcAft>
                <a:spcPts val="600"/>
              </a:spcAft>
              <a:defRPr/>
            </a:pPr>
            <a:r>
              <a:rPr lang="en-US" dirty="0" smtClean="0">
                <a:solidFill>
                  <a:srgbClr val="FFFFFF"/>
                </a:solidFill>
                <a:latin typeface="Arial"/>
              </a:rPr>
              <a:t>Washington, DC USA </a:t>
            </a:r>
          </a:p>
          <a:p>
            <a:pPr eaLnBrk="1" hangingPunct="1">
              <a:spcAft>
                <a:spcPts val="600"/>
              </a:spcAft>
              <a:defRPr/>
            </a:pPr>
            <a:r>
              <a:rPr lang="en-US" dirty="0" smtClean="0">
                <a:solidFill>
                  <a:srgbClr val="FFFFFF"/>
                </a:solidFill>
                <a:latin typeface="Arial"/>
              </a:rPr>
              <a:t>LFriedl@nasa.gov</a:t>
            </a:r>
          </a:p>
          <a:p>
            <a:pPr eaLnBrk="1" hangingPunct="1">
              <a:spcAft>
                <a:spcPts val="600"/>
              </a:spcAft>
              <a:defRPr/>
            </a:pPr>
            <a:r>
              <a:rPr lang="en-US" dirty="0" smtClean="0">
                <a:solidFill>
                  <a:srgbClr val="FFFFFF"/>
                </a:solidFill>
                <a:latin typeface="Arial"/>
              </a:rPr>
              <a:t>+1.202.358.7200</a:t>
            </a:r>
            <a:endParaRPr lang="en-US" dirty="0">
              <a:solidFill>
                <a:srgbClr val="FFFFFF"/>
              </a:solidFill>
              <a:latin typeface="Arial"/>
            </a:endParaRPr>
          </a:p>
        </p:txBody>
      </p:sp>
    </p:spTree>
    <p:extLst>
      <p:ext uri="{BB962C8B-B14F-4D97-AF65-F5344CB8AC3E}">
        <p14:creationId xmlns:p14="http://schemas.microsoft.com/office/powerpoint/2010/main" val="33642311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3"/>
          <p:cNvSpPr txBox="1">
            <a:spLocks noChangeArrowheads="1"/>
          </p:cNvSpPr>
          <p:nvPr/>
        </p:nvSpPr>
        <p:spPr bwMode="auto">
          <a:xfrm>
            <a:off x="8628063" y="6503988"/>
            <a:ext cx="515937" cy="354012"/>
          </a:xfrm>
          <a:prstGeom prst="rect">
            <a:avLst/>
          </a:prstGeom>
          <a:noFill/>
          <a:ln w="9525">
            <a:noFill/>
            <a:miter lim="800000"/>
            <a:headEnd/>
            <a:tailEnd/>
          </a:ln>
        </p:spPr>
        <p:txBody>
          <a:bodyPr/>
          <a:lstStyle/>
          <a:p>
            <a:pPr algn="r"/>
            <a:r>
              <a:rPr lang="en-US" sz="1400" smtClean="0">
                <a:solidFill>
                  <a:srgbClr val="000000"/>
                </a:solidFill>
                <a:latin typeface="Arial" pitchFamily="34" charset="0"/>
              </a:rPr>
              <a:t>|‌ </a:t>
            </a:r>
            <a:fld id="{A66402A7-7E1E-4747-AA95-15EFAF589DD1}" type="slidenum">
              <a:rPr lang="en-US" sz="1400" smtClean="0">
                <a:solidFill>
                  <a:srgbClr val="000000"/>
                </a:solidFill>
                <a:latin typeface="Arial" pitchFamily="34" charset="0"/>
              </a:rPr>
              <a:pPr algn="r"/>
              <a:t>3</a:t>
            </a:fld>
            <a:endParaRPr lang="en-US" sz="1400" smtClean="0">
              <a:solidFill>
                <a:srgbClr val="000000"/>
              </a:solidFill>
              <a:latin typeface="Arial" pitchFamily="34" charset="0"/>
            </a:endParaRPr>
          </a:p>
        </p:txBody>
      </p:sp>
      <p:pic>
        <p:nvPicPr>
          <p:cNvPr id="33796" name="Picture 202"/>
          <p:cNvPicPr>
            <a:picLocks noChangeAspect="1" noChangeArrowheads="1"/>
          </p:cNvPicPr>
          <p:nvPr/>
        </p:nvPicPr>
        <p:blipFill>
          <a:blip r:embed="rId2" cstate="print"/>
          <a:srcRect/>
          <a:stretch>
            <a:fillRect/>
          </a:stretch>
        </p:blipFill>
        <p:spPr bwMode="auto">
          <a:xfrm>
            <a:off x="8407400" y="93663"/>
            <a:ext cx="650875" cy="536575"/>
          </a:xfrm>
          <a:prstGeom prst="rect">
            <a:avLst/>
          </a:prstGeom>
          <a:noFill/>
          <a:ln w="9525">
            <a:noFill/>
            <a:miter lim="800000"/>
            <a:headEnd/>
            <a:tailEnd/>
          </a:ln>
        </p:spPr>
      </p:pic>
      <p:sp>
        <p:nvSpPr>
          <p:cNvPr id="10" name="Rectangle 9"/>
          <p:cNvSpPr>
            <a:spLocks noChangeArrowheads="1"/>
          </p:cNvSpPr>
          <p:nvPr/>
        </p:nvSpPr>
        <p:spPr bwMode="auto">
          <a:xfrm>
            <a:off x="5117910" y="4172028"/>
            <a:ext cx="3905630" cy="369333"/>
          </a:xfrm>
          <a:prstGeom prst="rect">
            <a:avLst/>
          </a:prstGeom>
          <a:noFill/>
          <a:ln w="9525">
            <a:noFill/>
            <a:miter lim="800000"/>
            <a:headEnd/>
            <a:tailEnd/>
          </a:ln>
        </p:spPr>
        <p:txBody>
          <a:bodyPr wrap="square">
            <a:spAutoFit/>
          </a:bodyPr>
          <a:lstStyle/>
          <a:p>
            <a:pPr algn="ctr" eaLnBrk="1" hangingPunct="1">
              <a:defRPr/>
            </a:pPr>
            <a:r>
              <a:rPr lang="en-US" sz="1800" b="1" i="1" dirty="0">
                <a:latin typeface="Arial" pitchFamily="34" charset="0"/>
              </a:rPr>
              <a:t>http://AppliedSciences.NASA.gov</a:t>
            </a:r>
          </a:p>
        </p:txBody>
      </p:sp>
      <p:sp>
        <p:nvSpPr>
          <p:cNvPr id="11" name="Rectangle 8"/>
          <p:cNvSpPr>
            <a:spLocks noChangeArrowheads="1"/>
          </p:cNvSpPr>
          <p:nvPr/>
        </p:nvSpPr>
        <p:spPr bwMode="auto">
          <a:xfrm>
            <a:off x="259299" y="1129070"/>
            <a:ext cx="4858611" cy="3108543"/>
          </a:xfrm>
          <a:prstGeom prst="rect">
            <a:avLst/>
          </a:prstGeom>
          <a:noFill/>
          <a:ln w="9525">
            <a:noFill/>
            <a:miter lim="800000"/>
            <a:headEnd/>
            <a:tailEnd/>
          </a:ln>
        </p:spPr>
        <p:txBody>
          <a:bodyPr wrap="square">
            <a:spAutoFit/>
          </a:bodyPr>
          <a:lstStyle/>
          <a:p>
            <a:pPr algn="ctr">
              <a:defRPr/>
            </a:pPr>
            <a:r>
              <a:rPr lang="en-US" sz="2800" b="1" i="1" dirty="0">
                <a:solidFill>
                  <a:srgbClr val="000099"/>
                </a:solidFill>
              </a:rPr>
              <a:t>Discovering and demonstrating innovative and practical uses of </a:t>
            </a:r>
            <a:r>
              <a:rPr lang="en-US" sz="2800" b="1" i="1" dirty="0" smtClean="0">
                <a:solidFill>
                  <a:srgbClr val="000099"/>
                </a:solidFill>
              </a:rPr>
              <a:t/>
            </a:r>
            <a:br>
              <a:rPr lang="en-US" sz="2800" b="1" i="1" dirty="0" smtClean="0">
                <a:solidFill>
                  <a:srgbClr val="000099"/>
                </a:solidFill>
              </a:rPr>
            </a:br>
            <a:r>
              <a:rPr lang="en-US" sz="2800" b="1" i="1" dirty="0" smtClean="0">
                <a:solidFill>
                  <a:srgbClr val="000099"/>
                </a:solidFill>
              </a:rPr>
              <a:t>Earth observations in organizations</a:t>
            </a:r>
            <a:r>
              <a:rPr lang="en-US" sz="2800" b="1" i="1" dirty="0">
                <a:solidFill>
                  <a:srgbClr val="000099"/>
                </a:solidFill>
              </a:rPr>
              <a:t>’ policy, business, and </a:t>
            </a:r>
            <a:r>
              <a:rPr lang="en-US" sz="2800" b="1" i="1" dirty="0" smtClean="0">
                <a:solidFill>
                  <a:srgbClr val="000099"/>
                </a:solidFill>
              </a:rPr>
              <a:t/>
            </a:r>
            <a:br>
              <a:rPr lang="en-US" sz="2800" b="1" i="1" dirty="0" smtClean="0">
                <a:solidFill>
                  <a:srgbClr val="000099"/>
                </a:solidFill>
              </a:rPr>
            </a:br>
            <a:r>
              <a:rPr lang="en-US" sz="2800" b="1" i="1" dirty="0" smtClean="0">
                <a:solidFill>
                  <a:srgbClr val="000099"/>
                </a:solidFill>
              </a:rPr>
              <a:t>management </a:t>
            </a:r>
            <a:r>
              <a:rPr lang="en-US" sz="2800" b="1" i="1" dirty="0">
                <a:solidFill>
                  <a:srgbClr val="000099"/>
                </a:solidFill>
              </a:rPr>
              <a:t>decisions. </a:t>
            </a:r>
          </a:p>
        </p:txBody>
      </p:sp>
      <p:sp>
        <p:nvSpPr>
          <p:cNvPr id="12" name="Rectangle 2"/>
          <p:cNvSpPr>
            <a:spLocks noChangeArrowheads="1"/>
          </p:cNvSpPr>
          <p:nvPr/>
        </p:nvSpPr>
        <p:spPr bwMode="auto">
          <a:xfrm>
            <a:off x="163513" y="0"/>
            <a:ext cx="6924675" cy="835025"/>
          </a:xfrm>
          <a:prstGeom prst="rect">
            <a:avLst/>
          </a:prstGeom>
          <a:noFill/>
          <a:ln w="9525">
            <a:noFill/>
            <a:miter lim="800000"/>
            <a:headEnd/>
            <a:tailEnd/>
          </a:ln>
        </p:spPr>
        <p:txBody>
          <a:bodyPr anchor="ctr"/>
          <a:lstStyle/>
          <a:p>
            <a:r>
              <a:rPr lang="en-US" sz="2800" b="1" i="1" dirty="0" smtClean="0">
                <a:solidFill>
                  <a:schemeClr val="bg1"/>
                </a:solidFill>
              </a:rPr>
              <a:t>ESD/Applied Sciences Program</a:t>
            </a:r>
            <a:endParaRPr lang="en-US" sz="2800" b="1" i="1" dirty="0">
              <a:solidFill>
                <a:schemeClr val="bg1"/>
              </a:solidFill>
            </a:endParaRPr>
          </a:p>
        </p:txBody>
      </p:sp>
      <p:sp>
        <p:nvSpPr>
          <p:cNvPr id="14" name="Rectangle 11"/>
          <p:cNvSpPr>
            <a:spLocks noChangeArrowheads="1"/>
          </p:cNvSpPr>
          <p:nvPr/>
        </p:nvSpPr>
        <p:spPr bwMode="auto">
          <a:xfrm>
            <a:off x="0" y="5174018"/>
            <a:ext cx="3017520" cy="1323439"/>
          </a:xfrm>
          <a:prstGeom prst="rect">
            <a:avLst/>
          </a:prstGeom>
          <a:noFill/>
          <a:ln w="9525">
            <a:noFill/>
            <a:miter lim="800000"/>
            <a:headEnd/>
            <a:tailEnd/>
          </a:ln>
        </p:spPr>
        <p:txBody>
          <a:bodyPr wrap="square">
            <a:spAutoFit/>
          </a:bodyPr>
          <a:lstStyle/>
          <a:p>
            <a:pPr algn="ctr" eaLnBrk="1" hangingPunct="1">
              <a:defRPr/>
            </a:pPr>
            <a:r>
              <a:rPr lang="en-US" sz="1600" b="1" i="1" dirty="0">
                <a:solidFill>
                  <a:srgbClr val="000099"/>
                </a:solidFill>
                <a:latin typeface="+mn-lt"/>
              </a:rPr>
              <a:t>Applications</a:t>
            </a:r>
          </a:p>
          <a:p>
            <a:pPr algn="ctr">
              <a:defRPr/>
            </a:pPr>
            <a:r>
              <a:rPr lang="en-US" sz="1600" dirty="0"/>
              <a:t>Prove-out, develop, and transition applications ideas </a:t>
            </a:r>
            <a:br>
              <a:rPr lang="en-US" sz="1600" dirty="0"/>
            </a:br>
            <a:r>
              <a:rPr lang="en-US" sz="1600" dirty="0"/>
              <a:t>for sustained uses of Earth obs. in decision making. </a:t>
            </a:r>
            <a:endParaRPr lang="en-US" dirty="0"/>
          </a:p>
        </p:txBody>
      </p:sp>
      <p:sp>
        <p:nvSpPr>
          <p:cNvPr id="15" name="Rectangle 11"/>
          <p:cNvSpPr>
            <a:spLocks noChangeArrowheads="1"/>
          </p:cNvSpPr>
          <p:nvPr/>
        </p:nvSpPr>
        <p:spPr bwMode="auto">
          <a:xfrm>
            <a:off x="3124200" y="5174018"/>
            <a:ext cx="2926080" cy="1323439"/>
          </a:xfrm>
          <a:prstGeom prst="rect">
            <a:avLst/>
          </a:prstGeom>
          <a:noFill/>
          <a:ln w="9525">
            <a:noFill/>
            <a:miter lim="800000"/>
            <a:headEnd/>
            <a:tailEnd/>
          </a:ln>
        </p:spPr>
        <p:txBody>
          <a:bodyPr wrap="square">
            <a:spAutoFit/>
          </a:bodyPr>
          <a:lstStyle/>
          <a:p>
            <a:pPr algn="ctr" eaLnBrk="1" hangingPunct="1">
              <a:defRPr/>
            </a:pPr>
            <a:r>
              <a:rPr lang="en-US" sz="1600" b="1" i="1" dirty="0" smtClean="0">
                <a:solidFill>
                  <a:srgbClr val="000099"/>
                </a:solidFill>
                <a:latin typeface="+mn-lt"/>
              </a:rPr>
              <a:t>Capacity Building</a:t>
            </a:r>
            <a:endParaRPr lang="en-US" sz="1600" b="1" i="1" dirty="0">
              <a:solidFill>
                <a:srgbClr val="000099"/>
              </a:solidFill>
              <a:latin typeface="+mn-lt"/>
            </a:endParaRPr>
          </a:p>
          <a:p>
            <a:pPr algn="ctr">
              <a:defRPr/>
            </a:pPr>
            <a:r>
              <a:rPr lang="en-US" sz="1600" dirty="0" smtClean="0">
                <a:latin typeface="+mn-lt"/>
              </a:rPr>
              <a:t>Build skills and capabilities in US and developin</a:t>
            </a:r>
            <a:r>
              <a:rPr lang="en-US" sz="1600" dirty="0" smtClean="0"/>
              <a:t>g countries to access Earth observations to benefit society. </a:t>
            </a:r>
            <a:endParaRPr lang="en-US" sz="1800" dirty="0">
              <a:latin typeface="+mn-lt"/>
            </a:endParaRPr>
          </a:p>
        </p:txBody>
      </p:sp>
      <p:sp>
        <p:nvSpPr>
          <p:cNvPr id="16" name="Rectangle 11"/>
          <p:cNvSpPr>
            <a:spLocks noChangeArrowheads="1"/>
          </p:cNvSpPr>
          <p:nvPr/>
        </p:nvSpPr>
        <p:spPr bwMode="auto">
          <a:xfrm>
            <a:off x="6126480" y="5174018"/>
            <a:ext cx="2926080" cy="1323439"/>
          </a:xfrm>
          <a:prstGeom prst="rect">
            <a:avLst/>
          </a:prstGeom>
          <a:noFill/>
          <a:ln w="9525">
            <a:noFill/>
            <a:miter lim="800000"/>
            <a:headEnd/>
            <a:tailEnd/>
          </a:ln>
        </p:spPr>
        <p:txBody>
          <a:bodyPr wrap="square">
            <a:spAutoFit/>
          </a:bodyPr>
          <a:lstStyle/>
          <a:p>
            <a:pPr algn="ctr" eaLnBrk="1" hangingPunct="1">
              <a:defRPr/>
            </a:pPr>
            <a:r>
              <a:rPr lang="en-US" sz="1600" b="1" i="1" dirty="0" smtClean="0">
                <a:solidFill>
                  <a:srgbClr val="000099"/>
                </a:solidFill>
                <a:latin typeface="+mn-lt"/>
              </a:rPr>
              <a:t>Mission Planning</a:t>
            </a:r>
            <a:endParaRPr lang="en-US" sz="1600" b="1" i="1" dirty="0">
              <a:solidFill>
                <a:srgbClr val="000099"/>
              </a:solidFill>
              <a:latin typeface="+mn-lt"/>
            </a:endParaRPr>
          </a:p>
          <a:p>
            <a:pPr algn="ctr">
              <a:defRPr/>
            </a:pPr>
            <a:r>
              <a:rPr lang="en-US" sz="1600" dirty="0" smtClean="0">
                <a:latin typeface="+mn-lt"/>
              </a:rPr>
              <a:t>Identify applications early in mission lifecycle and integrate end-user needs in mission design and development.</a:t>
            </a:r>
            <a:endParaRPr lang="en-US" sz="1800" dirty="0">
              <a:latin typeface="+mn-lt"/>
            </a:endParaRPr>
          </a:p>
        </p:txBody>
      </p:sp>
      <p:cxnSp>
        <p:nvCxnSpPr>
          <p:cNvPr id="17" name="Straight Connector 16"/>
          <p:cNvCxnSpPr/>
          <p:nvPr/>
        </p:nvCxnSpPr>
        <p:spPr>
          <a:xfrm>
            <a:off x="3021874" y="5111718"/>
            <a:ext cx="0" cy="1448038"/>
          </a:xfrm>
          <a:prstGeom prst="line">
            <a:avLst/>
          </a:prstGeom>
          <a:ln>
            <a:solidFill>
              <a:srgbClr val="5B5BFF"/>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096000" y="5111718"/>
            <a:ext cx="0" cy="1448038"/>
          </a:xfrm>
          <a:prstGeom prst="line">
            <a:avLst/>
          </a:prstGeom>
          <a:ln>
            <a:solidFill>
              <a:srgbClr val="5B5BFF"/>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a:off x="1809402" y="4821643"/>
            <a:ext cx="5184747" cy="0"/>
          </a:xfrm>
          <a:prstGeom prst="line">
            <a:avLst/>
          </a:prstGeom>
          <a:ln w="28575">
            <a:solidFill>
              <a:srgbClr val="5B5BFF"/>
            </a:solidFill>
          </a:ln>
        </p:spPr>
        <p:style>
          <a:lnRef idx="1">
            <a:schemeClr val="accent1"/>
          </a:lnRef>
          <a:fillRef idx="0">
            <a:schemeClr val="accent1"/>
          </a:fillRef>
          <a:effectRef idx="0">
            <a:schemeClr val="accent1"/>
          </a:effectRef>
          <a:fontRef idx="minor">
            <a:schemeClr val="tx1"/>
          </a:fontRef>
        </p:style>
      </p:cxn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65173" y="1129070"/>
            <a:ext cx="1777051"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2" descr="C:\Users\lfriedl\Desktop\Appsci Program\AppSci - Annual Reports\AppSci Comm - AR 2012\AR2012 - cov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61609" y="1815877"/>
            <a:ext cx="1766454" cy="2286000"/>
          </a:xfrm>
          <a:prstGeom prst="rect">
            <a:avLst/>
          </a:prstGeom>
          <a:noFill/>
          <a:effectLst>
            <a:outerShdw blurRad="50800" dist="38100" dir="18900000" algn="b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8184234"/>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3"/>
          <p:cNvSpPr txBox="1">
            <a:spLocks noChangeArrowheads="1"/>
          </p:cNvSpPr>
          <p:nvPr/>
        </p:nvSpPr>
        <p:spPr bwMode="auto">
          <a:xfrm>
            <a:off x="8628063" y="6503988"/>
            <a:ext cx="515937" cy="354012"/>
          </a:xfrm>
          <a:prstGeom prst="rect">
            <a:avLst/>
          </a:prstGeom>
          <a:noFill/>
          <a:ln w="9525">
            <a:noFill/>
            <a:miter lim="800000"/>
            <a:headEnd/>
            <a:tailEnd/>
          </a:ln>
        </p:spPr>
        <p:txBody>
          <a:bodyPr/>
          <a:lstStyle/>
          <a:p>
            <a:pPr algn="r"/>
            <a:r>
              <a:rPr lang="en-US" sz="1400">
                <a:solidFill>
                  <a:srgbClr val="000000"/>
                </a:solidFill>
              </a:rPr>
              <a:t>|‌ </a:t>
            </a:r>
            <a:fld id="{771B83D3-70AF-4C84-AE5E-58D868B1F79C}" type="slidenum">
              <a:rPr lang="en-US" sz="1400">
                <a:solidFill>
                  <a:srgbClr val="000000"/>
                </a:solidFill>
              </a:rPr>
              <a:pPr algn="r"/>
              <a:t>4</a:t>
            </a:fld>
            <a:endParaRPr lang="en-US" sz="1400">
              <a:solidFill>
                <a:srgbClr val="000000"/>
              </a:solidFill>
            </a:endParaRPr>
          </a:p>
        </p:txBody>
      </p:sp>
      <p:sp>
        <p:nvSpPr>
          <p:cNvPr id="18436" name="Rectangle 2"/>
          <p:cNvSpPr>
            <a:spLocks noChangeArrowheads="1"/>
          </p:cNvSpPr>
          <p:nvPr/>
        </p:nvSpPr>
        <p:spPr bwMode="auto">
          <a:xfrm>
            <a:off x="163513" y="0"/>
            <a:ext cx="6924675" cy="835025"/>
          </a:xfrm>
          <a:prstGeom prst="rect">
            <a:avLst/>
          </a:prstGeom>
          <a:noFill/>
          <a:ln w="9525">
            <a:noFill/>
            <a:miter lim="800000"/>
            <a:headEnd/>
            <a:tailEnd/>
          </a:ln>
        </p:spPr>
        <p:txBody>
          <a:bodyPr anchor="ctr"/>
          <a:lstStyle/>
          <a:p>
            <a:r>
              <a:rPr lang="en-US" sz="2800" b="1" i="1" dirty="0" smtClean="0">
                <a:solidFill>
                  <a:srgbClr val="FFFFFF"/>
                </a:solidFill>
              </a:rPr>
              <a:t>Applied Sciences </a:t>
            </a:r>
            <a:r>
              <a:rPr lang="en-US" sz="2800" b="1" i="1" dirty="0" err="1" smtClean="0">
                <a:solidFill>
                  <a:srgbClr val="FFFFFF"/>
                </a:solidFill>
              </a:rPr>
              <a:t>Porgram</a:t>
            </a:r>
            <a:endParaRPr lang="en-US" sz="2800" b="1" i="1" dirty="0">
              <a:solidFill>
                <a:srgbClr val="FFFFFF"/>
              </a:solidFill>
            </a:endParaRPr>
          </a:p>
        </p:txBody>
      </p:sp>
      <p:sp>
        <p:nvSpPr>
          <p:cNvPr id="2" name="TextBox 1"/>
          <p:cNvSpPr txBox="1"/>
          <p:nvPr/>
        </p:nvSpPr>
        <p:spPr>
          <a:xfrm>
            <a:off x="286602" y="970869"/>
            <a:ext cx="4285398" cy="5324535"/>
          </a:xfrm>
          <a:prstGeom prst="rect">
            <a:avLst/>
          </a:prstGeom>
          <a:noFill/>
        </p:spPr>
        <p:txBody>
          <a:bodyPr wrap="square" rtlCol="0">
            <a:spAutoFit/>
          </a:bodyPr>
          <a:lstStyle/>
          <a:p>
            <a:r>
              <a:rPr lang="en-US" b="1" i="1" dirty="0" smtClean="0">
                <a:solidFill>
                  <a:srgbClr val="333399"/>
                </a:solidFill>
              </a:rPr>
              <a:t>Primary Purposes</a:t>
            </a:r>
            <a:endParaRPr lang="en-US" b="1" i="1" dirty="0">
              <a:solidFill>
                <a:srgbClr val="333399"/>
              </a:solidFill>
            </a:endParaRPr>
          </a:p>
          <a:p>
            <a:endParaRPr lang="en-US" dirty="0">
              <a:solidFill>
                <a:srgbClr val="000000"/>
              </a:solidFill>
            </a:endParaRPr>
          </a:p>
          <a:p>
            <a:pPr>
              <a:spcAft>
                <a:spcPts val="1200"/>
              </a:spcAft>
            </a:pPr>
            <a:r>
              <a:rPr lang="en-US" sz="2400" u="sng" dirty="0" smtClean="0">
                <a:solidFill>
                  <a:srgbClr val="000000"/>
                </a:solidFill>
              </a:rPr>
              <a:t>Applications Knowledge</a:t>
            </a:r>
          </a:p>
          <a:p>
            <a:pPr>
              <a:defRPr/>
            </a:pPr>
            <a:r>
              <a:rPr lang="en-US" dirty="0">
                <a:solidFill>
                  <a:srgbClr val="000000"/>
                </a:solidFill>
              </a:rPr>
              <a:t>Creation of knowledge and understanding of methods and processes for </a:t>
            </a:r>
            <a:r>
              <a:rPr lang="en-US" dirty="0">
                <a:solidFill>
                  <a:srgbClr val="000000"/>
                </a:solidFill>
                <a:cs typeface="Arial" charset="0"/>
              </a:rPr>
              <a:t>effectively </a:t>
            </a:r>
            <a:r>
              <a:rPr lang="en-US" dirty="0" smtClean="0">
                <a:solidFill>
                  <a:srgbClr val="000000"/>
                </a:solidFill>
              </a:rPr>
              <a:t>applying </a:t>
            </a:r>
            <a:r>
              <a:rPr lang="en-US" dirty="0">
                <a:solidFill>
                  <a:srgbClr val="000000"/>
                </a:solidFill>
              </a:rPr>
              <a:t>Earth science </a:t>
            </a:r>
            <a:r>
              <a:rPr lang="en-US" dirty="0" smtClean="0">
                <a:solidFill>
                  <a:srgbClr val="000000"/>
                </a:solidFill>
              </a:rPr>
              <a:t>&amp; Earth observations to </a:t>
            </a:r>
            <a:r>
              <a:rPr lang="en-US" dirty="0">
                <a:solidFill>
                  <a:srgbClr val="000000"/>
                </a:solidFill>
              </a:rPr>
              <a:t>serve society</a:t>
            </a:r>
          </a:p>
          <a:p>
            <a:pPr>
              <a:spcAft>
                <a:spcPts val="0"/>
              </a:spcAft>
              <a:defRPr/>
            </a:pPr>
            <a:endParaRPr lang="en-US" dirty="0">
              <a:solidFill>
                <a:srgbClr val="000000"/>
              </a:solidFill>
            </a:endParaRPr>
          </a:p>
          <a:p>
            <a:pPr>
              <a:spcAft>
                <a:spcPts val="0"/>
              </a:spcAft>
              <a:defRPr/>
            </a:pPr>
            <a:r>
              <a:rPr lang="en-US" dirty="0">
                <a:solidFill>
                  <a:srgbClr val="000000"/>
                </a:solidFill>
              </a:rPr>
              <a:t>Role encompasses the transition of this applied knowledge to organizations (including the private sector) that can directly apply it to solve societal </a:t>
            </a:r>
            <a:r>
              <a:rPr lang="en-US" dirty="0" smtClean="0">
                <a:solidFill>
                  <a:srgbClr val="000000"/>
                </a:solidFill>
              </a:rPr>
              <a:t>issues</a:t>
            </a:r>
            <a:endParaRPr lang="en-US" sz="1800" dirty="0" smtClean="0">
              <a:solidFill>
                <a:srgbClr val="000000"/>
              </a:solidFill>
            </a:endParaRPr>
          </a:p>
          <a:p>
            <a:pPr>
              <a:spcAft>
                <a:spcPts val="1200"/>
              </a:spcAft>
            </a:pPr>
            <a:endParaRPr lang="en-US" sz="1800" dirty="0">
              <a:solidFill>
                <a:srgbClr val="000000"/>
              </a:solidFill>
            </a:endParaRPr>
          </a:p>
          <a:p>
            <a:pPr>
              <a:spcAft>
                <a:spcPts val="1200"/>
              </a:spcAft>
            </a:pPr>
            <a:endParaRPr lang="en-US" sz="1800" dirty="0">
              <a:solidFill>
                <a:srgbClr val="000000"/>
              </a:solidFill>
            </a:endParaRPr>
          </a:p>
        </p:txBody>
      </p:sp>
      <p:sp>
        <p:nvSpPr>
          <p:cNvPr id="7" name="TextBox 6"/>
          <p:cNvSpPr txBox="1"/>
          <p:nvPr/>
        </p:nvSpPr>
        <p:spPr>
          <a:xfrm>
            <a:off x="4857264" y="970869"/>
            <a:ext cx="4191202" cy="4924425"/>
          </a:xfrm>
          <a:prstGeom prst="rect">
            <a:avLst/>
          </a:prstGeom>
          <a:noFill/>
        </p:spPr>
        <p:txBody>
          <a:bodyPr wrap="square" rtlCol="0">
            <a:spAutoFit/>
          </a:bodyPr>
          <a:lstStyle/>
          <a:p>
            <a:r>
              <a:rPr lang="en-US" b="1" i="1" dirty="0" smtClean="0">
                <a:solidFill>
                  <a:srgbClr val="333399"/>
                </a:solidFill>
              </a:rPr>
              <a:t> </a:t>
            </a:r>
          </a:p>
          <a:p>
            <a:endParaRPr lang="en-US" dirty="0">
              <a:solidFill>
                <a:srgbClr val="000000"/>
              </a:solidFill>
            </a:endParaRPr>
          </a:p>
          <a:p>
            <a:pPr>
              <a:spcAft>
                <a:spcPts val="1200"/>
              </a:spcAft>
            </a:pPr>
            <a:r>
              <a:rPr lang="en-US" sz="2400" u="sng" dirty="0" smtClean="0">
                <a:solidFill>
                  <a:srgbClr val="000000"/>
                </a:solidFill>
              </a:rPr>
              <a:t>Societal </a:t>
            </a:r>
            <a:r>
              <a:rPr lang="en-US" sz="2400" u="sng" dirty="0" smtClean="0">
                <a:solidFill>
                  <a:srgbClr val="000000"/>
                </a:solidFill>
              </a:rPr>
              <a:t>Benefits </a:t>
            </a:r>
            <a:endParaRPr lang="en-US" sz="2400" u="sng" dirty="0">
              <a:solidFill>
                <a:srgbClr val="000000"/>
              </a:solidFill>
            </a:endParaRPr>
          </a:p>
          <a:p>
            <a:pPr lvl="0">
              <a:defRPr/>
            </a:pPr>
            <a:r>
              <a:rPr lang="en-US" dirty="0" smtClean="0">
                <a:solidFill>
                  <a:srgbClr val="000000"/>
                </a:solidFill>
              </a:rPr>
              <a:t>Promote, broaden, and diversity use of Earth observations across sectors</a:t>
            </a:r>
          </a:p>
          <a:p>
            <a:pPr lvl="0">
              <a:defRPr/>
            </a:pPr>
            <a:endParaRPr lang="en-US" dirty="0" smtClean="0">
              <a:solidFill>
                <a:srgbClr val="000000"/>
              </a:solidFill>
            </a:endParaRPr>
          </a:p>
          <a:p>
            <a:pPr lvl="0">
              <a:defRPr/>
            </a:pPr>
            <a:r>
              <a:rPr lang="en-US" dirty="0" smtClean="0">
                <a:solidFill>
                  <a:srgbClr val="000000"/>
                </a:solidFill>
              </a:rPr>
              <a:t>Demonstrate insights and value from uses of Earth </a:t>
            </a:r>
            <a:r>
              <a:rPr lang="en-US" dirty="0" err="1" smtClean="0">
                <a:solidFill>
                  <a:srgbClr val="000000"/>
                </a:solidFill>
              </a:rPr>
              <a:t>obs</a:t>
            </a:r>
            <a:endParaRPr lang="en-US" dirty="0">
              <a:solidFill>
                <a:srgbClr val="000000"/>
              </a:solidFill>
            </a:endParaRPr>
          </a:p>
          <a:p>
            <a:pPr lvl="0">
              <a:defRPr/>
            </a:pPr>
            <a:endParaRPr lang="en-US" dirty="0">
              <a:solidFill>
                <a:srgbClr val="000000"/>
              </a:solidFill>
            </a:endParaRPr>
          </a:p>
          <a:p>
            <a:pPr lvl="0">
              <a:defRPr/>
            </a:pPr>
            <a:r>
              <a:rPr lang="en-US" dirty="0" smtClean="0">
                <a:solidFill>
                  <a:srgbClr val="000000"/>
                </a:solidFill>
              </a:rPr>
              <a:t>Increase demand for Earth </a:t>
            </a:r>
            <a:r>
              <a:rPr lang="en-US" dirty="0" err="1" smtClean="0">
                <a:solidFill>
                  <a:srgbClr val="000000"/>
                </a:solidFill>
              </a:rPr>
              <a:t>obs</a:t>
            </a:r>
            <a:endParaRPr lang="en-US" dirty="0">
              <a:solidFill>
                <a:srgbClr val="000000"/>
              </a:solidFill>
            </a:endParaRPr>
          </a:p>
          <a:p>
            <a:pPr lvl="0">
              <a:spcAft>
                <a:spcPts val="0"/>
              </a:spcAft>
              <a:defRPr/>
            </a:pPr>
            <a:endParaRPr lang="en-US" dirty="0">
              <a:solidFill>
                <a:srgbClr val="000000"/>
              </a:solidFill>
            </a:endParaRPr>
          </a:p>
          <a:p>
            <a:pPr lvl="0">
              <a:spcAft>
                <a:spcPts val="0"/>
              </a:spcAft>
              <a:defRPr/>
            </a:pPr>
            <a:r>
              <a:rPr lang="en-US" dirty="0" smtClean="0">
                <a:solidFill>
                  <a:srgbClr val="000000"/>
                </a:solidFill>
              </a:rPr>
              <a:t>Diversify and increase ROI on investments in Earth science satellites and research</a:t>
            </a:r>
            <a:endParaRPr lang="en-US" sz="1800" dirty="0">
              <a:solidFill>
                <a:srgbClr val="000000"/>
              </a:solidFill>
            </a:endParaRPr>
          </a:p>
        </p:txBody>
      </p:sp>
      <p:cxnSp>
        <p:nvCxnSpPr>
          <p:cNvPr id="8" name="Straight Connector 7"/>
          <p:cNvCxnSpPr/>
          <p:nvPr/>
        </p:nvCxnSpPr>
        <p:spPr>
          <a:xfrm>
            <a:off x="4572000" y="1555848"/>
            <a:ext cx="0" cy="4831308"/>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71215313"/>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ChangeArrowheads="1"/>
          </p:cNvSpPr>
          <p:nvPr/>
        </p:nvSpPr>
        <p:spPr bwMode="auto">
          <a:xfrm>
            <a:off x="163513" y="0"/>
            <a:ext cx="6924675" cy="835025"/>
          </a:xfrm>
          <a:prstGeom prst="rect">
            <a:avLst/>
          </a:prstGeom>
          <a:noFill/>
          <a:ln w="9525">
            <a:noFill/>
            <a:miter lim="800000"/>
            <a:headEnd/>
            <a:tailEnd/>
          </a:ln>
        </p:spPr>
        <p:txBody>
          <a:bodyPr anchor="ctr"/>
          <a:lstStyle/>
          <a:p>
            <a:pPr eaLnBrk="0" fontAlgn="base" hangingPunct="0">
              <a:spcBef>
                <a:spcPct val="0"/>
              </a:spcBef>
              <a:spcAft>
                <a:spcPct val="0"/>
              </a:spcAft>
            </a:pPr>
            <a:r>
              <a:rPr lang="en-US" sz="2800" b="1" i="1" dirty="0">
                <a:solidFill>
                  <a:srgbClr val="FFFFFF"/>
                </a:solidFill>
              </a:rPr>
              <a:t>Applications Areas</a:t>
            </a:r>
          </a:p>
        </p:txBody>
      </p:sp>
      <p:grpSp>
        <p:nvGrpSpPr>
          <p:cNvPr id="2" name="Group 34"/>
          <p:cNvGrpSpPr>
            <a:grpSpLocks/>
          </p:cNvGrpSpPr>
          <p:nvPr/>
        </p:nvGrpSpPr>
        <p:grpSpPr bwMode="auto">
          <a:xfrm>
            <a:off x="4416425" y="2527300"/>
            <a:ext cx="4579938" cy="3575051"/>
            <a:chOff x="4564065" y="1863470"/>
            <a:chExt cx="4579935" cy="3574837"/>
          </a:xfrm>
        </p:grpSpPr>
        <p:sp>
          <p:nvSpPr>
            <p:cNvPr id="59426" name="Text Box 11"/>
            <p:cNvSpPr txBox="1">
              <a:spLocks noChangeArrowheads="1"/>
            </p:cNvSpPr>
            <p:nvPr/>
          </p:nvSpPr>
          <p:spPr bwMode="auto">
            <a:xfrm>
              <a:off x="5188515" y="5180408"/>
              <a:ext cx="1218852" cy="257899"/>
            </a:xfrm>
            <a:prstGeom prst="rect">
              <a:avLst/>
            </a:prstGeom>
            <a:noFill/>
            <a:ln w="9525">
              <a:noFill/>
              <a:miter lim="800000"/>
              <a:headEnd/>
              <a:tailEnd/>
            </a:ln>
          </p:spPr>
          <p:txBody>
            <a:bodyPr>
              <a:spAutoFit/>
            </a:bodyPr>
            <a:lstStyle/>
            <a:p>
              <a:pPr algn="ctr" eaLnBrk="0" fontAlgn="base" hangingPunct="0">
                <a:spcBef>
                  <a:spcPct val="0"/>
                </a:spcBef>
                <a:spcAft>
                  <a:spcPct val="0"/>
                </a:spcAft>
              </a:pPr>
              <a:r>
                <a:rPr lang="en-US" sz="1400" b="1">
                  <a:solidFill>
                    <a:srgbClr val="000066"/>
                  </a:solidFill>
                  <a:cs typeface="Times New Roman" pitchFamily="18" charset="0"/>
                </a:rPr>
                <a:t>Energy</a:t>
              </a:r>
            </a:p>
          </p:txBody>
        </p:sp>
        <p:grpSp>
          <p:nvGrpSpPr>
            <p:cNvPr id="4" name="Group 38"/>
            <p:cNvGrpSpPr>
              <a:grpSpLocks/>
            </p:cNvGrpSpPr>
            <p:nvPr/>
          </p:nvGrpSpPr>
          <p:grpSpPr bwMode="auto">
            <a:xfrm>
              <a:off x="6113617" y="1863470"/>
              <a:ext cx="1259701" cy="1551952"/>
              <a:chOff x="2207260" y="1640559"/>
              <a:chExt cx="1517650" cy="1849853"/>
            </a:xfrm>
          </p:grpSpPr>
          <p:sp>
            <p:nvSpPr>
              <p:cNvPr id="59424" name="Text Box 14"/>
              <p:cNvSpPr txBox="1">
                <a:spLocks noChangeArrowheads="1"/>
              </p:cNvSpPr>
              <p:nvPr/>
            </p:nvSpPr>
            <p:spPr bwMode="auto">
              <a:xfrm>
                <a:off x="2207260" y="3183002"/>
                <a:ext cx="1517650" cy="307410"/>
              </a:xfrm>
              <a:prstGeom prst="rect">
                <a:avLst/>
              </a:prstGeom>
              <a:noFill/>
              <a:ln w="9525">
                <a:noFill/>
                <a:miter lim="800000"/>
                <a:headEnd/>
                <a:tailEnd/>
              </a:ln>
            </p:spPr>
            <p:txBody>
              <a:bodyPr lIns="0" rIns="0">
                <a:spAutoFit/>
              </a:bodyPr>
              <a:lstStyle/>
              <a:p>
                <a:pPr algn="ctr" eaLnBrk="0" fontAlgn="base" hangingPunct="0">
                  <a:spcBef>
                    <a:spcPct val="0"/>
                  </a:spcBef>
                  <a:spcAft>
                    <a:spcPct val="0"/>
                  </a:spcAft>
                </a:pPr>
                <a:r>
                  <a:rPr lang="en-US" sz="1400" b="1">
                    <a:solidFill>
                      <a:srgbClr val="000066"/>
                    </a:solidFill>
                    <a:cs typeface="Times New Roman" pitchFamily="18" charset="0"/>
                  </a:rPr>
                  <a:t>Climate</a:t>
                </a:r>
              </a:p>
            </p:txBody>
          </p:sp>
          <p:pic>
            <p:nvPicPr>
              <p:cNvPr id="59425" name="Picture 13" descr="Nino Full Earth"/>
              <p:cNvPicPr>
                <a:picLocks noChangeAspect="1" noChangeArrowheads="1"/>
              </p:cNvPicPr>
              <p:nvPr/>
            </p:nvPicPr>
            <p:blipFill>
              <a:blip r:embed="rId2" cstate="print"/>
              <a:srcRect/>
              <a:stretch>
                <a:fillRect/>
              </a:stretch>
            </p:blipFill>
            <p:spPr bwMode="auto">
              <a:xfrm>
                <a:off x="2234565" y="1640559"/>
                <a:ext cx="1463040" cy="1467088"/>
              </a:xfrm>
              <a:prstGeom prst="rect">
                <a:avLst/>
              </a:prstGeom>
              <a:noFill/>
              <a:ln w="9525">
                <a:noFill/>
                <a:miter lim="800000"/>
                <a:headEnd/>
                <a:tailEnd/>
              </a:ln>
            </p:spPr>
          </p:pic>
        </p:grpSp>
        <p:grpSp>
          <p:nvGrpSpPr>
            <p:cNvPr id="5" name="Group 39"/>
            <p:cNvGrpSpPr>
              <a:grpSpLocks/>
            </p:cNvGrpSpPr>
            <p:nvPr/>
          </p:nvGrpSpPr>
          <p:grpSpPr bwMode="auto">
            <a:xfrm>
              <a:off x="4564065" y="1863470"/>
              <a:ext cx="1213582" cy="1549290"/>
              <a:chOff x="522160" y="1642585"/>
              <a:chExt cx="1463040" cy="1848392"/>
            </a:xfrm>
          </p:grpSpPr>
          <p:pic>
            <p:nvPicPr>
              <p:cNvPr id="59422" name="Picture 25" descr="Harvesting Corn"/>
              <p:cNvPicPr>
                <a:picLocks noChangeAspect="1" noChangeArrowheads="1"/>
              </p:cNvPicPr>
              <p:nvPr/>
            </p:nvPicPr>
            <p:blipFill>
              <a:blip r:embed="rId3" cstate="print"/>
              <a:srcRect/>
              <a:stretch>
                <a:fillRect/>
              </a:stretch>
            </p:blipFill>
            <p:spPr bwMode="auto">
              <a:xfrm>
                <a:off x="522160" y="1642585"/>
                <a:ext cx="1463040" cy="1463042"/>
              </a:xfrm>
              <a:prstGeom prst="rect">
                <a:avLst/>
              </a:prstGeom>
              <a:noFill/>
              <a:ln w="9525">
                <a:noFill/>
                <a:miter lim="800000"/>
                <a:headEnd/>
                <a:tailEnd/>
              </a:ln>
            </p:spPr>
          </p:pic>
          <p:sp>
            <p:nvSpPr>
              <p:cNvPr id="59423" name="Text Box 26"/>
              <p:cNvSpPr txBox="1">
                <a:spLocks noChangeArrowheads="1"/>
              </p:cNvSpPr>
              <p:nvPr/>
            </p:nvSpPr>
            <p:spPr bwMode="auto">
              <a:xfrm>
                <a:off x="567879" y="3183001"/>
                <a:ext cx="1371600" cy="307976"/>
              </a:xfrm>
              <a:prstGeom prst="rect">
                <a:avLst/>
              </a:prstGeom>
              <a:noFill/>
              <a:ln w="9525">
                <a:noFill/>
                <a:miter lim="800000"/>
                <a:headEnd/>
                <a:tailEnd/>
              </a:ln>
            </p:spPr>
            <p:txBody>
              <a:bodyPr lIns="0" rIns="0">
                <a:spAutoFit/>
              </a:bodyPr>
              <a:lstStyle/>
              <a:p>
                <a:pPr algn="ctr" eaLnBrk="0" fontAlgn="base" hangingPunct="0">
                  <a:spcBef>
                    <a:spcPct val="0"/>
                  </a:spcBef>
                  <a:spcAft>
                    <a:spcPct val="0"/>
                  </a:spcAft>
                </a:pPr>
                <a:r>
                  <a:rPr lang="en-US" sz="1400" b="1">
                    <a:solidFill>
                      <a:srgbClr val="000066"/>
                    </a:solidFill>
                    <a:cs typeface="Times New Roman" pitchFamily="18" charset="0"/>
                  </a:rPr>
                  <a:t>Agriculture</a:t>
                </a:r>
              </a:p>
            </p:txBody>
          </p:sp>
        </p:grpSp>
        <p:grpSp>
          <p:nvGrpSpPr>
            <p:cNvPr id="6" name="Group 40"/>
            <p:cNvGrpSpPr>
              <a:grpSpLocks/>
            </p:cNvGrpSpPr>
            <p:nvPr/>
          </p:nvGrpSpPr>
          <p:grpSpPr bwMode="auto">
            <a:xfrm>
              <a:off x="7544338" y="1863470"/>
              <a:ext cx="1599662" cy="1493388"/>
              <a:chOff x="6463729" y="4209375"/>
              <a:chExt cx="1927225" cy="1781741"/>
            </a:xfrm>
          </p:grpSpPr>
          <p:sp>
            <p:nvSpPr>
              <p:cNvPr id="59420" name="Text Box 20"/>
              <p:cNvSpPr txBox="1">
                <a:spLocks noChangeArrowheads="1"/>
              </p:cNvSpPr>
              <p:nvPr/>
            </p:nvSpPr>
            <p:spPr bwMode="auto">
              <a:xfrm>
                <a:off x="6463729" y="5729178"/>
                <a:ext cx="1927225" cy="261938"/>
              </a:xfrm>
              <a:prstGeom prst="rect">
                <a:avLst/>
              </a:prstGeom>
              <a:noFill/>
              <a:ln w="9525">
                <a:noFill/>
                <a:miter lim="800000"/>
                <a:headEnd/>
                <a:tailEnd/>
              </a:ln>
            </p:spPr>
            <p:txBody>
              <a:bodyPr lIns="0" rIns="0" bIns="0">
                <a:spAutoFit/>
              </a:bodyPr>
              <a:lstStyle/>
              <a:p>
                <a:pPr algn="ctr" eaLnBrk="0" fontAlgn="base" hangingPunct="0">
                  <a:spcBef>
                    <a:spcPct val="0"/>
                  </a:spcBef>
                  <a:spcAft>
                    <a:spcPct val="0"/>
                  </a:spcAft>
                </a:pPr>
                <a:r>
                  <a:rPr lang="en-US" sz="1400" b="1">
                    <a:solidFill>
                      <a:srgbClr val="000066"/>
                    </a:solidFill>
                    <a:cs typeface="Times New Roman" pitchFamily="18" charset="0"/>
                  </a:rPr>
                  <a:t>Weather</a:t>
                </a:r>
              </a:p>
            </p:txBody>
          </p:sp>
          <p:pic>
            <p:nvPicPr>
              <p:cNvPr id="59421" name="Picture 19" descr="ISABEL-GOES_hi"/>
              <p:cNvPicPr>
                <a:picLocks noChangeAspect="1" noChangeArrowheads="1"/>
              </p:cNvPicPr>
              <p:nvPr/>
            </p:nvPicPr>
            <p:blipFill>
              <a:blip r:embed="rId4" cstate="print"/>
              <a:srcRect/>
              <a:stretch>
                <a:fillRect/>
              </a:stretch>
            </p:blipFill>
            <p:spPr bwMode="auto">
              <a:xfrm>
                <a:off x="6695821" y="4209375"/>
                <a:ext cx="1463040" cy="1461471"/>
              </a:xfrm>
              <a:prstGeom prst="rect">
                <a:avLst/>
              </a:prstGeom>
              <a:noFill/>
              <a:ln w="9525">
                <a:noFill/>
                <a:miter lim="800000"/>
                <a:headEnd/>
                <a:tailEnd/>
              </a:ln>
            </p:spPr>
          </p:pic>
        </p:grpSp>
        <p:sp>
          <p:nvSpPr>
            <p:cNvPr id="59418" name="Text Box 29"/>
            <p:cNvSpPr txBox="1">
              <a:spLocks noChangeArrowheads="1"/>
            </p:cNvSpPr>
            <p:nvPr/>
          </p:nvSpPr>
          <p:spPr bwMode="auto">
            <a:xfrm>
              <a:off x="7100534" y="5162733"/>
              <a:ext cx="1013735" cy="255614"/>
            </a:xfrm>
            <a:prstGeom prst="rect">
              <a:avLst/>
            </a:prstGeom>
            <a:noFill/>
            <a:ln w="9525">
              <a:noFill/>
              <a:miter lim="800000"/>
              <a:headEnd/>
              <a:tailEnd/>
            </a:ln>
          </p:spPr>
          <p:txBody>
            <a:bodyPr>
              <a:spAutoFit/>
            </a:bodyPr>
            <a:lstStyle/>
            <a:p>
              <a:pPr algn="ctr" eaLnBrk="0" fontAlgn="base" hangingPunct="0">
                <a:spcBef>
                  <a:spcPct val="0"/>
                </a:spcBef>
                <a:spcAft>
                  <a:spcPct val="0"/>
                </a:spcAft>
              </a:pPr>
              <a:r>
                <a:rPr lang="en-US" sz="1400" b="1">
                  <a:solidFill>
                    <a:srgbClr val="000066"/>
                  </a:solidFill>
                  <a:cs typeface="Times New Roman" pitchFamily="18" charset="0"/>
                </a:rPr>
                <a:t>Oceans</a:t>
              </a:r>
            </a:p>
          </p:txBody>
        </p:sp>
      </p:grpSp>
      <p:grpSp>
        <p:nvGrpSpPr>
          <p:cNvPr id="8" name="Group 40"/>
          <p:cNvGrpSpPr>
            <a:grpSpLocks/>
          </p:cNvGrpSpPr>
          <p:nvPr/>
        </p:nvGrpSpPr>
        <p:grpSpPr bwMode="auto">
          <a:xfrm>
            <a:off x="407988" y="2527300"/>
            <a:ext cx="3219450" cy="4000500"/>
            <a:chOff x="407781" y="2527130"/>
            <a:chExt cx="3220316" cy="4000132"/>
          </a:xfrm>
        </p:grpSpPr>
        <p:grpSp>
          <p:nvGrpSpPr>
            <p:cNvPr id="9" name="Group 37"/>
            <p:cNvGrpSpPr>
              <a:grpSpLocks/>
            </p:cNvGrpSpPr>
            <p:nvPr/>
          </p:nvGrpSpPr>
          <p:grpSpPr bwMode="auto">
            <a:xfrm>
              <a:off x="571394" y="4618516"/>
              <a:ext cx="1374344" cy="1723274"/>
              <a:chOff x="3850577" y="1642583"/>
              <a:chExt cx="1533525" cy="1848196"/>
            </a:xfrm>
          </p:grpSpPr>
          <p:sp>
            <p:nvSpPr>
              <p:cNvPr id="59411" name="Text Box 5"/>
              <p:cNvSpPr txBox="1">
                <a:spLocks noChangeArrowheads="1"/>
              </p:cNvSpPr>
              <p:nvPr/>
            </p:nvSpPr>
            <p:spPr bwMode="auto">
              <a:xfrm>
                <a:off x="3850577" y="3183002"/>
                <a:ext cx="1533525" cy="307777"/>
              </a:xfrm>
              <a:prstGeom prst="rect">
                <a:avLst/>
              </a:prstGeom>
              <a:noFill/>
              <a:ln w="9525">
                <a:noFill/>
                <a:miter lim="800000"/>
                <a:headEnd/>
                <a:tailEnd/>
              </a:ln>
            </p:spPr>
            <p:txBody>
              <a:bodyPr>
                <a:spAutoFit/>
              </a:bodyPr>
              <a:lstStyle/>
              <a:p>
                <a:pPr algn="ctr" eaLnBrk="0" fontAlgn="base" hangingPunct="0">
                  <a:spcBef>
                    <a:spcPct val="0"/>
                  </a:spcBef>
                  <a:spcAft>
                    <a:spcPct val="0"/>
                  </a:spcAft>
                </a:pPr>
                <a:r>
                  <a:rPr lang="en-US" sz="1400" b="1">
                    <a:solidFill>
                      <a:srgbClr val="000066"/>
                    </a:solidFill>
                    <a:cs typeface="Times New Roman" pitchFamily="18" charset="0"/>
                  </a:rPr>
                  <a:t>Disasters</a:t>
                </a:r>
              </a:p>
            </p:txBody>
          </p:sp>
          <p:pic>
            <p:nvPicPr>
              <p:cNvPr id="59412" name="Picture 4" descr="Hurricane Andrew person walking"/>
              <p:cNvPicPr>
                <a:picLocks noChangeAspect="1" noChangeArrowheads="1"/>
              </p:cNvPicPr>
              <p:nvPr/>
            </p:nvPicPr>
            <p:blipFill>
              <a:blip r:embed="rId5" cstate="print"/>
              <a:srcRect/>
              <a:stretch>
                <a:fillRect/>
              </a:stretch>
            </p:blipFill>
            <p:spPr bwMode="auto">
              <a:xfrm>
                <a:off x="3885819" y="1642583"/>
                <a:ext cx="1463040" cy="1463040"/>
              </a:xfrm>
              <a:prstGeom prst="rect">
                <a:avLst/>
              </a:prstGeom>
              <a:noFill/>
              <a:ln w="9525">
                <a:noFill/>
                <a:miter lim="800000"/>
                <a:headEnd/>
                <a:tailEnd/>
              </a:ln>
            </p:spPr>
          </p:pic>
        </p:grpSp>
        <p:sp>
          <p:nvSpPr>
            <p:cNvPr id="59409" name="Text Box 23"/>
            <p:cNvSpPr txBox="1">
              <a:spLocks noChangeArrowheads="1"/>
            </p:cNvSpPr>
            <p:nvPr/>
          </p:nvSpPr>
          <p:spPr bwMode="auto">
            <a:xfrm>
              <a:off x="2246640" y="6050221"/>
              <a:ext cx="1381457" cy="477041"/>
            </a:xfrm>
            <a:prstGeom prst="rect">
              <a:avLst/>
            </a:prstGeom>
            <a:noFill/>
            <a:ln w="9525">
              <a:noFill/>
              <a:miter lim="800000"/>
              <a:headEnd/>
              <a:tailEnd/>
            </a:ln>
          </p:spPr>
          <p:txBody>
            <a:bodyPr lIns="0" rIns="0" bIns="0">
              <a:spAutoFit/>
            </a:bodyPr>
            <a:lstStyle/>
            <a:p>
              <a:pPr algn="ctr" eaLnBrk="0" fontAlgn="base" hangingPunct="0">
                <a:spcBef>
                  <a:spcPct val="0"/>
                </a:spcBef>
                <a:spcAft>
                  <a:spcPct val="0"/>
                </a:spcAft>
              </a:pPr>
              <a:r>
                <a:rPr lang="en-US" sz="1400" b="1">
                  <a:solidFill>
                    <a:srgbClr val="000066"/>
                  </a:solidFill>
                  <a:cs typeface="Times New Roman" pitchFamily="18" charset="0"/>
                </a:rPr>
                <a:t>Ecological Forecasting</a:t>
              </a:r>
            </a:p>
          </p:txBody>
        </p:sp>
        <p:grpSp>
          <p:nvGrpSpPr>
            <p:cNvPr id="11" name="Group 32"/>
            <p:cNvGrpSpPr>
              <a:grpSpLocks/>
            </p:cNvGrpSpPr>
            <p:nvPr/>
          </p:nvGrpSpPr>
          <p:grpSpPr bwMode="auto">
            <a:xfrm>
              <a:off x="2282209" y="2527130"/>
              <a:ext cx="1310321" cy="1906853"/>
              <a:chOff x="2046241" y="1863470"/>
              <a:chExt cx="1310321" cy="1906853"/>
            </a:xfrm>
          </p:grpSpPr>
          <p:sp>
            <p:nvSpPr>
              <p:cNvPr id="59407" name="Text Box 17"/>
              <p:cNvSpPr txBox="1">
                <a:spLocks noChangeArrowheads="1"/>
              </p:cNvSpPr>
              <p:nvPr/>
            </p:nvSpPr>
            <p:spPr bwMode="auto">
              <a:xfrm>
                <a:off x="2121311" y="3281662"/>
                <a:ext cx="1160180" cy="488661"/>
              </a:xfrm>
              <a:prstGeom prst="rect">
                <a:avLst/>
              </a:prstGeom>
              <a:noFill/>
              <a:ln w="9525">
                <a:noFill/>
                <a:miter lim="800000"/>
                <a:headEnd/>
                <a:tailEnd/>
              </a:ln>
            </p:spPr>
            <p:txBody>
              <a:bodyPr lIns="0" rIns="0">
                <a:spAutoFit/>
              </a:bodyPr>
              <a:lstStyle/>
              <a:p>
                <a:pPr algn="ctr" eaLnBrk="0" fontAlgn="base" hangingPunct="0">
                  <a:spcBef>
                    <a:spcPct val="0"/>
                  </a:spcBef>
                  <a:spcAft>
                    <a:spcPct val="0"/>
                  </a:spcAft>
                </a:pPr>
                <a:r>
                  <a:rPr lang="en-US" sz="1400" b="1">
                    <a:solidFill>
                      <a:srgbClr val="000066"/>
                    </a:solidFill>
                    <a:cs typeface="Times New Roman" pitchFamily="18" charset="0"/>
                  </a:rPr>
                  <a:t>Water Resources</a:t>
                </a:r>
              </a:p>
            </p:txBody>
          </p:sp>
          <p:pic>
            <p:nvPicPr>
              <p:cNvPr id="59408" name="Picture 16" descr="Hydroelectric Dam"/>
              <p:cNvPicPr>
                <a:picLocks noChangeAspect="1" noChangeArrowheads="1"/>
              </p:cNvPicPr>
              <p:nvPr/>
            </p:nvPicPr>
            <p:blipFill>
              <a:blip r:embed="rId6" cstate="print"/>
              <a:srcRect/>
              <a:stretch>
                <a:fillRect/>
              </a:stretch>
            </p:blipFill>
            <p:spPr bwMode="auto">
              <a:xfrm>
                <a:off x="2046241" y="1863470"/>
                <a:ext cx="1310321" cy="1364696"/>
              </a:xfrm>
              <a:prstGeom prst="rect">
                <a:avLst/>
              </a:prstGeom>
              <a:noFill/>
              <a:ln w="9525">
                <a:noFill/>
                <a:miter lim="800000"/>
                <a:headEnd/>
                <a:tailEnd/>
              </a:ln>
            </p:spPr>
          </p:pic>
        </p:grpSp>
        <p:grpSp>
          <p:nvGrpSpPr>
            <p:cNvPr id="12" name="Group 43"/>
            <p:cNvGrpSpPr>
              <a:grpSpLocks/>
            </p:cNvGrpSpPr>
            <p:nvPr/>
          </p:nvGrpSpPr>
          <p:grpSpPr bwMode="auto">
            <a:xfrm>
              <a:off x="407781" y="2527131"/>
              <a:ext cx="1701568" cy="1925509"/>
              <a:chOff x="918624" y="4226484"/>
              <a:chExt cx="1897728" cy="2063356"/>
            </a:xfrm>
          </p:grpSpPr>
          <p:sp>
            <p:nvSpPr>
              <p:cNvPr id="59405" name="Text Box 8"/>
              <p:cNvSpPr txBox="1">
                <a:spLocks noChangeArrowheads="1"/>
              </p:cNvSpPr>
              <p:nvPr/>
            </p:nvSpPr>
            <p:spPr bwMode="auto">
              <a:xfrm>
                <a:off x="918624" y="5729178"/>
                <a:ext cx="1897728" cy="560662"/>
              </a:xfrm>
              <a:prstGeom prst="rect">
                <a:avLst/>
              </a:prstGeom>
              <a:noFill/>
              <a:ln w="9525">
                <a:noFill/>
                <a:miter lim="800000"/>
                <a:headEnd/>
                <a:tailEnd/>
              </a:ln>
            </p:spPr>
            <p:txBody>
              <a:bodyPr>
                <a:spAutoFit/>
              </a:bodyPr>
              <a:lstStyle/>
              <a:p>
                <a:pPr algn="ctr" eaLnBrk="0" fontAlgn="base" hangingPunct="0">
                  <a:spcBef>
                    <a:spcPct val="0"/>
                  </a:spcBef>
                  <a:spcAft>
                    <a:spcPct val="0"/>
                  </a:spcAft>
                </a:pPr>
                <a:r>
                  <a:rPr lang="en-US" sz="1400" b="1">
                    <a:solidFill>
                      <a:srgbClr val="000066"/>
                    </a:solidFill>
                    <a:cs typeface="Times New Roman" pitchFamily="18" charset="0"/>
                  </a:rPr>
                  <a:t>Health &amp;</a:t>
                </a:r>
              </a:p>
              <a:p>
                <a:pPr algn="ctr" eaLnBrk="0" fontAlgn="base" hangingPunct="0">
                  <a:spcBef>
                    <a:spcPct val="0"/>
                  </a:spcBef>
                  <a:spcAft>
                    <a:spcPct val="0"/>
                  </a:spcAft>
                </a:pPr>
                <a:r>
                  <a:rPr lang="en-US" sz="1400" b="1">
                    <a:solidFill>
                      <a:srgbClr val="000066"/>
                    </a:solidFill>
                    <a:cs typeface="Times New Roman" pitchFamily="18" charset="0"/>
                  </a:rPr>
                  <a:t>Air Quality</a:t>
                </a:r>
              </a:p>
            </p:txBody>
          </p:sp>
          <p:pic>
            <p:nvPicPr>
              <p:cNvPr id="59406" name="Picture 2"/>
              <p:cNvPicPr>
                <a:picLocks noChangeAspect="1" noChangeArrowheads="1"/>
              </p:cNvPicPr>
              <p:nvPr/>
            </p:nvPicPr>
            <p:blipFill>
              <a:blip r:embed="rId7" cstate="print"/>
              <a:srcRect/>
              <a:stretch>
                <a:fillRect/>
              </a:stretch>
            </p:blipFill>
            <p:spPr bwMode="auto">
              <a:xfrm>
                <a:off x="1135968" y="4226484"/>
                <a:ext cx="1463040" cy="1415844"/>
              </a:xfrm>
              <a:prstGeom prst="rect">
                <a:avLst/>
              </a:prstGeom>
              <a:noFill/>
              <a:ln w="9525">
                <a:noFill/>
                <a:miter lim="800000"/>
                <a:headEnd/>
                <a:tailEnd/>
              </a:ln>
            </p:spPr>
          </p:pic>
        </p:grpSp>
      </p:grpSp>
      <p:sp>
        <p:nvSpPr>
          <p:cNvPr id="59397" name="Rectangle 3"/>
          <p:cNvSpPr txBox="1">
            <a:spLocks noChangeArrowheads="1"/>
          </p:cNvSpPr>
          <p:nvPr/>
        </p:nvSpPr>
        <p:spPr bwMode="auto">
          <a:xfrm>
            <a:off x="8628063" y="6503988"/>
            <a:ext cx="515937" cy="354012"/>
          </a:xfrm>
          <a:prstGeom prst="rect">
            <a:avLst/>
          </a:prstGeom>
          <a:noFill/>
          <a:ln w="9525">
            <a:noFill/>
            <a:miter lim="800000"/>
            <a:headEnd/>
            <a:tailEnd/>
          </a:ln>
        </p:spPr>
        <p:txBody>
          <a:bodyPr/>
          <a:lstStyle/>
          <a:p>
            <a:pPr algn="r" eaLnBrk="0" fontAlgn="base" hangingPunct="0">
              <a:spcBef>
                <a:spcPct val="0"/>
              </a:spcBef>
              <a:spcAft>
                <a:spcPct val="0"/>
              </a:spcAft>
            </a:pPr>
            <a:r>
              <a:rPr lang="en-US" sz="1400">
                <a:solidFill>
                  <a:srgbClr val="000000"/>
                </a:solidFill>
              </a:rPr>
              <a:t>|‌ </a:t>
            </a:r>
            <a:fld id="{A34B8FE7-3E04-41E0-969B-63F8983F606C}" type="slidenum">
              <a:rPr lang="en-US" sz="1400">
                <a:solidFill>
                  <a:srgbClr val="000000"/>
                </a:solidFill>
              </a:rPr>
              <a:pPr algn="r" eaLnBrk="0" fontAlgn="base" hangingPunct="0">
                <a:spcBef>
                  <a:spcPct val="0"/>
                </a:spcBef>
                <a:spcAft>
                  <a:spcPct val="0"/>
                </a:spcAft>
              </a:pPr>
              <a:t>5</a:t>
            </a:fld>
            <a:endParaRPr lang="en-US" sz="1400">
              <a:solidFill>
                <a:srgbClr val="000000"/>
              </a:solidFill>
            </a:endParaRPr>
          </a:p>
        </p:txBody>
      </p:sp>
      <p:cxnSp>
        <p:nvCxnSpPr>
          <p:cNvPr id="36" name="Straight Connector 35"/>
          <p:cNvCxnSpPr/>
          <p:nvPr/>
        </p:nvCxnSpPr>
        <p:spPr>
          <a:xfrm rot="5400000">
            <a:off x="1716087" y="3886201"/>
            <a:ext cx="4587875" cy="0"/>
          </a:xfrm>
          <a:prstGeom prst="line">
            <a:avLst/>
          </a:prstGeom>
          <a:ln w="28575">
            <a:solidFill>
              <a:srgbClr val="333399"/>
            </a:solidFill>
          </a:ln>
        </p:spPr>
        <p:style>
          <a:lnRef idx="1">
            <a:schemeClr val="accent1"/>
          </a:lnRef>
          <a:fillRef idx="0">
            <a:schemeClr val="accent1"/>
          </a:fillRef>
          <a:effectRef idx="0">
            <a:schemeClr val="accent1"/>
          </a:effectRef>
          <a:fontRef idx="minor">
            <a:schemeClr val="tx1"/>
          </a:fontRef>
        </p:style>
      </p:cxnSp>
      <p:sp>
        <p:nvSpPr>
          <p:cNvPr id="59399" name="Rectangle 38"/>
          <p:cNvSpPr>
            <a:spLocks noChangeArrowheads="1"/>
          </p:cNvSpPr>
          <p:nvPr/>
        </p:nvSpPr>
        <p:spPr bwMode="auto">
          <a:xfrm>
            <a:off x="206375" y="1385888"/>
            <a:ext cx="3746500" cy="908050"/>
          </a:xfrm>
          <a:prstGeom prst="rect">
            <a:avLst/>
          </a:prstGeom>
          <a:noFill/>
          <a:ln w="9525">
            <a:noFill/>
            <a:miter lim="800000"/>
            <a:headEnd/>
            <a:tailEnd/>
          </a:ln>
        </p:spPr>
        <p:txBody>
          <a:bodyPr>
            <a:spAutoFit/>
          </a:bodyPr>
          <a:lstStyle/>
          <a:p>
            <a:pPr algn="ctr" eaLnBrk="0" fontAlgn="base" hangingPunct="0">
              <a:spcBef>
                <a:spcPct val="0"/>
              </a:spcBef>
              <a:spcAft>
                <a:spcPts val="600"/>
              </a:spcAft>
              <a:tabLst>
                <a:tab pos="338138" algn="l"/>
              </a:tabLst>
            </a:pPr>
            <a:r>
              <a:rPr lang="en-US" sz="2400" b="1">
                <a:solidFill>
                  <a:srgbClr val="003300"/>
                </a:solidFill>
              </a:rPr>
              <a:t>Emphasis in </a:t>
            </a:r>
          </a:p>
          <a:p>
            <a:pPr algn="ctr" eaLnBrk="0" fontAlgn="base" hangingPunct="0">
              <a:spcBef>
                <a:spcPct val="0"/>
              </a:spcBef>
              <a:spcAft>
                <a:spcPts val="600"/>
              </a:spcAft>
              <a:tabLst>
                <a:tab pos="338138" algn="l"/>
              </a:tabLst>
            </a:pPr>
            <a:r>
              <a:rPr lang="en-US" sz="2400" b="1">
                <a:solidFill>
                  <a:srgbClr val="003300"/>
                </a:solidFill>
              </a:rPr>
              <a:t>4 Applications Areas</a:t>
            </a:r>
          </a:p>
        </p:txBody>
      </p:sp>
      <p:sp>
        <p:nvSpPr>
          <p:cNvPr id="59400" name="Rectangle 39"/>
          <p:cNvSpPr>
            <a:spLocks noChangeArrowheads="1"/>
          </p:cNvSpPr>
          <p:nvPr/>
        </p:nvSpPr>
        <p:spPr bwMode="auto">
          <a:xfrm>
            <a:off x="4352925" y="1423988"/>
            <a:ext cx="4398963" cy="831850"/>
          </a:xfrm>
          <a:prstGeom prst="rect">
            <a:avLst/>
          </a:prstGeom>
          <a:noFill/>
          <a:ln w="9525">
            <a:noFill/>
            <a:miter lim="800000"/>
            <a:headEnd/>
            <a:tailEnd/>
          </a:ln>
        </p:spPr>
        <p:txBody>
          <a:bodyPr>
            <a:spAutoFit/>
          </a:bodyPr>
          <a:lstStyle/>
          <a:p>
            <a:pPr algn="ctr" eaLnBrk="0" fontAlgn="base" hangingPunct="0">
              <a:spcBef>
                <a:spcPct val="0"/>
              </a:spcBef>
              <a:spcAft>
                <a:spcPts val="600"/>
              </a:spcAft>
              <a:tabLst>
                <a:tab pos="338138" algn="l"/>
              </a:tabLst>
            </a:pPr>
            <a:r>
              <a:rPr lang="en-US" sz="2400" b="1" i="1" dirty="0" smtClean="0">
                <a:solidFill>
                  <a:srgbClr val="000000"/>
                </a:solidFill>
              </a:rPr>
              <a:t>Support </a:t>
            </a:r>
            <a:r>
              <a:rPr lang="en-US" sz="2400" b="1" i="1" dirty="0">
                <a:solidFill>
                  <a:srgbClr val="000000"/>
                </a:solidFill>
              </a:rPr>
              <a:t>opportunities </a:t>
            </a:r>
            <a:r>
              <a:rPr lang="en-US" sz="2400" b="1" i="1" dirty="0" smtClean="0">
                <a:solidFill>
                  <a:srgbClr val="000000"/>
                </a:solidFill>
              </a:rPr>
              <a:t>in </a:t>
            </a:r>
            <a:br>
              <a:rPr lang="en-US" sz="2400" b="1" i="1" dirty="0" smtClean="0">
                <a:solidFill>
                  <a:srgbClr val="000000"/>
                </a:solidFill>
              </a:rPr>
            </a:br>
            <a:r>
              <a:rPr lang="en-US" sz="2400" b="1" i="1" dirty="0" smtClean="0">
                <a:solidFill>
                  <a:srgbClr val="000000"/>
                </a:solidFill>
              </a:rPr>
              <a:t>5 </a:t>
            </a:r>
            <a:r>
              <a:rPr lang="en-US" sz="2400" b="1" i="1" dirty="0">
                <a:solidFill>
                  <a:srgbClr val="000000"/>
                </a:solidFill>
              </a:rPr>
              <a:t>additional areas</a:t>
            </a:r>
          </a:p>
        </p:txBody>
      </p:sp>
      <p:pic>
        <p:nvPicPr>
          <p:cNvPr id="37" name="Picture 5"/>
          <p:cNvPicPr>
            <a:picLocks noChangeAspect="1" noChangeArrowheads="1"/>
          </p:cNvPicPr>
          <p:nvPr/>
        </p:nvPicPr>
        <p:blipFill rotWithShape="1">
          <a:blip r:embed="rId8">
            <a:extLst>
              <a:ext uri="{28A0092B-C50C-407E-A947-70E740481C1C}">
                <a14:useLocalDpi xmlns:a14="http://schemas.microsoft.com/office/drawing/2010/main" val="0"/>
              </a:ext>
            </a:extLst>
          </a:blip>
          <a:srcRect l="45935" r="31796"/>
          <a:stretch/>
        </p:blipFill>
        <p:spPr bwMode="auto">
          <a:xfrm>
            <a:off x="6852314" y="4551635"/>
            <a:ext cx="1214901" cy="1264356"/>
          </a:xfrm>
          <a:prstGeom prst="rect">
            <a:avLst/>
          </a:prstGeom>
          <a:noFill/>
          <a:ln w="9525">
            <a:solidFill>
              <a:schemeClr val="bg1">
                <a:lumMod val="50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8" name="Picture 2"/>
          <p:cNvPicPr>
            <a:picLocks noChangeAspect="1" noChangeArrowheads="1"/>
          </p:cNvPicPr>
          <p:nvPr/>
        </p:nvPicPr>
        <p:blipFill rotWithShape="1">
          <a:blip r:embed="rId9">
            <a:extLst>
              <a:ext uri="{28A0092B-C50C-407E-A947-70E740481C1C}">
                <a14:useLocalDpi xmlns:a14="http://schemas.microsoft.com/office/drawing/2010/main" val="0"/>
              </a:ext>
            </a:extLst>
          </a:blip>
          <a:srcRect l="29280" r="40302" b="5110"/>
          <a:stretch/>
        </p:blipFill>
        <p:spPr bwMode="auto">
          <a:xfrm>
            <a:off x="2281483" y="4618878"/>
            <a:ext cx="1310398" cy="135743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 name="Picture 4"/>
          <p:cNvPicPr>
            <a:picLocks noChangeAspect="1" noChangeArrowheads="1"/>
          </p:cNvPicPr>
          <p:nvPr/>
        </p:nvPicPr>
        <p:blipFill rotWithShape="1">
          <a:blip r:embed="rId10">
            <a:extLst>
              <a:ext uri="{28A0092B-C50C-407E-A947-70E740481C1C}">
                <a14:useLocalDpi xmlns:a14="http://schemas.microsoft.com/office/drawing/2010/main" val="0"/>
              </a:ext>
            </a:extLst>
          </a:blip>
          <a:srcRect l="59783" t="13992" r="20876"/>
          <a:stretch/>
        </p:blipFill>
        <p:spPr bwMode="auto">
          <a:xfrm>
            <a:off x="5042653" y="4551634"/>
            <a:ext cx="1215296" cy="1246739"/>
          </a:xfrm>
          <a:prstGeom prst="rect">
            <a:avLst/>
          </a:prstGeom>
          <a:noFill/>
          <a:ln w="9525">
            <a:solidFill>
              <a:schemeClr val="bg1">
                <a:lumMod val="50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78431224"/>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2"/>
          <p:cNvSpPr>
            <a:spLocks noChangeArrowheads="1"/>
          </p:cNvSpPr>
          <p:nvPr/>
        </p:nvSpPr>
        <p:spPr bwMode="auto">
          <a:xfrm>
            <a:off x="163513" y="0"/>
            <a:ext cx="6924675" cy="835025"/>
          </a:xfrm>
          <a:prstGeom prst="rect">
            <a:avLst/>
          </a:prstGeom>
          <a:noFill/>
          <a:ln w="9525">
            <a:noFill/>
            <a:miter lim="800000"/>
            <a:headEnd/>
            <a:tailEnd/>
          </a:ln>
        </p:spPr>
        <p:txBody>
          <a:bodyPr anchor="ctr"/>
          <a:lstStyle/>
          <a:p>
            <a:pPr defTabSz="914400" eaLnBrk="0" fontAlgn="base" hangingPunct="0">
              <a:spcBef>
                <a:spcPct val="0"/>
              </a:spcBef>
              <a:spcAft>
                <a:spcPct val="0"/>
              </a:spcAft>
            </a:pPr>
            <a:r>
              <a:rPr lang="en-US" sz="2800" b="1" i="1" dirty="0" smtClean="0">
                <a:solidFill>
                  <a:srgbClr val="FFFFFF"/>
                </a:solidFill>
              </a:rPr>
              <a:t>Two General Types of Applications</a:t>
            </a:r>
            <a:endParaRPr lang="en-US" sz="2800" b="1" i="1" dirty="0">
              <a:solidFill>
                <a:srgbClr val="FFFFFF"/>
              </a:solidFill>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51" y="2809536"/>
            <a:ext cx="3949651" cy="2834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5" name="Group 34"/>
          <p:cNvGrpSpPr>
            <a:grpSpLocks noChangeAspect="1"/>
          </p:cNvGrpSpPr>
          <p:nvPr/>
        </p:nvGrpSpPr>
        <p:grpSpPr>
          <a:xfrm>
            <a:off x="5058825" y="2910834"/>
            <a:ext cx="3657600" cy="2743200"/>
            <a:chOff x="4677018" y="936891"/>
            <a:chExt cx="4389120" cy="3291840"/>
          </a:xfrm>
        </p:grpSpPr>
        <p:sp>
          <p:nvSpPr>
            <p:cNvPr id="43" name="Rectangle 42"/>
            <p:cNvSpPr/>
            <p:nvPr/>
          </p:nvSpPr>
          <p:spPr>
            <a:xfrm>
              <a:off x="4677018" y="936891"/>
              <a:ext cx="4389120" cy="3291840"/>
            </a:xfrm>
            <a:prstGeom prst="rect">
              <a:avLst/>
            </a:prstGeom>
            <a:solidFill>
              <a:schemeClr val="bg1"/>
            </a:solidFill>
            <a:ln w="9525">
              <a:solidFill>
                <a:schemeClr val="bg1">
                  <a:lumMod val="50000"/>
                </a:schemeClr>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en-US" sz="2000">
                <a:solidFill>
                  <a:srgbClr val="FFFFFF"/>
                </a:solidFill>
              </a:endParaRPr>
            </a:p>
          </p:txBody>
        </p:sp>
        <p:pic>
          <p:nvPicPr>
            <p:cNvPr id="36" name="Picture 5"/>
            <p:cNvPicPr>
              <a:picLocks noChangeAspect="1" noChangeArrowheads="1"/>
            </p:cNvPicPr>
            <p:nvPr/>
          </p:nvPicPr>
          <p:blipFill>
            <a:blip r:embed="rId4" cstate="print"/>
            <a:srcRect/>
            <a:stretch>
              <a:fillRect/>
            </a:stretch>
          </p:blipFill>
          <p:spPr bwMode="auto">
            <a:xfrm>
              <a:off x="5545808" y="2062714"/>
              <a:ext cx="2602797" cy="2011680"/>
            </a:xfrm>
            <a:prstGeom prst="rect">
              <a:avLst/>
            </a:prstGeom>
            <a:noFill/>
            <a:ln w="9525">
              <a:solidFill>
                <a:schemeClr val="tx1"/>
              </a:solidFill>
              <a:miter lim="800000"/>
              <a:headEnd/>
              <a:tailEnd/>
            </a:ln>
            <a:effectLst>
              <a:outerShdw blurRad="50800" dist="38100" dir="18900000" algn="bl" rotWithShape="0">
                <a:prstClr val="black">
                  <a:alpha val="40000"/>
                </a:prstClr>
              </a:outerShdw>
            </a:effectLst>
          </p:spPr>
        </p:pic>
        <p:pic>
          <p:nvPicPr>
            <p:cNvPr id="37" name="Picture 13"/>
            <p:cNvPicPr>
              <a:picLocks noChangeAspect="1" noChangeArrowheads="1"/>
            </p:cNvPicPr>
            <p:nvPr/>
          </p:nvPicPr>
          <p:blipFill>
            <a:blip r:embed="rId5" cstate="print"/>
            <a:srcRect/>
            <a:stretch>
              <a:fillRect/>
            </a:stretch>
          </p:blipFill>
          <p:spPr bwMode="auto">
            <a:xfrm>
              <a:off x="7791672" y="1060876"/>
              <a:ext cx="1183398" cy="914400"/>
            </a:xfrm>
            <a:prstGeom prst="rect">
              <a:avLst/>
            </a:prstGeom>
            <a:noFill/>
            <a:ln w="9525">
              <a:noFill/>
              <a:miter lim="800000"/>
              <a:headEnd/>
              <a:tailEnd/>
            </a:ln>
            <a:effectLst/>
          </p:spPr>
        </p:pic>
        <p:cxnSp>
          <p:nvCxnSpPr>
            <p:cNvPr id="38" name="Straight Arrow Connector 37"/>
            <p:cNvCxnSpPr/>
            <p:nvPr/>
          </p:nvCxnSpPr>
          <p:spPr>
            <a:xfrm flipH="1">
              <a:off x="8291594" y="2016220"/>
              <a:ext cx="429457" cy="194862"/>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39" name="Straight Arrow Connector 38"/>
            <p:cNvCxnSpPr/>
            <p:nvPr/>
          </p:nvCxnSpPr>
          <p:spPr>
            <a:xfrm>
              <a:off x="5101059" y="2016220"/>
              <a:ext cx="332509" cy="194862"/>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40" name="TextBox 39"/>
            <p:cNvSpPr txBox="1"/>
            <p:nvPr/>
          </p:nvSpPr>
          <p:spPr>
            <a:xfrm>
              <a:off x="6346393" y="1513611"/>
              <a:ext cx="1450931" cy="480132"/>
            </a:xfrm>
            <a:prstGeom prst="rect">
              <a:avLst/>
            </a:prstGeom>
            <a:noFill/>
          </p:spPr>
          <p:txBody>
            <a:bodyPr wrap="square" rtlCol="0">
              <a:spAutoFit/>
            </a:bodyPr>
            <a:lstStyle/>
            <a:p>
              <a:pPr algn="r" defTabSz="914400" eaLnBrk="0" fontAlgn="base" hangingPunct="0">
                <a:spcBef>
                  <a:spcPct val="0"/>
                </a:spcBef>
                <a:spcAft>
                  <a:spcPct val="0"/>
                </a:spcAft>
              </a:pPr>
              <a:r>
                <a:rPr lang="en-US" sz="1000" b="1" dirty="0" smtClean="0">
                  <a:solidFill>
                    <a:srgbClr val="000000"/>
                  </a:solidFill>
                </a:rPr>
                <a:t>NASA Surface Soil Moisture </a:t>
              </a:r>
              <a:endParaRPr lang="en-US" sz="1000" b="1" dirty="0">
                <a:solidFill>
                  <a:srgbClr val="000000"/>
                </a:solidFill>
              </a:endParaRPr>
            </a:p>
          </p:txBody>
        </p:sp>
        <p:sp>
          <p:nvSpPr>
            <p:cNvPr id="41" name="TextBox 40"/>
            <p:cNvSpPr txBox="1"/>
            <p:nvPr/>
          </p:nvSpPr>
          <p:spPr>
            <a:xfrm>
              <a:off x="6017798" y="1021373"/>
              <a:ext cx="1404356" cy="480132"/>
            </a:xfrm>
            <a:prstGeom prst="rect">
              <a:avLst/>
            </a:prstGeom>
            <a:noFill/>
          </p:spPr>
          <p:txBody>
            <a:bodyPr wrap="square" rtlCol="0">
              <a:spAutoFit/>
            </a:bodyPr>
            <a:lstStyle/>
            <a:p>
              <a:pPr defTabSz="914400" eaLnBrk="0" fontAlgn="base" hangingPunct="0">
                <a:spcBef>
                  <a:spcPct val="0"/>
                </a:spcBef>
                <a:spcAft>
                  <a:spcPct val="0"/>
                </a:spcAft>
              </a:pPr>
              <a:r>
                <a:rPr lang="en-US" sz="1000" b="1" dirty="0" smtClean="0">
                  <a:solidFill>
                    <a:srgbClr val="000000"/>
                  </a:solidFill>
                </a:rPr>
                <a:t>NASA Ground Water Storage</a:t>
              </a:r>
              <a:endParaRPr lang="en-US" sz="1000" b="1" dirty="0">
                <a:solidFill>
                  <a:srgbClr val="000000"/>
                </a:solidFill>
              </a:endParaRPr>
            </a:p>
          </p:txBody>
        </p:sp>
        <p:pic>
          <p:nvPicPr>
            <p:cNvPr id="42" name="Picture 15"/>
            <p:cNvPicPr>
              <a:picLocks noChangeAspect="1" noChangeArrowheads="1"/>
            </p:cNvPicPr>
            <p:nvPr/>
          </p:nvPicPr>
          <p:blipFill>
            <a:blip r:embed="rId6" cstate="print"/>
            <a:srcRect/>
            <a:stretch>
              <a:fillRect/>
            </a:stretch>
          </p:blipFill>
          <p:spPr bwMode="auto">
            <a:xfrm>
              <a:off x="4837517" y="1014382"/>
              <a:ext cx="1183399" cy="914400"/>
            </a:xfrm>
            <a:prstGeom prst="rect">
              <a:avLst/>
            </a:prstGeom>
            <a:noFill/>
            <a:ln w="9525">
              <a:noFill/>
              <a:miter lim="800000"/>
              <a:headEnd/>
              <a:tailEnd/>
            </a:ln>
            <a:effectLst/>
          </p:spPr>
        </p:pic>
      </p:grpSp>
      <p:cxnSp>
        <p:nvCxnSpPr>
          <p:cNvPr id="34" name="Straight Connector 33"/>
          <p:cNvCxnSpPr/>
          <p:nvPr/>
        </p:nvCxnSpPr>
        <p:spPr>
          <a:xfrm flipV="1">
            <a:off x="4612394" y="1448790"/>
            <a:ext cx="0" cy="4393886"/>
          </a:xfrm>
          <a:prstGeom prst="line">
            <a:avLst/>
          </a:prstGeom>
          <a:ln w="28575">
            <a:solidFill>
              <a:srgbClr val="5B5BFF"/>
            </a:solidFill>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313252" y="5776866"/>
            <a:ext cx="3822243" cy="954107"/>
          </a:xfrm>
          <a:prstGeom prst="rect">
            <a:avLst/>
          </a:prstGeom>
          <a:noFill/>
        </p:spPr>
        <p:txBody>
          <a:bodyPr wrap="square" rtlCol="0">
            <a:spAutoFit/>
          </a:bodyPr>
          <a:lstStyle/>
          <a:p>
            <a:pPr defTabSz="914400" eaLnBrk="0" fontAlgn="base" hangingPunct="0">
              <a:spcBef>
                <a:spcPct val="0"/>
              </a:spcBef>
              <a:spcAft>
                <a:spcPct val="0"/>
              </a:spcAft>
            </a:pPr>
            <a:r>
              <a:rPr lang="en-US" sz="1400" i="1" dirty="0" smtClean="0">
                <a:solidFill>
                  <a:srgbClr val="000000"/>
                </a:solidFill>
              </a:rPr>
              <a:t>United Nation’s system now using </a:t>
            </a:r>
            <a:r>
              <a:rPr lang="en-US" sz="1400" i="1" dirty="0">
                <a:solidFill>
                  <a:srgbClr val="000000"/>
                </a:solidFill>
              </a:rPr>
              <a:t>d</a:t>
            </a:r>
            <a:r>
              <a:rPr lang="en-US" sz="1400" i="1" dirty="0" smtClean="0">
                <a:solidFill>
                  <a:srgbClr val="000000"/>
                </a:solidFill>
              </a:rPr>
              <a:t>ata from NASA’s Terra and Aqua satellites to identify fires and send alerts </a:t>
            </a:r>
            <a:r>
              <a:rPr lang="en-US" sz="1400" i="1" dirty="0">
                <a:solidFill>
                  <a:srgbClr val="000000"/>
                </a:solidFill>
              </a:rPr>
              <a:t>to remote </a:t>
            </a:r>
            <a:r>
              <a:rPr lang="en-US" sz="1400" i="1" dirty="0" smtClean="0">
                <a:solidFill>
                  <a:srgbClr val="000000"/>
                </a:solidFill>
              </a:rPr>
              <a:t>areas via SMS and text messages.</a:t>
            </a:r>
            <a:endParaRPr lang="en-US" sz="1400" i="1" dirty="0">
              <a:solidFill>
                <a:srgbClr val="000000"/>
              </a:solidFill>
            </a:endParaRPr>
          </a:p>
        </p:txBody>
      </p:sp>
      <p:sp>
        <p:nvSpPr>
          <p:cNvPr id="45" name="TextBox 44"/>
          <p:cNvSpPr txBox="1"/>
          <p:nvPr/>
        </p:nvSpPr>
        <p:spPr>
          <a:xfrm>
            <a:off x="5058824" y="5776865"/>
            <a:ext cx="3657600" cy="954107"/>
          </a:xfrm>
          <a:prstGeom prst="rect">
            <a:avLst/>
          </a:prstGeom>
          <a:noFill/>
        </p:spPr>
        <p:txBody>
          <a:bodyPr wrap="square" rtlCol="0">
            <a:spAutoFit/>
          </a:bodyPr>
          <a:lstStyle/>
          <a:p>
            <a:pPr algn="ctr" defTabSz="914400" eaLnBrk="0" fontAlgn="base" hangingPunct="0">
              <a:spcBef>
                <a:spcPct val="0"/>
              </a:spcBef>
              <a:spcAft>
                <a:spcPct val="0"/>
              </a:spcAft>
            </a:pPr>
            <a:r>
              <a:rPr lang="en-US" sz="1400" i="1" dirty="0" smtClean="0">
                <a:solidFill>
                  <a:srgbClr val="000000"/>
                </a:solidFill>
              </a:rPr>
              <a:t>USDA/NOAA-managed U.S. Drought Monitor now using NASA’s GRACE data as part of analysis in creation of </a:t>
            </a:r>
            <a:r>
              <a:rPr lang="en-US" sz="1400" i="1" dirty="0">
                <a:solidFill>
                  <a:srgbClr val="000000"/>
                </a:solidFill>
              </a:rPr>
              <a:t>weekly national </a:t>
            </a:r>
            <a:r>
              <a:rPr lang="en-US" sz="1400" i="1" dirty="0" smtClean="0">
                <a:solidFill>
                  <a:srgbClr val="000000"/>
                </a:solidFill>
              </a:rPr>
              <a:t>and state-level maps.</a:t>
            </a:r>
            <a:endParaRPr lang="en-US" sz="1400" i="1" dirty="0">
              <a:solidFill>
                <a:srgbClr val="000000"/>
              </a:solidFill>
            </a:endParaRPr>
          </a:p>
        </p:txBody>
      </p:sp>
      <p:sp>
        <p:nvSpPr>
          <p:cNvPr id="46" name="TextBox 12"/>
          <p:cNvSpPr txBox="1">
            <a:spLocks noChangeArrowheads="1"/>
          </p:cNvSpPr>
          <p:nvPr/>
        </p:nvSpPr>
        <p:spPr bwMode="auto">
          <a:xfrm>
            <a:off x="313252" y="1173073"/>
            <a:ext cx="4044992" cy="1477328"/>
          </a:xfrm>
          <a:prstGeom prst="rect">
            <a:avLst/>
          </a:prstGeom>
          <a:noFill/>
          <a:ln w="9525">
            <a:noFill/>
            <a:miter lim="800000"/>
            <a:headEnd/>
            <a:tailEnd/>
          </a:ln>
        </p:spPr>
        <p:txBody>
          <a:bodyPr wrap="square">
            <a:spAutoFit/>
          </a:bodyPr>
          <a:lstStyle/>
          <a:p>
            <a:pPr marL="463550" indent="-463550" defTabSz="914400" eaLnBrk="0" fontAlgn="base" hangingPunct="0">
              <a:spcBef>
                <a:spcPct val="0"/>
              </a:spcBef>
              <a:spcAft>
                <a:spcPct val="0"/>
              </a:spcAft>
              <a:tabLst>
                <a:tab pos="463550" algn="l"/>
              </a:tabLst>
            </a:pPr>
            <a:r>
              <a:rPr lang="en-US" sz="1800" i="1" dirty="0">
                <a:solidFill>
                  <a:srgbClr val="000000"/>
                </a:solidFill>
              </a:rPr>
              <a:t>I. 	Development of new application and decision support tool with partner organization(s), and Transition to an organization for on-going, sustained operation</a:t>
            </a:r>
          </a:p>
        </p:txBody>
      </p:sp>
      <p:sp>
        <p:nvSpPr>
          <p:cNvPr id="47" name="TextBox 15"/>
          <p:cNvSpPr txBox="1">
            <a:spLocks noChangeArrowheads="1"/>
          </p:cNvSpPr>
          <p:nvPr/>
        </p:nvSpPr>
        <p:spPr bwMode="auto">
          <a:xfrm>
            <a:off x="5058824" y="1173073"/>
            <a:ext cx="3800168" cy="1477328"/>
          </a:xfrm>
          <a:prstGeom prst="rect">
            <a:avLst/>
          </a:prstGeom>
          <a:noFill/>
          <a:ln w="9525">
            <a:noFill/>
            <a:miter lim="800000"/>
            <a:headEnd/>
            <a:tailEnd/>
          </a:ln>
        </p:spPr>
        <p:txBody>
          <a:bodyPr wrap="square">
            <a:spAutoFit/>
          </a:bodyPr>
          <a:lstStyle/>
          <a:p>
            <a:pPr marL="463550" indent="-463550" defTabSz="914400" eaLnBrk="0" fontAlgn="base" hangingPunct="0">
              <a:spcBef>
                <a:spcPct val="0"/>
              </a:spcBef>
              <a:spcAft>
                <a:spcPct val="0"/>
              </a:spcAft>
              <a:tabLst>
                <a:tab pos="463550" algn="l"/>
              </a:tabLst>
            </a:pPr>
            <a:r>
              <a:rPr lang="en-US" sz="1800" i="1" dirty="0">
                <a:solidFill>
                  <a:srgbClr val="000000"/>
                </a:solidFill>
              </a:rPr>
              <a:t>II. 	Development of an application for an existing decision support tool, and Transition to the partner organization for </a:t>
            </a:r>
            <a:r>
              <a:rPr lang="en-US" sz="1800" i="1" dirty="0" smtClean="0">
                <a:solidFill>
                  <a:srgbClr val="000000"/>
                </a:solidFill>
              </a:rPr>
              <a:t>the  on-going</a:t>
            </a:r>
            <a:r>
              <a:rPr lang="en-US" sz="1800" i="1" dirty="0">
                <a:solidFill>
                  <a:srgbClr val="000000"/>
                </a:solidFill>
              </a:rPr>
              <a:t>, sustained operation</a:t>
            </a:r>
          </a:p>
        </p:txBody>
      </p:sp>
      <p:sp>
        <p:nvSpPr>
          <p:cNvPr id="18" name="Rectangle 3"/>
          <p:cNvSpPr txBox="1">
            <a:spLocks noChangeArrowheads="1"/>
          </p:cNvSpPr>
          <p:nvPr/>
        </p:nvSpPr>
        <p:spPr bwMode="auto">
          <a:xfrm>
            <a:off x="8628063" y="6503988"/>
            <a:ext cx="515937" cy="354012"/>
          </a:xfrm>
          <a:prstGeom prst="rect">
            <a:avLst/>
          </a:prstGeom>
          <a:noFill/>
          <a:ln w="9525">
            <a:noFill/>
            <a:miter lim="800000"/>
            <a:headEnd/>
            <a:tailEnd/>
          </a:ln>
        </p:spPr>
        <p:txBody>
          <a:bodyPr/>
          <a:lstStyle/>
          <a:p>
            <a:pPr algn="r" defTabSz="914400" eaLnBrk="0" fontAlgn="base" hangingPunct="0">
              <a:spcBef>
                <a:spcPct val="0"/>
              </a:spcBef>
              <a:spcAft>
                <a:spcPct val="0"/>
              </a:spcAft>
            </a:pPr>
            <a:r>
              <a:rPr lang="en-US" sz="1400">
                <a:solidFill>
                  <a:srgbClr val="000000"/>
                </a:solidFill>
              </a:rPr>
              <a:t>|‌ </a:t>
            </a:r>
            <a:fld id="{A34B8FE7-3E04-41E0-969B-63F8983F606C}" type="slidenum">
              <a:rPr lang="en-US" sz="1400">
                <a:solidFill>
                  <a:srgbClr val="000000"/>
                </a:solidFill>
              </a:rPr>
              <a:pPr algn="r" defTabSz="914400" eaLnBrk="0" fontAlgn="base" hangingPunct="0">
                <a:spcBef>
                  <a:spcPct val="0"/>
                </a:spcBef>
                <a:spcAft>
                  <a:spcPct val="0"/>
                </a:spcAft>
              </a:pPr>
              <a:t>6</a:t>
            </a:fld>
            <a:endParaRPr lang="en-US" sz="1400">
              <a:solidFill>
                <a:srgbClr val="000000"/>
              </a:solidFill>
            </a:endParaRPr>
          </a:p>
        </p:txBody>
      </p:sp>
    </p:spTree>
    <p:extLst>
      <p:ext uri="{BB962C8B-B14F-4D97-AF65-F5344CB8AC3E}">
        <p14:creationId xmlns:p14="http://schemas.microsoft.com/office/powerpoint/2010/main" val="3055635579"/>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6"/>
          <p:cNvSpPr>
            <a:spLocks noChangeArrowheads="1"/>
          </p:cNvSpPr>
          <p:nvPr/>
        </p:nvSpPr>
        <p:spPr bwMode="auto">
          <a:xfrm>
            <a:off x="344487" y="944987"/>
            <a:ext cx="8649388" cy="5474757"/>
          </a:xfrm>
          <a:prstGeom prst="rect">
            <a:avLst/>
          </a:prstGeom>
          <a:noFill/>
          <a:ln w="9525">
            <a:noFill/>
            <a:miter lim="800000"/>
            <a:headEnd/>
            <a:tailEnd/>
          </a:ln>
        </p:spPr>
        <p:txBody>
          <a:bodyPr/>
          <a:lstStyle/>
          <a:p>
            <a:pPr>
              <a:spcAft>
                <a:spcPts val="1200"/>
              </a:spcAft>
              <a:defRPr/>
            </a:pPr>
            <a:r>
              <a:rPr lang="en-US" sz="2200" b="1" dirty="0" smtClean="0">
                <a:solidFill>
                  <a:srgbClr val="333399"/>
                </a:solidFill>
              </a:rPr>
              <a:t>Feasibility Studies </a:t>
            </a:r>
            <a:r>
              <a:rPr lang="en-US" sz="2200" b="1" dirty="0" smtClean="0">
                <a:solidFill>
                  <a:srgbClr val="333399"/>
                </a:solidFill>
                <a:sym typeface="Wingdings"/>
              </a:rPr>
              <a:t></a:t>
            </a:r>
            <a:r>
              <a:rPr lang="en-US" sz="2200" b="1" dirty="0" smtClean="0">
                <a:solidFill>
                  <a:srgbClr val="333399"/>
                </a:solidFill>
              </a:rPr>
              <a:t> Applications Development Projects</a:t>
            </a:r>
            <a:endParaRPr lang="en-US" sz="2200" i="1" dirty="0">
              <a:solidFill>
                <a:srgbClr val="000000"/>
              </a:solidFill>
            </a:endParaRPr>
          </a:p>
          <a:p>
            <a:pPr>
              <a:spcAft>
                <a:spcPts val="1200"/>
              </a:spcAft>
            </a:pPr>
            <a:r>
              <a:rPr lang="en-US" sz="1800" dirty="0" smtClean="0"/>
              <a:t>A two-stage approach to identify more high-reward projects with strong commitment by partner organizations. </a:t>
            </a:r>
          </a:p>
          <a:p>
            <a:pPr marL="577850" lvl="1" indent="-285750">
              <a:buFont typeface="Arial" pitchFamily="34" charset="0"/>
              <a:buChar char="»"/>
            </a:pPr>
            <a:r>
              <a:rPr lang="en-US" sz="1800" b="1" dirty="0" smtClean="0"/>
              <a:t>Start with multiple feasibility studies </a:t>
            </a:r>
            <a:r>
              <a:rPr lang="en-US" sz="1800" dirty="0" smtClean="0"/>
              <a:t>of possible applications ideas. </a:t>
            </a:r>
          </a:p>
          <a:p>
            <a:pPr marL="577850" lvl="1" indent="-285750">
              <a:spcAft>
                <a:spcPts val="1200"/>
              </a:spcAft>
              <a:buFont typeface="Arial" pitchFamily="34" charset="0"/>
              <a:buChar char="»"/>
            </a:pPr>
            <a:r>
              <a:rPr lang="en-US" sz="1800" dirty="0" smtClean="0"/>
              <a:t>After a year, </a:t>
            </a:r>
            <a:r>
              <a:rPr lang="en-US" sz="1800" b="1" dirty="0" smtClean="0"/>
              <a:t>the Program selects a subset </a:t>
            </a:r>
            <a:r>
              <a:rPr lang="en-US" sz="1800" dirty="0" smtClean="0"/>
              <a:t>of successful studies to pursue </a:t>
            </a:r>
            <a:r>
              <a:rPr lang="en-US" sz="1800" dirty="0"/>
              <a:t>as </a:t>
            </a:r>
            <a:r>
              <a:rPr lang="en-US" sz="1800" b="1" dirty="0" smtClean="0"/>
              <a:t>in-depth, multi-year </a:t>
            </a:r>
            <a:r>
              <a:rPr lang="en-US" sz="1800" b="1" dirty="0"/>
              <a:t>applications projects</a:t>
            </a:r>
            <a:r>
              <a:rPr lang="en-US" sz="1800" dirty="0" smtClean="0"/>
              <a:t>.</a:t>
            </a:r>
          </a:p>
          <a:p>
            <a:pPr>
              <a:spcAft>
                <a:spcPts val="1200"/>
              </a:spcAft>
            </a:pPr>
            <a:r>
              <a:rPr lang="en-US" sz="1800" dirty="0" smtClean="0">
                <a:solidFill>
                  <a:srgbClr val="000000"/>
                </a:solidFill>
              </a:rPr>
              <a:t>Approach generates numerous applications ideas and focuses investments on those with high-reward potential. Prioritizes partners’ involvement and commitment. </a:t>
            </a:r>
          </a:p>
        </p:txBody>
      </p:sp>
      <p:sp>
        <p:nvSpPr>
          <p:cNvPr id="15" name="Rectangle 29"/>
          <p:cNvSpPr>
            <a:spLocks noChangeArrowheads="1"/>
          </p:cNvSpPr>
          <p:nvPr/>
        </p:nvSpPr>
        <p:spPr bwMode="auto">
          <a:xfrm>
            <a:off x="138113" y="129708"/>
            <a:ext cx="6458306" cy="523220"/>
          </a:xfrm>
          <a:prstGeom prst="rect">
            <a:avLst/>
          </a:prstGeom>
          <a:noFill/>
          <a:ln w="9525">
            <a:noFill/>
            <a:miter lim="800000"/>
            <a:headEnd/>
            <a:tailEnd/>
          </a:ln>
        </p:spPr>
        <p:txBody>
          <a:bodyPr wrap="none" anchor="ctr">
            <a:spAutoFit/>
          </a:bodyPr>
          <a:lstStyle/>
          <a:p>
            <a:r>
              <a:rPr lang="en-US" sz="2800" b="1" i="1" dirty="0" smtClean="0">
                <a:solidFill>
                  <a:srgbClr val="FFFFFF"/>
                </a:solidFill>
                <a:latin typeface="Arial" pitchFamily="34" charset="0"/>
                <a:cs typeface="Arial" pitchFamily="34" charset="0"/>
              </a:rPr>
              <a:t>SMD/ESD Applied Sciences Program</a:t>
            </a:r>
            <a:endParaRPr lang="en-US" sz="2800" b="1" i="1" dirty="0">
              <a:solidFill>
                <a:srgbClr val="FFFFFF"/>
              </a:solidFill>
              <a:latin typeface="Arial" pitchFamily="34" charset="0"/>
              <a:cs typeface="Arial" pitchFamily="34" charset="0"/>
            </a:endParaRPr>
          </a:p>
        </p:txBody>
      </p:sp>
      <p:pic>
        <p:nvPicPr>
          <p:cNvPr id="1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866" y="3907469"/>
            <a:ext cx="7809894" cy="2826894"/>
          </a:xfrm>
          <a:prstGeom prst="rect">
            <a:avLst/>
          </a:prstGeom>
          <a:solidFill>
            <a:schemeClr val="bg1"/>
          </a:solidFill>
          <a:ln>
            <a:noFill/>
          </a:ln>
          <a:effectLst/>
        </p:spPr>
      </p:pic>
      <p:sp>
        <p:nvSpPr>
          <p:cNvPr id="19" name="Isosceles Triangle 18"/>
          <p:cNvSpPr>
            <a:spLocks noChangeAspect="1"/>
          </p:cNvSpPr>
          <p:nvPr/>
        </p:nvSpPr>
        <p:spPr>
          <a:xfrm>
            <a:off x="7713007" y="4517248"/>
            <a:ext cx="524786" cy="2011680"/>
          </a:xfrm>
          <a:prstGeom prst="triangle">
            <a:avLst/>
          </a:prstGeom>
          <a:solidFill>
            <a:srgbClr val="0000CC">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0" name="Isosceles Triangle 19"/>
          <p:cNvSpPr>
            <a:spLocks noChangeAspect="1"/>
          </p:cNvSpPr>
          <p:nvPr/>
        </p:nvSpPr>
        <p:spPr>
          <a:xfrm rot="10800000">
            <a:off x="5280061" y="4517248"/>
            <a:ext cx="524786" cy="2011680"/>
          </a:xfrm>
          <a:prstGeom prst="triangle">
            <a:avLst/>
          </a:prstGeom>
          <a:solidFill>
            <a:srgbClr val="0000CC">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3"/>
          <p:cNvSpPr txBox="1">
            <a:spLocks noChangeArrowheads="1"/>
          </p:cNvSpPr>
          <p:nvPr/>
        </p:nvSpPr>
        <p:spPr bwMode="auto">
          <a:xfrm>
            <a:off x="8628063" y="6503988"/>
            <a:ext cx="515937" cy="35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a:r>
              <a:rPr lang="en-US" sz="1400"/>
              <a:t>|‌ </a:t>
            </a:r>
            <a:fld id="{70C0699B-A90B-46FB-B5C4-CB352BEAA580}" type="slidenum">
              <a:rPr lang="en-US" sz="1400"/>
              <a:pPr algn="r"/>
              <a:t>7</a:t>
            </a:fld>
            <a:endParaRPr lang="en-US" sz="1400"/>
          </a:p>
        </p:txBody>
      </p:sp>
    </p:spTree>
    <p:extLst>
      <p:ext uri="{BB962C8B-B14F-4D97-AF65-F5344CB8AC3E}">
        <p14:creationId xmlns:p14="http://schemas.microsoft.com/office/powerpoint/2010/main" val="2981032507"/>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6"/>
          <p:cNvSpPr>
            <a:spLocks noChangeArrowheads="1"/>
          </p:cNvSpPr>
          <p:nvPr/>
        </p:nvSpPr>
        <p:spPr bwMode="auto">
          <a:xfrm>
            <a:off x="163513" y="939493"/>
            <a:ext cx="5303520" cy="5781908"/>
          </a:xfrm>
          <a:prstGeom prst="rect">
            <a:avLst/>
          </a:prstGeom>
          <a:noFill/>
          <a:ln w="9525">
            <a:noFill/>
            <a:miter lim="800000"/>
            <a:headEnd/>
            <a:tailEnd/>
          </a:ln>
        </p:spPr>
        <p:txBody>
          <a:bodyPr/>
          <a:lstStyle/>
          <a:p>
            <a:pPr eaLnBrk="1" fontAlgn="auto" hangingPunct="1">
              <a:spcBef>
                <a:spcPts val="0"/>
              </a:spcBef>
              <a:spcAft>
                <a:spcPts val="600"/>
              </a:spcAft>
              <a:defRPr/>
            </a:pPr>
            <a:r>
              <a:rPr lang="en-US" sz="2400" b="1" dirty="0" smtClean="0">
                <a:solidFill>
                  <a:srgbClr val="333399"/>
                </a:solidFill>
                <a:latin typeface="Arial"/>
              </a:rPr>
              <a:t>Capacity Building</a:t>
            </a:r>
          </a:p>
          <a:p>
            <a:pPr eaLnBrk="1" fontAlgn="auto" hangingPunct="1">
              <a:spcBef>
                <a:spcPts val="0"/>
              </a:spcBef>
              <a:spcAft>
                <a:spcPts val="600"/>
              </a:spcAft>
            </a:pPr>
            <a:r>
              <a:rPr lang="en-US" sz="1800" dirty="0" smtClean="0">
                <a:solidFill>
                  <a:srgbClr val="000000">
                    <a:lumMod val="75000"/>
                  </a:srgbClr>
                </a:solidFill>
                <a:latin typeface="Arial"/>
              </a:rPr>
              <a:t>Balanced partnership </a:t>
            </a:r>
            <a:r>
              <a:rPr lang="en-US" sz="1800" dirty="0">
                <a:solidFill>
                  <a:srgbClr val="000000">
                    <a:lumMod val="75000"/>
                  </a:srgbClr>
                </a:solidFill>
                <a:latin typeface="Arial"/>
              </a:rPr>
              <a:t>to improve environmental </a:t>
            </a:r>
            <a:r>
              <a:rPr lang="en-US" sz="1800" dirty="0" smtClean="0">
                <a:solidFill>
                  <a:srgbClr val="000000">
                    <a:lumMod val="75000"/>
                  </a:srgbClr>
                </a:solidFill>
                <a:latin typeface="Arial"/>
              </a:rPr>
              <a:t> management, resilience </a:t>
            </a:r>
            <a:r>
              <a:rPr lang="en-US" sz="1800" dirty="0">
                <a:solidFill>
                  <a:srgbClr val="000000">
                    <a:lumMod val="75000"/>
                  </a:srgbClr>
                </a:solidFill>
                <a:latin typeface="Arial"/>
              </a:rPr>
              <a:t>to climate </a:t>
            </a:r>
            <a:r>
              <a:rPr lang="en-US" sz="1800" dirty="0" smtClean="0">
                <a:solidFill>
                  <a:srgbClr val="000000">
                    <a:lumMod val="75000"/>
                  </a:srgbClr>
                </a:solidFill>
                <a:latin typeface="Arial"/>
              </a:rPr>
              <a:t>change, and </a:t>
            </a:r>
            <a:r>
              <a:rPr lang="en-US" sz="1800" dirty="0">
                <a:solidFill>
                  <a:srgbClr val="000000">
                    <a:lumMod val="75000"/>
                  </a:srgbClr>
                </a:solidFill>
                <a:latin typeface="Arial"/>
              </a:rPr>
              <a:t>solve </a:t>
            </a:r>
            <a:r>
              <a:rPr lang="en-US" sz="1800" dirty="0" smtClean="0">
                <a:solidFill>
                  <a:srgbClr val="000000">
                    <a:lumMod val="75000"/>
                  </a:srgbClr>
                </a:solidFill>
                <a:latin typeface="Arial"/>
              </a:rPr>
              <a:t>challenges in international development.</a:t>
            </a:r>
            <a:endParaRPr lang="en-US" sz="1800" dirty="0">
              <a:solidFill>
                <a:srgbClr val="000000"/>
              </a:solidFill>
              <a:latin typeface="Arial"/>
            </a:endParaRPr>
          </a:p>
          <a:p>
            <a:pPr marL="231775" indent="-231775" eaLnBrk="1" fontAlgn="auto" hangingPunct="1">
              <a:spcBef>
                <a:spcPts val="0"/>
              </a:spcBef>
              <a:spcAft>
                <a:spcPts val="600"/>
              </a:spcAft>
              <a:buFont typeface="Arial" pitchFamily="34" charset="0"/>
              <a:buChar char="»"/>
              <a:defRPr/>
            </a:pPr>
            <a:r>
              <a:rPr lang="en-US" sz="1800" dirty="0" smtClean="0">
                <a:solidFill>
                  <a:srgbClr val="000000"/>
                </a:solidFill>
                <a:latin typeface="Arial"/>
              </a:rPr>
              <a:t>Integrates Earth science data and models in practice of development for societal benefits</a:t>
            </a:r>
          </a:p>
          <a:p>
            <a:pPr marL="231775" indent="-231775" eaLnBrk="1" fontAlgn="auto" hangingPunct="1">
              <a:spcBef>
                <a:spcPts val="0"/>
              </a:spcBef>
              <a:spcAft>
                <a:spcPts val="600"/>
              </a:spcAft>
              <a:buFont typeface="Arial" pitchFamily="34" charset="0"/>
              <a:buChar char="»"/>
              <a:defRPr/>
            </a:pPr>
            <a:r>
              <a:rPr lang="en-US" sz="1800" dirty="0" smtClean="0">
                <a:solidFill>
                  <a:srgbClr val="000000"/>
                </a:solidFill>
                <a:latin typeface="Arial"/>
              </a:rPr>
              <a:t>Supports USAID pursuit of improved decisions on climate change and </a:t>
            </a:r>
            <a:r>
              <a:rPr lang="en-US" sz="1800" dirty="0">
                <a:solidFill>
                  <a:srgbClr val="000000"/>
                </a:solidFill>
                <a:latin typeface="Arial"/>
              </a:rPr>
              <a:t>sustainable </a:t>
            </a:r>
            <a:r>
              <a:rPr lang="en-US" sz="1800" dirty="0" smtClean="0">
                <a:solidFill>
                  <a:srgbClr val="000000"/>
                </a:solidFill>
                <a:latin typeface="Arial"/>
              </a:rPr>
              <a:t>landscapes</a:t>
            </a:r>
          </a:p>
          <a:p>
            <a:pPr marL="231775" indent="-231775" eaLnBrk="1" fontAlgn="auto" hangingPunct="1">
              <a:spcBef>
                <a:spcPts val="0"/>
              </a:spcBef>
              <a:spcAft>
                <a:spcPts val="1800"/>
              </a:spcAft>
              <a:buFont typeface="Arial" pitchFamily="34" charset="0"/>
              <a:buChar char="»"/>
              <a:defRPr/>
            </a:pPr>
            <a:r>
              <a:rPr lang="en-US" sz="1800" dirty="0" smtClean="0">
                <a:solidFill>
                  <a:srgbClr val="000000"/>
                </a:solidFill>
                <a:latin typeface="Arial"/>
              </a:rPr>
              <a:t>Expands uses and users of NASA data and identifies new  applications ideas </a:t>
            </a:r>
          </a:p>
          <a:p>
            <a:pPr marL="285750" indent="-285750" eaLnBrk="1" fontAlgn="auto" hangingPunct="1">
              <a:spcBef>
                <a:spcPts val="0"/>
              </a:spcBef>
              <a:spcAft>
                <a:spcPts val="900"/>
              </a:spcAft>
              <a:buFont typeface="Arial" pitchFamily="34" charset="0"/>
              <a:buChar char="»"/>
            </a:pPr>
            <a:endParaRPr lang="en-US" sz="1800" dirty="0">
              <a:solidFill>
                <a:srgbClr val="000000"/>
              </a:solidFill>
              <a:latin typeface="Arial"/>
            </a:endParaRPr>
          </a:p>
          <a:p>
            <a:pPr marL="231775" indent="-231775" eaLnBrk="1" fontAlgn="auto" hangingPunct="1">
              <a:spcBef>
                <a:spcPts val="0"/>
              </a:spcBef>
              <a:spcAft>
                <a:spcPts val="1200"/>
              </a:spcAft>
              <a:buFont typeface="Arial" pitchFamily="34" charset="0"/>
              <a:buChar char="»"/>
              <a:defRPr/>
            </a:pPr>
            <a:endParaRPr lang="en-US" dirty="0" smtClean="0">
              <a:solidFill>
                <a:srgbClr val="000000"/>
              </a:solidFill>
              <a:latin typeface="Arial"/>
            </a:endParaRPr>
          </a:p>
          <a:p>
            <a:pPr marL="231775" indent="-231775" eaLnBrk="1" fontAlgn="auto" hangingPunct="1">
              <a:spcBef>
                <a:spcPts val="0"/>
              </a:spcBef>
              <a:spcAft>
                <a:spcPts val="1200"/>
              </a:spcAft>
              <a:buFont typeface="Arial" pitchFamily="34" charset="0"/>
              <a:buChar char="»"/>
              <a:defRPr/>
            </a:pPr>
            <a:endParaRPr lang="en-US" dirty="0">
              <a:solidFill>
                <a:srgbClr val="000000"/>
              </a:solidFill>
              <a:latin typeface="Arial"/>
            </a:endParaRPr>
          </a:p>
          <a:p>
            <a:pPr marL="231775" indent="-231775" eaLnBrk="1" fontAlgn="auto" hangingPunct="1">
              <a:spcBef>
                <a:spcPts val="0"/>
              </a:spcBef>
              <a:spcAft>
                <a:spcPts val="1200"/>
              </a:spcAft>
              <a:buFont typeface="Arial" pitchFamily="34" charset="0"/>
              <a:buChar char="»"/>
              <a:defRPr/>
            </a:pPr>
            <a:endParaRPr lang="en-US" dirty="0" smtClean="0">
              <a:solidFill>
                <a:srgbClr val="000000"/>
              </a:solidFill>
              <a:latin typeface="Arial"/>
            </a:endParaRPr>
          </a:p>
          <a:p>
            <a:pPr marL="457200" indent="-457200" eaLnBrk="1" fontAlgn="auto" hangingPunct="1">
              <a:spcBef>
                <a:spcPts val="0"/>
              </a:spcBef>
              <a:spcAft>
                <a:spcPts val="600"/>
              </a:spcAft>
              <a:defRPr/>
            </a:pPr>
            <a:endParaRPr lang="en-US" sz="2800" dirty="0">
              <a:solidFill>
                <a:srgbClr val="000000"/>
              </a:solidFill>
              <a:latin typeface="Arial"/>
            </a:endParaRPr>
          </a:p>
        </p:txBody>
      </p:sp>
      <p:sp>
        <p:nvSpPr>
          <p:cNvPr id="16" name="Rectangle 2"/>
          <p:cNvSpPr>
            <a:spLocks noChangeArrowheads="1"/>
          </p:cNvSpPr>
          <p:nvPr/>
        </p:nvSpPr>
        <p:spPr bwMode="auto">
          <a:xfrm>
            <a:off x="163513" y="32658"/>
            <a:ext cx="7948612" cy="835025"/>
          </a:xfrm>
          <a:prstGeom prst="rect">
            <a:avLst/>
          </a:prstGeom>
          <a:noFill/>
          <a:ln w="9525">
            <a:noFill/>
            <a:miter lim="800000"/>
            <a:headEnd/>
            <a:tailEnd/>
          </a:ln>
        </p:spPr>
        <p:txBody>
          <a:bodyPr anchor="ctr"/>
          <a:lstStyle/>
          <a:p>
            <a:pPr eaLnBrk="1" fontAlgn="auto" hangingPunct="1">
              <a:lnSpc>
                <a:spcPct val="85000"/>
              </a:lnSpc>
              <a:spcBef>
                <a:spcPts val="0"/>
              </a:spcBef>
              <a:spcAft>
                <a:spcPts val="0"/>
              </a:spcAft>
            </a:pPr>
            <a:r>
              <a:rPr lang="en-US" sz="3200" b="1" i="1" dirty="0">
                <a:solidFill>
                  <a:srgbClr val="FFFFFF"/>
                </a:solidFill>
                <a:latin typeface="Calibri" pitchFamily="34" charset="0"/>
                <a:cs typeface="Calibri" pitchFamily="34" charset="0"/>
              </a:rPr>
              <a:t>SERVIR: </a:t>
            </a:r>
            <a:r>
              <a:rPr lang="en-US" sz="3200" b="1" i="1" dirty="0" smtClean="0">
                <a:solidFill>
                  <a:srgbClr val="FFFFFF"/>
                </a:solidFill>
                <a:latin typeface="Calibri" pitchFamily="34" charset="0"/>
                <a:cs typeface="Calibri" pitchFamily="34" charset="0"/>
              </a:rPr>
              <a:t/>
            </a:r>
            <a:br>
              <a:rPr lang="en-US" sz="3200" b="1" i="1" dirty="0" smtClean="0">
                <a:solidFill>
                  <a:srgbClr val="FFFFFF"/>
                </a:solidFill>
                <a:latin typeface="Calibri" pitchFamily="34" charset="0"/>
                <a:cs typeface="Calibri" pitchFamily="34" charset="0"/>
              </a:rPr>
            </a:br>
            <a:r>
              <a:rPr lang="en-US" sz="2800" b="1" i="1" dirty="0" smtClean="0">
                <a:solidFill>
                  <a:srgbClr val="FFFFFF"/>
                </a:solidFill>
                <a:latin typeface="Calibri" pitchFamily="34" charset="0"/>
                <a:cs typeface="Calibri" pitchFamily="34" charset="0"/>
              </a:rPr>
              <a:t>Earth Science in international development</a:t>
            </a:r>
            <a:endParaRPr lang="en-US" sz="3200" b="1" i="1" dirty="0">
              <a:solidFill>
                <a:srgbClr val="FFFFFF"/>
              </a:solidFill>
              <a:latin typeface="Calibri" pitchFamily="34" charset="0"/>
              <a:cs typeface="Calibri" pitchFamily="34" charset="0"/>
            </a:endParaRPr>
          </a:p>
        </p:txBody>
      </p:sp>
      <p:pic>
        <p:nvPicPr>
          <p:cNvPr id="15" name="Picture 30" descr="USAID Logo_Blue.png"/>
          <p:cNvPicPr>
            <a:picLocks noChangeAspect="1"/>
          </p:cNvPicPr>
          <p:nvPr/>
        </p:nvPicPr>
        <p:blipFill>
          <a:blip r:embed="rId3" cstate="print"/>
          <a:srcRect/>
          <a:stretch>
            <a:fillRect/>
          </a:stretch>
        </p:blipFill>
        <p:spPr bwMode="auto">
          <a:xfrm>
            <a:off x="6943725" y="238125"/>
            <a:ext cx="1198563" cy="366713"/>
          </a:xfrm>
          <a:prstGeom prst="rect">
            <a:avLst/>
          </a:prstGeom>
          <a:solidFill>
            <a:schemeClr val="bg1"/>
          </a:solidFill>
          <a:ln w="9525">
            <a:noFill/>
            <a:miter lim="800000"/>
            <a:headEnd/>
            <a:tailEnd/>
          </a:ln>
        </p:spPr>
      </p:pic>
      <p:pic>
        <p:nvPicPr>
          <p:cNvPr id="18" name="Picture 17" descr="SERVIR Regions.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5670" y="4500855"/>
            <a:ext cx="3414602" cy="1645920"/>
          </a:xfrm>
          <a:prstGeom prst="rect">
            <a:avLst/>
          </a:prstGeom>
          <a:ln>
            <a:solidFill>
              <a:schemeClr val="tx1"/>
            </a:solidFill>
          </a:ln>
          <a:effectLst>
            <a:outerShdw blurRad="50800" dist="38100" dir="18900000" algn="bl" rotWithShape="0">
              <a:prstClr val="black">
                <a:alpha val="40000"/>
              </a:prstClr>
            </a:outerShdw>
          </a:effectLst>
        </p:spPr>
      </p:pic>
      <p:grpSp>
        <p:nvGrpSpPr>
          <p:cNvPr id="3" name="Group 2"/>
          <p:cNvGrpSpPr/>
          <p:nvPr/>
        </p:nvGrpSpPr>
        <p:grpSpPr>
          <a:xfrm>
            <a:off x="5635444" y="1145174"/>
            <a:ext cx="3213777" cy="2589737"/>
            <a:chOff x="5826830" y="3568836"/>
            <a:chExt cx="3213777" cy="2589737"/>
          </a:xfrm>
        </p:grpSpPr>
        <p:pic>
          <p:nvPicPr>
            <p:cNvPr id="8"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25553" y="3568836"/>
              <a:ext cx="1333883" cy="1005840"/>
            </a:xfrm>
            <a:prstGeom prst="rect">
              <a:avLst/>
            </a:prstGeom>
            <a:noFill/>
            <a:ln>
              <a:noFill/>
            </a:ln>
            <a:effectLst>
              <a:outerShdw blurRad="50800" dist="38100" dir="18900000" algn="b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descr="http://174.123.137.42/Portals/2/Media/Images/RVF_RiskMap_w220px.jpg"/>
            <p:cNvPicPr>
              <a:picLocks noChangeAspect="1" noChangeArrowheads="1"/>
            </p:cNvPicPr>
            <p:nvPr/>
          </p:nvPicPr>
          <p:blipFill>
            <a:blip r:embed="rId6" cstate="print"/>
            <a:srcRect b="2177"/>
            <a:stretch>
              <a:fillRect/>
            </a:stretch>
          </p:blipFill>
          <p:spPr bwMode="auto">
            <a:xfrm>
              <a:off x="5826830" y="4150423"/>
              <a:ext cx="1097280" cy="1468532"/>
            </a:xfrm>
            <a:prstGeom prst="rect">
              <a:avLst/>
            </a:prstGeom>
            <a:ln>
              <a:noFill/>
            </a:ln>
            <a:effectLst>
              <a:outerShdw blurRad="50800" dist="38100" dir="18900000" algn="bl" rotWithShape="0">
                <a:prstClr val="black">
                  <a:alpha val="40000"/>
                </a:prstClr>
              </a:outerShdw>
            </a:effectLst>
          </p:spPr>
        </p:pic>
        <p:pic>
          <p:nvPicPr>
            <p:cNvPr id="10"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97071" y="4381769"/>
              <a:ext cx="1343536" cy="1005840"/>
            </a:xfrm>
            <a:prstGeom prst="rect">
              <a:avLst/>
            </a:prstGeom>
            <a:noFill/>
            <a:ln>
              <a:noFill/>
            </a:ln>
            <a:effectLst>
              <a:outerShdw blurRad="50800" dist="38100" dir="18900000" algn="b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10" descr="TRAINI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6723829" y="5152733"/>
              <a:ext cx="1337331" cy="1005840"/>
            </a:xfrm>
            <a:prstGeom prst="rect">
              <a:avLst/>
            </a:prstGeom>
            <a:ln w="9525" cap="sq">
              <a:noFill/>
              <a:prstDash val="solid"/>
              <a:miter lim="800000"/>
            </a:ln>
            <a:effectLst>
              <a:outerShdw blurRad="50800" dist="38100" dir="18900000" algn="bl" rotWithShape="0">
                <a:prstClr val="black">
                  <a:alpha val="40000"/>
                </a:prstClr>
              </a:outerShdw>
            </a:effectLst>
          </p:spPr>
        </p:pic>
      </p:grpSp>
      <p:grpSp>
        <p:nvGrpSpPr>
          <p:cNvPr id="13" name="Group 45"/>
          <p:cNvGrpSpPr>
            <a:grpSpLocks noChangeAspect="1"/>
          </p:cNvGrpSpPr>
          <p:nvPr/>
        </p:nvGrpSpPr>
        <p:grpSpPr bwMode="auto">
          <a:xfrm>
            <a:off x="5901567" y="3857580"/>
            <a:ext cx="2658684" cy="316842"/>
            <a:chOff x="1198179" y="5888725"/>
            <a:chExt cx="5754414" cy="685800"/>
          </a:xfrm>
        </p:grpSpPr>
        <p:sp>
          <p:nvSpPr>
            <p:cNvPr id="14" name="Rounded Rectangle 13"/>
            <p:cNvSpPr>
              <a:spLocks/>
            </p:cNvSpPr>
            <p:nvPr/>
          </p:nvSpPr>
          <p:spPr>
            <a:xfrm>
              <a:off x="1198179" y="5888725"/>
              <a:ext cx="5754414" cy="685800"/>
            </a:xfrm>
            <a:prstGeom prst="roundRect">
              <a:avLst>
                <a:gd name="adj" fmla="val 50000"/>
              </a:avLst>
            </a:prstGeom>
            <a:solidFill>
              <a:schemeClr val="bg1"/>
            </a:solidFill>
            <a:ln>
              <a:noFill/>
            </a:ln>
            <a:effectLst>
              <a:outerShdw blurRad="228600" dist="23000" dir="5400000" rotWithShape="0">
                <a:srgbClr val="000000"/>
              </a:outerShdw>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1800" dirty="0">
                <a:solidFill>
                  <a:srgbClr val="FFFFFF"/>
                </a:solidFill>
              </a:endParaRPr>
            </a:p>
          </p:txBody>
        </p:sp>
        <p:grpSp>
          <p:nvGrpSpPr>
            <p:cNvPr id="17" name="Group 8"/>
            <p:cNvGrpSpPr>
              <a:grpSpLocks/>
            </p:cNvGrpSpPr>
            <p:nvPr/>
          </p:nvGrpSpPr>
          <p:grpSpPr bwMode="auto">
            <a:xfrm>
              <a:off x="1554091" y="6008061"/>
              <a:ext cx="1921048" cy="457200"/>
              <a:chOff x="3773715" y="6003026"/>
              <a:chExt cx="1921048" cy="457200"/>
            </a:xfrm>
          </p:grpSpPr>
          <p:pic>
            <p:nvPicPr>
              <p:cNvPr id="23" name="Picture 51" descr="NASA-Logo.png"/>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123262" y="6003026"/>
                <a:ext cx="571501"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52" descr="USAID Logo_Blue.png"/>
              <p:cNvPicPr>
                <a:picLocks noChangeAspect="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773715" y="6048746"/>
                <a:ext cx="1198881"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9" name="Picture 48" descr="http://agcommons.files.wordpress.com/2009/11/rcmrd_logo2.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667941" y="5959784"/>
              <a:ext cx="500555" cy="553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49" descr="http://t3.gstatic.com/images?q=tbn:ANd9GcTmOgek_gOgtUcCOcn6FoeM5U60y7eimBEWU7p9hckt7C8IrAo&amp;t=1&amp;usg=__qtSegkn91O3IRLhuZ4wYMHFBm1Y="/>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408596" y="6020993"/>
              <a:ext cx="1367006" cy="43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1" descr="CATHALAC"/>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984170" y="5965312"/>
              <a:ext cx="525565" cy="542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1" name="TextBox 23"/>
          <p:cNvSpPr txBox="1"/>
          <p:nvPr/>
        </p:nvSpPr>
        <p:spPr>
          <a:xfrm>
            <a:off x="4484510" y="4637331"/>
            <a:ext cx="4270819" cy="1646605"/>
          </a:xfrm>
          <a:prstGeom prst="rect">
            <a:avLst/>
          </a:prstGeom>
          <a:solidFill>
            <a:srgbClr val="EAEAEA"/>
          </a:solidFill>
          <a:ln>
            <a:solidFill>
              <a:schemeClr val="bg1">
                <a:lumMod val="50000"/>
              </a:schemeClr>
            </a:solidFill>
          </a:ln>
          <a:effectLst>
            <a:outerShdw blurRad="50800" dist="38100" dir="18900000" algn="bl" rotWithShape="0">
              <a:prstClr val="black">
                <a:alpha val="40000"/>
              </a:prstClr>
            </a:outerShdw>
          </a:effectLst>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600"/>
              </a:spcAft>
            </a:pPr>
            <a:r>
              <a:rPr lang="en-US" sz="1600" dirty="0" smtClean="0">
                <a:solidFill>
                  <a:srgbClr val="000000"/>
                </a:solidFill>
              </a:rPr>
              <a:t>“The </a:t>
            </a:r>
            <a:r>
              <a:rPr lang="en-US" sz="1600" dirty="0">
                <a:solidFill>
                  <a:srgbClr val="000000"/>
                </a:solidFill>
              </a:rPr>
              <a:t>biggest problem we have is lack of </a:t>
            </a:r>
            <a:r>
              <a:rPr lang="en-US" sz="1600" dirty="0" smtClean="0">
                <a:solidFill>
                  <a:srgbClr val="000000"/>
                </a:solidFill>
              </a:rPr>
              <a:t>data. When someone </a:t>
            </a:r>
            <a:r>
              <a:rPr lang="en-US" sz="1600" dirty="0">
                <a:solidFill>
                  <a:srgbClr val="000000"/>
                </a:solidFill>
              </a:rPr>
              <a:t>like </a:t>
            </a:r>
            <a:r>
              <a:rPr lang="en-US" sz="1600" dirty="0" smtClean="0">
                <a:solidFill>
                  <a:srgbClr val="000000"/>
                </a:solidFill>
              </a:rPr>
              <a:t>SERVIR-Africa </a:t>
            </a:r>
            <a:r>
              <a:rPr lang="en-US" sz="1600" dirty="0">
                <a:solidFill>
                  <a:srgbClr val="000000"/>
                </a:solidFill>
              </a:rPr>
              <a:t>comes along </a:t>
            </a:r>
            <a:r>
              <a:rPr lang="en-US" sz="1600" dirty="0" smtClean="0">
                <a:solidFill>
                  <a:srgbClr val="000000"/>
                </a:solidFill>
              </a:rPr>
              <a:t>to help </a:t>
            </a:r>
            <a:r>
              <a:rPr lang="en-US" sz="1600" dirty="0">
                <a:solidFill>
                  <a:srgbClr val="000000"/>
                </a:solidFill>
              </a:rPr>
              <a:t>us out </a:t>
            </a:r>
            <a:r>
              <a:rPr lang="en-US" sz="1600" dirty="0" smtClean="0">
                <a:solidFill>
                  <a:srgbClr val="000000"/>
                </a:solidFill>
              </a:rPr>
              <a:t>it is very good because we </a:t>
            </a:r>
            <a:r>
              <a:rPr lang="en-US" sz="1600" dirty="0">
                <a:solidFill>
                  <a:srgbClr val="000000"/>
                </a:solidFill>
              </a:rPr>
              <a:t>have been missing </a:t>
            </a:r>
            <a:r>
              <a:rPr lang="en-US" sz="1600" dirty="0" smtClean="0">
                <a:solidFill>
                  <a:srgbClr val="000000"/>
                </a:solidFill>
              </a:rPr>
              <a:t>floods.”</a:t>
            </a:r>
          </a:p>
          <a:p>
            <a:pPr algn="r" fontAlgn="auto">
              <a:spcBef>
                <a:spcPts val="0"/>
              </a:spcBef>
              <a:spcAft>
                <a:spcPts val="0"/>
              </a:spcAft>
            </a:pPr>
            <a:r>
              <a:rPr lang="en-US" sz="1600" i="1" dirty="0" smtClean="0">
                <a:solidFill>
                  <a:srgbClr val="000000"/>
                </a:solidFill>
              </a:rPr>
              <a:t>– </a:t>
            </a:r>
            <a:r>
              <a:rPr lang="en-US" sz="1600" i="1" dirty="0" err="1" smtClean="0">
                <a:solidFill>
                  <a:srgbClr val="000000"/>
                </a:solidFill>
              </a:rPr>
              <a:t>Simintei</a:t>
            </a:r>
            <a:r>
              <a:rPr lang="en-US" sz="1600" i="1" dirty="0" smtClean="0">
                <a:solidFill>
                  <a:srgbClr val="000000"/>
                </a:solidFill>
              </a:rPr>
              <a:t> </a:t>
            </a:r>
            <a:r>
              <a:rPr lang="en-US" sz="1600" i="1" dirty="0" err="1" smtClean="0">
                <a:solidFill>
                  <a:srgbClr val="000000"/>
                </a:solidFill>
              </a:rPr>
              <a:t>Kooke</a:t>
            </a:r>
            <a:r>
              <a:rPr lang="en-US" sz="1600" i="1" dirty="0" smtClean="0">
                <a:solidFill>
                  <a:srgbClr val="000000"/>
                </a:solidFill>
              </a:rPr>
              <a:t>, </a:t>
            </a:r>
          </a:p>
          <a:p>
            <a:pPr algn="r" fontAlgn="auto">
              <a:spcBef>
                <a:spcPts val="0"/>
              </a:spcBef>
              <a:spcAft>
                <a:spcPts val="0"/>
              </a:spcAft>
            </a:pPr>
            <a:r>
              <a:rPr lang="en-US" sz="1600" i="1" dirty="0" smtClean="0">
                <a:solidFill>
                  <a:srgbClr val="000000"/>
                </a:solidFill>
              </a:rPr>
              <a:t>Kenya Ministry of Water and Irrigation</a:t>
            </a:r>
          </a:p>
        </p:txBody>
      </p:sp>
      <p:sp>
        <p:nvSpPr>
          <p:cNvPr id="25" name="Rectangle 24"/>
          <p:cNvSpPr/>
          <p:nvPr/>
        </p:nvSpPr>
        <p:spPr>
          <a:xfrm>
            <a:off x="163513" y="6238406"/>
            <a:ext cx="4108235" cy="461665"/>
          </a:xfrm>
          <a:prstGeom prst="rect">
            <a:avLst/>
          </a:prstGeom>
        </p:spPr>
        <p:txBody>
          <a:bodyPr wrap="square">
            <a:spAutoFit/>
          </a:bodyPr>
          <a:lstStyle/>
          <a:p>
            <a:pPr eaLnBrk="1" fontAlgn="auto" hangingPunct="1">
              <a:spcBef>
                <a:spcPts val="0"/>
              </a:spcBef>
              <a:spcAft>
                <a:spcPts val="0"/>
              </a:spcAft>
            </a:pPr>
            <a:r>
              <a:rPr lang="en-US" sz="1200" i="1" dirty="0" smtClean="0">
                <a:solidFill>
                  <a:srgbClr val="000000"/>
                </a:solidFill>
                <a:latin typeface="Arial"/>
              </a:rPr>
              <a:t>Access </a:t>
            </a:r>
            <a:r>
              <a:rPr lang="en-US" sz="1200" i="1" dirty="0">
                <a:solidFill>
                  <a:srgbClr val="000000"/>
                </a:solidFill>
                <a:latin typeface="Arial"/>
              </a:rPr>
              <a:t>to Data, Models, Online Maps, </a:t>
            </a:r>
            <a:r>
              <a:rPr lang="en-US" sz="1200" i="1" dirty="0" smtClean="0">
                <a:solidFill>
                  <a:srgbClr val="000000"/>
                </a:solidFill>
                <a:latin typeface="Arial"/>
              </a:rPr>
              <a:t>Visualizations, Decision Support Tools, Training, Needs Assessments, …</a:t>
            </a:r>
            <a:endParaRPr lang="en-US" sz="1200" i="1" dirty="0">
              <a:solidFill>
                <a:srgbClr val="000000"/>
              </a:solidFill>
              <a:latin typeface="Arial"/>
            </a:endParaRPr>
          </a:p>
        </p:txBody>
      </p:sp>
    </p:spTree>
    <p:extLst>
      <p:ext uri="{BB962C8B-B14F-4D97-AF65-F5344CB8AC3E}">
        <p14:creationId xmlns:p14="http://schemas.microsoft.com/office/powerpoint/2010/main" val="3145990883"/>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3" cstate="screen"/>
          <a:srcRect/>
          <a:stretch>
            <a:fillRect/>
          </a:stretch>
        </p:blipFill>
        <p:spPr bwMode="auto">
          <a:xfrm>
            <a:off x="4630702" y="1011733"/>
            <a:ext cx="4324112" cy="3244958"/>
          </a:xfrm>
          <a:prstGeom prst="rect">
            <a:avLst/>
          </a:prstGeom>
          <a:noFill/>
          <a:ln w="9525">
            <a:noFill/>
            <a:miter lim="800000"/>
            <a:headEnd/>
            <a:tailEnd/>
          </a:ln>
        </p:spPr>
      </p:pic>
      <p:sp>
        <p:nvSpPr>
          <p:cNvPr id="7" name="TextBox 6"/>
          <p:cNvSpPr txBox="1"/>
          <p:nvPr/>
        </p:nvSpPr>
        <p:spPr>
          <a:xfrm>
            <a:off x="241241" y="1024742"/>
            <a:ext cx="4140843" cy="2774871"/>
          </a:xfrm>
          <a:prstGeom prst="roundRect">
            <a:avLst>
              <a:gd name="adj" fmla="val 7953"/>
            </a:avLst>
          </a:prstGeom>
          <a:solidFill>
            <a:srgbClr val="D9D9D9">
              <a:alpha val="30196"/>
            </a:srgbClr>
          </a:solidFill>
        </p:spPr>
        <p:txBody>
          <a:bodyPr wrap="square" rtlCol="0">
            <a:spAutoFit/>
          </a:bodyPr>
          <a:lstStyle/>
          <a:p>
            <a:pPr algn="r" defTabSz="914400">
              <a:spcAft>
                <a:spcPts val="1200"/>
              </a:spcAft>
            </a:pPr>
            <a:r>
              <a:rPr lang="en-US" sz="2400" b="1" dirty="0" smtClean="0">
                <a:solidFill>
                  <a:srgbClr val="000000"/>
                </a:solidFill>
              </a:rPr>
              <a:t>SMAP: </a:t>
            </a:r>
            <a:br>
              <a:rPr lang="en-US" sz="2400" b="1" dirty="0" smtClean="0">
                <a:solidFill>
                  <a:srgbClr val="000000"/>
                </a:solidFill>
              </a:rPr>
            </a:br>
            <a:r>
              <a:rPr lang="en-US" sz="2400" b="1" dirty="0" smtClean="0">
                <a:solidFill>
                  <a:srgbClr val="000000"/>
                </a:solidFill>
              </a:rPr>
              <a:t>Soil Moisture Satellite</a:t>
            </a:r>
          </a:p>
          <a:p>
            <a:pPr algn="r" defTabSz="914400">
              <a:spcAft>
                <a:spcPts val="1200"/>
              </a:spcAft>
            </a:pPr>
            <a:r>
              <a:rPr lang="en-US" sz="2400" b="1" i="1" dirty="0">
                <a:solidFill>
                  <a:srgbClr val="000000"/>
                </a:solidFill>
              </a:rPr>
              <a:t>http://smap.jpl.nasa.gov</a:t>
            </a:r>
            <a:r>
              <a:rPr lang="en-US" sz="2400" b="1" i="1" dirty="0" smtClean="0">
                <a:solidFill>
                  <a:srgbClr val="000000"/>
                </a:solidFill>
              </a:rPr>
              <a:t>/</a:t>
            </a:r>
            <a:br>
              <a:rPr lang="en-US" sz="2400" b="1" i="1" dirty="0" smtClean="0">
                <a:solidFill>
                  <a:srgbClr val="000000"/>
                </a:solidFill>
              </a:rPr>
            </a:br>
            <a:r>
              <a:rPr lang="en-US" sz="2400" b="1" i="1" dirty="0" smtClean="0">
                <a:solidFill>
                  <a:srgbClr val="000000"/>
                </a:solidFill>
              </a:rPr>
              <a:t>applications/</a:t>
            </a:r>
          </a:p>
          <a:p>
            <a:pPr algn="r">
              <a:spcAft>
                <a:spcPts val="1200"/>
              </a:spcAft>
            </a:pPr>
            <a:r>
              <a:rPr lang="en-US" i="1" dirty="0" smtClean="0">
                <a:solidFill>
                  <a:srgbClr val="000000"/>
                </a:solidFill>
              </a:rPr>
              <a:t>Next Apps Workshops in 2014</a:t>
            </a:r>
            <a:endParaRPr lang="en-US" sz="2400" b="1" i="1" dirty="0" smtClean="0">
              <a:solidFill>
                <a:srgbClr val="000000"/>
              </a:solidFill>
            </a:endParaRPr>
          </a:p>
          <a:p>
            <a:pPr algn="r" defTabSz="914400">
              <a:spcAft>
                <a:spcPts val="1200"/>
              </a:spcAft>
            </a:pPr>
            <a:endParaRPr lang="en-US" sz="2000" b="1" i="1" dirty="0">
              <a:solidFill>
                <a:srgbClr val="000000"/>
              </a:solidFill>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1241" y="4099036"/>
            <a:ext cx="4937760" cy="24271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5306891" y="4366113"/>
            <a:ext cx="3741573" cy="2290882"/>
          </a:xfrm>
          <a:prstGeom prst="roundRect">
            <a:avLst>
              <a:gd name="adj" fmla="val 7953"/>
            </a:avLst>
          </a:prstGeom>
          <a:solidFill>
            <a:srgbClr val="D9D9D9">
              <a:alpha val="30196"/>
            </a:srgbClr>
          </a:solidFill>
        </p:spPr>
        <p:txBody>
          <a:bodyPr wrap="square" rtlCol="0">
            <a:spAutoFit/>
          </a:bodyPr>
          <a:lstStyle/>
          <a:p>
            <a:pPr defTabSz="914400">
              <a:spcAft>
                <a:spcPts val="1200"/>
              </a:spcAft>
            </a:pPr>
            <a:r>
              <a:rPr lang="en-US" sz="2400" b="1" dirty="0" smtClean="0">
                <a:solidFill>
                  <a:srgbClr val="000000"/>
                </a:solidFill>
              </a:rPr>
              <a:t>GPM: </a:t>
            </a:r>
            <a:br>
              <a:rPr lang="en-US" sz="2400" b="1" dirty="0" smtClean="0">
                <a:solidFill>
                  <a:srgbClr val="000000"/>
                </a:solidFill>
              </a:rPr>
            </a:br>
            <a:r>
              <a:rPr lang="en-US" sz="2400" b="1" dirty="0" smtClean="0">
                <a:solidFill>
                  <a:srgbClr val="000000"/>
                </a:solidFill>
              </a:rPr>
              <a:t>Global Precipitation </a:t>
            </a:r>
          </a:p>
          <a:p>
            <a:pPr defTabSz="914400">
              <a:spcAft>
                <a:spcPts val="1200"/>
              </a:spcAft>
            </a:pPr>
            <a:r>
              <a:rPr lang="en-US" sz="2400" b="1" i="1" dirty="0" smtClean="0">
                <a:solidFill>
                  <a:srgbClr val="000000"/>
                </a:solidFill>
              </a:rPr>
              <a:t>http</a:t>
            </a:r>
            <a:r>
              <a:rPr lang="en-US" sz="2400" b="1" i="1" dirty="0">
                <a:solidFill>
                  <a:srgbClr val="000000"/>
                </a:solidFill>
              </a:rPr>
              <a:t>://pmm.nasa.gov</a:t>
            </a:r>
            <a:r>
              <a:rPr lang="en-US" sz="2400" b="1" i="1" dirty="0" smtClean="0">
                <a:solidFill>
                  <a:srgbClr val="000000"/>
                </a:solidFill>
              </a:rPr>
              <a:t>/</a:t>
            </a:r>
            <a:br>
              <a:rPr lang="en-US" sz="2400" b="1" i="1" dirty="0" smtClean="0">
                <a:solidFill>
                  <a:srgbClr val="000000"/>
                </a:solidFill>
              </a:rPr>
            </a:br>
            <a:r>
              <a:rPr lang="en-US" sz="2400" b="1" i="1" dirty="0" smtClean="0">
                <a:solidFill>
                  <a:srgbClr val="000000"/>
                </a:solidFill>
              </a:rPr>
              <a:t>applications</a:t>
            </a:r>
          </a:p>
          <a:p>
            <a:pPr defTabSz="914400">
              <a:spcAft>
                <a:spcPts val="1200"/>
              </a:spcAft>
            </a:pPr>
            <a:r>
              <a:rPr lang="en-US" sz="1800" i="1" dirty="0" smtClean="0">
                <a:solidFill>
                  <a:srgbClr val="000000"/>
                </a:solidFill>
              </a:rPr>
              <a:t>Apps Workshop: 11-12.Nov.2013</a:t>
            </a:r>
            <a:endParaRPr lang="en-US" i="1" dirty="0">
              <a:solidFill>
                <a:srgbClr val="000000"/>
              </a:solidFill>
            </a:endParaRPr>
          </a:p>
        </p:txBody>
      </p:sp>
      <p:sp>
        <p:nvSpPr>
          <p:cNvPr id="9" name="Rectangle 3"/>
          <p:cNvSpPr>
            <a:spLocks noChangeArrowheads="1"/>
          </p:cNvSpPr>
          <p:nvPr/>
        </p:nvSpPr>
        <p:spPr bwMode="auto">
          <a:xfrm>
            <a:off x="314325" y="0"/>
            <a:ext cx="6924675"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defTabSz="914400" eaLnBrk="0" fontAlgn="base" hangingPunct="0">
              <a:spcBef>
                <a:spcPct val="0"/>
              </a:spcBef>
              <a:spcAft>
                <a:spcPct val="0"/>
              </a:spcAft>
            </a:pPr>
            <a:r>
              <a:rPr lang="en-US" sz="2800" b="1" i="1" dirty="0" smtClean="0">
                <a:solidFill>
                  <a:srgbClr val="FFFFFF"/>
                </a:solidFill>
              </a:rPr>
              <a:t>New Satellites &amp; Applications</a:t>
            </a:r>
            <a:endParaRPr lang="en-US" sz="2000" b="1" i="1" dirty="0">
              <a:solidFill>
                <a:srgbClr val="FFFFFF"/>
              </a:solidFill>
            </a:endParaRPr>
          </a:p>
        </p:txBody>
      </p:sp>
      <p:sp>
        <p:nvSpPr>
          <p:cNvPr id="10" name="Rectangle 3"/>
          <p:cNvSpPr txBox="1">
            <a:spLocks noChangeArrowheads="1"/>
          </p:cNvSpPr>
          <p:nvPr/>
        </p:nvSpPr>
        <p:spPr bwMode="auto">
          <a:xfrm>
            <a:off x="8628063" y="6503988"/>
            <a:ext cx="515937" cy="35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defTabSz="914400"/>
            <a:r>
              <a:rPr lang="en-US" sz="1400">
                <a:solidFill>
                  <a:srgbClr val="000000"/>
                </a:solidFill>
              </a:rPr>
              <a:t>|‌ </a:t>
            </a:r>
            <a:fld id="{4CC3D9C7-DA83-44E7-B8AB-CE896CEAA88A}" type="slidenum">
              <a:rPr lang="en-US" sz="1400">
                <a:solidFill>
                  <a:srgbClr val="000000"/>
                </a:solidFill>
              </a:rPr>
              <a:pPr algn="r" defTabSz="914400"/>
              <a:t>9</a:t>
            </a:fld>
            <a:endParaRPr lang="en-US" sz="1400">
              <a:solidFill>
                <a:srgbClr val="000000"/>
              </a:solidFill>
            </a:endParaRPr>
          </a:p>
        </p:txBody>
      </p:sp>
    </p:spTree>
    <p:extLst>
      <p:ext uri="{BB962C8B-B14F-4D97-AF65-F5344CB8AC3E}">
        <p14:creationId xmlns:p14="http://schemas.microsoft.com/office/powerpoint/2010/main" val="3368793318"/>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EDMC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EDMC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Office Theme">
  <a:themeElements>
    <a:clrScheme name="Codex">
      <a:dk1>
        <a:sysClr val="windowText" lastClr="000000"/>
      </a:dk1>
      <a:lt1>
        <a:sysClr val="window" lastClr="FFFFFF"/>
      </a:lt1>
      <a:dk2>
        <a:srgbClr val="59564B"/>
      </a:dk2>
      <a:lt2>
        <a:srgbClr val="DFDAC7"/>
      </a:lt2>
      <a:accent1>
        <a:srgbClr val="990000"/>
      </a:accent1>
      <a:accent2>
        <a:srgbClr val="EFAB16"/>
      </a:accent2>
      <a:accent3>
        <a:srgbClr val="78AC35"/>
      </a:accent3>
      <a:accent4>
        <a:srgbClr val="35ACA2"/>
      </a:accent4>
      <a:accent5>
        <a:srgbClr val="4083CF"/>
      </a:accent5>
      <a:accent6>
        <a:srgbClr val="0D335E"/>
      </a:accent6>
      <a:hlink>
        <a:srgbClr val="EF8E1C"/>
      </a:hlink>
      <a:folHlink>
        <a:srgbClr val="FEC60B"/>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alpha val="40000"/>
          </a:schemeClr>
        </a:solidFill>
        <a:ln>
          <a:noFill/>
        </a:ln>
        <a:extLst/>
      </a:spPr>
      <a:bodyPr lIns="96981" tIns="48491" rIns="96981" bIns="48491">
        <a:spAutoFit/>
      </a:bodyPr>
      <a:lstStyle>
        <a:defPPr marL="241300" indent="-241300">
          <a:lnSpc>
            <a:spcPct val="80000"/>
          </a:lnSpc>
          <a:spcBef>
            <a:spcPct val="20000"/>
          </a:spcBef>
          <a:tabLst>
            <a:tab pos="1270000" algn="l"/>
          </a:tabLst>
          <a:defRPr sz="1500" b="1" dirty="0">
            <a:solidFill>
              <a:prstClr val="black"/>
            </a:solidFill>
            <a:latin typeface="Arial" charset="0"/>
            <a:ea typeface="ＭＳ Ｐゴシック" charset="0"/>
            <a:cs typeface="ＭＳ Ｐゴシック" charset="0"/>
          </a:defRPr>
        </a:defPPr>
      </a:lstStyle>
    </a:spDef>
  </a:objectDefaults>
  <a:extraClrSchemeLst/>
</a:theme>
</file>

<file path=ppt/theme/theme4.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1_Blank">
  <a:themeElements>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4_Blank">
  <a:themeElements>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12_Blank">
  <a:themeElements>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35941</TotalTime>
  <Words>2602</Words>
  <Application>Microsoft Office PowerPoint</Application>
  <PresentationFormat>On-screen Show (4:3)</PresentationFormat>
  <Paragraphs>378</Paragraphs>
  <Slides>20</Slides>
  <Notes>17</Notes>
  <HiddenSlides>0</HiddenSlides>
  <MMClips>0</MMClips>
  <ScaleCrop>false</ScaleCrop>
  <HeadingPairs>
    <vt:vector size="4" baseType="variant">
      <vt:variant>
        <vt:lpstr>Theme</vt:lpstr>
      </vt:variant>
      <vt:variant>
        <vt:i4>8</vt:i4>
      </vt:variant>
      <vt:variant>
        <vt:lpstr>Slide Titles</vt:lpstr>
      </vt:variant>
      <vt:variant>
        <vt:i4>20</vt:i4>
      </vt:variant>
    </vt:vector>
  </HeadingPairs>
  <TitlesOfParts>
    <vt:vector size="28" baseType="lpstr">
      <vt:lpstr>EDMC Theme</vt:lpstr>
      <vt:lpstr>1_EDMC Theme</vt:lpstr>
      <vt:lpstr>3_Office Theme</vt:lpstr>
      <vt:lpstr>2_Office Theme</vt:lpstr>
      <vt:lpstr>11_Blank</vt:lpstr>
      <vt:lpstr>1_Custom Design</vt:lpstr>
      <vt:lpstr>4_Blank</vt:lpstr>
      <vt:lpstr>12_Blank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NASA HQ</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Understanding and  Protecting Our Home Planet</dc:title>
  <dc:creator>SAIC ODIN</dc:creator>
  <cp:lastModifiedBy>Friedl, Lawrence A. (HQ-DK000)</cp:lastModifiedBy>
  <cp:revision>924</cp:revision>
  <cp:lastPrinted>2007-02-20T22:10:43Z</cp:lastPrinted>
  <dcterms:created xsi:type="dcterms:W3CDTF">2003-03-13T17:36:49Z</dcterms:created>
  <dcterms:modified xsi:type="dcterms:W3CDTF">2013-11-04T14:29:18Z</dcterms:modified>
</cp:coreProperties>
</file>