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0" r:id="rId2"/>
    <p:sldId id="286" r:id="rId3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38341"/>
    <a:srgbClr val="002967"/>
    <a:srgbClr val="669BC7"/>
    <a:srgbClr val="4F9D4D"/>
    <a:srgbClr val="DE58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745" autoAdjust="0"/>
  </p:normalViewPr>
  <p:slideViewPr>
    <p:cSldViewPr snapToGrid="0" snapToObjects="1">
      <p:cViewPr varScale="1">
        <p:scale>
          <a:sx n="80" d="100"/>
          <a:sy n="80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06/11/2013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</a:t>
            </a:r>
            <a:r>
              <a:rPr lang="en-US" sz="1400" b="0" baseline="300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sz="1400" b="0" baseline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Plenary |</a:t>
            </a:r>
            <a:r>
              <a:rPr lang="en-US" sz="1400" b="0" kern="12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en-US" sz="1400" b="0" noProof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60265" y="6453963"/>
            <a:ext cx="1639186" cy="31897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334" y="6412713"/>
            <a:ext cx="7222066" cy="3577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smtClean="0">
                <a:latin typeface="Book Antiqua" pitchFamily="18" charset="0"/>
              </a:rPr>
              <a:t>The 27</a:t>
            </a:r>
            <a:r>
              <a:rPr lang="en-US" b="1" baseline="30000" smtClean="0">
                <a:latin typeface="Book Antiqua" pitchFamily="18" charset="0"/>
              </a:rPr>
              <a:t>th</a:t>
            </a:r>
            <a:r>
              <a:rPr lang="en-US" b="1" smtClean="0">
                <a:latin typeface="Book Antiqua" pitchFamily="18" charset="0"/>
              </a:rPr>
              <a:t>  CEOS Plenary – Montréal, Canada – 5-6 November, 2013</a:t>
            </a:r>
            <a:endParaRPr lang="en-US" b="1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60265" y="6453963"/>
            <a:ext cx="1639186" cy="31897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334" y="6412713"/>
            <a:ext cx="7222066" cy="3577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smtClean="0">
                <a:latin typeface="Book Antiqua" pitchFamily="18" charset="0"/>
              </a:rPr>
              <a:t>The 27</a:t>
            </a:r>
            <a:r>
              <a:rPr lang="en-US" b="1" baseline="30000" smtClean="0">
                <a:latin typeface="Book Antiqua" pitchFamily="18" charset="0"/>
              </a:rPr>
              <a:t>th</a:t>
            </a:r>
            <a:r>
              <a:rPr lang="en-US" b="1" smtClean="0">
                <a:latin typeface="Book Antiqua" pitchFamily="18" charset="0"/>
              </a:rPr>
              <a:t>  CEOS Plenary – Montréal, Canada – 5-6 November, 2013</a:t>
            </a:r>
            <a:endParaRPr lang="en-US" b="1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60265" y="6453963"/>
            <a:ext cx="1639186" cy="31897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334" y="6412713"/>
            <a:ext cx="7222066" cy="3577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smtClean="0">
                <a:latin typeface="Book Antiqua" pitchFamily="18" charset="0"/>
              </a:rPr>
              <a:t>The 27</a:t>
            </a:r>
            <a:r>
              <a:rPr lang="en-US" b="1" baseline="30000" smtClean="0">
                <a:latin typeface="Book Antiqua" pitchFamily="18" charset="0"/>
              </a:rPr>
              <a:t>th</a:t>
            </a:r>
            <a:r>
              <a:rPr lang="en-US" b="1" smtClean="0">
                <a:latin typeface="Book Antiqua" pitchFamily="18" charset="0"/>
              </a:rPr>
              <a:t>  CEOS Plenary – Montréal, Canada – 5-6 November, 2013</a:t>
            </a:r>
            <a:endParaRPr lang="en-US" b="1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60265" y="6453963"/>
            <a:ext cx="1639186" cy="31897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334" y="6412713"/>
            <a:ext cx="7222066" cy="3577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smtClean="0">
                <a:latin typeface="Book Antiqua" pitchFamily="18" charset="0"/>
              </a:rPr>
              <a:t>The 27</a:t>
            </a:r>
            <a:r>
              <a:rPr lang="en-US" b="1" baseline="30000" smtClean="0">
                <a:latin typeface="Book Antiqua" pitchFamily="18" charset="0"/>
              </a:rPr>
              <a:t>th</a:t>
            </a:r>
            <a:r>
              <a:rPr lang="en-US" b="1" smtClean="0">
                <a:latin typeface="Book Antiqua" pitchFamily="18" charset="0"/>
              </a:rPr>
              <a:t>  CEOS Plenary – Montréal, Canada – 5-6 November, 2013</a:t>
            </a:r>
            <a:endParaRPr lang="en-US" b="1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27130" y="568610"/>
            <a:ext cx="1442165" cy="52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9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6" r:id="rId4"/>
    <p:sldLayoutId id="2147483678" r:id="rId5"/>
    <p:sldLayoutId id="2147483679" r:id="rId6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Agenda item: 41</a:t>
            </a:r>
          </a:p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Luc Brûlé, CEOS Chair,</a:t>
            </a:r>
            <a:br>
              <a:rPr lang="en-GB" altLang="ja-JP" dirty="0" smtClean="0">
                <a:latin typeface="Calibri" pitchFamily="34" charset="0"/>
                <a:ea typeface="ＭＳ Ｐゴシック" pitchFamily="50" charset="-128"/>
              </a:rPr>
            </a:br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Canadian Space Agency</a:t>
            </a: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665018" y="666750"/>
            <a:ext cx="8235729" cy="1874838"/>
          </a:xfrm>
        </p:spPr>
        <p:txBody>
          <a:bodyPr/>
          <a:lstStyle/>
          <a:p>
            <a:r>
              <a:rPr lang="en-CA" dirty="0" smtClean="0"/>
              <a:t>Chair Handover and Closing Remarks</a:t>
            </a:r>
            <a:endParaRPr lang="en-US" dirty="0" smtClean="0"/>
          </a:p>
        </p:txBody>
      </p:sp>
      <p:pic>
        <p:nvPicPr>
          <p:cNvPr id="9" name="Picture 8" descr="CSA Logo White Border Transparent 200px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2612" y="120501"/>
            <a:ext cx="731520" cy="731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0265" y="5035138"/>
            <a:ext cx="8827658" cy="173780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Thanks to all the agencies and the enlarged CEOS leadership team who have contributed to the preparation of this 27</a:t>
            </a:r>
            <a:r>
              <a:rPr lang="en-US" baseline="30000" dirty="0" smtClean="0"/>
              <a:t>th</a:t>
            </a:r>
            <a:r>
              <a:rPr lang="en-US" dirty="0" smtClean="0"/>
              <a:t> Plenary, and </a:t>
            </a:r>
            <a:r>
              <a:rPr lang="en-US" dirty="0" smtClean="0"/>
              <a:t>the </a:t>
            </a:r>
            <a:r>
              <a:rPr lang="en-US" dirty="0" smtClean="0"/>
              <a:t>productive discussions we just had over the past two days.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Thank you all!</a:t>
            </a:r>
          </a:p>
          <a:p>
            <a:pPr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Renewed Leadership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" y="1337625"/>
          <a:ext cx="9144000" cy="3436256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738007"/>
                <a:gridCol w="4357993"/>
                <a:gridCol w="3048000"/>
              </a:tblGrid>
              <a:tr h="859064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2967"/>
                        </a:gs>
                        <a:gs pos="79000">
                          <a:srgbClr val="002967">
                            <a:alpha val="58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CEOS Chair</a:t>
                      </a:r>
                      <a:endParaRPr lang="en-US" sz="2400" b="1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/>
                        </a:gs>
                        <a:gs pos="50000">
                          <a:srgbClr val="669BC7">
                            <a:alpha val="49000"/>
                          </a:srgbClr>
                        </a:gs>
                        <a:gs pos="100000">
                          <a:srgbClr val="669BC7">
                            <a:alpha val="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/>
                        <a:t>SIT Chair</a:t>
                      </a:r>
                      <a:endParaRPr lang="en-US" sz="2400" b="1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>
                            <a:alpha val="0"/>
                          </a:srgbClr>
                        </a:gs>
                        <a:gs pos="50000">
                          <a:srgbClr val="669BC7">
                            <a:alpha val="46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859064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2967"/>
                        </a:gs>
                        <a:gs pos="79000">
                          <a:srgbClr val="002967">
                            <a:alpha val="58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</a:rPr>
                        <a:t>EUMETSAT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/>
                        </a:gs>
                        <a:gs pos="50000">
                          <a:srgbClr val="669BC7">
                            <a:alpha val="49000"/>
                          </a:srgbClr>
                        </a:gs>
                        <a:gs pos="100000">
                          <a:srgbClr val="669BC7">
                            <a:alpha val="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CNES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>
                            <a:alpha val="0"/>
                          </a:srgbClr>
                        </a:gs>
                        <a:gs pos="50000">
                          <a:srgbClr val="669BC7">
                            <a:alpha val="46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859064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2967"/>
                        </a:gs>
                        <a:gs pos="79000">
                          <a:srgbClr val="002967">
                            <a:alpha val="58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JAXA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/>
                        </a:gs>
                        <a:gs pos="50000">
                          <a:srgbClr val="669BC7">
                            <a:alpha val="49000"/>
                          </a:srgbClr>
                        </a:gs>
                        <a:gs pos="100000">
                          <a:srgbClr val="669BC7">
                            <a:alpha val="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CNES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>
                            <a:alpha val="0"/>
                          </a:srgbClr>
                        </a:gs>
                        <a:gs pos="50000">
                          <a:srgbClr val="669BC7">
                            <a:alpha val="46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859064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2967"/>
                        </a:gs>
                        <a:gs pos="79000">
                          <a:srgbClr val="002967">
                            <a:alpha val="58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Australia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/>
                        </a:gs>
                        <a:gs pos="50000">
                          <a:srgbClr val="669BC7">
                            <a:alpha val="49000"/>
                          </a:srgbClr>
                        </a:gs>
                        <a:gs pos="100000">
                          <a:srgbClr val="669BC7">
                            <a:alpha val="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?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669BC7">
                            <a:alpha val="0"/>
                          </a:srgbClr>
                        </a:gs>
                        <a:gs pos="50000">
                          <a:srgbClr val="669BC7">
                            <a:alpha val="46000"/>
                          </a:srgbClr>
                        </a:gs>
                        <a:gs pos="100000">
                          <a:srgbClr val="669BC7"/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0" y="4831288"/>
            <a:ext cx="9144000" cy="0"/>
          </a:xfrm>
          <a:prstGeom prst="line">
            <a:avLst/>
          </a:prstGeom>
          <a:solidFill>
            <a:schemeClr val="accent1"/>
          </a:solidFill>
          <a:ln w="142875" cap="flat" cmpd="tri" algn="ctr">
            <a:solidFill>
              <a:srgbClr val="43834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72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4_EUM_template_v03</vt:lpstr>
      <vt:lpstr>Chair Handover and Closing Remarks</vt:lpstr>
      <vt:lpstr>CEOS Renewed Leadership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AMcGuire</cp:lastModifiedBy>
  <cp:revision>204</cp:revision>
  <cp:lastPrinted>2013-07-23T19:08:48Z</cp:lastPrinted>
  <dcterms:created xsi:type="dcterms:W3CDTF">2011-11-16T09:23:13Z</dcterms:created>
  <dcterms:modified xsi:type="dcterms:W3CDTF">2013-11-06T15:59:57Z</dcterms:modified>
</cp:coreProperties>
</file>