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69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6248400" cy="1219200"/>
          </a:xfrm>
        </p:spPr>
        <p:txBody>
          <a:bodyPr anchor="b">
            <a:normAutofit/>
          </a:bodyPr>
          <a:lstStyle>
            <a:lvl1pPr algn="l"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ZA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1676400"/>
            <a:ext cx="6248400" cy="304800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6993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3.JPG"/>
          <p:cNvPicPr>
            <a:picLocks noChangeAspect="1"/>
          </p:cNvPicPr>
          <p:nvPr/>
        </p:nvPicPr>
        <p:blipFill>
          <a:blip r:embed="rId2" cstate="print"/>
          <a:srcRect l="1639" b="92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219200" y="5867400"/>
            <a:ext cx="7010400" cy="7620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Presentation to the 26</a:t>
            </a:r>
            <a:r>
              <a:rPr lang="en-US" sz="2000" b="1" baseline="30000" dirty="0" smtClean="0">
                <a:solidFill>
                  <a:srgbClr val="0000FF"/>
                </a:solidFill>
                <a:latin typeface="Book Antiqua" pitchFamily="18" charset="0"/>
              </a:rPr>
              <a:t>th</a:t>
            </a: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  CEOS Plenary at Bengaluru, India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24-27 October, 2012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3820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SOUTH AFRICA NATIONAL SPACE AGENCY (SANSA)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5" name="Rectangle 43"/>
          <p:cNvSpPr txBox="1">
            <a:spLocks noChangeArrowheads="1"/>
          </p:cNvSpPr>
          <p:nvPr/>
        </p:nvSpPr>
        <p:spPr>
          <a:xfrm>
            <a:off x="2057400" y="3429000"/>
            <a:ext cx="4826977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altLang="ja-JP" sz="3600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Sandile Malinga </a:t>
            </a:r>
            <a:endParaRPr kumimoji="0" lang="en-GB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60" y="16703"/>
            <a:ext cx="1676400" cy="8278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-174812" y="2819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&lt;Insert your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Title here&gt;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36512" y="161544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2732" y="1592796"/>
            <a:ext cx="8208912" cy="44270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tx1"/>
                </a:solidFill>
              </a:rPr>
              <a:t>CEOS </a:t>
            </a:r>
            <a:r>
              <a:rPr lang="en-ZA" sz="2400" b="1" dirty="0" err="1" smtClean="0">
                <a:solidFill>
                  <a:schemeClr val="tx1"/>
                </a:solidFill>
              </a:rPr>
              <a:t>WGCapD</a:t>
            </a:r>
            <a:endParaRPr lang="en-ZA" sz="2400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tx1"/>
                </a:solidFill>
              </a:rPr>
              <a:t>Current involvement in E-Learning &amp; SRTM Project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tx1"/>
                </a:solidFill>
              </a:rPr>
              <a:t>GEONETCAB</a:t>
            </a:r>
            <a:endParaRPr lang="en-ZA" sz="2000" dirty="0">
              <a:solidFill>
                <a:srgbClr val="FF0000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tx1"/>
                </a:solidFill>
              </a:rPr>
              <a:t>Capacity building workshops for SADC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tx1"/>
                </a:solidFill>
              </a:rPr>
              <a:t>Supply Earth Observation Data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tx1"/>
                </a:solidFill>
              </a:rPr>
              <a:t>Development of  applications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tx1"/>
                </a:solidFill>
              </a:rPr>
              <a:t>AMESD/MESA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ZA" sz="2000" dirty="0">
                <a:solidFill>
                  <a:schemeClr val="tx1"/>
                </a:solidFill>
              </a:rPr>
              <a:t>The AMESD program addresses the need for improved environmental monitoring towards sustainable management of natural resources in five regions of sub-Saharan Africa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tx1"/>
                </a:solidFill>
              </a:rPr>
              <a:t>SANSA’s </a:t>
            </a:r>
            <a:r>
              <a:rPr lang="en-ZA" sz="2000" dirty="0">
                <a:solidFill>
                  <a:schemeClr val="tx1"/>
                </a:solidFill>
              </a:rPr>
              <a:t>role was to provide satellite Earth Observation data to SADC nations involved and also host training /capacity building workshops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ZA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ZA" sz="24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ZA" sz="2400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ZA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ZA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ZA" sz="2400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7800" y="8563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chemeClr val="bg1"/>
                </a:solidFill>
              </a:rPr>
              <a:t>Multinational Initiatives</a:t>
            </a:r>
            <a:endParaRPr lang="en-ZA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286" y="36598"/>
            <a:ext cx="1507514" cy="74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-174812" y="2819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&lt;Insert your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Title here&gt;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-167864" y="1356360"/>
            <a:ext cx="8946328" cy="4968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1687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tabLst/>
              <a:defRPr/>
            </a:pPr>
            <a:r>
              <a:rPr kumimoji="0" lang="en-AU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TIGER/TIGER-NET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defRPr/>
            </a:pP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Contribute to understanding water resource management in Africa using satellite Earth observation. SANSA  hosted a workshop and short  course training session for African partners</a:t>
            </a:r>
            <a:endParaRPr lang="en-AU" sz="2600" kern="0" dirty="0">
              <a:solidFill>
                <a:srgbClr val="000000"/>
              </a:solidFill>
              <a:latin typeface="Arial"/>
            </a:endParaRPr>
          </a:p>
          <a:p>
            <a:pPr marL="801687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tabLst/>
              <a:defRPr/>
            </a:pPr>
            <a:r>
              <a:rPr lang="en-AU" sz="2600" b="1" kern="0" dirty="0" smtClean="0">
                <a:solidFill>
                  <a:srgbClr val="000000"/>
                </a:solidFill>
                <a:latin typeface="Arial"/>
              </a:rPr>
              <a:t>GARNET-E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defRPr/>
            </a:pPr>
            <a:r>
              <a:rPr kumimoji="0" lang="en-A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SANSA hosted a training workshop in disaster management</a:t>
            </a:r>
          </a:p>
          <a:p>
            <a:pPr marL="801687" lvl="1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defRPr/>
            </a:pPr>
            <a:r>
              <a:rPr lang="en-AU" sz="2600" b="1" kern="0" dirty="0" smtClean="0">
                <a:solidFill>
                  <a:srgbClr val="000000"/>
                </a:solidFill>
                <a:latin typeface="Arial"/>
              </a:rPr>
              <a:t>MISR data 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defRPr/>
            </a:pP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Received  MISR data from </a:t>
            </a: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NASA/JRC,  processed it and supplied it to research institutions in South Africa</a:t>
            </a: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801687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§"/>
              <a:tabLst/>
              <a:defRPr/>
            </a:pP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2951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59535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>
                <a:solidFill>
                  <a:schemeClr val="bg1"/>
                </a:solidFill>
              </a:rPr>
              <a:t>Multinational Initiatives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286" y="36598"/>
            <a:ext cx="1507514" cy="74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-174812" y="2819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&lt;Insert your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Title here&gt;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76200" y="1295400"/>
            <a:ext cx="8763000" cy="502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1687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en-AU" sz="2600" b="1" kern="0" dirty="0" smtClean="0">
                <a:solidFill>
                  <a:srgbClr val="000000"/>
                </a:solidFill>
                <a:latin typeface="Arial"/>
              </a:rPr>
              <a:t>ARMC 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itchFamily="34" charset="0"/>
              <a:buChar char="•"/>
              <a:defRPr/>
            </a:pP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Partnership between Algeria, </a:t>
            </a:r>
            <a:r>
              <a:rPr lang="en-AU" sz="2600" kern="0" dirty="0">
                <a:solidFill>
                  <a:srgbClr val="000000"/>
                </a:solidFill>
                <a:latin typeface="Arial"/>
              </a:rPr>
              <a:t>K</a:t>
            </a: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enya, Nigeria and South Africa  for  African Resource Management 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itchFamily="34" charset="0"/>
              <a:buChar char="•"/>
              <a:defRPr/>
            </a:pP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South Africa is starting satellite building programme for its contributory satellite to the constellation.</a:t>
            </a:r>
          </a:p>
          <a:p>
            <a:pPr marL="801687" lvl="1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itchFamily="34" charset="0"/>
              <a:buChar char="•"/>
              <a:defRPr/>
            </a:pPr>
            <a:r>
              <a:rPr lang="en-AU" sz="2600" b="1" kern="0" dirty="0" smtClean="0">
                <a:solidFill>
                  <a:srgbClr val="000000"/>
                </a:solidFill>
                <a:latin typeface="Arial"/>
              </a:rPr>
              <a:t>CBERS-3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itchFamily="34" charset="0"/>
              <a:buChar char="•"/>
              <a:defRPr/>
            </a:pPr>
            <a:r>
              <a:rPr kumimoji="0" lang="en-A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In partnership with China and Brazil,</a:t>
            </a:r>
            <a:r>
              <a:rPr kumimoji="0" lang="en-AU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i</a:t>
            </a:r>
            <a:r>
              <a:rPr kumimoji="0" lang="en-A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nitial preparations for receipt of CBERS -3  are complete </a:t>
            </a:r>
            <a:r>
              <a:rPr kumimoji="0" lang="en-AU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as contribution to data democracy initiatives</a:t>
            </a:r>
          </a:p>
          <a:p>
            <a:pPr marL="1258887" lvl="2" indent="-4572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itchFamily="34" charset="0"/>
              <a:buChar char="•"/>
              <a:defRPr/>
            </a:pPr>
            <a:r>
              <a:rPr lang="en-AU" sz="2600" kern="0" noProof="0" dirty="0" smtClean="0">
                <a:solidFill>
                  <a:srgbClr val="000000"/>
                </a:solidFill>
                <a:latin typeface="Arial"/>
              </a:rPr>
              <a:t>CBERS-3 Data will be distributed to SADC region</a:t>
            </a: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25953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 smtClean="0">
                <a:solidFill>
                  <a:schemeClr val="bg1"/>
                </a:solidFill>
              </a:rPr>
              <a:t>Future Initiatives</a:t>
            </a:r>
            <a:endParaRPr lang="en-ZA" sz="40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286" y="36598"/>
            <a:ext cx="1507514" cy="74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3180" y="3717032"/>
            <a:ext cx="3647152" cy="923330"/>
          </a:xfrm>
          <a:prstGeom prst="rect">
            <a:avLst/>
          </a:prstGeom>
          <a:noFill/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>
                  <a:prstDash val="solid"/>
                </a:ln>
                <a:solidFill>
                  <a:srgbClr val="FFFF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ＭＳ Ｐゴシック" pitchFamily="-110" charset="-128"/>
              </a:rPr>
              <a:t>Thank you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80" y="5293866"/>
            <a:ext cx="1620679" cy="121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072" y="5293866"/>
            <a:ext cx="1787740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J:\My Pictures\2010\Mar2010\Angasii limpopo\SANY00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256" y="5293866"/>
            <a:ext cx="1426654" cy="10699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3.bp.blogspot.com/_harpqh_9IwQ/TGC7Km0KtXI/AAAAAAAACSI/kRDj-Z9TREY/s1600/south-africa_povert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392" y="5292919"/>
            <a:ext cx="1403648" cy="10527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karachimetrological.files.wordpress.com/2011/07/2010-flood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536" y="5262323"/>
            <a:ext cx="1925923" cy="10833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VMaharaj\Pictures\Quest\SANSA-EO7.1-SumbandilaSat- Oshakati-5Apr1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145" y="5262323"/>
            <a:ext cx="1821483" cy="10616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3184313" cy="1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6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271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SOUTH AFRICA NATIONAL SPACE AGENCY (SANSA)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 Olwoch</dc:creator>
  <cp:lastModifiedBy>Jane Olwoch</cp:lastModifiedBy>
  <cp:revision>25</cp:revision>
  <dcterms:created xsi:type="dcterms:W3CDTF">2006-08-16T00:00:00Z</dcterms:created>
  <dcterms:modified xsi:type="dcterms:W3CDTF">2012-10-26T10:33:24Z</dcterms:modified>
</cp:coreProperties>
</file>