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74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CC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6303" autoAdjust="0"/>
  </p:normalViewPr>
  <p:slideViewPr>
    <p:cSldViewPr>
      <p:cViewPr varScale="1">
        <p:scale>
          <a:sx n="75" d="100"/>
          <a:sy n="75" d="100"/>
        </p:scale>
        <p:origin x="-106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7185A2-4D9A-4AB4-8C5F-CB4B7E1FD4DB}" type="datetimeFigureOut">
              <a:rPr lang="en-US" smtClean="0"/>
              <a:pPr/>
              <a:t>10/25/2012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356706-7343-4910-A41A-11A0B78A006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7A4A78-C9C4-4522-B568-C9043D99BB1A}" type="datetimeFigureOut">
              <a:rPr lang="en-US" smtClean="0"/>
              <a:pPr/>
              <a:t>10/25/2012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02C326-A60B-4630-AF9D-0885E09115C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zoom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Picture1.jpg"/>
          <p:cNvPicPr>
            <a:picLocks noChangeAspect="1"/>
          </p:cNvPicPr>
          <p:nvPr/>
        </p:nvPicPr>
        <p:blipFill>
          <a:blip r:embed="rId2" cstate="print"/>
          <a:srcRect b="80000"/>
          <a:stretch>
            <a:fillRect/>
          </a:stretch>
        </p:blipFill>
        <p:spPr>
          <a:xfrm>
            <a:off x="0" y="0"/>
            <a:ext cx="9144000" cy="1371600"/>
          </a:xfrm>
          <a:prstGeom prst="rect">
            <a:avLst/>
          </a:prstGeom>
        </p:spPr>
      </p:pic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2057400" y="6492875"/>
            <a:ext cx="4724400" cy="365125"/>
          </a:xfrm>
        </p:spPr>
        <p:txBody>
          <a:bodyPr/>
          <a:lstStyle/>
          <a:p>
            <a:pPr>
              <a:defRPr/>
            </a:pPr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  <a:latin typeface="Book Antiqua" pitchFamily="18" charset="0"/>
              </a:rPr>
              <a:t>The </a:t>
            </a:r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ook Antiqua" pitchFamily="18" charset="0"/>
              </a:rPr>
              <a:t>26</a:t>
            </a:r>
            <a:r>
              <a:rPr lang="en-US" b="1" baseline="30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ook Antiqua" pitchFamily="18" charset="0"/>
              </a:rPr>
              <a:t>th</a:t>
            </a:r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ook Antiqua" pitchFamily="18" charset="0"/>
              </a:rPr>
              <a:t>  CEOS Plenary – Bengaluru, India - 24-27 October, 2012</a:t>
            </a:r>
            <a:endParaRPr lang="en-US" b="1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295400" cy="84459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sp>
        <p:nvSpPr>
          <p:cNvPr id="13" name="Title 1"/>
          <p:cNvSpPr txBox="1">
            <a:spLocks/>
          </p:cNvSpPr>
          <p:nvPr/>
        </p:nvSpPr>
        <p:spPr bwMode="auto">
          <a:xfrm>
            <a:off x="1371600" y="304800"/>
            <a:ext cx="9220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000" b="1" kern="0" dirty="0" smtClean="0">
                <a:solidFill>
                  <a:srgbClr val="FFFFFF"/>
                </a:solidFill>
                <a:latin typeface="Tahoma" pitchFamily="-106" charset="0"/>
                <a:ea typeface="ＭＳ Ｐゴシック" pitchFamily="-106" charset="-128"/>
                <a:cs typeface="Tahoma" pitchFamily="-106" charset="0"/>
              </a:rPr>
              <a:t>CEOS Support to Key GEO Initiatives: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0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ahoma" pitchFamily="-106" charset="0"/>
                <a:ea typeface="ＭＳ Ｐゴシック" pitchFamily="-106" charset="-128"/>
                <a:cs typeface="Tahoma" pitchFamily="-106" charset="0"/>
              </a:rPr>
              <a:t>Discussion</a:t>
            </a:r>
          </a:p>
        </p:txBody>
      </p:sp>
      <p:sp>
        <p:nvSpPr>
          <p:cNvPr id="17" name="Rectangle 3"/>
          <p:cNvSpPr txBox="1">
            <a:spLocks noChangeArrowheads="1"/>
          </p:cNvSpPr>
          <p:nvPr/>
        </p:nvSpPr>
        <p:spPr bwMode="auto">
          <a:xfrm>
            <a:off x="0" y="15240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C9900"/>
              </a:buClr>
              <a:buSzPct val="65000"/>
              <a:tabLst/>
              <a:defRPr/>
            </a:pPr>
            <a:endParaRPr kumimoji="0" lang="en-AU" sz="26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28600" y="1676400"/>
            <a:ext cx="8763000" cy="50475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AutoNum type="arabicPeriod"/>
            </a:pPr>
            <a:r>
              <a:rPr lang="en-US" sz="2200" dirty="0" smtClean="0">
                <a:latin typeface="Calibri" pitchFamily="34" charset="0"/>
              </a:rPr>
              <a:t>What are the views of CEOS members toward </a:t>
            </a:r>
            <a:r>
              <a:rPr lang="en-US" sz="2200" b="1" i="1" u="sng" dirty="0" smtClean="0">
                <a:latin typeface="Calibri" pitchFamily="34" charset="0"/>
              </a:rPr>
              <a:t>continuity</a:t>
            </a:r>
            <a:r>
              <a:rPr lang="en-US" sz="2200" dirty="0" smtClean="0">
                <a:latin typeface="Calibri" pitchFamily="34" charset="0"/>
              </a:rPr>
              <a:t> of CEOS support toward global carbon cycle observations, global forest observations, </a:t>
            </a:r>
            <a:r>
              <a:rPr lang="en-US" sz="2200" dirty="0" err="1" smtClean="0">
                <a:latin typeface="Calibri" pitchFamily="34" charset="0"/>
              </a:rPr>
              <a:t>geohazards</a:t>
            </a:r>
            <a:r>
              <a:rPr lang="en-US" sz="2200" dirty="0" smtClean="0">
                <a:latin typeface="Calibri" pitchFamily="34" charset="0"/>
              </a:rPr>
              <a:t> Supersites, </a:t>
            </a:r>
            <a:r>
              <a:rPr lang="en-US" sz="2200" dirty="0" smtClean="0">
                <a:latin typeface="Calibri" pitchFamily="34" charset="0"/>
              </a:rPr>
              <a:t>global </a:t>
            </a:r>
            <a:r>
              <a:rPr lang="en-US" sz="2200" dirty="0" smtClean="0">
                <a:latin typeface="Calibri" pitchFamily="34" charset="0"/>
              </a:rPr>
              <a:t>agricultural </a:t>
            </a:r>
            <a:r>
              <a:rPr lang="en-US" sz="2200" dirty="0" smtClean="0">
                <a:latin typeface="Calibri" pitchFamily="34" charset="0"/>
              </a:rPr>
              <a:t>research and monitoring</a:t>
            </a:r>
            <a:r>
              <a:rPr lang="en-US" sz="2200" dirty="0" smtClean="0">
                <a:latin typeface="Calibri" pitchFamily="34" charset="0"/>
              </a:rPr>
              <a:t>, and water cycle products/services?</a:t>
            </a:r>
          </a:p>
          <a:p>
            <a:pPr marL="457200" indent="-457200">
              <a:buAutoNum type="arabicPeriod"/>
            </a:pPr>
            <a:r>
              <a:rPr lang="en-US" sz="2200" dirty="0" smtClean="0">
                <a:latin typeface="Calibri" pitchFamily="34" charset="0"/>
              </a:rPr>
              <a:t>What are the views of CEOS members toward </a:t>
            </a:r>
            <a:r>
              <a:rPr lang="en-US" sz="2200" b="1" i="1" u="sng" dirty="0" smtClean="0">
                <a:latin typeface="Calibri" pitchFamily="34" charset="0"/>
              </a:rPr>
              <a:t>enhancement/initiation</a:t>
            </a:r>
            <a:r>
              <a:rPr lang="en-US" sz="2200" dirty="0" smtClean="0">
                <a:latin typeface="Calibri" pitchFamily="34" charset="0"/>
              </a:rPr>
              <a:t> of support for broader disaster risk </a:t>
            </a:r>
            <a:r>
              <a:rPr lang="en-US" sz="2200" dirty="0" smtClean="0">
                <a:latin typeface="Calibri" pitchFamily="34" charset="0"/>
              </a:rPr>
              <a:t>management and </a:t>
            </a:r>
            <a:r>
              <a:rPr lang="en-US" sz="2200" dirty="0" smtClean="0">
                <a:latin typeface="Calibri" pitchFamily="34" charset="0"/>
              </a:rPr>
              <a:t>polar observations/polar ecosystem monitoring?</a:t>
            </a:r>
          </a:p>
          <a:p>
            <a:pPr marL="457200" indent="-457200">
              <a:buAutoNum type="arabicPeriod"/>
            </a:pPr>
            <a:r>
              <a:rPr lang="en-US" sz="2200" dirty="0" smtClean="0">
                <a:latin typeface="Calibri" pitchFamily="34" charset="0"/>
              </a:rPr>
              <a:t>Which CEOS members or entities should lead these efforts?</a:t>
            </a:r>
          </a:p>
          <a:p>
            <a:pPr marL="457200" indent="-457200"/>
            <a:r>
              <a:rPr lang="en-US" sz="2000" dirty="0" smtClean="0">
                <a:latin typeface="Calibri" pitchFamily="34" charset="0"/>
              </a:rPr>
              <a:t>	-  </a:t>
            </a:r>
            <a:r>
              <a:rPr lang="en-US" sz="2000" dirty="0" smtClean="0">
                <a:latin typeface="Calibri" pitchFamily="34" charset="0"/>
              </a:rPr>
              <a:t>Including </a:t>
            </a:r>
            <a:r>
              <a:rPr lang="en-US" sz="2000" dirty="0" smtClean="0">
                <a:latin typeface="Calibri" pitchFamily="34" charset="0"/>
              </a:rPr>
              <a:t>CEOS representation at relevant external meetings </a:t>
            </a:r>
          </a:p>
          <a:p>
            <a:pPr marL="457200" indent="-457200"/>
            <a:r>
              <a:rPr lang="en-US" sz="2200" dirty="0" smtClean="0">
                <a:latin typeface="Calibri" pitchFamily="34" charset="0"/>
              </a:rPr>
              <a:t>4.    Per CEOS Terms of Reference -- Annual Plenary review/approval of </a:t>
            </a:r>
            <a:r>
              <a:rPr lang="en-US" sz="2200" i="1" dirty="0" smtClean="0">
                <a:latin typeface="Calibri" pitchFamily="34" charset="0"/>
              </a:rPr>
              <a:t>ad hoc </a:t>
            </a:r>
            <a:r>
              <a:rPr lang="en-US" sz="2200" dirty="0" smtClean="0">
                <a:latin typeface="Calibri" pitchFamily="34" charset="0"/>
              </a:rPr>
              <a:t>Working Groups</a:t>
            </a:r>
          </a:p>
          <a:p>
            <a:pPr marL="457200" indent="-457200"/>
            <a:r>
              <a:rPr lang="en-US" sz="2000" dirty="0" smtClean="0">
                <a:latin typeface="Calibri" pitchFamily="34" charset="0"/>
              </a:rPr>
              <a:t>        - Carbon Task Force</a:t>
            </a:r>
          </a:p>
          <a:p>
            <a:pPr marL="457200" indent="-457200"/>
            <a:r>
              <a:rPr lang="en-US" sz="2000" dirty="0" smtClean="0">
                <a:latin typeface="Calibri" pitchFamily="34" charset="0"/>
              </a:rPr>
              <a:t>        - Disaster Risk Management</a:t>
            </a:r>
          </a:p>
          <a:p>
            <a:pPr marL="457200" indent="-457200"/>
            <a:r>
              <a:rPr lang="en-US" sz="2000" dirty="0" smtClean="0">
                <a:latin typeface="Calibri" pitchFamily="34" charset="0"/>
              </a:rPr>
              <a:t>        - GEOGLAM</a:t>
            </a:r>
          </a:p>
          <a:p>
            <a:pPr marL="457200" indent="-457200">
              <a:buFont typeface="Wingdings" pitchFamily="2" charset="2"/>
              <a:buChar char="ü"/>
            </a:pPr>
            <a:r>
              <a:rPr lang="en-US" sz="2000" dirty="0" smtClean="0">
                <a:latin typeface="Calibri" pitchFamily="34" charset="0"/>
              </a:rPr>
              <a:t>- SDCG</a:t>
            </a: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596</TotalTime>
  <Words>89</Words>
  <Application>Microsoft Office PowerPoint</Application>
  <PresentationFormat>On-screen Show (4:3)</PresentationFormat>
  <Paragraphs>12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/>
  <cp:lastModifiedBy>Timothy Schilling Stryker</cp:lastModifiedBy>
  <cp:revision>39</cp:revision>
  <dcterms:created xsi:type="dcterms:W3CDTF">2006-08-16T00:00:00Z</dcterms:created>
  <dcterms:modified xsi:type="dcterms:W3CDTF">2012-10-25T13:07:21Z</dcterms:modified>
</cp:coreProperties>
</file>