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Default Extension="png" ContentType="image/png"/>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14"/>
  </p:notesMasterIdLst>
  <p:sldIdLst>
    <p:sldId id="260" r:id="rId2"/>
    <p:sldId id="261" r:id="rId3"/>
    <p:sldId id="262" r:id="rId4"/>
    <p:sldId id="257" r:id="rId5"/>
    <p:sldId id="263" r:id="rId6"/>
    <p:sldId id="264" r:id="rId7"/>
    <p:sldId id="265" r:id="rId8"/>
    <p:sldId id="266" r:id="rId9"/>
    <p:sldId id="258" r:id="rId10"/>
    <p:sldId id="267" r:id="rId11"/>
    <p:sldId id="268" r:id="rId12"/>
    <p:sldId id="269" r:id="rId13"/>
  </p:sldIdLst>
  <p:sldSz cx="9144000" cy="6858000" type="screen4x3"/>
  <p:notesSz cx="6735763" cy="9866313"/>
  <p:defaultTextStyle>
    <a:defPPr>
      <a:defRPr lang="en-US"/>
    </a:defPPr>
    <a:lvl1pPr algn="l" defTabSz="457200" rtl="0" fontAlgn="base">
      <a:spcBef>
        <a:spcPct val="0"/>
      </a:spcBef>
      <a:spcAft>
        <a:spcPct val="0"/>
      </a:spcAft>
      <a:defRPr kern="1200">
        <a:solidFill>
          <a:schemeClr val="tx1"/>
        </a:solidFill>
        <a:latin typeface="Arial" charset="0"/>
        <a:ea typeface="ＭＳ Ｐゴシック" pitchFamily="-106" charset="-128"/>
        <a:cs typeface="+mn-cs"/>
      </a:defRPr>
    </a:lvl1pPr>
    <a:lvl2pPr marL="457200" algn="l" defTabSz="457200" rtl="0" fontAlgn="base">
      <a:spcBef>
        <a:spcPct val="0"/>
      </a:spcBef>
      <a:spcAft>
        <a:spcPct val="0"/>
      </a:spcAft>
      <a:defRPr kern="1200">
        <a:solidFill>
          <a:schemeClr val="tx1"/>
        </a:solidFill>
        <a:latin typeface="Arial" charset="0"/>
        <a:ea typeface="ＭＳ Ｐゴシック" pitchFamily="-106" charset="-128"/>
        <a:cs typeface="+mn-cs"/>
      </a:defRPr>
    </a:lvl2pPr>
    <a:lvl3pPr marL="914400" algn="l" defTabSz="457200" rtl="0" fontAlgn="base">
      <a:spcBef>
        <a:spcPct val="0"/>
      </a:spcBef>
      <a:spcAft>
        <a:spcPct val="0"/>
      </a:spcAft>
      <a:defRPr kern="1200">
        <a:solidFill>
          <a:schemeClr val="tx1"/>
        </a:solidFill>
        <a:latin typeface="Arial" charset="0"/>
        <a:ea typeface="ＭＳ Ｐゴシック" pitchFamily="-106" charset="-128"/>
        <a:cs typeface="+mn-cs"/>
      </a:defRPr>
    </a:lvl3pPr>
    <a:lvl4pPr marL="1371600" algn="l" defTabSz="457200" rtl="0" fontAlgn="base">
      <a:spcBef>
        <a:spcPct val="0"/>
      </a:spcBef>
      <a:spcAft>
        <a:spcPct val="0"/>
      </a:spcAft>
      <a:defRPr kern="1200">
        <a:solidFill>
          <a:schemeClr val="tx1"/>
        </a:solidFill>
        <a:latin typeface="Arial" charset="0"/>
        <a:ea typeface="ＭＳ Ｐゴシック" pitchFamily="-106" charset="-128"/>
        <a:cs typeface="+mn-cs"/>
      </a:defRPr>
    </a:lvl4pPr>
    <a:lvl5pPr marL="1828800" algn="l" defTabSz="457200" rtl="0" fontAlgn="base">
      <a:spcBef>
        <a:spcPct val="0"/>
      </a:spcBef>
      <a:spcAft>
        <a:spcPct val="0"/>
      </a:spcAft>
      <a:defRPr kern="1200">
        <a:solidFill>
          <a:schemeClr val="tx1"/>
        </a:solidFill>
        <a:latin typeface="Arial" charset="0"/>
        <a:ea typeface="ＭＳ Ｐゴシック" pitchFamily="-106" charset="-128"/>
        <a:cs typeface="+mn-cs"/>
      </a:defRPr>
    </a:lvl5pPr>
    <a:lvl6pPr marL="2286000" algn="l" defTabSz="914400" rtl="0" eaLnBrk="1" latinLnBrk="0" hangingPunct="1">
      <a:defRPr kern="1200">
        <a:solidFill>
          <a:schemeClr val="tx1"/>
        </a:solidFill>
        <a:latin typeface="Arial" charset="0"/>
        <a:ea typeface="ＭＳ Ｐゴシック" pitchFamily="-106" charset="-128"/>
        <a:cs typeface="+mn-cs"/>
      </a:defRPr>
    </a:lvl6pPr>
    <a:lvl7pPr marL="2743200" algn="l" defTabSz="914400" rtl="0" eaLnBrk="1" latinLnBrk="0" hangingPunct="1">
      <a:defRPr kern="1200">
        <a:solidFill>
          <a:schemeClr val="tx1"/>
        </a:solidFill>
        <a:latin typeface="Arial" charset="0"/>
        <a:ea typeface="ＭＳ Ｐゴシック" pitchFamily="-106" charset="-128"/>
        <a:cs typeface="+mn-cs"/>
      </a:defRPr>
    </a:lvl7pPr>
    <a:lvl8pPr marL="3200400" algn="l" defTabSz="914400" rtl="0" eaLnBrk="1" latinLnBrk="0" hangingPunct="1">
      <a:defRPr kern="1200">
        <a:solidFill>
          <a:schemeClr val="tx1"/>
        </a:solidFill>
        <a:latin typeface="Arial" charset="0"/>
        <a:ea typeface="ＭＳ Ｐゴシック" pitchFamily="-106" charset="-128"/>
        <a:cs typeface="+mn-cs"/>
      </a:defRPr>
    </a:lvl8pPr>
    <a:lvl9pPr marL="3657600" algn="l" defTabSz="914400" rtl="0" eaLnBrk="1" latinLnBrk="0" hangingPunct="1">
      <a:defRPr kern="1200">
        <a:solidFill>
          <a:schemeClr val="tx1"/>
        </a:solidFill>
        <a:latin typeface="Arial" charset="0"/>
        <a:ea typeface="ＭＳ Ｐゴシック" pitchFamily="-106"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49" autoAdjust="0"/>
    <p:restoredTop sz="94696" autoAdjust="0"/>
  </p:normalViewPr>
  <p:slideViewPr>
    <p:cSldViewPr snapToGrid="0" snapToObjects="1">
      <p:cViewPr varScale="1">
        <p:scale>
          <a:sx n="70" d="100"/>
          <a:sy n="70" d="100"/>
        </p:scale>
        <p:origin x="-522" y="-10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18831" cy="493316"/>
          </a:xfrm>
          <a:prstGeom prst="rect">
            <a:avLst/>
          </a:prstGeom>
        </p:spPr>
        <p:txBody>
          <a:bodyPr vert="horz" lIns="91440" tIns="45720" rIns="91440" bIns="45720" rtlCol="0"/>
          <a:lstStyle>
            <a:lvl1pPr algn="l" fontAlgn="auto">
              <a:spcBef>
                <a:spcPts val="0"/>
              </a:spcBef>
              <a:spcAft>
                <a:spcPts val="0"/>
              </a:spcAft>
              <a:defRPr sz="1200">
                <a:latin typeface="+mn-lt"/>
                <a:ea typeface="+mn-ea"/>
                <a:cs typeface="+mn-cs"/>
              </a:defRPr>
            </a:lvl1pPr>
          </a:lstStyle>
          <a:p>
            <a:pPr>
              <a:defRPr/>
            </a:pPr>
            <a:endParaRPr lang="en-US"/>
          </a:p>
        </p:txBody>
      </p:sp>
      <p:sp>
        <p:nvSpPr>
          <p:cNvPr id="3" name="Date Placeholder 2"/>
          <p:cNvSpPr>
            <a:spLocks noGrp="1"/>
          </p:cNvSpPr>
          <p:nvPr>
            <p:ph type="dt" idx="1"/>
          </p:nvPr>
        </p:nvSpPr>
        <p:spPr>
          <a:xfrm>
            <a:off x="3815373" y="0"/>
            <a:ext cx="2918831" cy="493316"/>
          </a:xfrm>
          <a:prstGeom prst="rect">
            <a:avLst/>
          </a:prstGeom>
        </p:spPr>
        <p:txBody>
          <a:bodyPr vert="horz" wrap="square" lIns="91440" tIns="45720" rIns="91440" bIns="45720" numCol="1" anchor="t" anchorCtr="0" compatLnSpc="1">
            <a:prstTxWarp prst="textNoShape">
              <a:avLst/>
            </a:prstTxWarp>
          </a:bodyPr>
          <a:lstStyle>
            <a:lvl1pPr algn="r">
              <a:defRPr sz="1200">
                <a:latin typeface="Calibri" pitchFamily="-106" charset="0"/>
              </a:defRPr>
            </a:lvl1pPr>
          </a:lstStyle>
          <a:p>
            <a:pPr>
              <a:defRPr/>
            </a:pPr>
            <a:fld id="{70C43DB1-6AE4-42F4-A030-67A0368BA2C1}" type="datetime1">
              <a:rPr lang="en-US"/>
              <a:pPr>
                <a:defRPr/>
              </a:pPr>
              <a:t>10/16/2012</a:t>
            </a:fld>
            <a:endParaRPr lang="en-US"/>
          </a:p>
        </p:txBody>
      </p:sp>
      <p:sp>
        <p:nvSpPr>
          <p:cNvPr id="4" name="Slide Image Placeholder 3"/>
          <p:cNvSpPr>
            <a:spLocks noGrp="1" noRot="1" noChangeAspect="1"/>
          </p:cNvSpPr>
          <p:nvPr>
            <p:ph type="sldImg" idx="2"/>
          </p:nvPr>
        </p:nvSpPr>
        <p:spPr>
          <a:xfrm>
            <a:off x="901700" y="739775"/>
            <a:ext cx="4932363" cy="3700463"/>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673577" y="4686499"/>
            <a:ext cx="5388610" cy="4439841"/>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9371285"/>
            <a:ext cx="2918831" cy="493316"/>
          </a:xfrm>
          <a:prstGeom prst="rect">
            <a:avLst/>
          </a:prstGeom>
        </p:spPr>
        <p:txBody>
          <a:bodyPr vert="horz" lIns="91440" tIns="45720" rIns="91440" bIns="45720" rtlCol="0" anchor="b"/>
          <a:lstStyle>
            <a:lvl1pPr algn="l" fontAlgn="auto">
              <a:spcBef>
                <a:spcPts val="0"/>
              </a:spcBef>
              <a:spcAft>
                <a:spcPts val="0"/>
              </a:spcAft>
              <a:defRPr sz="1200">
                <a:latin typeface="+mn-lt"/>
                <a:ea typeface="+mn-ea"/>
                <a:cs typeface="+mn-cs"/>
              </a:defRPr>
            </a:lvl1pPr>
          </a:lstStyle>
          <a:p>
            <a:pPr>
              <a:defRPr/>
            </a:pPr>
            <a:endParaRPr lang="en-US"/>
          </a:p>
        </p:txBody>
      </p:sp>
      <p:sp>
        <p:nvSpPr>
          <p:cNvPr id="7" name="Slide Number Placeholder 6"/>
          <p:cNvSpPr>
            <a:spLocks noGrp="1"/>
          </p:cNvSpPr>
          <p:nvPr>
            <p:ph type="sldNum" sz="quarter" idx="5"/>
          </p:nvPr>
        </p:nvSpPr>
        <p:spPr>
          <a:xfrm>
            <a:off x="3815373" y="9371285"/>
            <a:ext cx="2918831" cy="493316"/>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pitchFamily="-106" charset="0"/>
              </a:defRPr>
            </a:lvl1pPr>
          </a:lstStyle>
          <a:p>
            <a:pPr>
              <a:defRPr/>
            </a:pPr>
            <a:fld id="{3D31D474-A30B-46C7-A7CB-BF5BB52F9BBE}" type="slidenum">
              <a:rPr lang="en-US"/>
              <a:pPr>
                <a:defRPr/>
              </a:pPr>
              <a:t>&lt;#&gt;</a:t>
            </a:fld>
            <a:endParaRPr lang="en-US"/>
          </a:p>
        </p:txBody>
      </p:sp>
    </p:spTree>
    <p:extLst>
      <p:ext uri="{BB962C8B-B14F-4D97-AF65-F5344CB8AC3E}">
        <p14:creationId xmlns:p14="http://schemas.microsoft.com/office/powerpoint/2010/main" xmlns="" val="736428884"/>
      </p:ext>
    </p:extLst>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defRPr sz="1200" kern="1200">
        <a:solidFill>
          <a:schemeClr val="tx1"/>
        </a:solidFill>
        <a:latin typeface="+mn-lt"/>
        <a:ea typeface="ＭＳ Ｐゴシック" pitchFamily="-106" charset="-128"/>
        <a:cs typeface="ＭＳ Ｐゴシック" pitchFamily="-106" charset="-128"/>
      </a:defRPr>
    </a:lvl1pPr>
    <a:lvl2pPr marL="457200" algn="l" defTabSz="457200" rtl="0" eaLnBrk="0" fontAlgn="base" hangingPunct="0">
      <a:spcBef>
        <a:spcPct val="30000"/>
      </a:spcBef>
      <a:spcAft>
        <a:spcPct val="0"/>
      </a:spcAft>
      <a:defRPr sz="1200" kern="1200">
        <a:solidFill>
          <a:schemeClr val="tx1"/>
        </a:solidFill>
        <a:latin typeface="+mn-lt"/>
        <a:ea typeface="ＭＳ Ｐゴシック" pitchFamily="-106" charset="-128"/>
        <a:cs typeface="+mn-cs"/>
      </a:defRPr>
    </a:lvl2pPr>
    <a:lvl3pPr marL="914400" algn="l" defTabSz="457200" rtl="0" eaLnBrk="0" fontAlgn="base" hangingPunct="0">
      <a:spcBef>
        <a:spcPct val="30000"/>
      </a:spcBef>
      <a:spcAft>
        <a:spcPct val="0"/>
      </a:spcAft>
      <a:defRPr sz="1200" kern="1200">
        <a:solidFill>
          <a:schemeClr val="tx1"/>
        </a:solidFill>
        <a:latin typeface="+mn-lt"/>
        <a:ea typeface="ＭＳ Ｐゴシック" pitchFamily="-106" charset="-128"/>
        <a:cs typeface="+mn-cs"/>
      </a:defRPr>
    </a:lvl3pPr>
    <a:lvl4pPr marL="1371600" algn="l" defTabSz="457200" rtl="0" eaLnBrk="0" fontAlgn="base" hangingPunct="0">
      <a:spcBef>
        <a:spcPct val="30000"/>
      </a:spcBef>
      <a:spcAft>
        <a:spcPct val="0"/>
      </a:spcAft>
      <a:defRPr sz="1200" kern="1200">
        <a:solidFill>
          <a:schemeClr val="tx1"/>
        </a:solidFill>
        <a:latin typeface="+mn-lt"/>
        <a:ea typeface="ＭＳ Ｐゴシック" pitchFamily="-106" charset="-128"/>
        <a:cs typeface="+mn-cs"/>
      </a:defRPr>
    </a:lvl4pPr>
    <a:lvl5pPr marL="1828800" algn="l" defTabSz="457200" rtl="0" eaLnBrk="0" fontAlgn="base" hangingPunct="0">
      <a:spcBef>
        <a:spcPct val="30000"/>
      </a:spcBef>
      <a:spcAft>
        <a:spcPct val="0"/>
      </a:spcAft>
      <a:defRPr sz="1200" kern="1200">
        <a:solidFill>
          <a:schemeClr val="tx1"/>
        </a:solidFill>
        <a:latin typeface="+mn-lt"/>
        <a:ea typeface="ＭＳ Ｐゴシック" pitchFamily="-106"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p:spPr>
        <p:txBody>
          <a:bodyPr/>
          <a:lstStyle/>
          <a:p>
            <a:fld id="{1C098A87-5171-4B75-93C2-5524BB9D1112}" type="slidenum">
              <a:rPr lang="de-DE" smtClean="0">
                <a:latin typeface="Times New Roman" pitchFamily="-106" charset="0"/>
              </a:rPr>
              <a:pPr/>
              <a:t>1</a:t>
            </a:fld>
            <a:endParaRPr lang="de-DE" smtClean="0">
              <a:latin typeface="Times New Roman" pitchFamily="-106" charset="0"/>
            </a:endParaRPr>
          </a:p>
        </p:txBody>
      </p:sp>
      <p:sp>
        <p:nvSpPr>
          <p:cNvPr id="16387" name="Rectangle 2"/>
          <p:cNvSpPr>
            <a:spLocks noGrp="1" noRot="1" noChangeAspect="1" noChangeArrowheads="1" noTextEdit="1"/>
          </p:cNvSpPr>
          <p:nvPr>
            <p:ph type="sldImg"/>
          </p:nvPr>
        </p:nvSpPr>
        <p:spPr>
          <a:ln/>
        </p:spPr>
      </p:sp>
      <p:sp>
        <p:nvSpPr>
          <p:cNvPr id="16388" name="Rectangle 3"/>
          <p:cNvSpPr>
            <a:spLocks noGrp="1" noChangeArrowheads="1"/>
          </p:cNvSpPr>
          <p:nvPr>
            <p:ph type="body" idx="1"/>
          </p:nvPr>
        </p:nvSpPr>
        <p:spPr>
          <a:noFill/>
          <a:ln/>
        </p:spPr>
        <p:txBody>
          <a:bodyPr/>
          <a:lstStyle/>
          <a:p>
            <a:endParaRPr lang="de-DE" smtClean="0">
              <a:latin typeface="Times New Roman" pitchFamily="-106"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TextEdit="1"/>
          </p:cNvSpPr>
          <p:nvPr>
            <p:ph type="sldImg"/>
          </p:nvPr>
        </p:nvSpPr>
        <p:spPr bwMode="auto">
          <a:noFill/>
          <a:ln>
            <a:solidFill>
              <a:srgbClr val="000000"/>
            </a:solidFill>
            <a:miter lim="800000"/>
            <a:headEnd/>
            <a:tailEnd/>
          </a:ln>
        </p:spPr>
      </p:sp>
      <p:sp>
        <p:nvSpPr>
          <p:cNvPr id="512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latin typeface="Times New Roman" pitchFamily="-106" charset="0"/>
            </a:endParaRPr>
          </a:p>
        </p:txBody>
      </p:sp>
      <p:sp>
        <p:nvSpPr>
          <p:cNvPr id="5124" name="Slide Number Placeholder 3"/>
          <p:cNvSpPr>
            <a:spLocks noGrp="1"/>
          </p:cNvSpPr>
          <p:nvPr>
            <p:ph type="sldNum" sz="quarter" idx="5"/>
          </p:nvPr>
        </p:nvSpPr>
        <p:spPr bwMode="auto">
          <a:noFill/>
          <a:ln>
            <a:miter lim="800000"/>
            <a:headEnd/>
            <a:tailEnd/>
          </a:ln>
        </p:spPr>
        <p:txBody>
          <a:bodyPr/>
          <a:lstStyle/>
          <a:p>
            <a:fld id="{47D10890-62FC-4A72-AC60-97757228D65B}" type="slidenum">
              <a:rPr lang="en-US" smtClean="0">
                <a:solidFill>
                  <a:srgbClr val="000000"/>
                </a:solidFill>
              </a:rPr>
              <a:pPr/>
              <a:t>4</a:t>
            </a:fld>
            <a:endParaRPr lang="en-US" smtClean="0">
              <a:solidFill>
                <a:srgbClr val="000000"/>
              </a:solidFill>
            </a:endParaRPr>
          </a:p>
        </p:txBody>
      </p:sp>
      <p:sp>
        <p:nvSpPr>
          <p:cNvPr id="5125" name="Header Placeholder 4"/>
          <p:cNvSpPr>
            <a:spLocks noGrp="1"/>
          </p:cNvSpPr>
          <p:nvPr>
            <p:ph type="hdr" sz="quarter"/>
          </p:nvPr>
        </p:nvSpPr>
        <p:spPr bwMode="auto">
          <a:noFill/>
          <a:ln>
            <a:miter lim="800000"/>
            <a:headEnd/>
            <a:tailEnd/>
          </a:ln>
        </p:spPr>
        <p:txBody>
          <a:bodyPr wrap="square" numCol="1" anchor="t" anchorCtr="0" compatLnSpc="1">
            <a:prstTxWarp prst="textNoShape">
              <a:avLst/>
            </a:prstTxWarp>
          </a:bodyPr>
          <a:lstStyle/>
          <a:p>
            <a:pPr fontAlgn="base">
              <a:spcBef>
                <a:spcPct val="0"/>
              </a:spcBef>
              <a:spcAft>
                <a:spcPct val="0"/>
              </a:spcAft>
            </a:pPr>
            <a:endParaRPr lang="en-US" smtClean="0">
              <a:solidFill>
                <a:srgbClr val="000000"/>
              </a:solidFill>
              <a:latin typeface="Times New Roman" pitchFamily="-106" charset="0"/>
              <a:ea typeface="ＭＳ Ｐゴシック" pitchFamily="-106" charset="-128"/>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TextEdit="1"/>
          </p:cNvSpPr>
          <p:nvPr>
            <p:ph type="sldImg"/>
          </p:nvPr>
        </p:nvSpPr>
        <p:spPr bwMode="auto">
          <a:noFill/>
          <a:ln>
            <a:solidFill>
              <a:srgbClr val="000000"/>
            </a:solidFill>
            <a:miter lim="800000"/>
            <a:headEnd/>
            <a:tailEnd/>
          </a:ln>
        </p:spPr>
      </p:sp>
      <p:sp>
        <p:nvSpPr>
          <p:cNvPr id="512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latin typeface="Times New Roman" pitchFamily="-106" charset="0"/>
            </a:endParaRPr>
          </a:p>
        </p:txBody>
      </p:sp>
      <p:sp>
        <p:nvSpPr>
          <p:cNvPr id="5124" name="Slide Number Placeholder 3"/>
          <p:cNvSpPr>
            <a:spLocks noGrp="1"/>
          </p:cNvSpPr>
          <p:nvPr>
            <p:ph type="sldNum" sz="quarter" idx="5"/>
          </p:nvPr>
        </p:nvSpPr>
        <p:spPr bwMode="auto">
          <a:noFill/>
          <a:ln>
            <a:miter lim="800000"/>
            <a:headEnd/>
            <a:tailEnd/>
          </a:ln>
        </p:spPr>
        <p:txBody>
          <a:bodyPr/>
          <a:lstStyle/>
          <a:p>
            <a:fld id="{47D10890-62FC-4A72-AC60-97757228D65B}" type="slidenum">
              <a:rPr lang="en-US" smtClean="0">
                <a:solidFill>
                  <a:srgbClr val="000000"/>
                </a:solidFill>
              </a:rPr>
              <a:pPr/>
              <a:t>9</a:t>
            </a:fld>
            <a:endParaRPr lang="en-US" smtClean="0">
              <a:solidFill>
                <a:srgbClr val="000000"/>
              </a:solidFill>
            </a:endParaRPr>
          </a:p>
        </p:txBody>
      </p:sp>
      <p:sp>
        <p:nvSpPr>
          <p:cNvPr id="5125" name="Header Placeholder 4"/>
          <p:cNvSpPr>
            <a:spLocks noGrp="1"/>
          </p:cNvSpPr>
          <p:nvPr>
            <p:ph type="hdr" sz="quarter"/>
          </p:nvPr>
        </p:nvSpPr>
        <p:spPr bwMode="auto">
          <a:noFill/>
          <a:ln>
            <a:miter lim="800000"/>
            <a:headEnd/>
            <a:tailEnd/>
          </a:ln>
        </p:spPr>
        <p:txBody>
          <a:bodyPr wrap="square" numCol="1" anchor="t" anchorCtr="0" compatLnSpc="1">
            <a:prstTxWarp prst="textNoShape">
              <a:avLst/>
            </a:prstTxWarp>
          </a:bodyPr>
          <a:lstStyle/>
          <a:p>
            <a:pPr fontAlgn="base">
              <a:spcBef>
                <a:spcPct val="0"/>
              </a:spcBef>
              <a:spcAft>
                <a:spcPct val="0"/>
              </a:spcAft>
            </a:pPr>
            <a:endParaRPr lang="en-US" smtClean="0">
              <a:solidFill>
                <a:srgbClr val="000000"/>
              </a:solidFill>
              <a:latin typeface="Times New Roman" pitchFamily="-106" charset="0"/>
              <a:ea typeface="ＭＳ Ｐゴシック" pitchFamily="-106" charset="-128"/>
            </a:endParaRPr>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cSld name="Title Slide">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4" name="Rectangle 4"/>
          <p:cNvSpPr>
            <a:spLocks noChangeArrowheads="1"/>
          </p:cNvSpPr>
          <p:nvPr/>
        </p:nvSpPr>
        <p:spPr bwMode="auto">
          <a:xfrm>
            <a:off x="309197" y="6523039"/>
            <a:ext cx="461665" cy="138499"/>
          </a:xfrm>
          <a:prstGeom prst="rect">
            <a:avLst/>
          </a:prstGeom>
          <a:noFill/>
          <a:ln w="9525">
            <a:noFill/>
            <a:miter lim="800000"/>
            <a:headEnd/>
            <a:tailEnd/>
          </a:ln>
        </p:spPr>
        <p:txBody>
          <a:bodyPr wrap="none" lIns="0" tIns="0" rIns="0" bIns="0">
            <a:spAutoFit/>
          </a:bodyPr>
          <a:lstStyle/>
          <a:p>
            <a:pPr algn="l">
              <a:defRPr/>
            </a:pPr>
            <a:r>
              <a:rPr lang="de-DE" sz="900">
                <a:solidFill>
                  <a:srgbClr val="5F758D"/>
                </a:solidFill>
                <a:latin typeface="Century Gothic" pitchFamily="34" charset="0"/>
              </a:rPr>
              <a:t>Slide: </a:t>
            </a:r>
            <a:fld id="{00674DB5-EA4F-4207-BB2F-8F03D6107A33}" type="slidenum">
              <a:rPr lang="de-DE" sz="900">
                <a:solidFill>
                  <a:srgbClr val="5F758D"/>
                </a:solidFill>
                <a:latin typeface="Century Gothic" pitchFamily="34" charset="0"/>
              </a:rPr>
              <a:pPr algn="l">
                <a:defRPr/>
              </a:pPr>
              <a:t>&lt;#&gt;</a:t>
            </a:fld>
            <a:endParaRPr lang="de-DE" sz="900">
              <a:solidFill>
                <a:srgbClr val="5F758D"/>
              </a:solidFill>
              <a:latin typeface="Century Gothic" pitchFamily="34" charset="0"/>
            </a:endParaRPr>
          </a:p>
        </p:txBody>
      </p:sp>
      <p:sp>
        <p:nvSpPr>
          <p:cNvPr id="5" name="AutoShape 5"/>
          <p:cNvSpPr>
            <a:spLocks noChangeAspect="1" noChangeArrowheads="1" noTextEdit="1"/>
          </p:cNvSpPr>
          <p:nvPr/>
        </p:nvSpPr>
        <p:spPr bwMode="auto">
          <a:xfrm>
            <a:off x="0" y="3244851"/>
            <a:ext cx="9144000" cy="288925"/>
          </a:xfrm>
          <a:prstGeom prst="rect">
            <a:avLst/>
          </a:prstGeom>
          <a:noFill/>
          <a:ln w="9525">
            <a:noFill/>
            <a:miter lim="800000"/>
            <a:headEnd/>
            <a:tailEnd/>
          </a:ln>
        </p:spPr>
        <p:txBody>
          <a:bodyPr/>
          <a:lstStyle/>
          <a:p>
            <a:pPr>
              <a:defRPr/>
            </a:pPr>
            <a:endParaRPr lang="en-US">
              <a:latin typeface="Tahoma" pitchFamily="34" charset="0"/>
            </a:endParaRPr>
          </a:p>
        </p:txBody>
      </p:sp>
      <p:pic>
        <p:nvPicPr>
          <p:cNvPr id="7" name="Picture 2"/>
          <p:cNvPicPr>
            <a:picLocks noChangeAspect="1" noChangeArrowheads="1"/>
          </p:cNvPicPr>
          <p:nvPr userDrawn="1"/>
        </p:nvPicPr>
        <p:blipFill>
          <a:blip r:embed="rId3"/>
          <a:srcRect/>
          <a:stretch>
            <a:fillRect/>
          </a:stretch>
        </p:blipFill>
        <p:spPr bwMode="auto">
          <a:xfrm>
            <a:off x="7712320" y="0"/>
            <a:ext cx="1431680" cy="933450"/>
          </a:xfrm>
          <a:prstGeom prst="rect">
            <a:avLst/>
          </a:prstGeom>
          <a:noFill/>
          <a:ln w="12700">
            <a:noFill/>
            <a:miter lim="800000"/>
            <a:headEnd/>
            <a:tailEnd/>
          </a:ln>
        </p:spPr>
      </p:pic>
      <p:sp>
        <p:nvSpPr>
          <p:cNvPr id="328706" name="Rectangle 2"/>
          <p:cNvSpPr>
            <a:spLocks noGrp="1" noChangeArrowheads="1"/>
          </p:cNvSpPr>
          <p:nvPr>
            <p:ph type="ctrTitle" sz="quarter"/>
          </p:nvPr>
        </p:nvSpPr>
        <p:spPr>
          <a:xfrm>
            <a:off x="4089889" y="666750"/>
            <a:ext cx="4810857" cy="1874838"/>
          </a:xfrm>
        </p:spPr>
        <p:txBody>
          <a:bodyPr anchor="b"/>
          <a:lstStyle>
            <a:lvl1pPr>
              <a:defRPr sz="3200"/>
            </a:lvl1pPr>
          </a:lstStyle>
          <a:p>
            <a:r>
              <a:rPr lang="en-GB"/>
              <a:t>Click to edit Master title style</a:t>
            </a:r>
          </a:p>
        </p:txBody>
      </p:sp>
      <p:sp>
        <p:nvSpPr>
          <p:cNvPr id="328707" name="Rectangle 3"/>
          <p:cNvSpPr>
            <a:spLocks noGrp="1" noChangeArrowheads="1"/>
          </p:cNvSpPr>
          <p:nvPr>
            <p:ph type="subTitle" sz="quarter" idx="1"/>
          </p:nvPr>
        </p:nvSpPr>
        <p:spPr>
          <a:xfrm>
            <a:off x="4081097" y="2722564"/>
            <a:ext cx="4826977" cy="1093787"/>
          </a:xfrm>
        </p:spPr>
        <p:txBody>
          <a:bodyPr/>
          <a:lstStyle>
            <a:lvl1pPr marL="0" indent="0">
              <a:buNone/>
              <a:defRPr sz="1800">
                <a:solidFill>
                  <a:schemeClr val="bg1"/>
                </a:solidFill>
                <a:latin typeface="Century Gothic" pitchFamily="34" charset="0"/>
              </a:defRPr>
            </a:lvl1pPr>
          </a:lstStyle>
          <a:p>
            <a:r>
              <a:rPr lang="en-GB" dirty="0"/>
              <a:t>Click to edit Master subtitle style</a:t>
            </a:r>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Blank">
    <p:spTree>
      <p:nvGrpSpPr>
        <p:cNvPr id="1" name=""/>
        <p:cNvGrpSpPr/>
        <p:nvPr/>
      </p:nvGrpSpPr>
      <p:grpSpPr>
        <a:xfrm>
          <a:off x="0" y="0"/>
          <a:ext cx="0" cy="0"/>
          <a:chOff x="0" y="0"/>
          <a:chExt cx="0" cy="0"/>
        </a:xfrm>
      </p:grpSpPr>
      <p:sp>
        <p:nvSpPr>
          <p:cNvPr id="2" name="Rectangle 4"/>
          <p:cNvSpPr>
            <a:spLocks noGrp="1" noChangeArrowheads="1"/>
          </p:cNvSpPr>
          <p:nvPr>
            <p:ph type="sldNum" sz="quarter" idx="10"/>
          </p:nvPr>
        </p:nvSpPr>
        <p:spPr>
          <a:xfrm>
            <a:off x="7239000" y="6546850"/>
            <a:ext cx="1905000" cy="311150"/>
          </a:xfrm>
        </p:spPr>
        <p:txBody>
          <a:bodyPr/>
          <a:lstStyle>
            <a:lvl1pPr>
              <a:defRPr/>
            </a:lvl1pPr>
          </a:lstStyle>
          <a:p>
            <a:pPr>
              <a:defRPr/>
            </a:pPr>
            <a:fld id="{6BF8D2B0-EFB6-4DAA-9B0B-6F6B3A580823}" type="slidenum">
              <a:rPr lang="en-US"/>
              <a:pPr>
                <a:defRPr/>
              </a:pPr>
              <a:t>&lt;#&gt;</a:t>
            </a:fld>
            <a:endParaRPr lang="en-US"/>
          </a:p>
        </p:txBody>
      </p:sp>
    </p:spTree>
  </p:cSld>
  <p:clrMapOvr>
    <a:masterClrMapping/>
  </p:clrMapOvr>
  <p:transition spd="slow"/>
</p:sldLayout>
</file>

<file path=ppt/slideLayouts/slideLayout3.xml><?xml version="1.0" encoding="utf-8"?>
<p:sldLayout xmlns:a="http://schemas.openxmlformats.org/drawingml/2006/main" xmlns:r="http://schemas.openxmlformats.org/officeDocument/2006/relationships" xmlns:p="http://schemas.openxmlformats.org/presentationml/2006/main" type="obj">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6" name="スライド番号プレースホルダ 5"/>
          <p:cNvSpPr>
            <a:spLocks noGrp="1"/>
          </p:cNvSpPr>
          <p:nvPr>
            <p:ph type="sldNum" sz="quarter" idx="12"/>
          </p:nvPr>
        </p:nvSpPr>
        <p:spPr/>
        <p:txBody>
          <a:bodyPr/>
          <a:lstStyle>
            <a:lvl1pPr>
              <a:defRPr/>
            </a:lvl1pPr>
          </a:lstStyle>
          <a:p>
            <a:fld id="{E32D0A05-D979-41F8-A7AB-0F8CEE3C4C47}" type="slidenum">
              <a:rPr lang="ja-JP" altLang="en-US"/>
              <a:pPr/>
              <a:t>&lt;#&gt;</a:t>
            </a:fld>
            <a:endParaRPr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2.png"/><Relationship Id="rId5" Type="http://schemas.openxmlformats.org/officeDocument/2006/relationships/image" Target="../media/image1.pn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5"/>
          <a:srcRect/>
          <a:stretch>
            <a:fillRect/>
          </a:stretch>
        </a:blipFill>
        <a:effectLst/>
      </p:bgPr>
    </p:bg>
    <p:spTree>
      <p:nvGrpSpPr>
        <p:cNvPr id="1" name=""/>
        <p:cNvGrpSpPr/>
        <p:nvPr/>
      </p:nvGrpSpPr>
      <p:grpSpPr>
        <a:xfrm>
          <a:off x="0" y="0"/>
          <a:ext cx="0" cy="0"/>
          <a:chOff x="0" y="0"/>
          <a:chExt cx="0" cy="0"/>
        </a:xfrm>
      </p:grpSpPr>
      <p:sp>
        <p:nvSpPr>
          <p:cNvPr id="9" name="Rectangle 8"/>
          <p:cNvSpPr/>
          <p:nvPr userDrawn="1"/>
        </p:nvSpPr>
        <p:spPr bwMode="auto">
          <a:xfrm>
            <a:off x="0" y="1347788"/>
            <a:ext cx="9144000" cy="5510212"/>
          </a:xfrm>
          <a:prstGeom prst="rect">
            <a:avLst/>
          </a:prstGeom>
          <a:solidFill>
            <a:schemeClr val="bg1"/>
          </a:solidFill>
          <a:ln w="9525" cap="flat" cmpd="sng" algn="ctr">
            <a:solidFill>
              <a:schemeClr val="bg1"/>
            </a:solidFill>
            <a:prstDash val="solid"/>
            <a:round/>
            <a:headEnd type="none" w="med" len="med"/>
            <a:tailEnd type="none" w="med" len="med"/>
          </a:ln>
          <a:effectLst/>
        </p:spPr>
        <p:txBody>
          <a:bodyPr wrap="none" anchor="ctr"/>
          <a:lstStyle/>
          <a:p>
            <a:pPr algn="r" defTabSz="914400" eaLnBrk="0" hangingPunct="0">
              <a:defRPr/>
            </a:pPr>
            <a:endParaRPr lang="en-US" sz="1500" dirty="0">
              <a:solidFill>
                <a:srgbClr val="000000"/>
              </a:solidFill>
              <a:latin typeface="Tahoma" pitchFamily="34" charset="0"/>
              <a:ea typeface="ＭＳ Ｐゴシック" pitchFamily="-105" charset="-128"/>
              <a:cs typeface="ＭＳ Ｐゴシック" pitchFamily="-105" charset="-128"/>
            </a:endParaRPr>
          </a:p>
        </p:txBody>
      </p:sp>
      <p:sp>
        <p:nvSpPr>
          <p:cNvPr id="1027" name="Rectangle 2"/>
          <p:cNvSpPr>
            <a:spLocks noGrp="1" noChangeArrowheads="1"/>
          </p:cNvSpPr>
          <p:nvPr>
            <p:ph type="title"/>
          </p:nvPr>
        </p:nvSpPr>
        <p:spPr bwMode="auto">
          <a:xfrm>
            <a:off x="0" y="188913"/>
            <a:ext cx="7396162" cy="50165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GB" smtClean="0"/>
              <a:t>Click to edit Master title style</a:t>
            </a:r>
          </a:p>
        </p:txBody>
      </p:sp>
      <p:sp>
        <p:nvSpPr>
          <p:cNvPr id="1028" name="Rectangle 58"/>
          <p:cNvSpPr>
            <a:spLocks noGrp="1" noChangeArrowheads="1"/>
          </p:cNvSpPr>
          <p:nvPr>
            <p:ph type="body" idx="1"/>
          </p:nvPr>
        </p:nvSpPr>
        <p:spPr bwMode="auto">
          <a:xfrm>
            <a:off x="296863" y="1457325"/>
            <a:ext cx="8445500" cy="48641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dirty="0" smtClean="0"/>
              <a:t>Click to edit Master text styles</a:t>
            </a:r>
          </a:p>
          <a:p>
            <a:pPr lvl="1"/>
            <a:r>
              <a:rPr lang="en-GB" dirty="0" smtClean="0"/>
              <a:t>Second level</a:t>
            </a:r>
          </a:p>
          <a:p>
            <a:pPr lvl="2"/>
            <a:r>
              <a:rPr lang="en-GB" dirty="0" smtClean="0"/>
              <a:t>Third level</a:t>
            </a:r>
          </a:p>
          <a:p>
            <a:pPr lvl="3"/>
            <a:r>
              <a:rPr lang="en-GB" dirty="0" smtClean="0"/>
              <a:t>Fourth level</a:t>
            </a:r>
          </a:p>
          <a:p>
            <a:pPr lvl="4"/>
            <a:r>
              <a:rPr lang="en-GB" dirty="0" smtClean="0"/>
              <a:t>Fifth level</a:t>
            </a:r>
          </a:p>
        </p:txBody>
      </p:sp>
      <p:sp>
        <p:nvSpPr>
          <p:cNvPr id="8" name="Rectangle 4"/>
          <p:cNvSpPr>
            <a:spLocks noGrp="1" noChangeArrowheads="1"/>
          </p:cNvSpPr>
          <p:nvPr>
            <p:ph type="sldNum" sz="quarter" idx="4"/>
          </p:nvPr>
        </p:nvSpPr>
        <p:spPr>
          <a:xfrm>
            <a:off x="7239000" y="6600825"/>
            <a:ext cx="1905000" cy="257175"/>
          </a:xfrm>
          <a:prstGeom prst="rect">
            <a:avLst/>
          </a:prstGeom>
        </p:spPr>
        <p:txBody>
          <a:bodyPr vert="horz" wrap="square" lIns="91440" tIns="45720" rIns="91440" bIns="45720" numCol="1" anchor="t" anchorCtr="0" compatLnSpc="1">
            <a:prstTxWarp prst="textNoShape">
              <a:avLst/>
            </a:prstTxWarp>
          </a:bodyPr>
          <a:lstStyle>
            <a:lvl1pPr algn="r" eaLnBrk="0" hangingPunct="0">
              <a:spcBef>
                <a:spcPct val="50000"/>
              </a:spcBef>
              <a:defRPr sz="1000">
                <a:solidFill>
                  <a:srgbClr val="002569"/>
                </a:solidFill>
                <a:latin typeface="Calibri" pitchFamily="-106" charset="0"/>
                <a:cs typeface="Calibri" pitchFamily="-106" charset="0"/>
              </a:defRPr>
            </a:lvl1pPr>
          </a:lstStyle>
          <a:p>
            <a:pPr>
              <a:defRPr/>
            </a:pPr>
            <a:fld id="{980EA4A0-E513-42EA-B292-B21C1B51B660}" type="slidenum">
              <a:rPr lang="en-US"/>
              <a:pPr>
                <a:defRPr/>
              </a:pPr>
              <a:t>&lt;#&gt;</a:t>
            </a:fld>
            <a:endParaRPr lang="en-US"/>
          </a:p>
        </p:txBody>
      </p:sp>
      <p:pic>
        <p:nvPicPr>
          <p:cNvPr id="10" name="Picture 34"/>
          <p:cNvPicPr>
            <a:picLocks noChangeAspect="1" noChangeArrowheads="1"/>
          </p:cNvPicPr>
          <p:nvPr userDrawn="1"/>
        </p:nvPicPr>
        <p:blipFill>
          <a:blip r:embed="rId6" cstate="print"/>
          <a:srcRect t="16208"/>
          <a:stretch>
            <a:fillRect/>
          </a:stretch>
        </p:blipFill>
        <p:spPr bwMode="auto">
          <a:xfrm>
            <a:off x="7768558" y="0"/>
            <a:ext cx="1375442" cy="690563"/>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72" r:id="rId1"/>
    <p:sldLayoutId id="2147483671" r:id="rId2"/>
    <p:sldLayoutId id="2147483673" r:id="rId3"/>
  </p:sldLayoutIdLst>
  <p:transition spd="slow"/>
  <p:txStyles>
    <p:titleStyle>
      <a:lvl1pPr algn="ctr" rtl="0" eaLnBrk="0" fontAlgn="base" hangingPunct="0">
        <a:spcBef>
          <a:spcPct val="0"/>
        </a:spcBef>
        <a:spcAft>
          <a:spcPct val="0"/>
        </a:spcAft>
        <a:defRPr sz="3200" b="1">
          <a:solidFill>
            <a:schemeClr val="bg1"/>
          </a:solidFill>
          <a:latin typeface="Arial" charset="0"/>
          <a:ea typeface="ＭＳ Ｐゴシック" charset="-128"/>
          <a:cs typeface="ＭＳ Ｐゴシック" charset="-128"/>
        </a:defRPr>
      </a:lvl1pPr>
      <a:lvl2pPr algn="r" rtl="0" eaLnBrk="0" fontAlgn="base" hangingPunct="0">
        <a:spcBef>
          <a:spcPct val="0"/>
        </a:spcBef>
        <a:spcAft>
          <a:spcPct val="0"/>
        </a:spcAft>
        <a:defRPr sz="3200" b="1">
          <a:solidFill>
            <a:schemeClr val="bg1"/>
          </a:solidFill>
          <a:latin typeface="Arial" charset="0"/>
          <a:ea typeface="ＭＳ Ｐゴシック" charset="-128"/>
          <a:cs typeface="ＭＳ Ｐゴシック" charset="-128"/>
        </a:defRPr>
      </a:lvl2pPr>
      <a:lvl3pPr algn="r" rtl="0" eaLnBrk="0" fontAlgn="base" hangingPunct="0">
        <a:spcBef>
          <a:spcPct val="0"/>
        </a:spcBef>
        <a:spcAft>
          <a:spcPct val="0"/>
        </a:spcAft>
        <a:defRPr sz="3200" b="1">
          <a:solidFill>
            <a:schemeClr val="bg1"/>
          </a:solidFill>
          <a:latin typeface="Arial" charset="0"/>
          <a:ea typeface="ＭＳ Ｐゴシック" charset="-128"/>
          <a:cs typeface="ＭＳ Ｐゴシック" charset="-128"/>
        </a:defRPr>
      </a:lvl3pPr>
      <a:lvl4pPr algn="r" rtl="0" eaLnBrk="0" fontAlgn="base" hangingPunct="0">
        <a:spcBef>
          <a:spcPct val="0"/>
        </a:spcBef>
        <a:spcAft>
          <a:spcPct val="0"/>
        </a:spcAft>
        <a:defRPr sz="3200" b="1">
          <a:solidFill>
            <a:schemeClr val="bg1"/>
          </a:solidFill>
          <a:latin typeface="Arial" charset="0"/>
          <a:ea typeface="ＭＳ Ｐゴシック" charset="-128"/>
          <a:cs typeface="ＭＳ Ｐゴシック" charset="-128"/>
        </a:defRPr>
      </a:lvl4pPr>
      <a:lvl5pPr algn="r" rtl="0" eaLnBrk="0" fontAlgn="base" hangingPunct="0">
        <a:spcBef>
          <a:spcPct val="0"/>
        </a:spcBef>
        <a:spcAft>
          <a:spcPct val="0"/>
        </a:spcAft>
        <a:defRPr sz="3200" b="1">
          <a:solidFill>
            <a:schemeClr val="bg1"/>
          </a:solidFill>
          <a:latin typeface="Arial" charset="0"/>
          <a:ea typeface="ＭＳ Ｐゴシック" charset="-128"/>
          <a:cs typeface="ＭＳ Ｐゴシック" charset="-128"/>
        </a:defRPr>
      </a:lvl5pPr>
      <a:lvl6pPr marL="457200" algn="l" rtl="0" eaLnBrk="0" fontAlgn="base" hangingPunct="0">
        <a:spcBef>
          <a:spcPct val="0"/>
        </a:spcBef>
        <a:spcAft>
          <a:spcPct val="0"/>
        </a:spcAft>
        <a:defRPr sz="2800" b="1">
          <a:solidFill>
            <a:schemeClr val="bg1"/>
          </a:solidFill>
          <a:latin typeface="Century Gothic" pitchFamily="34" charset="0"/>
        </a:defRPr>
      </a:lvl6pPr>
      <a:lvl7pPr marL="914400" algn="l" rtl="0" eaLnBrk="0" fontAlgn="base" hangingPunct="0">
        <a:spcBef>
          <a:spcPct val="0"/>
        </a:spcBef>
        <a:spcAft>
          <a:spcPct val="0"/>
        </a:spcAft>
        <a:defRPr sz="2800" b="1">
          <a:solidFill>
            <a:schemeClr val="bg1"/>
          </a:solidFill>
          <a:latin typeface="Century Gothic" pitchFamily="34" charset="0"/>
        </a:defRPr>
      </a:lvl7pPr>
      <a:lvl8pPr marL="1371600" algn="l" rtl="0" eaLnBrk="0" fontAlgn="base" hangingPunct="0">
        <a:spcBef>
          <a:spcPct val="0"/>
        </a:spcBef>
        <a:spcAft>
          <a:spcPct val="0"/>
        </a:spcAft>
        <a:defRPr sz="2800" b="1">
          <a:solidFill>
            <a:schemeClr val="bg1"/>
          </a:solidFill>
          <a:latin typeface="Century Gothic" pitchFamily="34" charset="0"/>
        </a:defRPr>
      </a:lvl8pPr>
      <a:lvl9pPr marL="1828800" algn="l" rtl="0" eaLnBrk="0" fontAlgn="base" hangingPunct="0">
        <a:spcBef>
          <a:spcPct val="0"/>
        </a:spcBef>
        <a:spcAft>
          <a:spcPct val="0"/>
        </a:spcAft>
        <a:defRPr sz="2800" b="1">
          <a:solidFill>
            <a:schemeClr val="bg1"/>
          </a:solidFill>
          <a:latin typeface="Century Gothic" pitchFamily="34" charset="0"/>
        </a:defRPr>
      </a:lvl9pPr>
    </p:titleStyle>
    <p:bodyStyle>
      <a:lvl1pPr marL="342900" indent="-342900" algn="l" rtl="0" eaLnBrk="0" fontAlgn="base" hangingPunct="0">
        <a:spcBef>
          <a:spcPct val="20000"/>
        </a:spcBef>
        <a:spcAft>
          <a:spcPct val="0"/>
        </a:spcAft>
        <a:buFont typeface="Arial" charset="0"/>
        <a:buChar char="•"/>
        <a:defRPr sz="2400" b="1">
          <a:solidFill>
            <a:schemeClr val="tx2"/>
          </a:solidFill>
          <a:latin typeface="Arial" charset="0"/>
          <a:ea typeface="ＭＳ Ｐゴシック" charset="-128"/>
          <a:cs typeface="ＭＳ Ｐゴシック" charset="-128"/>
        </a:defRPr>
      </a:lvl1pPr>
      <a:lvl2pPr marL="742950" indent="-285750" algn="l" rtl="0" eaLnBrk="0" fontAlgn="base" hangingPunct="0">
        <a:spcBef>
          <a:spcPct val="20000"/>
        </a:spcBef>
        <a:spcAft>
          <a:spcPct val="0"/>
        </a:spcAft>
        <a:buFont typeface="Arial" charset="0"/>
        <a:buChar char="•"/>
        <a:defRPr sz="2200" b="1">
          <a:solidFill>
            <a:schemeClr val="tx2"/>
          </a:solidFill>
          <a:latin typeface="Arial" charset="0"/>
          <a:ea typeface="ＭＳ Ｐゴシック" charset="-128"/>
        </a:defRPr>
      </a:lvl2pPr>
      <a:lvl3pPr marL="1143000" indent="-228600" algn="l" rtl="0" eaLnBrk="0" fontAlgn="base" hangingPunct="0">
        <a:spcBef>
          <a:spcPct val="20000"/>
        </a:spcBef>
        <a:spcAft>
          <a:spcPct val="0"/>
        </a:spcAft>
        <a:buFont typeface="Courier New" pitchFamily="-106" charset="0"/>
        <a:buChar char="o"/>
        <a:defRPr sz="2000" b="1">
          <a:solidFill>
            <a:schemeClr val="tx2"/>
          </a:solidFill>
          <a:latin typeface="Arial" charset="0"/>
          <a:ea typeface="ＭＳ Ｐゴシック" charset="-128"/>
        </a:defRPr>
      </a:lvl3pPr>
      <a:lvl4pPr marL="1600200" indent="-228600" algn="l" rtl="0" eaLnBrk="0" fontAlgn="base" hangingPunct="0">
        <a:spcBef>
          <a:spcPct val="20000"/>
        </a:spcBef>
        <a:spcAft>
          <a:spcPct val="0"/>
        </a:spcAft>
        <a:buFont typeface="Wingdings" pitchFamily="-106" charset="2"/>
        <a:buChar char="§"/>
        <a:defRPr b="1">
          <a:solidFill>
            <a:schemeClr val="tx2"/>
          </a:solidFill>
          <a:latin typeface="Arial" charset="0"/>
          <a:ea typeface="ＭＳ Ｐゴシック" charset="-128"/>
        </a:defRPr>
      </a:lvl4pPr>
      <a:lvl5pPr marL="2057400" indent="-228600" algn="l" rtl="0" eaLnBrk="0" fontAlgn="base" hangingPunct="0">
        <a:spcBef>
          <a:spcPct val="20000"/>
        </a:spcBef>
        <a:spcAft>
          <a:spcPct val="0"/>
        </a:spcAft>
        <a:buFont typeface="Arial" charset="0"/>
        <a:buChar char="•"/>
        <a:defRPr sz="1600" b="1">
          <a:solidFill>
            <a:schemeClr val="tx2"/>
          </a:solidFill>
          <a:latin typeface="Arial" charset="0"/>
          <a:ea typeface="ＭＳ Ｐゴシック" charset="-128"/>
        </a:defRPr>
      </a:lvl5pPr>
      <a:lvl6pPr marL="2514600" indent="-228600" algn="l" rtl="0" eaLnBrk="0" fontAlgn="base" hangingPunct="0">
        <a:spcBef>
          <a:spcPct val="20000"/>
        </a:spcBef>
        <a:spcAft>
          <a:spcPct val="0"/>
        </a:spcAft>
        <a:defRPr sz="2400">
          <a:solidFill>
            <a:schemeClr val="tx2"/>
          </a:solidFill>
          <a:latin typeface="+mn-lt"/>
        </a:defRPr>
      </a:lvl6pPr>
      <a:lvl7pPr marL="2971800" indent="-228600" algn="l" rtl="0" eaLnBrk="0" fontAlgn="base" hangingPunct="0">
        <a:spcBef>
          <a:spcPct val="20000"/>
        </a:spcBef>
        <a:spcAft>
          <a:spcPct val="0"/>
        </a:spcAft>
        <a:defRPr sz="2400">
          <a:solidFill>
            <a:schemeClr val="tx2"/>
          </a:solidFill>
          <a:latin typeface="+mn-lt"/>
        </a:defRPr>
      </a:lvl7pPr>
      <a:lvl8pPr marL="3429000" indent="-228600" algn="l" rtl="0" eaLnBrk="0" fontAlgn="base" hangingPunct="0">
        <a:spcBef>
          <a:spcPct val="20000"/>
        </a:spcBef>
        <a:spcAft>
          <a:spcPct val="0"/>
        </a:spcAft>
        <a:defRPr sz="2400">
          <a:solidFill>
            <a:schemeClr val="tx2"/>
          </a:solidFill>
          <a:latin typeface="+mn-lt"/>
        </a:defRPr>
      </a:lvl8pPr>
      <a:lvl9pPr marL="3886200" indent="-228600" algn="l" rtl="0" eaLnBrk="0" fontAlgn="base" hangingPunct="0">
        <a:spcBef>
          <a:spcPct val="20000"/>
        </a:spcBef>
        <a:spcAft>
          <a:spcPct val="0"/>
        </a:spcAft>
        <a:defRPr sz="2400">
          <a:solidFill>
            <a:schemeClr val="tx2"/>
          </a:solidFill>
          <a:latin typeface="+mn-lt"/>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43"/>
          <p:cNvSpPr>
            <a:spLocks noGrp="1" noChangeArrowheads="1"/>
          </p:cNvSpPr>
          <p:nvPr>
            <p:ph type="subTitle" idx="1"/>
          </p:nvPr>
        </p:nvSpPr>
        <p:spPr>
          <a:xfrm>
            <a:off x="3535181" y="2483892"/>
            <a:ext cx="4826977" cy="1093787"/>
          </a:xfrm>
        </p:spPr>
        <p:txBody>
          <a:bodyPr/>
          <a:lstStyle/>
          <a:p>
            <a:pPr algn="ctr" eaLnBrk="1" hangingPunct="1"/>
            <a:r>
              <a:rPr lang="en-GB" altLang="ja-JP" sz="2400" kern="1200" smtClean="0">
                <a:latin typeface="Tahoma" charset="0"/>
                <a:ea typeface="ＭＳ Ｐゴシック" charset="0"/>
                <a:cs typeface="ＭＳ Ｐゴシック" charset="0"/>
              </a:rPr>
              <a:t>Osamu Ochiai </a:t>
            </a:r>
          </a:p>
          <a:p>
            <a:pPr algn="ctr" eaLnBrk="1" hangingPunct="1"/>
            <a:r>
              <a:rPr lang="en-GB" altLang="ja-JP" sz="2400" kern="1200" smtClean="0">
                <a:latin typeface="Tahoma" charset="0"/>
                <a:ea typeface="ＭＳ Ｐゴシック" charset="0"/>
                <a:cs typeface="ＭＳ Ｐゴシック" charset="0"/>
              </a:rPr>
              <a:t>Water </a:t>
            </a:r>
            <a:r>
              <a:rPr lang="en-GB" altLang="ja-JP" sz="2400" kern="1200" dirty="0" smtClean="0">
                <a:latin typeface="Tahoma" charset="0"/>
                <a:ea typeface="ＭＳ Ｐゴシック" charset="0"/>
                <a:cs typeface="ＭＳ Ｐゴシック" charset="0"/>
              </a:rPr>
              <a:t>SBA Coordinator</a:t>
            </a:r>
          </a:p>
        </p:txBody>
      </p:sp>
      <p:sp>
        <p:nvSpPr>
          <p:cNvPr id="13315" name="Rectangle 44"/>
          <p:cNvSpPr>
            <a:spLocks noGrp="1" noChangeArrowheads="1"/>
          </p:cNvSpPr>
          <p:nvPr>
            <p:ph type="ctrTitle"/>
          </p:nvPr>
        </p:nvSpPr>
        <p:spPr>
          <a:xfrm>
            <a:off x="2729552" y="475678"/>
            <a:ext cx="6414447" cy="1874838"/>
          </a:xfrm>
        </p:spPr>
        <p:txBody>
          <a:bodyPr/>
          <a:lstStyle/>
          <a:p>
            <a:pPr algn="ctr"/>
            <a:r>
              <a:rPr lang="en-US" altLang="ja-JP" sz="2800" smtClean="0">
                <a:latin typeface="Century Gothic" charset="0"/>
                <a:ea typeface="ＭＳ Ｐゴシック" charset="0"/>
                <a:cs typeface="ＭＳ Ｐゴシック" charset="0"/>
              </a:rPr>
              <a:t>The GEO Water Strategy Report – The CEOS Contribution</a:t>
            </a:r>
            <a:endParaRPr lang="en-US" altLang="ja-JP" sz="2800" dirty="0" smtClean="0">
              <a:latin typeface="Century Gothic" charset="0"/>
              <a:ea typeface="ＭＳ Ｐゴシック" charset="0"/>
              <a:cs typeface="ＭＳ Ｐゴシック" charset="0"/>
            </a:endParaRPr>
          </a:p>
        </p:txBody>
      </p:sp>
      <p:sp>
        <p:nvSpPr>
          <p:cNvPr id="4" name="テキスト ボックス 6"/>
          <p:cNvSpPr txBox="1">
            <a:spLocks noChangeArrowheads="1"/>
          </p:cNvSpPr>
          <p:nvPr/>
        </p:nvSpPr>
        <p:spPr bwMode="auto">
          <a:xfrm>
            <a:off x="3479392" y="5207000"/>
            <a:ext cx="5664105" cy="121694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lgn="ctr" eaLnBrk="0" hangingPunct="0">
              <a:defRPr sz="1500">
                <a:solidFill>
                  <a:srgbClr val="000000"/>
                </a:solidFill>
                <a:latin typeface="Tahoma" charset="0"/>
                <a:ea typeface="ＭＳ Ｐゴシック" charset="0"/>
                <a:cs typeface="ＭＳ Ｐゴシック" charset="0"/>
              </a:defRPr>
            </a:lvl1pPr>
            <a:lvl2pPr marL="742950" indent="-285750" algn="ctr" eaLnBrk="0" hangingPunct="0">
              <a:defRPr sz="1500">
                <a:solidFill>
                  <a:srgbClr val="000000"/>
                </a:solidFill>
                <a:latin typeface="Tahoma" charset="0"/>
                <a:ea typeface="ＭＳ Ｐゴシック" charset="0"/>
              </a:defRPr>
            </a:lvl2pPr>
            <a:lvl3pPr marL="1143000" indent="-228600" algn="ctr" eaLnBrk="0" hangingPunct="0">
              <a:defRPr sz="1500">
                <a:solidFill>
                  <a:srgbClr val="000000"/>
                </a:solidFill>
                <a:latin typeface="Tahoma" charset="0"/>
                <a:ea typeface="ＭＳ Ｐゴシック" charset="0"/>
              </a:defRPr>
            </a:lvl3pPr>
            <a:lvl4pPr marL="1600200" indent="-228600" algn="ctr" eaLnBrk="0" hangingPunct="0">
              <a:defRPr sz="1500">
                <a:solidFill>
                  <a:srgbClr val="000000"/>
                </a:solidFill>
                <a:latin typeface="Tahoma" charset="0"/>
                <a:ea typeface="ＭＳ Ｐゴシック" charset="0"/>
              </a:defRPr>
            </a:lvl4pPr>
            <a:lvl5pPr marL="2057400" indent="-228600" algn="ctr" eaLnBrk="0" hangingPunct="0">
              <a:defRPr sz="1500">
                <a:solidFill>
                  <a:srgbClr val="000000"/>
                </a:solidFill>
                <a:latin typeface="Tahoma" charset="0"/>
                <a:ea typeface="ＭＳ Ｐゴシック" charset="0"/>
              </a:defRPr>
            </a:lvl5pPr>
            <a:lvl6pPr marL="2514600" indent="-228600" algn="ctr" eaLnBrk="0" fontAlgn="base" hangingPunct="0">
              <a:spcBef>
                <a:spcPct val="0"/>
              </a:spcBef>
              <a:spcAft>
                <a:spcPct val="0"/>
              </a:spcAft>
              <a:defRPr sz="1500">
                <a:solidFill>
                  <a:srgbClr val="000000"/>
                </a:solidFill>
                <a:latin typeface="Tahoma" charset="0"/>
                <a:ea typeface="ＭＳ Ｐゴシック" charset="0"/>
              </a:defRPr>
            </a:lvl6pPr>
            <a:lvl7pPr marL="2971800" indent="-228600" algn="ctr" eaLnBrk="0" fontAlgn="base" hangingPunct="0">
              <a:spcBef>
                <a:spcPct val="0"/>
              </a:spcBef>
              <a:spcAft>
                <a:spcPct val="0"/>
              </a:spcAft>
              <a:defRPr sz="1500">
                <a:solidFill>
                  <a:srgbClr val="000000"/>
                </a:solidFill>
                <a:latin typeface="Tahoma" charset="0"/>
                <a:ea typeface="ＭＳ Ｐゴシック" charset="0"/>
              </a:defRPr>
            </a:lvl7pPr>
            <a:lvl8pPr marL="3429000" indent="-228600" algn="ctr" eaLnBrk="0" fontAlgn="base" hangingPunct="0">
              <a:spcBef>
                <a:spcPct val="0"/>
              </a:spcBef>
              <a:spcAft>
                <a:spcPct val="0"/>
              </a:spcAft>
              <a:defRPr sz="1500">
                <a:solidFill>
                  <a:srgbClr val="000000"/>
                </a:solidFill>
                <a:latin typeface="Tahoma" charset="0"/>
                <a:ea typeface="ＭＳ Ｐゴシック" charset="0"/>
              </a:defRPr>
            </a:lvl8pPr>
            <a:lvl9pPr marL="3886200" indent="-228600" algn="ctr" eaLnBrk="0" fontAlgn="base" hangingPunct="0">
              <a:spcBef>
                <a:spcPct val="0"/>
              </a:spcBef>
              <a:spcAft>
                <a:spcPct val="0"/>
              </a:spcAft>
              <a:defRPr sz="1500">
                <a:solidFill>
                  <a:srgbClr val="000000"/>
                </a:solidFill>
                <a:latin typeface="Tahoma" charset="0"/>
                <a:ea typeface="ＭＳ Ｐゴシック" charset="0"/>
              </a:defRPr>
            </a:lvl9pPr>
          </a:lstStyle>
          <a:p>
            <a:pPr>
              <a:defRPr/>
            </a:pPr>
            <a:r>
              <a:rPr lang="en-US" sz="2400" b="1" dirty="0" smtClean="0">
                <a:solidFill>
                  <a:srgbClr val="0000FF"/>
                </a:solidFill>
                <a:latin typeface="Book Antiqua" pitchFamily="18" charset="0"/>
              </a:rPr>
              <a:t>Presentation to the 26</a:t>
            </a:r>
            <a:r>
              <a:rPr lang="en-US" sz="2400" b="1" baseline="30000" dirty="0" smtClean="0">
                <a:solidFill>
                  <a:srgbClr val="0000FF"/>
                </a:solidFill>
                <a:latin typeface="Book Antiqua" pitchFamily="18" charset="0"/>
              </a:rPr>
              <a:t>th</a:t>
            </a:r>
            <a:r>
              <a:rPr lang="en-US" sz="2400" b="1" dirty="0" smtClean="0">
                <a:solidFill>
                  <a:srgbClr val="0000FF"/>
                </a:solidFill>
                <a:latin typeface="Book Antiqua" pitchFamily="18" charset="0"/>
              </a:rPr>
              <a:t>  CEOS Plenary at </a:t>
            </a:r>
            <a:r>
              <a:rPr lang="en-US" sz="2400" b="1" dirty="0" err="1" smtClean="0">
                <a:solidFill>
                  <a:srgbClr val="0000FF"/>
                </a:solidFill>
                <a:latin typeface="Book Antiqua" pitchFamily="18" charset="0"/>
              </a:rPr>
              <a:t>Bengaluru</a:t>
            </a:r>
            <a:r>
              <a:rPr lang="en-US" sz="2400" b="1" dirty="0" smtClean="0">
                <a:solidFill>
                  <a:srgbClr val="0000FF"/>
                </a:solidFill>
                <a:latin typeface="Book Antiqua" pitchFamily="18" charset="0"/>
              </a:rPr>
              <a:t>, India </a:t>
            </a:r>
          </a:p>
          <a:p>
            <a:pPr>
              <a:defRPr/>
            </a:pPr>
            <a:r>
              <a:rPr lang="en-US" sz="2400" b="1" dirty="0" smtClean="0">
                <a:solidFill>
                  <a:srgbClr val="0000FF"/>
                </a:solidFill>
                <a:latin typeface="Book Antiqua" pitchFamily="18" charset="0"/>
              </a:rPr>
              <a:t>24-27 October, 2012</a:t>
            </a:r>
            <a:endParaRPr lang="en-US" sz="2400" b="1" dirty="0">
              <a:solidFill>
                <a:srgbClr val="0000FF"/>
              </a:solidFill>
            </a:endParaRPr>
          </a:p>
        </p:txBody>
      </p:sp>
      <p:pic>
        <p:nvPicPr>
          <p:cNvPr id="5" name="Picture 5"/>
          <p:cNvPicPr>
            <a:picLocks noChangeAspect="1" noChangeArrowheads="1"/>
          </p:cNvPicPr>
          <p:nvPr/>
        </p:nvPicPr>
        <p:blipFill>
          <a:blip r:embed="rId3"/>
          <a:srcRect/>
          <a:stretch>
            <a:fillRect/>
          </a:stretch>
        </p:blipFill>
        <p:spPr bwMode="auto">
          <a:xfrm>
            <a:off x="0" y="2787252"/>
            <a:ext cx="3397378" cy="4073433"/>
          </a:xfrm>
          <a:prstGeom prst="rect">
            <a:avLst/>
          </a:prstGeom>
          <a:noFill/>
          <a:ln w="9525">
            <a:noFill/>
            <a:miter lim="800000"/>
            <a:headEnd/>
            <a:tailEnd/>
          </a:ln>
        </p:spPr>
      </p:pic>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04707" y="1787857"/>
            <a:ext cx="9058890" cy="3139321"/>
          </a:xfrm>
          <a:prstGeom prst="rect">
            <a:avLst/>
          </a:prstGeom>
          <a:noFill/>
        </p:spPr>
        <p:txBody>
          <a:bodyPr wrap="none" rtlCol="0">
            <a:spAutoFit/>
          </a:bodyPr>
          <a:lstStyle/>
          <a:p>
            <a:r>
              <a:rPr lang="en-US" altLang="ja-JP" b="1" u="sng" dirty="0" smtClean="0"/>
              <a:t>2013:</a:t>
            </a:r>
            <a:endParaRPr lang="ja-JP" altLang="ja-JP" b="1" smtClean="0"/>
          </a:p>
          <a:p>
            <a:r>
              <a:rPr lang="en-US" altLang="ja-JP" dirty="0" smtClean="0"/>
              <a:t>January 31 – Second draft of the report prepared</a:t>
            </a:r>
            <a:endParaRPr lang="ja-JP" altLang="ja-JP" smtClean="0"/>
          </a:p>
          <a:p>
            <a:r>
              <a:rPr lang="en-US" altLang="ja-JP" dirty="0" smtClean="0"/>
              <a:t>January/ February – GEOSS Water Strategy meeting in Europe</a:t>
            </a:r>
            <a:endParaRPr lang="ja-JP" altLang="ja-JP" smtClean="0"/>
          </a:p>
          <a:p>
            <a:r>
              <a:rPr lang="en-US" altLang="ja-JP" dirty="0" smtClean="0"/>
              <a:t>March/April – GEOSS Water Strategy meeting in Asia</a:t>
            </a:r>
            <a:endParaRPr lang="ja-JP" altLang="ja-JP" smtClean="0"/>
          </a:p>
          <a:p>
            <a:r>
              <a:rPr lang="en-US" altLang="ja-JP" dirty="0" smtClean="0"/>
              <a:t>April 30 – new ideas incorporated into the report</a:t>
            </a:r>
            <a:endParaRPr lang="ja-JP" altLang="ja-JP" smtClean="0"/>
          </a:p>
          <a:p>
            <a:r>
              <a:rPr lang="en-US" altLang="ja-JP" dirty="0" smtClean="0"/>
              <a:t>May 15 – Revised draft document circulated to CEOS and GEO members for comment</a:t>
            </a:r>
            <a:endParaRPr lang="ja-JP" altLang="ja-JP" smtClean="0"/>
          </a:p>
          <a:p>
            <a:r>
              <a:rPr lang="en-US" altLang="ja-JP" dirty="0" smtClean="0"/>
              <a:t>July 1 – Comments received, analyzed and incorporated into the report</a:t>
            </a:r>
            <a:endParaRPr lang="ja-JP" altLang="ja-JP" smtClean="0"/>
          </a:p>
          <a:p>
            <a:r>
              <a:rPr lang="en-US" altLang="ja-JP" dirty="0" smtClean="0"/>
              <a:t>July 31 – Final thorough technical edit of the report completed</a:t>
            </a:r>
            <a:endParaRPr lang="ja-JP" altLang="ja-JP" smtClean="0"/>
          </a:p>
          <a:p>
            <a:r>
              <a:rPr lang="en-US" altLang="ja-JP" dirty="0" smtClean="0"/>
              <a:t>August 1- Interaction with the agency printing the report would begin</a:t>
            </a:r>
            <a:endParaRPr lang="ja-JP" altLang="ja-JP" smtClean="0"/>
          </a:p>
          <a:p>
            <a:r>
              <a:rPr lang="en-US" altLang="ja-JP" dirty="0" smtClean="0"/>
              <a:t>October 15 – copies of the report would be available</a:t>
            </a:r>
            <a:endParaRPr lang="ja-JP" altLang="ja-JP" smtClean="0"/>
          </a:p>
          <a:p>
            <a:r>
              <a:rPr lang="en-US" altLang="ja-JP" b="1" dirty="0" smtClean="0"/>
              <a:t>November – copies of the report would be distributed at the GEO Summit</a:t>
            </a:r>
            <a:endParaRPr lang="en-US" dirty="0"/>
          </a:p>
        </p:txBody>
      </p:sp>
      <p:sp>
        <p:nvSpPr>
          <p:cNvPr id="3" name="Title 1"/>
          <p:cNvSpPr txBox="1">
            <a:spLocks/>
          </p:cNvSpPr>
          <p:nvPr/>
        </p:nvSpPr>
        <p:spPr bwMode="auto">
          <a:xfrm>
            <a:off x="437845" y="101600"/>
            <a:ext cx="7764462" cy="609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3200" b="1" i="0" u="none" strike="noStrike" kern="0" cap="none" spc="0" normalizeH="0" baseline="0" noProof="0" smtClean="0">
                <a:ln>
                  <a:noFill/>
                </a:ln>
                <a:solidFill>
                  <a:schemeClr val="bg1"/>
                </a:solidFill>
                <a:effectLst/>
                <a:uLnTx/>
                <a:uFillTx/>
                <a:latin typeface="Tahoma" pitchFamily="-106" charset="0"/>
                <a:ea typeface="ＭＳ Ｐゴシック" pitchFamily="-106" charset="-128"/>
                <a:cs typeface="Tahoma" pitchFamily="-106" charset="0"/>
              </a:rPr>
              <a:t>Future Schedule</a:t>
            </a:r>
            <a:endParaRPr kumimoji="0" lang="en-US" sz="3200" b="1" i="0" u="none" strike="noStrike" kern="0" cap="none" spc="0" normalizeH="0" baseline="0" noProof="0" dirty="0" smtClean="0">
              <a:ln>
                <a:noFill/>
              </a:ln>
              <a:solidFill>
                <a:schemeClr val="bg1"/>
              </a:solidFill>
              <a:effectLst/>
              <a:uLnTx/>
              <a:uFillTx/>
              <a:latin typeface="Tahoma" pitchFamily="-106" charset="0"/>
              <a:ea typeface="ＭＳ Ｐゴシック" pitchFamily="-106" charset="-128"/>
              <a:cs typeface="Tahoma" pitchFamily="-106" charset="0"/>
            </a:endParaRPr>
          </a:p>
        </p:txBody>
      </p:sp>
      <p:sp>
        <p:nvSpPr>
          <p:cNvPr id="4" name="フッター プレースホルダ 4"/>
          <p:cNvSpPr txBox="1">
            <a:spLocks/>
          </p:cNvSpPr>
          <p:nvPr/>
        </p:nvSpPr>
        <p:spPr>
          <a:xfrm>
            <a:off x="1917700" y="6445250"/>
            <a:ext cx="5295900" cy="244475"/>
          </a:xfrm>
          <a:prstGeom prst="rect">
            <a:avLst/>
          </a:prstGeom>
        </p:spPr>
        <p:txBody>
          <a:bodyPr/>
          <a:lstStyle>
            <a:lvl1pPr algn="ctr">
              <a:defRPr sz="1200"/>
            </a:lvl1pPr>
          </a:lstStyle>
          <a:p>
            <a:pPr marL="0" marR="0" lvl="0" indent="0" algn="ctr" defTabSz="457200" rtl="0" eaLnBrk="1" fontAlgn="base" latinLnBrk="0" hangingPunct="1">
              <a:lnSpc>
                <a:spcPct val="100000"/>
              </a:lnSpc>
              <a:spcBef>
                <a:spcPct val="0"/>
              </a:spcBef>
              <a:spcAft>
                <a:spcPct val="0"/>
              </a:spcAft>
              <a:buClrTx/>
              <a:buSzTx/>
              <a:buFontTx/>
              <a:buNone/>
              <a:tabLst/>
              <a:defRPr/>
            </a:pPr>
            <a:r>
              <a:rPr kumimoji="0" lang="en-US" altLang="ja-JP" sz="1200" b="1" i="0" u="none" strike="noStrike" kern="1200" cap="none" spc="0" normalizeH="0" baseline="0" noProof="0" smtClean="0">
                <a:ln>
                  <a:noFill/>
                </a:ln>
                <a:solidFill>
                  <a:schemeClr val="tx1"/>
                </a:solidFill>
                <a:effectLst/>
                <a:uLnTx/>
                <a:uFillTx/>
                <a:latin typeface="Book Antiqua" pitchFamily="18" charset="0"/>
                <a:ea typeface="ＭＳ Ｐゴシック" charset="0"/>
                <a:cs typeface="ＭＳ Ｐゴシック" charset="0"/>
              </a:rPr>
              <a:t>The 26</a:t>
            </a:r>
            <a:r>
              <a:rPr kumimoji="0" lang="en-US" altLang="ja-JP" sz="1200" b="1" i="0" u="none" strike="noStrike" kern="1200" cap="none" spc="0" normalizeH="0" baseline="30000" noProof="0" smtClean="0">
                <a:ln>
                  <a:noFill/>
                </a:ln>
                <a:solidFill>
                  <a:schemeClr val="tx1"/>
                </a:solidFill>
                <a:effectLst/>
                <a:uLnTx/>
                <a:uFillTx/>
                <a:latin typeface="Book Antiqua" pitchFamily="18" charset="0"/>
                <a:ea typeface="ＭＳ Ｐゴシック" charset="0"/>
                <a:cs typeface="ＭＳ Ｐゴシック" charset="0"/>
              </a:rPr>
              <a:t>th</a:t>
            </a:r>
            <a:r>
              <a:rPr kumimoji="0" lang="en-US" altLang="ja-JP" sz="1200" b="1" i="0" u="none" strike="noStrike" kern="1200" cap="none" spc="0" normalizeH="0" baseline="0" noProof="0" smtClean="0">
                <a:ln>
                  <a:noFill/>
                </a:ln>
                <a:solidFill>
                  <a:schemeClr val="tx1"/>
                </a:solidFill>
                <a:effectLst/>
                <a:uLnTx/>
                <a:uFillTx/>
                <a:latin typeface="Book Antiqua" pitchFamily="18" charset="0"/>
                <a:ea typeface="ＭＳ Ｐゴシック" charset="0"/>
                <a:cs typeface="ＭＳ Ｐゴシック" charset="0"/>
              </a:rPr>
              <a:t>  CEOS Plenary – Bengaluru, India - 24-27 October, 2012</a:t>
            </a:r>
            <a:endParaRPr kumimoji="0" lang="en-US" altLang="ja-JP" sz="1200" b="1" i="0" u="none" strike="noStrike" kern="1200" cap="none" spc="0" normalizeH="0" baseline="0" noProof="0" smtClean="0">
              <a:ln>
                <a:noFill/>
              </a:ln>
              <a:solidFill>
                <a:schemeClr val="tx1"/>
              </a:solidFill>
              <a:effectLst/>
              <a:uLnTx/>
              <a:uFillTx/>
              <a:latin typeface="Tahoma" charset="0"/>
              <a:ea typeface="ＭＳ Ｐゴシック" charset="0"/>
              <a:cs typeface="ＭＳ Ｐゴシック" charset="0"/>
            </a:endParaRPr>
          </a:p>
          <a:p>
            <a:pPr marL="0" marR="0" lvl="0" indent="0" algn="ctr" defTabSz="457200" rtl="0" eaLnBrk="1" fontAlgn="base" latinLnBrk="0" hangingPunct="1">
              <a:lnSpc>
                <a:spcPct val="100000"/>
              </a:lnSpc>
              <a:spcBef>
                <a:spcPct val="0"/>
              </a:spcBef>
              <a:spcAft>
                <a:spcPct val="0"/>
              </a:spcAft>
              <a:buClrTx/>
              <a:buSzTx/>
              <a:buFontTx/>
              <a:buNone/>
              <a:tabLst/>
              <a:defRPr/>
            </a:pPr>
            <a:endParaRPr kumimoji="0" lang="ja-JP" altLang="en-US" sz="1200" b="0" i="0" u="none" strike="noStrike" kern="1200" cap="none" spc="0" normalizeH="0" baseline="0" noProof="0">
              <a:ln>
                <a:noFill/>
              </a:ln>
              <a:solidFill>
                <a:schemeClr val="tx1"/>
              </a:solidFill>
              <a:effectLst/>
              <a:uLnTx/>
              <a:uFillTx/>
              <a:latin typeface="Arial" charset="0"/>
              <a:ea typeface="ＭＳ Ｐゴシック" pitchFamily="-106" charset="-128"/>
              <a:cs typeface="+mn-cs"/>
            </a:endParaRPr>
          </a:p>
        </p:txBody>
      </p:sp>
    </p:spTree>
  </p:cSld>
  <p:clrMapOvr>
    <a:masterClrMapping/>
  </p:clrMapOvr>
  <p:transition spd="slow"/>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18615" y="1651371"/>
            <a:ext cx="3259226" cy="461665"/>
          </a:xfrm>
          <a:prstGeom prst="rect">
            <a:avLst/>
          </a:prstGeom>
          <a:noFill/>
        </p:spPr>
        <p:txBody>
          <a:bodyPr wrap="none" rtlCol="0">
            <a:spAutoFit/>
          </a:bodyPr>
          <a:lstStyle/>
          <a:p>
            <a:r>
              <a:rPr lang="en-US" sz="2400" b="1" dirty="0" smtClean="0"/>
              <a:t>CEOS Contributions:</a:t>
            </a:r>
            <a:endParaRPr lang="en-US" sz="2400" b="1" dirty="0"/>
          </a:p>
        </p:txBody>
      </p:sp>
      <p:sp>
        <p:nvSpPr>
          <p:cNvPr id="3" name="TextBox 2"/>
          <p:cNvSpPr txBox="1"/>
          <p:nvPr/>
        </p:nvSpPr>
        <p:spPr>
          <a:xfrm>
            <a:off x="368487" y="2197282"/>
            <a:ext cx="8366393" cy="2862322"/>
          </a:xfrm>
          <a:prstGeom prst="rect">
            <a:avLst/>
          </a:prstGeom>
          <a:noFill/>
        </p:spPr>
        <p:txBody>
          <a:bodyPr wrap="none" rtlCol="0">
            <a:spAutoFit/>
          </a:bodyPr>
          <a:lstStyle/>
          <a:p>
            <a:pPr marL="342900" indent="-342900">
              <a:buAutoNum type="arabicPeriod"/>
            </a:pPr>
            <a:r>
              <a:rPr lang="en-US" dirty="0" smtClean="0"/>
              <a:t>CEOS is contributing several sections to the report.</a:t>
            </a:r>
          </a:p>
          <a:p>
            <a:pPr marL="342900" indent="-342900">
              <a:buAutoNum type="arabicPeriod"/>
            </a:pPr>
            <a:r>
              <a:rPr lang="en-US" dirty="0" smtClean="0"/>
              <a:t>CEOS is providing a review function for the report.</a:t>
            </a:r>
          </a:p>
          <a:p>
            <a:pPr marL="342900" indent="-342900">
              <a:buAutoNum type="arabicPeriod"/>
            </a:pPr>
            <a:r>
              <a:rPr lang="en-US" dirty="0" smtClean="0"/>
              <a:t>CEOS is providing its services by preparing charts for current and planned </a:t>
            </a:r>
          </a:p>
          <a:p>
            <a:pPr marL="342900" indent="-342900"/>
            <a:r>
              <a:rPr lang="en-US" dirty="0" smtClean="0"/>
              <a:t>      missions providing different water cycle variables.</a:t>
            </a:r>
          </a:p>
          <a:p>
            <a:pPr marL="342900" indent="-342900"/>
            <a:r>
              <a:rPr lang="en-US" dirty="0" smtClean="0"/>
              <a:t>4.  CEOS Water coordinator holds regular teleconference calls with the GEOSS</a:t>
            </a:r>
          </a:p>
          <a:p>
            <a:pPr marL="342900" indent="-342900"/>
            <a:r>
              <a:rPr lang="en-US" dirty="0" smtClean="0"/>
              <a:t>       Water Strategy lead to discuss progress and inputs,</a:t>
            </a:r>
          </a:p>
          <a:p>
            <a:pPr marL="342900" indent="-342900"/>
            <a:endParaRPr lang="en-US" dirty="0" smtClean="0"/>
          </a:p>
          <a:p>
            <a:pPr marL="342900" indent="-342900"/>
            <a:endParaRPr lang="en-US" dirty="0" smtClean="0"/>
          </a:p>
          <a:p>
            <a:pPr marL="342900" indent="-342900"/>
            <a:endParaRPr lang="en-US" dirty="0" smtClean="0"/>
          </a:p>
          <a:p>
            <a:pPr marL="342900" indent="-342900"/>
            <a:endParaRPr lang="en-US" dirty="0"/>
          </a:p>
        </p:txBody>
      </p:sp>
      <p:sp>
        <p:nvSpPr>
          <p:cNvPr id="4" name="Title 1"/>
          <p:cNvSpPr txBox="1">
            <a:spLocks/>
          </p:cNvSpPr>
          <p:nvPr/>
        </p:nvSpPr>
        <p:spPr bwMode="auto">
          <a:xfrm>
            <a:off x="437845" y="101600"/>
            <a:ext cx="7764462" cy="609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3200" b="1" i="0" u="none" strike="noStrike" kern="0" cap="none" spc="0" normalizeH="0" baseline="0" noProof="0" smtClean="0">
                <a:ln>
                  <a:noFill/>
                </a:ln>
                <a:solidFill>
                  <a:schemeClr val="bg1"/>
                </a:solidFill>
                <a:effectLst/>
                <a:uLnTx/>
                <a:uFillTx/>
                <a:latin typeface="Tahoma" pitchFamily="-106" charset="0"/>
                <a:ea typeface="ＭＳ Ｐゴシック" pitchFamily="-106" charset="-128"/>
                <a:cs typeface="Tahoma" pitchFamily="-106" charset="0"/>
              </a:rPr>
              <a:t>CEOS Contributions</a:t>
            </a:r>
            <a:endParaRPr kumimoji="0" lang="en-US" sz="3200" b="1" i="0" u="none" strike="noStrike" kern="0" cap="none" spc="0" normalizeH="0" baseline="0" noProof="0" dirty="0" smtClean="0">
              <a:ln>
                <a:noFill/>
              </a:ln>
              <a:solidFill>
                <a:schemeClr val="bg1"/>
              </a:solidFill>
              <a:effectLst/>
              <a:uLnTx/>
              <a:uFillTx/>
              <a:latin typeface="Tahoma" pitchFamily="-106" charset="0"/>
              <a:ea typeface="ＭＳ Ｐゴシック" pitchFamily="-106" charset="-128"/>
              <a:cs typeface="Tahoma" pitchFamily="-106" charset="0"/>
            </a:endParaRPr>
          </a:p>
        </p:txBody>
      </p:sp>
      <p:sp>
        <p:nvSpPr>
          <p:cNvPr id="5" name="フッター プレースホルダ 4"/>
          <p:cNvSpPr txBox="1">
            <a:spLocks/>
          </p:cNvSpPr>
          <p:nvPr/>
        </p:nvSpPr>
        <p:spPr>
          <a:xfrm>
            <a:off x="1917700" y="6445250"/>
            <a:ext cx="5295900" cy="244475"/>
          </a:xfrm>
          <a:prstGeom prst="rect">
            <a:avLst/>
          </a:prstGeom>
        </p:spPr>
        <p:txBody>
          <a:bodyPr/>
          <a:lstStyle>
            <a:lvl1pPr algn="ctr">
              <a:defRPr sz="1200"/>
            </a:lvl1pPr>
          </a:lstStyle>
          <a:p>
            <a:pPr marL="0" marR="0" lvl="0" indent="0" algn="ctr" defTabSz="457200" rtl="0" eaLnBrk="1" fontAlgn="base" latinLnBrk="0" hangingPunct="1">
              <a:lnSpc>
                <a:spcPct val="100000"/>
              </a:lnSpc>
              <a:spcBef>
                <a:spcPct val="0"/>
              </a:spcBef>
              <a:spcAft>
                <a:spcPct val="0"/>
              </a:spcAft>
              <a:buClrTx/>
              <a:buSzTx/>
              <a:buFontTx/>
              <a:buNone/>
              <a:tabLst/>
              <a:defRPr/>
            </a:pPr>
            <a:r>
              <a:rPr kumimoji="0" lang="en-US" altLang="ja-JP" sz="1200" b="1" i="0" u="none" strike="noStrike" kern="1200" cap="none" spc="0" normalizeH="0" baseline="0" noProof="0" smtClean="0">
                <a:ln>
                  <a:noFill/>
                </a:ln>
                <a:solidFill>
                  <a:schemeClr val="tx1"/>
                </a:solidFill>
                <a:effectLst/>
                <a:uLnTx/>
                <a:uFillTx/>
                <a:latin typeface="Book Antiqua" pitchFamily="18" charset="0"/>
                <a:ea typeface="ＭＳ Ｐゴシック" charset="0"/>
                <a:cs typeface="ＭＳ Ｐゴシック" charset="0"/>
              </a:rPr>
              <a:t>The 26</a:t>
            </a:r>
            <a:r>
              <a:rPr kumimoji="0" lang="en-US" altLang="ja-JP" sz="1200" b="1" i="0" u="none" strike="noStrike" kern="1200" cap="none" spc="0" normalizeH="0" baseline="30000" noProof="0" smtClean="0">
                <a:ln>
                  <a:noFill/>
                </a:ln>
                <a:solidFill>
                  <a:schemeClr val="tx1"/>
                </a:solidFill>
                <a:effectLst/>
                <a:uLnTx/>
                <a:uFillTx/>
                <a:latin typeface="Book Antiqua" pitchFamily="18" charset="0"/>
                <a:ea typeface="ＭＳ Ｐゴシック" charset="0"/>
                <a:cs typeface="ＭＳ Ｐゴシック" charset="0"/>
              </a:rPr>
              <a:t>th</a:t>
            </a:r>
            <a:r>
              <a:rPr kumimoji="0" lang="en-US" altLang="ja-JP" sz="1200" b="1" i="0" u="none" strike="noStrike" kern="1200" cap="none" spc="0" normalizeH="0" baseline="0" noProof="0" smtClean="0">
                <a:ln>
                  <a:noFill/>
                </a:ln>
                <a:solidFill>
                  <a:schemeClr val="tx1"/>
                </a:solidFill>
                <a:effectLst/>
                <a:uLnTx/>
                <a:uFillTx/>
                <a:latin typeface="Book Antiqua" pitchFamily="18" charset="0"/>
                <a:ea typeface="ＭＳ Ｐゴシック" charset="0"/>
                <a:cs typeface="ＭＳ Ｐゴシック" charset="0"/>
              </a:rPr>
              <a:t>  CEOS Plenary – Bengaluru, India - 24-27 October, 2012</a:t>
            </a:r>
            <a:endParaRPr kumimoji="0" lang="en-US" altLang="ja-JP" sz="1200" b="1" i="0" u="none" strike="noStrike" kern="1200" cap="none" spc="0" normalizeH="0" baseline="0" noProof="0" smtClean="0">
              <a:ln>
                <a:noFill/>
              </a:ln>
              <a:solidFill>
                <a:schemeClr val="tx1"/>
              </a:solidFill>
              <a:effectLst/>
              <a:uLnTx/>
              <a:uFillTx/>
              <a:latin typeface="Tahoma" charset="0"/>
              <a:ea typeface="ＭＳ Ｐゴシック" charset="0"/>
              <a:cs typeface="ＭＳ Ｐゴシック" charset="0"/>
            </a:endParaRPr>
          </a:p>
          <a:p>
            <a:pPr marL="0" marR="0" lvl="0" indent="0" algn="ctr" defTabSz="457200" rtl="0" eaLnBrk="1" fontAlgn="base" latinLnBrk="0" hangingPunct="1">
              <a:lnSpc>
                <a:spcPct val="100000"/>
              </a:lnSpc>
              <a:spcBef>
                <a:spcPct val="0"/>
              </a:spcBef>
              <a:spcAft>
                <a:spcPct val="0"/>
              </a:spcAft>
              <a:buClrTx/>
              <a:buSzTx/>
              <a:buFontTx/>
              <a:buNone/>
              <a:tabLst/>
              <a:defRPr/>
            </a:pPr>
            <a:endParaRPr kumimoji="0" lang="ja-JP" altLang="en-US" sz="1200" b="0" i="0" u="none" strike="noStrike" kern="1200" cap="none" spc="0" normalizeH="0" baseline="0" noProof="0">
              <a:ln>
                <a:noFill/>
              </a:ln>
              <a:solidFill>
                <a:schemeClr val="tx1"/>
              </a:solidFill>
              <a:effectLst/>
              <a:uLnTx/>
              <a:uFillTx/>
              <a:latin typeface="Arial" charset="0"/>
              <a:ea typeface="ＭＳ Ｐゴシック" pitchFamily="-106" charset="-128"/>
              <a:cs typeface="+mn-cs"/>
            </a:endParaRPr>
          </a:p>
        </p:txBody>
      </p:sp>
    </p:spTree>
  </p:cSld>
  <p:clrMapOvr>
    <a:masterClrMapping/>
  </p:clrMapOvr>
  <p:transition spd="slow"/>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368487" y="2197282"/>
            <a:ext cx="7378943" cy="3416320"/>
          </a:xfrm>
          <a:prstGeom prst="rect">
            <a:avLst/>
          </a:prstGeom>
          <a:noFill/>
        </p:spPr>
        <p:txBody>
          <a:bodyPr wrap="none" rtlCol="0">
            <a:spAutoFit/>
          </a:bodyPr>
          <a:lstStyle/>
          <a:p>
            <a:pPr marL="342900" indent="-342900">
              <a:buAutoNum type="arabicPeriod"/>
            </a:pPr>
            <a:r>
              <a:rPr lang="en-US" b="1" dirty="0" smtClean="0"/>
              <a:t>Note the progress and provide any comments</a:t>
            </a:r>
          </a:p>
          <a:p>
            <a:pPr marL="342900" indent="-342900">
              <a:buAutoNum type="arabicPeriod"/>
            </a:pPr>
            <a:endParaRPr lang="en-US" b="1" dirty="0" smtClean="0"/>
          </a:p>
          <a:p>
            <a:pPr marL="342900" indent="-342900">
              <a:buAutoNum type="arabicPeriod"/>
            </a:pPr>
            <a:r>
              <a:rPr lang="en-US" b="1" dirty="0" smtClean="0"/>
              <a:t>Attend your regional Water Strategy meeting</a:t>
            </a:r>
          </a:p>
          <a:p>
            <a:pPr marL="342900" indent="-342900">
              <a:buAutoNum type="arabicPeriod"/>
            </a:pPr>
            <a:endParaRPr lang="en-US" b="1" dirty="0" smtClean="0"/>
          </a:p>
          <a:p>
            <a:pPr marL="342900" indent="-342900">
              <a:buAutoNum type="arabicPeriod"/>
            </a:pPr>
            <a:r>
              <a:rPr lang="en-US" b="1" dirty="0" smtClean="0"/>
              <a:t>In due course (May) provide qualified staff for review of Report</a:t>
            </a:r>
          </a:p>
          <a:p>
            <a:pPr marL="342900" indent="-342900">
              <a:buAutoNum type="arabicPeriod"/>
            </a:pPr>
            <a:endParaRPr lang="en-US" b="1" dirty="0" smtClean="0"/>
          </a:p>
          <a:p>
            <a:pPr marL="342900" indent="-342900">
              <a:buAutoNum type="arabicPeriod"/>
            </a:pPr>
            <a:r>
              <a:rPr lang="en-US" b="1" dirty="0" smtClean="0"/>
              <a:t>Support implementation of the GEO Water Strategy in future</a:t>
            </a:r>
            <a:br>
              <a:rPr lang="en-US" b="1" dirty="0" smtClean="0"/>
            </a:br>
            <a:r>
              <a:rPr lang="en-US" b="1" dirty="0" smtClean="0"/>
              <a:t>as a coordinating framework</a:t>
            </a:r>
          </a:p>
          <a:p>
            <a:pPr marL="342900" indent="-342900"/>
            <a:endParaRPr lang="en-US" dirty="0" smtClean="0"/>
          </a:p>
          <a:p>
            <a:pPr marL="342900" indent="-342900"/>
            <a:endParaRPr lang="en-US" dirty="0" smtClean="0"/>
          </a:p>
          <a:p>
            <a:pPr marL="342900" indent="-342900"/>
            <a:endParaRPr lang="en-US" dirty="0" smtClean="0"/>
          </a:p>
          <a:p>
            <a:pPr marL="342900" indent="-342900"/>
            <a:endParaRPr lang="en-US" dirty="0"/>
          </a:p>
        </p:txBody>
      </p:sp>
      <p:sp>
        <p:nvSpPr>
          <p:cNvPr id="4" name="Title 1"/>
          <p:cNvSpPr txBox="1">
            <a:spLocks/>
          </p:cNvSpPr>
          <p:nvPr/>
        </p:nvSpPr>
        <p:spPr bwMode="auto">
          <a:xfrm>
            <a:off x="437845" y="101600"/>
            <a:ext cx="7764462" cy="609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3200" b="1" i="0" u="none" strike="noStrike" kern="0" cap="none" spc="0" normalizeH="0" baseline="0" noProof="0" dirty="0" smtClean="0">
                <a:ln>
                  <a:noFill/>
                </a:ln>
                <a:solidFill>
                  <a:schemeClr val="bg1"/>
                </a:solidFill>
                <a:effectLst/>
                <a:uLnTx/>
                <a:uFillTx/>
                <a:latin typeface="Tahoma" pitchFamily="-106" charset="0"/>
                <a:ea typeface="ＭＳ Ｐゴシック" pitchFamily="-106" charset="-128"/>
                <a:cs typeface="Tahoma" pitchFamily="-106" charset="0"/>
              </a:rPr>
              <a:t>Requests of Plenary</a:t>
            </a:r>
          </a:p>
        </p:txBody>
      </p:sp>
      <p:sp>
        <p:nvSpPr>
          <p:cNvPr id="5" name="フッター プレースホルダ 4"/>
          <p:cNvSpPr txBox="1">
            <a:spLocks/>
          </p:cNvSpPr>
          <p:nvPr/>
        </p:nvSpPr>
        <p:spPr>
          <a:xfrm>
            <a:off x="1917700" y="6445250"/>
            <a:ext cx="5295900" cy="244475"/>
          </a:xfrm>
          <a:prstGeom prst="rect">
            <a:avLst/>
          </a:prstGeom>
        </p:spPr>
        <p:txBody>
          <a:bodyPr/>
          <a:lstStyle>
            <a:lvl1pPr algn="ctr">
              <a:defRPr sz="1200"/>
            </a:lvl1pPr>
          </a:lstStyle>
          <a:p>
            <a:pPr marL="0" marR="0" lvl="0" indent="0" algn="ctr" defTabSz="457200" rtl="0" eaLnBrk="1" fontAlgn="base" latinLnBrk="0" hangingPunct="1">
              <a:lnSpc>
                <a:spcPct val="100000"/>
              </a:lnSpc>
              <a:spcBef>
                <a:spcPct val="0"/>
              </a:spcBef>
              <a:spcAft>
                <a:spcPct val="0"/>
              </a:spcAft>
              <a:buClrTx/>
              <a:buSzTx/>
              <a:buFontTx/>
              <a:buNone/>
              <a:tabLst/>
              <a:defRPr/>
            </a:pPr>
            <a:r>
              <a:rPr kumimoji="0" lang="en-US" altLang="ja-JP" sz="1200" b="1" i="0" u="none" strike="noStrike" kern="1200" cap="none" spc="0" normalizeH="0" baseline="0" noProof="0" smtClean="0">
                <a:ln>
                  <a:noFill/>
                </a:ln>
                <a:solidFill>
                  <a:schemeClr val="tx1"/>
                </a:solidFill>
                <a:effectLst/>
                <a:uLnTx/>
                <a:uFillTx/>
                <a:latin typeface="Book Antiqua" pitchFamily="18" charset="0"/>
                <a:ea typeface="ＭＳ Ｐゴシック" charset="0"/>
                <a:cs typeface="ＭＳ Ｐゴシック" charset="0"/>
              </a:rPr>
              <a:t>The 26</a:t>
            </a:r>
            <a:r>
              <a:rPr kumimoji="0" lang="en-US" altLang="ja-JP" sz="1200" b="1" i="0" u="none" strike="noStrike" kern="1200" cap="none" spc="0" normalizeH="0" baseline="30000" noProof="0" smtClean="0">
                <a:ln>
                  <a:noFill/>
                </a:ln>
                <a:solidFill>
                  <a:schemeClr val="tx1"/>
                </a:solidFill>
                <a:effectLst/>
                <a:uLnTx/>
                <a:uFillTx/>
                <a:latin typeface="Book Antiqua" pitchFamily="18" charset="0"/>
                <a:ea typeface="ＭＳ Ｐゴシック" charset="0"/>
                <a:cs typeface="ＭＳ Ｐゴシック" charset="0"/>
              </a:rPr>
              <a:t>th</a:t>
            </a:r>
            <a:r>
              <a:rPr kumimoji="0" lang="en-US" altLang="ja-JP" sz="1200" b="1" i="0" u="none" strike="noStrike" kern="1200" cap="none" spc="0" normalizeH="0" baseline="0" noProof="0" smtClean="0">
                <a:ln>
                  <a:noFill/>
                </a:ln>
                <a:solidFill>
                  <a:schemeClr val="tx1"/>
                </a:solidFill>
                <a:effectLst/>
                <a:uLnTx/>
                <a:uFillTx/>
                <a:latin typeface="Book Antiqua" pitchFamily="18" charset="0"/>
                <a:ea typeface="ＭＳ Ｐゴシック" charset="0"/>
                <a:cs typeface="ＭＳ Ｐゴシック" charset="0"/>
              </a:rPr>
              <a:t>  CEOS Plenary – Bengaluru, India - 24-27 October, 2012</a:t>
            </a:r>
            <a:endParaRPr kumimoji="0" lang="en-US" altLang="ja-JP" sz="1200" b="1" i="0" u="none" strike="noStrike" kern="1200" cap="none" spc="0" normalizeH="0" baseline="0" noProof="0" smtClean="0">
              <a:ln>
                <a:noFill/>
              </a:ln>
              <a:solidFill>
                <a:schemeClr val="tx1"/>
              </a:solidFill>
              <a:effectLst/>
              <a:uLnTx/>
              <a:uFillTx/>
              <a:latin typeface="Tahoma" charset="0"/>
              <a:ea typeface="ＭＳ Ｐゴシック" charset="0"/>
              <a:cs typeface="ＭＳ Ｐゴシック" charset="0"/>
            </a:endParaRPr>
          </a:p>
          <a:p>
            <a:pPr marL="0" marR="0" lvl="0" indent="0" algn="ctr" defTabSz="457200" rtl="0" eaLnBrk="1" fontAlgn="base" latinLnBrk="0" hangingPunct="1">
              <a:lnSpc>
                <a:spcPct val="100000"/>
              </a:lnSpc>
              <a:spcBef>
                <a:spcPct val="0"/>
              </a:spcBef>
              <a:spcAft>
                <a:spcPct val="0"/>
              </a:spcAft>
              <a:buClrTx/>
              <a:buSzTx/>
              <a:buFontTx/>
              <a:buNone/>
              <a:tabLst/>
              <a:defRPr/>
            </a:pPr>
            <a:endParaRPr kumimoji="0" lang="ja-JP" altLang="en-US" sz="1200" b="0" i="0" u="none" strike="noStrike" kern="1200" cap="none" spc="0" normalizeH="0" baseline="0" noProof="0">
              <a:ln>
                <a:noFill/>
              </a:ln>
              <a:solidFill>
                <a:schemeClr val="tx1"/>
              </a:solidFill>
              <a:effectLst/>
              <a:uLnTx/>
              <a:uFillTx/>
              <a:latin typeface="Arial" charset="0"/>
              <a:ea typeface="ＭＳ Ｐゴシック" pitchFamily="-106" charset="-128"/>
              <a:cs typeface="+mn-cs"/>
            </a:endParaRPr>
          </a:p>
        </p:txBody>
      </p:sp>
    </p:spTree>
    <p:extLst>
      <p:ext uri="{BB962C8B-B14F-4D97-AF65-F5344CB8AC3E}">
        <p14:creationId xmlns:p14="http://schemas.microsoft.com/office/powerpoint/2010/main" xmlns="" val="1574286361"/>
      </p:ext>
    </p:extLst>
  </p:cSld>
  <p:clrMapOvr>
    <a:masterClrMapping/>
  </p:clrMapOvr>
  <p:transition spd="slow"/>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タイトル 1"/>
          <p:cNvSpPr>
            <a:spLocks noGrp="1"/>
          </p:cNvSpPr>
          <p:nvPr>
            <p:ph type="title"/>
          </p:nvPr>
        </p:nvSpPr>
        <p:spPr>
          <a:xfrm>
            <a:off x="457200" y="44450"/>
            <a:ext cx="8229600" cy="1008063"/>
          </a:xfrm>
        </p:spPr>
        <p:txBody>
          <a:bodyPr/>
          <a:lstStyle/>
          <a:p>
            <a:pPr algn="ctr"/>
            <a:r>
              <a:rPr lang="en-US" altLang="ja-JP" sz="3600" smtClean="0"/>
              <a:t>GEO Water Cycle Strategy</a:t>
            </a:r>
            <a:endParaRPr lang="ja-JP" altLang="en-US" sz="3600" smtClean="0"/>
          </a:p>
        </p:txBody>
      </p:sp>
      <p:sp>
        <p:nvSpPr>
          <p:cNvPr id="11267" name="コンテンツ プレースホルダ 2"/>
          <p:cNvSpPr>
            <a:spLocks noGrp="1"/>
          </p:cNvSpPr>
          <p:nvPr>
            <p:ph idx="1"/>
          </p:nvPr>
        </p:nvSpPr>
        <p:spPr>
          <a:xfrm>
            <a:off x="1" y="1781068"/>
            <a:ext cx="9144000" cy="4592472"/>
          </a:xfrm>
        </p:spPr>
        <p:txBody>
          <a:bodyPr/>
          <a:lstStyle/>
          <a:p>
            <a:r>
              <a:rPr lang="en-US" altLang="ja-JP" sz="2400" b="1" u="sng" smtClean="0"/>
              <a:t>Background</a:t>
            </a:r>
            <a:r>
              <a:rPr lang="en-US" altLang="ja-JP" sz="2400" b="1" smtClean="0"/>
              <a:t>: </a:t>
            </a:r>
            <a:r>
              <a:rPr lang="en-US" altLang="ja-JP" sz="2400" smtClean="0"/>
              <a:t>Integrated Global Water Cycle Observations report published by IGOS-P and ESA in 2004. </a:t>
            </a:r>
          </a:p>
          <a:p>
            <a:r>
              <a:rPr lang="en-US" altLang="ja-JP" sz="2400" b="1" u="sng" smtClean="0"/>
              <a:t>Purpose of the Revised IGWCO Report</a:t>
            </a:r>
            <a:r>
              <a:rPr lang="en-US" altLang="ja-JP" sz="2400" b="1" smtClean="0"/>
              <a:t>:</a:t>
            </a:r>
            <a:endParaRPr lang="ja-JP" altLang="ja-JP" sz="2400" smtClean="0"/>
          </a:p>
          <a:p>
            <a:pPr lvl="1"/>
            <a:r>
              <a:rPr lang="en-US" altLang="ja-JP" sz="2000" smtClean="0"/>
              <a:t>To update and synthesize the available information about the status of water cycle observations and information systems on the basis of the IGWCO report of 2004.</a:t>
            </a:r>
            <a:endParaRPr lang="ja-JP" altLang="ja-JP" sz="2000" smtClean="0"/>
          </a:p>
          <a:p>
            <a:pPr lvl="1"/>
            <a:r>
              <a:rPr lang="en-US" altLang="ja-JP" sz="2000" smtClean="0"/>
              <a:t>To describe a strategy for water cycle observations and information that will enable the short- term GEO objective and the long-term community goals to be achieved. </a:t>
            </a:r>
            <a:endParaRPr lang="ja-JP" altLang="ja-JP" sz="2000" smtClean="0"/>
          </a:p>
          <a:p>
            <a:pPr lvl="1"/>
            <a:r>
              <a:rPr lang="en-US" altLang="ja-JP" sz="2000" smtClean="0"/>
              <a:t>To provide CEOS, GEO, WMO and other agencies with guidance about strategies for water cycle observations, information systems, interoperability, capacity building, etc.</a:t>
            </a:r>
            <a:endParaRPr lang="ja-JP" altLang="ja-JP" sz="2000" smtClean="0"/>
          </a:p>
          <a:p>
            <a:pPr lvl="1"/>
            <a:r>
              <a:rPr lang="en-US" altLang="ja-JP" sz="2000" smtClean="0"/>
              <a:t>To propose major initiatives that will advance this overall concept.</a:t>
            </a:r>
          </a:p>
        </p:txBody>
      </p:sp>
      <p:sp>
        <p:nvSpPr>
          <p:cNvPr id="11268" name="スライド番号プレースホルダ 3"/>
          <p:cNvSpPr>
            <a:spLocks noGrp="1"/>
          </p:cNvSpPr>
          <p:nvPr>
            <p:ph type="sldNum" sz="quarter" idx="12"/>
          </p:nvPr>
        </p:nvSpPr>
        <p:spPr bwMode="auto">
          <a:noFill/>
          <a:ln>
            <a:miter lim="800000"/>
            <a:headEnd/>
            <a:tailEnd/>
          </a:ln>
        </p:spPr>
        <p:txBody>
          <a:bodyPr/>
          <a:lstStyle/>
          <a:p>
            <a:fld id="{134E26AC-E014-400B-B3E2-9BC54603B23A}" type="slidenum">
              <a:rPr lang="en-US" altLang="ja-JP"/>
              <a:pPr/>
              <a:t>2</a:t>
            </a:fld>
            <a:endParaRPr lang="en-US" altLang="ja-JP"/>
          </a:p>
        </p:txBody>
      </p:sp>
      <p:sp>
        <p:nvSpPr>
          <p:cNvPr id="6" name="フッター プレースホルダ 4"/>
          <p:cNvSpPr txBox="1">
            <a:spLocks/>
          </p:cNvSpPr>
          <p:nvPr/>
        </p:nvSpPr>
        <p:spPr>
          <a:xfrm>
            <a:off x="1917700" y="6445250"/>
            <a:ext cx="5295900" cy="244475"/>
          </a:xfrm>
          <a:prstGeom prst="rect">
            <a:avLst/>
          </a:prstGeom>
        </p:spPr>
        <p:txBody>
          <a:bodyPr/>
          <a:lstStyle>
            <a:lvl1pPr algn="ctr">
              <a:defRPr sz="1200"/>
            </a:lvl1pPr>
          </a:lstStyle>
          <a:p>
            <a:pPr marL="0" marR="0" lvl="0" indent="0" algn="ctr" defTabSz="457200" rtl="0" eaLnBrk="1" fontAlgn="base" latinLnBrk="0" hangingPunct="1">
              <a:lnSpc>
                <a:spcPct val="100000"/>
              </a:lnSpc>
              <a:spcBef>
                <a:spcPct val="0"/>
              </a:spcBef>
              <a:spcAft>
                <a:spcPct val="0"/>
              </a:spcAft>
              <a:buClrTx/>
              <a:buSzTx/>
              <a:buFontTx/>
              <a:buNone/>
              <a:tabLst/>
              <a:defRPr/>
            </a:pPr>
            <a:r>
              <a:rPr kumimoji="0" lang="en-US" altLang="ja-JP" sz="1200" b="1" i="0" u="none" strike="noStrike" kern="1200" cap="none" spc="0" normalizeH="0" baseline="0" noProof="0" smtClean="0">
                <a:ln>
                  <a:noFill/>
                </a:ln>
                <a:solidFill>
                  <a:schemeClr val="tx1"/>
                </a:solidFill>
                <a:effectLst/>
                <a:uLnTx/>
                <a:uFillTx/>
                <a:latin typeface="Book Antiqua" pitchFamily="18" charset="0"/>
                <a:ea typeface="ＭＳ Ｐゴシック" charset="0"/>
                <a:cs typeface="ＭＳ Ｐゴシック" charset="0"/>
              </a:rPr>
              <a:t>The 26</a:t>
            </a:r>
            <a:r>
              <a:rPr kumimoji="0" lang="en-US" altLang="ja-JP" sz="1200" b="1" i="0" u="none" strike="noStrike" kern="1200" cap="none" spc="0" normalizeH="0" baseline="30000" noProof="0" smtClean="0">
                <a:ln>
                  <a:noFill/>
                </a:ln>
                <a:solidFill>
                  <a:schemeClr val="tx1"/>
                </a:solidFill>
                <a:effectLst/>
                <a:uLnTx/>
                <a:uFillTx/>
                <a:latin typeface="Book Antiqua" pitchFamily="18" charset="0"/>
                <a:ea typeface="ＭＳ Ｐゴシック" charset="0"/>
                <a:cs typeface="ＭＳ Ｐゴシック" charset="0"/>
              </a:rPr>
              <a:t>th</a:t>
            </a:r>
            <a:r>
              <a:rPr kumimoji="0" lang="en-US" altLang="ja-JP" sz="1200" b="1" i="0" u="none" strike="noStrike" kern="1200" cap="none" spc="0" normalizeH="0" baseline="0" noProof="0" smtClean="0">
                <a:ln>
                  <a:noFill/>
                </a:ln>
                <a:solidFill>
                  <a:schemeClr val="tx1"/>
                </a:solidFill>
                <a:effectLst/>
                <a:uLnTx/>
                <a:uFillTx/>
                <a:latin typeface="Book Antiqua" pitchFamily="18" charset="0"/>
                <a:ea typeface="ＭＳ Ｐゴシック" charset="0"/>
                <a:cs typeface="ＭＳ Ｐゴシック" charset="0"/>
              </a:rPr>
              <a:t>  CEOS Plenary – Bengaluru, India - 24-27 October, 2012</a:t>
            </a:r>
            <a:endParaRPr kumimoji="0" lang="en-US" altLang="ja-JP" sz="1200" b="1" i="0" u="none" strike="noStrike" kern="1200" cap="none" spc="0" normalizeH="0" baseline="0" noProof="0" smtClean="0">
              <a:ln>
                <a:noFill/>
              </a:ln>
              <a:solidFill>
                <a:schemeClr val="tx1"/>
              </a:solidFill>
              <a:effectLst/>
              <a:uLnTx/>
              <a:uFillTx/>
              <a:latin typeface="Tahoma" charset="0"/>
              <a:ea typeface="ＭＳ Ｐゴシック" charset="0"/>
              <a:cs typeface="ＭＳ Ｐゴシック" charset="0"/>
            </a:endParaRPr>
          </a:p>
          <a:p>
            <a:pPr marL="0" marR="0" lvl="0" indent="0" algn="ctr" defTabSz="457200" rtl="0" eaLnBrk="1" fontAlgn="base" latinLnBrk="0" hangingPunct="1">
              <a:lnSpc>
                <a:spcPct val="100000"/>
              </a:lnSpc>
              <a:spcBef>
                <a:spcPct val="0"/>
              </a:spcBef>
              <a:spcAft>
                <a:spcPct val="0"/>
              </a:spcAft>
              <a:buClrTx/>
              <a:buSzTx/>
              <a:buFontTx/>
              <a:buNone/>
              <a:tabLst/>
              <a:defRPr/>
            </a:pPr>
            <a:endParaRPr kumimoji="0" lang="ja-JP" altLang="en-US" sz="1200" b="0" i="0" u="none" strike="noStrike" kern="1200" cap="none" spc="0" normalizeH="0" baseline="0" noProof="0">
              <a:ln>
                <a:noFill/>
              </a:ln>
              <a:solidFill>
                <a:schemeClr val="tx1"/>
              </a:solidFill>
              <a:effectLst/>
              <a:uLnTx/>
              <a:uFillTx/>
              <a:latin typeface="Arial" charset="0"/>
              <a:ea typeface="ＭＳ Ｐゴシック" pitchFamily="-106" charset="-128"/>
              <a:cs typeface="+mn-cs"/>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タイトル 1"/>
          <p:cNvSpPr>
            <a:spLocks noGrp="1"/>
          </p:cNvSpPr>
          <p:nvPr>
            <p:ph type="title"/>
          </p:nvPr>
        </p:nvSpPr>
        <p:spPr>
          <a:xfrm>
            <a:off x="675564" y="0"/>
            <a:ext cx="8229600" cy="1143001"/>
          </a:xfrm>
        </p:spPr>
        <p:txBody>
          <a:bodyPr/>
          <a:lstStyle/>
          <a:p>
            <a:pPr algn="ctr"/>
            <a:r>
              <a:rPr lang="en-US" altLang="ja-JP" sz="3600" smtClean="0"/>
              <a:t>GEO Water Cycle Strategy -</a:t>
            </a:r>
            <a:br>
              <a:rPr lang="en-US" altLang="ja-JP" sz="3600" smtClean="0"/>
            </a:br>
            <a:r>
              <a:rPr lang="en-US" altLang="ja-JP" sz="3600" smtClean="0"/>
              <a:t>from observations to decision</a:t>
            </a:r>
            <a:endParaRPr lang="ja-JP" altLang="en-US" sz="3600" smtClean="0"/>
          </a:p>
        </p:txBody>
      </p:sp>
      <p:sp>
        <p:nvSpPr>
          <p:cNvPr id="12291" name="コンテンツ プレースホルダ 2"/>
          <p:cNvSpPr>
            <a:spLocks noGrp="1"/>
          </p:cNvSpPr>
          <p:nvPr>
            <p:ph idx="1"/>
          </p:nvPr>
        </p:nvSpPr>
        <p:spPr>
          <a:xfrm>
            <a:off x="0" y="1644891"/>
            <a:ext cx="9144000" cy="4924425"/>
          </a:xfrm>
        </p:spPr>
        <p:txBody>
          <a:bodyPr/>
          <a:lstStyle/>
          <a:p>
            <a:r>
              <a:rPr lang="en-US" altLang="ja-JP" sz="2000" b="1" u="sng" dirty="0" smtClean="0"/>
              <a:t>Scope of the report</a:t>
            </a:r>
            <a:r>
              <a:rPr lang="en-US" altLang="ja-JP" sz="2000" b="1" dirty="0" smtClean="0"/>
              <a:t>:</a:t>
            </a:r>
            <a:r>
              <a:rPr lang="en-US" altLang="ja-JP" sz="2000" dirty="0" smtClean="0"/>
              <a:t> The revised report will cover the contributions of satellite data, in-situ data, modeling capabilities and the interpretation of data to meet the needs of users.</a:t>
            </a:r>
          </a:p>
          <a:p>
            <a:r>
              <a:rPr lang="en-US" altLang="ja-JP" sz="2000" b="1" u="sng" dirty="0" smtClean="0"/>
              <a:t>Governance</a:t>
            </a:r>
            <a:r>
              <a:rPr lang="en-US" altLang="ja-JP" sz="2000" b="1" dirty="0" smtClean="0"/>
              <a:t>: </a:t>
            </a:r>
            <a:r>
              <a:rPr lang="en-US" altLang="ja-JP" sz="2000" dirty="0" smtClean="0"/>
              <a:t>A writing team consisting of experts from the IGWCO COP, both research and operational space agencies and in-situ network communities, national and international </a:t>
            </a:r>
            <a:r>
              <a:rPr lang="en-US" altLang="ja-JP" sz="2000" dirty="0" err="1" smtClean="0"/>
              <a:t>programmes</a:t>
            </a:r>
            <a:r>
              <a:rPr lang="en-US" altLang="ja-JP" sz="2000" dirty="0" smtClean="0"/>
              <a:t> and the broader water cycle science community has been formed.</a:t>
            </a:r>
          </a:p>
          <a:p>
            <a:r>
              <a:rPr lang="en-US" altLang="ja-JP" sz="2000" b="1" u="sng" dirty="0" smtClean="0"/>
              <a:t>Who will read the report</a:t>
            </a:r>
            <a:r>
              <a:rPr lang="en-US" altLang="ja-JP" sz="2000" b="1" dirty="0" smtClean="0"/>
              <a:t>:</a:t>
            </a:r>
            <a:r>
              <a:rPr lang="en-US" altLang="ja-JP" sz="2000" dirty="0" smtClean="0"/>
              <a:t> The report will be of interest to the producers of water cycle information, stakeholders who use this information in decision making, the water cycle scientific community,  CEOS and the space agencies, WMO, national agencies responsible for in-situ data, United Nations and other international water </a:t>
            </a:r>
            <a:r>
              <a:rPr lang="en-US" altLang="ja-JP" sz="2000" dirty="0" err="1" smtClean="0"/>
              <a:t>programmes</a:t>
            </a:r>
            <a:r>
              <a:rPr lang="en-US" altLang="ja-JP" sz="2000" dirty="0" smtClean="0"/>
              <a:t>, and GEO members.</a:t>
            </a:r>
          </a:p>
          <a:p>
            <a:r>
              <a:rPr lang="en-US" altLang="ja-JP" sz="2000" b="1" u="sng" dirty="0" smtClean="0"/>
              <a:t>Timeline for producing the report</a:t>
            </a:r>
            <a:r>
              <a:rPr lang="en-US" altLang="ja-JP" sz="2000" b="1" dirty="0" smtClean="0"/>
              <a:t>:</a:t>
            </a:r>
            <a:r>
              <a:rPr lang="en-US" altLang="ja-JP" sz="2000" dirty="0" smtClean="0"/>
              <a:t> The report would be developed between January 15, 2012 and the GEO Summit in November 2013. </a:t>
            </a:r>
            <a:endParaRPr lang="ja-JP" altLang="en-US" sz="2000" smtClean="0"/>
          </a:p>
        </p:txBody>
      </p:sp>
      <p:sp>
        <p:nvSpPr>
          <p:cNvPr id="12292" name="スライド番号プレースホルダ 3"/>
          <p:cNvSpPr>
            <a:spLocks noGrp="1"/>
          </p:cNvSpPr>
          <p:nvPr>
            <p:ph type="sldNum" sz="quarter" idx="12"/>
          </p:nvPr>
        </p:nvSpPr>
        <p:spPr bwMode="auto">
          <a:noFill/>
          <a:ln>
            <a:miter lim="800000"/>
            <a:headEnd/>
            <a:tailEnd/>
          </a:ln>
        </p:spPr>
        <p:txBody>
          <a:bodyPr/>
          <a:lstStyle/>
          <a:p>
            <a:fld id="{87FCC5DF-C447-4017-8E18-42D3E0DFBB21}" type="slidenum">
              <a:rPr lang="en-US" altLang="ja-JP"/>
              <a:pPr/>
              <a:t>3</a:t>
            </a:fld>
            <a:endParaRPr lang="en-US" altLang="ja-JP"/>
          </a:p>
        </p:txBody>
      </p:sp>
      <p:sp>
        <p:nvSpPr>
          <p:cNvPr id="5" name="フッター プレースホルダ 4"/>
          <p:cNvSpPr txBox="1">
            <a:spLocks/>
          </p:cNvSpPr>
          <p:nvPr/>
        </p:nvSpPr>
        <p:spPr>
          <a:xfrm>
            <a:off x="1917700" y="6445250"/>
            <a:ext cx="5295900" cy="244475"/>
          </a:xfrm>
          <a:prstGeom prst="rect">
            <a:avLst/>
          </a:prstGeom>
        </p:spPr>
        <p:txBody>
          <a:bodyPr/>
          <a:lstStyle>
            <a:lvl1pPr algn="ctr">
              <a:defRPr sz="1200"/>
            </a:lvl1pPr>
          </a:lstStyle>
          <a:p>
            <a:pPr marL="0" marR="0" lvl="0" indent="0" algn="ctr" defTabSz="457200" rtl="0" eaLnBrk="1" fontAlgn="base" latinLnBrk="0" hangingPunct="1">
              <a:lnSpc>
                <a:spcPct val="100000"/>
              </a:lnSpc>
              <a:spcBef>
                <a:spcPct val="0"/>
              </a:spcBef>
              <a:spcAft>
                <a:spcPct val="0"/>
              </a:spcAft>
              <a:buClrTx/>
              <a:buSzTx/>
              <a:buFontTx/>
              <a:buNone/>
              <a:tabLst/>
              <a:defRPr/>
            </a:pPr>
            <a:r>
              <a:rPr kumimoji="0" lang="en-US" altLang="ja-JP" sz="1200" b="1" i="0" u="none" strike="noStrike" kern="1200" cap="none" spc="0" normalizeH="0" baseline="0" noProof="0" smtClean="0">
                <a:ln>
                  <a:noFill/>
                </a:ln>
                <a:solidFill>
                  <a:schemeClr val="tx1"/>
                </a:solidFill>
                <a:effectLst/>
                <a:uLnTx/>
                <a:uFillTx/>
                <a:latin typeface="Book Antiqua" pitchFamily="18" charset="0"/>
                <a:ea typeface="ＭＳ Ｐゴシック" charset="0"/>
                <a:cs typeface="ＭＳ Ｐゴシック" charset="0"/>
              </a:rPr>
              <a:t>The 26</a:t>
            </a:r>
            <a:r>
              <a:rPr kumimoji="0" lang="en-US" altLang="ja-JP" sz="1200" b="1" i="0" u="none" strike="noStrike" kern="1200" cap="none" spc="0" normalizeH="0" baseline="30000" noProof="0" smtClean="0">
                <a:ln>
                  <a:noFill/>
                </a:ln>
                <a:solidFill>
                  <a:schemeClr val="tx1"/>
                </a:solidFill>
                <a:effectLst/>
                <a:uLnTx/>
                <a:uFillTx/>
                <a:latin typeface="Book Antiqua" pitchFamily="18" charset="0"/>
                <a:ea typeface="ＭＳ Ｐゴシック" charset="0"/>
                <a:cs typeface="ＭＳ Ｐゴシック" charset="0"/>
              </a:rPr>
              <a:t>th</a:t>
            </a:r>
            <a:r>
              <a:rPr kumimoji="0" lang="en-US" altLang="ja-JP" sz="1200" b="1" i="0" u="none" strike="noStrike" kern="1200" cap="none" spc="0" normalizeH="0" baseline="0" noProof="0" smtClean="0">
                <a:ln>
                  <a:noFill/>
                </a:ln>
                <a:solidFill>
                  <a:schemeClr val="tx1"/>
                </a:solidFill>
                <a:effectLst/>
                <a:uLnTx/>
                <a:uFillTx/>
                <a:latin typeface="Book Antiqua" pitchFamily="18" charset="0"/>
                <a:ea typeface="ＭＳ Ｐゴシック" charset="0"/>
                <a:cs typeface="ＭＳ Ｐゴシック" charset="0"/>
              </a:rPr>
              <a:t>  CEOS Plenary – Bengaluru, India - 24-27 October, 2012</a:t>
            </a:r>
            <a:endParaRPr kumimoji="0" lang="en-US" altLang="ja-JP" sz="1200" b="1" i="0" u="none" strike="noStrike" kern="1200" cap="none" spc="0" normalizeH="0" baseline="0" noProof="0" smtClean="0">
              <a:ln>
                <a:noFill/>
              </a:ln>
              <a:solidFill>
                <a:schemeClr val="tx1"/>
              </a:solidFill>
              <a:effectLst/>
              <a:uLnTx/>
              <a:uFillTx/>
              <a:latin typeface="Tahoma" charset="0"/>
              <a:ea typeface="ＭＳ Ｐゴシック" charset="0"/>
              <a:cs typeface="ＭＳ Ｐゴシック" charset="0"/>
            </a:endParaRPr>
          </a:p>
          <a:p>
            <a:pPr marL="0" marR="0" lvl="0" indent="0" algn="ctr" defTabSz="457200" rtl="0" eaLnBrk="1" fontAlgn="base" latinLnBrk="0" hangingPunct="1">
              <a:lnSpc>
                <a:spcPct val="100000"/>
              </a:lnSpc>
              <a:spcBef>
                <a:spcPct val="0"/>
              </a:spcBef>
              <a:spcAft>
                <a:spcPct val="0"/>
              </a:spcAft>
              <a:buClrTx/>
              <a:buSzTx/>
              <a:buFontTx/>
              <a:buNone/>
              <a:tabLst/>
              <a:defRPr/>
            </a:pPr>
            <a:endParaRPr kumimoji="0" lang="ja-JP" altLang="en-US" sz="1200" b="0" i="0" u="none" strike="noStrike" kern="1200" cap="none" spc="0" normalizeH="0" baseline="0" noProof="0">
              <a:ln>
                <a:noFill/>
              </a:ln>
              <a:solidFill>
                <a:schemeClr val="tx1"/>
              </a:solidFill>
              <a:effectLst/>
              <a:uLnTx/>
              <a:uFillTx/>
              <a:latin typeface="Arial" charset="0"/>
              <a:ea typeface="ＭＳ Ｐゴシック" pitchFamily="-106" charset="-128"/>
              <a:cs typeface="+mn-cs"/>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Slide Number Placeholder 5"/>
          <p:cNvSpPr>
            <a:spLocks noGrp="1"/>
          </p:cNvSpPr>
          <p:nvPr>
            <p:ph type="sldNum" sz="quarter" idx="10"/>
          </p:nvPr>
        </p:nvSpPr>
        <p:spPr bwMode="auto">
          <a:noFill/>
          <a:ln>
            <a:miter lim="800000"/>
            <a:headEnd/>
            <a:tailEnd/>
          </a:ln>
        </p:spPr>
        <p:txBody>
          <a:bodyPr/>
          <a:lstStyle/>
          <a:p>
            <a:pPr eaLnBrk="1" hangingPunct="1">
              <a:spcBef>
                <a:spcPct val="0"/>
              </a:spcBef>
            </a:pPr>
            <a:fld id="{685D9731-F711-4403-8BC4-60A829C86C9C}" type="slidenum">
              <a:rPr lang="en-US" smtClean="0"/>
              <a:pPr eaLnBrk="1" hangingPunct="1">
                <a:spcBef>
                  <a:spcPct val="0"/>
                </a:spcBef>
              </a:pPr>
              <a:t>4</a:t>
            </a:fld>
            <a:endParaRPr lang="en-US" smtClean="0"/>
          </a:p>
        </p:txBody>
      </p:sp>
      <p:sp>
        <p:nvSpPr>
          <p:cNvPr id="3075" name="Title 1"/>
          <p:cNvSpPr>
            <a:spLocks noGrp="1"/>
          </p:cNvSpPr>
          <p:nvPr>
            <p:ph type="title" idx="4294967295"/>
          </p:nvPr>
        </p:nvSpPr>
        <p:spPr>
          <a:xfrm>
            <a:off x="0" y="101600"/>
            <a:ext cx="8311487" cy="609600"/>
          </a:xfrm>
        </p:spPr>
        <p:txBody>
          <a:bodyPr/>
          <a:lstStyle/>
          <a:p>
            <a:pPr eaLnBrk="1" hangingPunct="1"/>
            <a:r>
              <a:rPr lang="en-US" smtClean="0">
                <a:latin typeface="Tahoma" pitchFamily="-106" charset="0"/>
                <a:ea typeface="ＭＳ Ｐゴシック" pitchFamily="-106" charset="-128"/>
                <a:cs typeface="Tahoma" pitchFamily="-106" charset="0"/>
              </a:rPr>
              <a:t>Table of contents and chapter authors</a:t>
            </a:r>
            <a:endParaRPr lang="en-US" dirty="0" smtClean="0">
              <a:latin typeface="Tahoma" pitchFamily="-106" charset="0"/>
              <a:ea typeface="ＭＳ Ｐゴシック" pitchFamily="-106" charset="-128"/>
              <a:cs typeface="Tahoma" pitchFamily="-106" charset="0"/>
            </a:endParaRPr>
          </a:p>
        </p:txBody>
      </p:sp>
      <p:sp>
        <p:nvSpPr>
          <p:cNvPr id="5" name="Rectangle 3"/>
          <p:cNvSpPr txBox="1">
            <a:spLocks noChangeArrowheads="1"/>
          </p:cNvSpPr>
          <p:nvPr/>
        </p:nvSpPr>
        <p:spPr>
          <a:xfrm>
            <a:off x="147037" y="1416908"/>
            <a:ext cx="8832205" cy="5129942"/>
          </a:xfrm>
          <a:prstGeom prst="rect">
            <a:avLst/>
          </a:prstGeom>
        </p:spPr>
        <p:txBody>
          <a:bodyPr/>
          <a:lstStyle/>
          <a:p>
            <a:pPr marL="457200" lvl="0" indent="-457200">
              <a:buAutoNum type="arabicPeriod"/>
            </a:pPr>
            <a:r>
              <a:rPr lang="en-US" altLang="ja-JP" sz="2400" b="1" dirty="0" smtClean="0"/>
              <a:t>Introduction </a:t>
            </a:r>
            <a:r>
              <a:rPr lang="en-US" altLang="ja-JP" dirty="0" smtClean="0"/>
              <a:t>(Draft Available)</a:t>
            </a:r>
            <a:r>
              <a:rPr lang="en-US" altLang="ja-JP" sz="2400" dirty="0" smtClean="0"/>
              <a:t> </a:t>
            </a:r>
          </a:p>
          <a:p>
            <a:pPr marL="457200" lvl="0" indent="-457200">
              <a:buAutoNum type="arabicPeriod"/>
            </a:pPr>
            <a:r>
              <a:rPr lang="en-US" altLang="ja-JP" sz="2400" b="1" dirty="0" smtClean="0"/>
              <a:t>Background </a:t>
            </a:r>
            <a:r>
              <a:rPr lang="en-US" altLang="ja-JP" dirty="0" smtClean="0"/>
              <a:t>(Draft Available)</a:t>
            </a:r>
          </a:p>
          <a:p>
            <a:pPr marL="914400" lvl="1" indent="-457200"/>
            <a:r>
              <a:rPr lang="en-US" altLang="ja-JP" dirty="0" smtClean="0"/>
              <a:t>2.1 Scope of freshwater issues</a:t>
            </a:r>
          </a:p>
          <a:p>
            <a:pPr marL="914400" lvl="1" indent="-457200"/>
            <a:r>
              <a:rPr lang="en-US" altLang="ja-JP" dirty="0" smtClean="0"/>
              <a:t>2.2 Background to the IGWCO and GEO approach</a:t>
            </a:r>
            <a:r>
              <a:rPr lang="ja-JP" altLang="ja-JP" smtClean="0"/>
              <a:t> </a:t>
            </a:r>
            <a:endParaRPr lang="en-US" altLang="ja-JP" dirty="0" smtClean="0"/>
          </a:p>
          <a:p>
            <a:pPr marL="914400" lvl="1" indent="-457200"/>
            <a:r>
              <a:rPr lang="en-US" altLang="ja-JP" dirty="0" smtClean="0"/>
              <a:t>2.3 The Role of Water in Sustainable Development</a:t>
            </a:r>
          </a:p>
          <a:p>
            <a:pPr lvl="0"/>
            <a:r>
              <a:rPr lang="en-US" altLang="ja-JP" sz="2400" b="1" dirty="0" smtClean="0"/>
              <a:t>3. Needs for Water Data </a:t>
            </a:r>
            <a:r>
              <a:rPr lang="en-US" altLang="ja-JP" dirty="0" smtClean="0"/>
              <a:t>(Draft Available)</a:t>
            </a:r>
            <a:r>
              <a:rPr lang="en-US" altLang="ja-JP" sz="2400" b="1" dirty="0" smtClean="0"/>
              <a:t> </a:t>
            </a:r>
            <a:endParaRPr lang="ja-JP" altLang="ja-JP" sz="2400" b="1" smtClean="0"/>
          </a:p>
          <a:p>
            <a:pPr marL="914400" lvl="1" indent="-457200"/>
            <a:r>
              <a:rPr lang="en-US" altLang="ja-JP" dirty="0" smtClean="0"/>
              <a:t>3.1 User Requirements Review, </a:t>
            </a:r>
            <a:endParaRPr lang="ja-JP" altLang="ja-JP" smtClean="0"/>
          </a:p>
          <a:p>
            <a:pPr marL="914400" lvl="1" indent="-457200"/>
            <a:r>
              <a:rPr lang="en-US" altLang="ja-JP" dirty="0" smtClean="0"/>
              <a:t>3.2 National and Regional Reviews </a:t>
            </a:r>
            <a:endParaRPr lang="ja-JP" altLang="ja-JP" smtClean="0"/>
          </a:p>
          <a:p>
            <a:pPr marL="1371600" lvl="2" indent="-457200"/>
            <a:r>
              <a:rPr lang="en-US" altLang="ja-JP" dirty="0" smtClean="0"/>
              <a:t>3.2.1 National and Regional Reviews </a:t>
            </a:r>
            <a:endParaRPr lang="ja-JP" altLang="ja-JP" smtClean="0"/>
          </a:p>
          <a:p>
            <a:pPr marL="1371600" lvl="2" indent="-457200"/>
            <a:r>
              <a:rPr lang="en-US" altLang="ja-JP" dirty="0" smtClean="0"/>
              <a:t>3.2.2 National and Regional Examples of Benefits from the Use of Water Cycle Data/Information</a:t>
            </a:r>
            <a:endParaRPr lang="ja-JP" altLang="ja-JP" smtClean="0"/>
          </a:p>
          <a:p>
            <a:pPr marL="914400" lvl="1" indent="-457200"/>
            <a:r>
              <a:rPr lang="en-US" altLang="ja-JP" dirty="0" smtClean="0"/>
              <a:t>3.3. Examples of Needs from Applications, Regional Demonstration Projects and Capacity Building Activities</a:t>
            </a:r>
            <a:endParaRPr lang="ja-JP" altLang="ja-JP" smtClean="0"/>
          </a:p>
          <a:p>
            <a:pPr marL="914400" lvl="1" indent="-457200"/>
            <a:r>
              <a:rPr lang="en-US" altLang="ja-JP" dirty="0" smtClean="0"/>
              <a:t>3.4 Extremes (Floods and Droughts)</a:t>
            </a:r>
            <a:endParaRPr lang="ja-JP" altLang="ja-JP" smtClean="0"/>
          </a:p>
          <a:p>
            <a:pPr marL="914400" lvl="1" indent="-457200"/>
            <a:r>
              <a:rPr lang="en-US" altLang="ja-JP" dirty="0" smtClean="0"/>
              <a:t>3.5 Support for Climate Studies (ECVs) </a:t>
            </a:r>
          </a:p>
          <a:p>
            <a:pPr marL="914400" lvl="1" indent="-457200"/>
            <a:r>
              <a:rPr lang="en-US" altLang="ja-JP" dirty="0" smtClean="0"/>
              <a:t>3.6 Needs for water quality data</a:t>
            </a:r>
            <a:endParaRPr lang="ja-JP" altLang="ja-JP" smtClean="0"/>
          </a:p>
          <a:p>
            <a:pPr marL="914400" lvl="1" indent="-457200"/>
            <a:r>
              <a:rPr lang="en-US" altLang="ja-JP" dirty="0" smtClean="0"/>
              <a:t>3.7 The value of water data</a:t>
            </a:r>
            <a:endParaRPr lang="ja-JP" altLang="ja-JP" sz="2400" smtClean="0"/>
          </a:p>
          <a:p>
            <a:pPr marL="173038" indent="-174625" defTabSz="914400" eaLnBrk="0" hangingPunct="0">
              <a:spcBef>
                <a:spcPts val="600"/>
              </a:spcBef>
              <a:buFont typeface="Wingdings" pitchFamily="-106" charset="2"/>
              <a:buChar char="§"/>
            </a:pPr>
            <a:endParaRPr lang="en-GB" sz="2000" b="1" dirty="0" smtClean="0">
              <a:solidFill>
                <a:schemeClr val="tx1">
                  <a:lumMod val="75000"/>
                </a:schemeClr>
              </a:solidFill>
              <a:latin typeface="Arial" pitchFamily="34" charset="0"/>
              <a:cs typeface="Arial" pitchFamily="34" charset="0"/>
            </a:endParaRPr>
          </a:p>
          <a:p>
            <a:pPr marL="742950" marR="0" lvl="1" indent="-285750" algn="l" defTabSz="914400" rtl="0" eaLnBrk="1" fontAlgn="base" latinLnBrk="0" hangingPunct="1">
              <a:lnSpc>
                <a:spcPct val="90000"/>
              </a:lnSpc>
              <a:spcBef>
                <a:spcPct val="20000"/>
              </a:spcBef>
              <a:spcAft>
                <a:spcPct val="0"/>
              </a:spcAft>
              <a:buClrTx/>
              <a:buSzTx/>
              <a:buFont typeface="Arial" charset="0"/>
              <a:buChar char="•"/>
              <a:tabLst/>
              <a:defRPr/>
            </a:pPr>
            <a:endParaRPr kumimoji="0" lang="en-US" altLang="ja-JP" sz="2200" b="1" i="0" u="none" strike="noStrike" kern="0" cap="none" spc="0" normalizeH="0" baseline="0" noProof="0" dirty="0" smtClean="0">
              <a:ln>
                <a:noFill/>
              </a:ln>
              <a:solidFill>
                <a:schemeClr val="tx1">
                  <a:lumMod val="75000"/>
                </a:schemeClr>
              </a:solidFill>
              <a:effectLst/>
              <a:uLnTx/>
              <a:uFillTx/>
              <a:latin typeface="Arial" pitchFamily="34" charset="0"/>
              <a:ea typeface="ＭＳ Ｐゴシック" pitchFamily="50" charset="-128"/>
              <a:cs typeface="Arial" pitchFamily="34" charset="0"/>
            </a:endParaRPr>
          </a:p>
        </p:txBody>
      </p:sp>
      <p:sp>
        <p:nvSpPr>
          <p:cNvPr id="6" name="フッター プレースホルダ 4"/>
          <p:cNvSpPr txBox="1">
            <a:spLocks/>
          </p:cNvSpPr>
          <p:nvPr/>
        </p:nvSpPr>
        <p:spPr>
          <a:xfrm>
            <a:off x="1917700" y="6445250"/>
            <a:ext cx="5295900" cy="244475"/>
          </a:xfrm>
          <a:prstGeom prst="rect">
            <a:avLst/>
          </a:prstGeom>
        </p:spPr>
        <p:txBody>
          <a:bodyPr/>
          <a:lstStyle>
            <a:lvl1pPr algn="ctr">
              <a:defRPr sz="1200"/>
            </a:lvl1pPr>
          </a:lstStyle>
          <a:p>
            <a:pPr marL="0" marR="0" lvl="0" indent="0" algn="ctr" defTabSz="457200" rtl="0" eaLnBrk="1" fontAlgn="base" latinLnBrk="0" hangingPunct="1">
              <a:lnSpc>
                <a:spcPct val="100000"/>
              </a:lnSpc>
              <a:spcBef>
                <a:spcPct val="0"/>
              </a:spcBef>
              <a:spcAft>
                <a:spcPct val="0"/>
              </a:spcAft>
              <a:buClrTx/>
              <a:buSzTx/>
              <a:buFontTx/>
              <a:buNone/>
              <a:tabLst/>
              <a:defRPr/>
            </a:pPr>
            <a:r>
              <a:rPr kumimoji="0" lang="en-US" altLang="ja-JP" sz="1200" b="1" i="0" u="none" strike="noStrike" kern="1200" cap="none" spc="0" normalizeH="0" baseline="0" noProof="0" smtClean="0">
                <a:ln>
                  <a:noFill/>
                </a:ln>
                <a:solidFill>
                  <a:schemeClr val="tx1"/>
                </a:solidFill>
                <a:effectLst/>
                <a:uLnTx/>
                <a:uFillTx/>
                <a:latin typeface="Book Antiqua" pitchFamily="18" charset="0"/>
                <a:ea typeface="ＭＳ Ｐゴシック" charset="0"/>
                <a:cs typeface="ＭＳ Ｐゴシック" charset="0"/>
              </a:rPr>
              <a:t>The 26</a:t>
            </a:r>
            <a:r>
              <a:rPr kumimoji="0" lang="en-US" altLang="ja-JP" sz="1200" b="1" i="0" u="none" strike="noStrike" kern="1200" cap="none" spc="0" normalizeH="0" baseline="30000" noProof="0" smtClean="0">
                <a:ln>
                  <a:noFill/>
                </a:ln>
                <a:solidFill>
                  <a:schemeClr val="tx1"/>
                </a:solidFill>
                <a:effectLst/>
                <a:uLnTx/>
                <a:uFillTx/>
                <a:latin typeface="Book Antiqua" pitchFamily="18" charset="0"/>
                <a:ea typeface="ＭＳ Ｐゴシック" charset="0"/>
                <a:cs typeface="ＭＳ Ｐゴシック" charset="0"/>
              </a:rPr>
              <a:t>th</a:t>
            </a:r>
            <a:r>
              <a:rPr kumimoji="0" lang="en-US" altLang="ja-JP" sz="1200" b="1" i="0" u="none" strike="noStrike" kern="1200" cap="none" spc="0" normalizeH="0" baseline="0" noProof="0" smtClean="0">
                <a:ln>
                  <a:noFill/>
                </a:ln>
                <a:solidFill>
                  <a:schemeClr val="tx1"/>
                </a:solidFill>
                <a:effectLst/>
                <a:uLnTx/>
                <a:uFillTx/>
                <a:latin typeface="Book Antiqua" pitchFamily="18" charset="0"/>
                <a:ea typeface="ＭＳ Ｐゴシック" charset="0"/>
                <a:cs typeface="ＭＳ Ｐゴシック" charset="0"/>
              </a:rPr>
              <a:t>  CEOS Plenary – Bengaluru, India - 24-27 October, 2012</a:t>
            </a:r>
            <a:endParaRPr kumimoji="0" lang="en-US" altLang="ja-JP" sz="1200" b="1" i="0" u="none" strike="noStrike" kern="1200" cap="none" spc="0" normalizeH="0" baseline="0" noProof="0" smtClean="0">
              <a:ln>
                <a:noFill/>
              </a:ln>
              <a:solidFill>
                <a:schemeClr val="tx1"/>
              </a:solidFill>
              <a:effectLst/>
              <a:uLnTx/>
              <a:uFillTx/>
              <a:latin typeface="Tahoma" charset="0"/>
              <a:ea typeface="ＭＳ Ｐゴシック" charset="0"/>
              <a:cs typeface="ＭＳ Ｐゴシック" charset="0"/>
            </a:endParaRPr>
          </a:p>
          <a:p>
            <a:pPr marL="0" marR="0" lvl="0" indent="0" algn="ctr" defTabSz="457200" rtl="0" eaLnBrk="1" fontAlgn="base" latinLnBrk="0" hangingPunct="1">
              <a:lnSpc>
                <a:spcPct val="100000"/>
              </a:lnSpc>
              <a:spcBef>
                <a:spcPct val="0"/>
              </a:spcBef>
              <a:spcAft>
                <a:spcPct val="0"/>
              </a:spcAft>
              <a:buClrTx/>
              <a:buSzTx/>
              <a:buFontTx/>
              <a:buNone/>
              <a:tabLst/>
              <a:defRPr/>
            </a:pPr>
            <a:endParaRPr kumimoji="0" lang="ja-JP" altLang="en-US" sz="1200" b="0" i="0" u="none" strike="noStrike" kern="1200" cap="none" spc="0" normalizeH="0" baseline="0" noProof="0">
              <a:ln>
                <a:noFill/>
              </a:ln>
              <a:solidFill>
                <a:schemeClr val="tx1"/>
              </a:solidFill>
              <a:effectLst/>
              <a:uLnTx/>
              <a:uFillTx/>
              <a:latin typeface="Arial" charset="0"/>
              <a:ea typeface="ＭＳ Ｐゴシック" pitchFamily="-106" charset="-128"/>
              <a:cs typeface="+mn-cs"/>
            </a:endParaRPr>
          </a:p>
        </p:txBody>
      </p:sp>
    </p:spTree>
  </p:cSld>
  <p:clrMapOvr>
    <a:masterClrMapping/>
  </p:clrMapOvr>
  <p:transition spd="slow"/>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188913"/>
            <a:ext cx="8325134" cy="501650"/>
          </a:xfrm>
        </p:spPr>
        <p:txBody>
          <a:bodyPr/>
          <a:lstStyle/>
          <a:p>
            <a:r>
              <a:rPr lang="en-US" altLang="ja-JP" smtClean="0">
                <a:latin typeface="Tahoma" pitchFamily="-106" charset="0"/>
                <a:ea typeface="ＭＳ Ｐゴシック" pitchFamily="-106" charset="-128"/>
                <a:cs typeface="Tahoma" pitchFamily="-106" charset="0"/>
              </a:rPr>
              <a:t>Table of contents and chapter authors</a:t>
            </a:r>
            <a:endParaRPr kumimoji="1" lang="ja-JP" altLang="en-US"/>
          </a:p>
        </p:txBody>
      </p:sp>
      <p:sp>
        <p:nvSpPr>
          <p:cNvPr id="3" name="コンテンツ プレースホルダ 2"/>
          <p:cNvSpPr>
            <a:spLocks noGrp="1"/>
          </p:cNvSpPr>
          <p:nvPr>
            <p:ph idx="1"/>
          </p:nvPr>
        </p:nvSpPr>
        <p:spPr>
          <a:xfrm>
            <a:off x="296863" y="1375436"/>
            <a:ext cx="8445500" cy="5400675"/>
          </a:xfrm>
        </p:spPr>
        <p:txBody>
          <a:bodyPr/>
          <a:lstStyle/>
          <a:p>
            <a:pPr lvl="0">
              <a:buNone/>
            </a:pPr>
            <a:r>
              <a:rPr lang="en-US" altLang="ja-JP" dirty="0" smtClean="0">
                <a:solidFill>
                  <a:schemeClr val="tx1"/>
                </a:solidFill>
              </a:rPr>
              <a:t>4</a:t>
            </a:r>
            <a:r>
              <a:rPr lang="en-US" altLang="ja-JP" kern="1200" dirty="0" smtClean="0">
                <a:solidFill>
                  <a:schemeClr val="tx1"/>
                </a:solidFill>
                <a:ea typeface="ＭＳ Ｐゴシック" pitchFamily="-106" charset="-128"/>
                <a:cs typeface="+mn-cs"/>
              </a:rPr>
              <a:t>. Overview of the Status and Future of Water Cycle Observations </a:t>
            </a:r>
          </a:p>
          <a:p>
            <a:pPr lvl="0">
              <a:buNone/>
            </a:pPr>
            <a:r>
              <a:rPr lang="en-US" altLang="ja-JP" sz="1800" b="0" kern="1200" dirty="0" smtClean="0">
                <a:solidFill>
                  <a:schemeClr val="tx1"/>
                </a:solidFill>
                <a:ea typeface="ＭＳ Ｐゴシック" pitchFamily="-106" charset="-128"/>
                <a:cs typeface="+mn-cs"/>
              </a:rPr>
              <a:t>	4.1 Scope of Water Cycle Observations</a:t>
            </a:r>
          </a:p>
          <a:p>
            <a:pPr lvl="0">
              <a:buNone/>
            </a:pPr>
            <a:r>
              <a:rPr lang="en-US" altLang="ja-JP" sz="1800" b="0" kern="1200" dirty="0" smtClean="0">
                <a:solidFill>
                  <a:schemeClr val="tx1"/>
                </a:solidFill>
                <a:ea typeface="ＭＳ Ｐゴシック" pitchFamily="-106" charset="-128"/>
                <a:cs typeface="+mn-cs"/>
              </a:rPr>
              <a:t>	</a:t>
            </a:r>
            <a:r>
              <a:rPr lang="en-US" altLang="ja-JP" sz="1800" b="0" u="sng" kern="1200" dirty="0" smtClean="0">
                <a:solidFill>
                  <a:schemeClr val="tx1"/>
                </a:solidFill>
                <a:ea typeface="ＭＳ Ｐゴシック" pitchFamily="-106" charset="-128"/>
                <a:cs typeface="+mn-cs"/>
              </a:rPr>
              <a:t>4.2 The role of satellites in providing water cycle data (CEOS section) (Draft Available) </a:t>
            </a:r>
            <a:endParaRPr lang="en-US" altLang="ja-JP" sz="1800" b="0" kern="1200" dirty="0" smtClean="0">
              <a:solidFill>
                <a:schemeClr val="tx1"/>
              </a:solidFill>
              <a:ea typeface="ＭＳ Ｐゴシック" pitchFamily="-106" charset="-128"/>
              <a:cs typeface="+mn-cs"/>
            </a:endParaRPr>
          </a:p>
          <a:p>
            <a:pPr lvl="0">
              <a:buNone/>
            </a:pPr>
            <a:r>
              <a:rPr lang="en-US" altLang="ja-JP" sz="1800" b="0" kern="1200" dirty="0" smtClean="0">
                <a:solidFill>
                  <a:schemeClr val="tx1"/>
                </a:solidFill>
                <a:ea typeface="ＭＳ Ｐゴシック" pitchFamily="-106" charset="-128"/>
                <a:cs typeface="+mn-cs"/>
              </a:rPr>
              <a:t>	4.3 The role of in-situ data and the status of in-situ observational networks and data systems (WMO) (Draft </a:t>
            </a:r>
            <a:r>
              <a:rPr lang="en-US" altLang="ja-JP" sz="1800" b="0" kern="1200" smtClean="0">
                <a:solidFill>
                  <a:schemeClr val="tx1"/>
                </a:solidFill>
                <a:ea typeface="ＭＳ Ｐゴシック" pitchFamily="-106" charset="-128"/>
                <a:cs typeface="+mn-cs"/>
              </a:rPr>
              <a:t>Available</a:t>
            </a:r>
            <a:r>
              <a:rPr lang="en-US" altLang="ja-JP" sz="1800" b="0" kern="1200" smtClean="0">
                <a:solidFill>
                  <a:schemeClr val="tx1"/>
                </a:solidFill>
                <a:ea typeface="ＭＳ Ｐゴシック" pitchFamily="-106" charset="-128"/>
                <a:cs typeface="+mn-cs"/>
              </a:rPr>
              <a:t>)</a:t>
            </a:r>
            <a:endParaRPr lang="en-US" altLang="ja-JP" sz="1800" b="0" kern="1200" dirty="0" smtClean="0">
              <a:solidFill>
                <a:schemeClr val="tx1"/>
              </a:solidFill>
              <a:ea typeface="ＭＳ Ｐゴシック" pitchFamily="-106" charset="-128"/>
              <a:cs typeface="+mn-cs"/>
            </a:endParaRPr>
          </a:p>
          <a:p>
            <a:pPr lvl="0">
              <a:buNone/>
            </a:pPr>
            <a:r>
              <a:rPr lang="en-US" altLang="ja-JP" kern="1200" dirty="0" smtClean="0">
                <a:solidFill>
                  <a:schemeClr val="tx1"/>
                </a:solidFill>
                <a:ea typeface="ＭＳ Ｐゴシック" pitchFamily="-106" charset="-128"/>
                <a:cs typeface="+mn-cs"/>
              </a:rPr>
              <a:t>5. The status of water cycle measurements:</a:t>
            </a:r>
            <a:endParaRPr lang="ja-JP" altLang="ja-JP" kern="1200" smtClean="0">
              <a:solidFill>
                <a:schemeClr val="tx1"/>
              </a:solidFill>
              <a:ea typeface="ＭＳ Ｐゴシック" pitchFamily="-106" charset="-128"/>
              <a:cs typeface="+mn-cs"/>
            </a:endParaRPr>
          </a:p>
          <a:p>
            <a:pPr lvl="1">
              <a:buNone/>
            </a:pPr>
            <a:r>
              <a:rPr lang="en-US" altLang="ja-JP" sz="1400" b="0" kern="1200" dirty="0" smtClean="0">
                <a:solidFill>
                  <a:schemeClr val="tx1"/>
                </a:solidFill>
                <a:ea typeface="ＭＳ Ｐゴシック" pitchFamily="-106" charset="-128"/>
                <a:cs typeface="+mn-cs"/>
              </a:rPr>
              <a:t>	5.1 Clouds and Water </a:t>
            </a:r>
            <a:r>
              <a:rPr lang="en-US" altLang="ja-JP" sz="1400" b="0" kern="1200" dirty="0" err="1" smtClean="0">
                <a:solidFill>
                  <a:schemeClr val="tx1"/>
                </a:solidFill>
                <a:ea typeface="ＭＳ Ｐゴシック" pitchFamily="-106" charset="-128"/>
                <a:cs typeface="+mn-cs"/>
              </a:rPr>
              <a:t>Vapour</a:t>
            </a:r>
            <a:r>
              <a:rPr lang="en-US" altLang="ja-JP" sz="1400" b="0" kern="1200" dirty="0" smtClean="0">
                <a:solidFill>
                  <a:schemeClr val="tx1"/>
                </a:solidFill>
                <a:ea typeface="ＭＳ Ｐゴシック" pitchFamily="-106" charset="-128"/>
                <a:cs typeface="+mn-cs"/>
              </a:rPr>
              <a:t> (Draft Available)</a:t>
            </a:r>
            <a:endParaRPr lang="ja-JP" altLang="ja-JP" sz="1400" b="0" kern="1200" smtClean="0">
              <a:solidFill>
                <a:schemeClr val="tx1"/>
              </a:solidFill>
              <a:ea typeface="ＭＳ Ｐゴシック" pitchFamily="-106" charset="-128"/>
              <a:cs typeface="+mn-cs"/>
            </a:endParaRPr>
          </a:p>
          <a:p>
            <a:pPr lvl="1"/>
            <a:r>
              <a:rPr lang="en-US" altLang="ja-JP" sz="1400" b="0" kern="1200" dirty="0" smtClean="0">
                <a:solidFill>
                  <a:schemeClr val="tx1"/>
                </a:solidFill>
                <a:ea typeface="ＭＳ Ｐゴシック" pitchFamily="-106" charset="-128"/>
                <a:cs typeface="+mn-cs"/>
              </a:rPr>
              <a:t>5.2 Precipitation  (Draft Available)</a:t>
            </a:r>
            <a:endParaRPr lang="ja-JP" altLang="ja-JP" sz="1400" b="0" kern="1200" smtClean="0">
              <a:solidFill>
                <a:schemeClr val="tx1"/>
              </a:solidFill>
              <a:ea typeface="ＭＳ Ｐゴシック" pitchFamily="-106" charset="-128"/>
              <a:cs typeface="+mn-cs"/>
            </a:endParaRPr>
          </a:p>
          <a:p>
            <a:pPr lvl="1"/>
            <a:r>
              <a:rPr lang="en-US" altLang="ja-JP" sz="1400" b="0" kern="1200" dirty="0" smtClean="0">
                <a:solidFill>
                  <a:schemeClr val="tx1"/>
                </a:solidFill>
                <a:ea typeface="ＭＳ Ｐゴシック" pitchFamily="-106" charset="-128"/>
                <a:cs typeface="+mn-cs"/>
              </a:rPr>
              <a:t>5.3. Soil moisture (Draft Available)</a:t>
            </a:r>
          </a:p>
          <a:p>
            <a:pPr lvl="1"/>
            <a:r>
              <a:rPr lang="en-US" altLang="ja-JP" sz="1400" b="0" kern="1200" dirty="0" smtClean="0">
                <a:solidFill>
                  <a:schemeClr val="tx1"/>
                </a:solidFill>
                <a:ea typeface="ＭＳ Ｐゴシック" pitchFamily="-106" charset="-128"/>
                <a:cs typeface="+mn-cs"/>
              </a:rPr>
              <a:t>5.4. </a:t>
            </a:r>
            <a:r>
              <a:rPr lang="en-US" altLang="ja-JP" sz="1400" b="0" kern="1200" dirty="0" err="1" smtClean="0">
                <a:solidFill>
                  <a:schemeClr val="tx1"/>
                </a:solidFill>
                <a:ea typeface="ＭＳ Ｐゴシック" pitchFamily="-106" charset="-128"/>
                <a:cs typeface="+mn-cs"/>
              </a:rPr>
              <a:t>Evapotranspiration</a:t>
            </a:r>
            <a:endParaRPr lang="en-US" altLang="ja-JP" sz="1400" b="0" kern="1200" dirty="0" smtClean="0">
              <a:solidFill>
                <a:schemeClr val="tx1"/>
              </a:solidFill>
              <a:ea typeface="ＭＳ Ｐゴシック" pitchFamily="-106" charset="-128"/>
              <a:cs typeface="+mn-cs"/>
            </a:endParaRPr>
          </a:p>
          <a:p>
            <a:pPr lvl="1"/>
            <a:r>
              <a:rPr lang="en-US" altLang="ja-JP" sz="1400" b="0" kern="1200" dirty="0" smtClean="0">
                <a:solidFill>
                  <a:schemeClr val="tx1"/>
                </a:solidFill>
                <a:ea typeface="ＭＳ Ｐゴシック" pitchFamily="-106" charset="-128"/>
                <a:cs typeface="+mn-cs"/>
              </a:rPr>
              <a:t>5.5. Runoff and discharge (Draft Available)</a:t>
            </a:r>
          </a:p>
          <a:p>
            <a:pPr lvl="1"/>
            <a:r>
              <a:rPr lang="en-US" altLang="ja-JP" sz="1400" b="0" kern="1200" dirty="0" smtClean="0">
                <a:solidFill>
                  <a:schemeClr val="tx1"/>
                </a:solidFill>
                <a:ea typeface="ＭＳ Ｐゴシック" pitchFamily="-106" charset="-128"/>
                <a:cs typeface="+mn-cs"/>
              </a:rPr>
              <a:t>5.6.Surface Water Storage</a:t>
            </a:r>
          </a:p>
          <a:p>
            <a:pPr lvl="1"/>
            <a:r>
              <a:rPr lang="en-US" altLang="ja-JP" sz="1400" b="0" kern="1200" dirty="0" smtClean="0">
                <a:solidFill>
                  <a:schemeClr val="tx1"/>
                </a:solidFill>
                <a:ea typeface="ＭＳ Ｐゴシック" pitchFamily="-106" charset="-128"/>
                <a:cs typeface="+mn-cs"/>
              </a:rPr>
              <a:t>5.7. Sub-surface water storage </a:t>
            </a:r>
            <a:r>
              <a:rPr lang="en-US" altLang="ja-JP" sz="1400" b="0" kern="1200" dirty="0" smtClean="0">
                <a:solidFill>
                  <a:schemeClr val="tx1"/>
                </a:solidFill>
                <a:ea typeface="ＭＳ Ｐゴシック" pitchFamily="-106" charset="-128"/>
              </a:rPr>
              <a:t>(Draft Available)</a:t>
            </a:r>
            <a:endParaRPr lang="ja-JP" altLang="ja-JP" sz="1400" b="0" kern="1200" smtClean="0">
              <a:solidFill>
                <a:schemeClr val="tx1"/>
              </a:solidFill>
              <a:ea typeface="ＭＳ Ｐゴシック" pitchFamily="-106" charset="-128"/>
            </a:endParaRPr>
          </a:p>
          <a:p>
            <a:pPr lvl="1"/>
            <a:r>
              <a:rPr lang="en-US" altLang="ja-JP" sz="1400" b="0" kern="1200" dirty="0" smtClean="0">
                <a:solidFill>
                  <a:schemeClr val="tx1"/>
                </a:solidFill>
                <a:ea typeface="ＭＳ Ｐゴシック" pitchFamily="-106" charset="-128"/>
                <a:cs typeface="+mn-cs"/>
              </a:rPr>
              <a:t>5.8. The </a:t>
            </a:r>
            <a:r>
              <a:rPr lang="en-US" altLang="ja-JP" sz="1400" b="0" kern="1200" dirty="0" err="1" smtClean="0">
                <a:solidFill>
                  <a:schemeClr val="tx1"/>
                </a:solidFill>
                <a:ea typeface="ＭＳ Ｐゴシック" pitchFamily="-106" charset="-128"/>
                <a:cs typeface="+mn-cs"/>
              </a:rPr>
              <a:t>cryosphere</a:t>
            </a:r>
            <a:endParaRPr lang="ja-JP" altLang="ja-JP" sz="1400" b="0" kern="1200" smtClean="0">
              <a:solidFill>
                <a:schemeClr val="tx1"/>
              </a:solidFill>
              <a:ea typeface="ＭＳ Ｐゴシック" pitchFamily="-106" charset="-128"/>
              <a:cs typeface="+mn-cs"/>
            </a:endParaRPr>
          </a:p>
          <a:p>
            <a:endParaRPr kumimoji="1" lang="ja-JP" altLang="en-US">
              <a:solidFill>
                <a:schemeClr val="tx1"/>
              </a:solidFill>
            </a:endParaRPr>
          </a:p>
        </p:txBody>
      </p:sp>
      <p:sp>
        <p:nvSpPr>
          <p:cNvPr id="4" name="フッター プレースホルダ 4"/>
          <p:cNvSpPr txBox="1">
            <a:spLocks/>
          </p:cNvSpPr>
          <p:nvPr/>
        </p:nvSpPr>
        <p:spPr>
          <a:xfrm>
            <a:off x="1917700" y="6445250"/>
            <a:ext cx="5295900" cy="244475"/>
          </a:xfrm>
          <a:prstGeom prst="rect">
            <a:avLst/>
          </a:prstGeom>
        </p:spPr>
        <p:txBody>
          <a:bodyPr/>
          <a:lstStyle>
            <a:lvl1pPr algn="ctr">
              <a:defRPr sz="1200"/>
            </a:lvl1pPr>
          </a:lstStyle>
          <a:p>
            <a:pPr marL="0" marR="0" lvl="0" indent="0" algn="ctr" defTabSz="457200" rtl="0" eaLnBrk="1" fontAlgn="base" latinLnBrk="0" hangingPunct="1">
              <a:lnSpc>
                <a:spcPct val="100000"/>
              </a:lnSpc>
              <a:spcBef>
                <a:spcPct val="0"/>
              </a:spcBef>
              <a:spcAft>
                <a:spcPct val="0"/>
              </a:spcAft>
              <a:buClrTx/>
              <a:buSzTx/>
              <a:buFontTx/>
              <a:buNone/>
              <a:tabLst/>
              <a:defRPr/>
            </a:pPr>
            <a:r>
              <a:rPr kumimoji="0" lang="en-US" altLang="ja-JP" sz="1200" b="1" i="0" u="none" strike="noStrike" kern="1200" cap="none" spc="0" normalizeH="0" baseline="0" noProof="0" smtClean="0">
                <a:ln>
                  <a:noFill/>
                </a:ln>
                <a:solidFill>
                  <a:schemeClr val="tx1"/>
                </a:solidFill>
                <a:effectLst/>
                <a:uLnTx/>
                <a:uFillTx/>
                <a:latin typeface="Book Antiqua" pitchFamily="18" charset="0"/>
                <a:ea typeface="ＭＳ Ｐゴシック" charset="0"/>
                <a:cs typeface="ＭＳ Ｐゴシック" charset="0"/>
              </a:rPr>
              <a:t>The 26</a:t>
            </a:r>
            <a:r>
              <a:rPr kumimoji="0" lang="en-US" altLang="ja-JP" sz="1200" b="1" i="0" u="none" strike="noStrike" kern="1200" cap="none" spc="0" normalizeH="0" baseline="30000" noProof="0" smtClean="0">
                <a:ln>
                  <a:noFill/>
                </a:ln>
                <a:solidFill>
                  <a:schemeClr val="tx1"/>
                </a:solidFill>
                <a:effectLst/>
                <a:uLnTx/>
                <a:uFillTx/>
                <a:latin typeface="Book Antiqua" pitchFamily="18" charset="0"/>
                <a:ea typeface="ＭＳ Ｐゴシック" charset="0"/>
                <a:cs typeface="ＭＳ Ｐゴシック" charset="0"/>
              </a:rPr>
              <a:t>th</a:t>
            </a:r>
            <a:r>
              <a:rPr kumimoji="0" lang="en-US" altLang="ja-JP" sz="1200" b="1" i="0" u="none" strike="noStrike" kern="1200" cap="none" spc="0" normalizeH="0" baseline="0" noProof="0" smtClean="0">
                <a:ln>
                  <a:noFill/>
                </a:ln>
                <a:solidFill>
                  <a:schemeClr val="tx1"/>
                </a:solidFill>
                <a:effectLst/>
                <a:uLnTx/>
                <a:uFillTx/>
                <a:latin typeface="Book Antiqua" pitchFamily="18" charset="0"/>
                <a:ea typeface="ＭＳ Ｐゴシック" charset="0"/>
                <a:cs typeface="ＭＳ Ｐゴシック" charset="0"/>
              </a:rPr>
              <a:t>  CEOS Plenary – Bengaluru, India - 24-27 October, 2012</a:t>
            </a:r>
            <a:endParaRPr kumimoji="0" lang="en-US" altLang="ja-JP" sz="1200" b="1" i="0" u="none" strike="noStrike" kern="1200" cap="none" spc="0" normalizeH="0" baseline="0" noProof="0" smtClean="0">
              <a:ln>
                <a:noFill/>
              </a:ln>
              <a:solidFill>
                <a:schemeClr val="tx1"/>
              </a:solidFill>
              <a:effectLst/>
              <a:uLnTx/>
              <a:uFillTx/>
              <a:latin typeface="Tahoma" charset="0"/>
              <a:ea typeface="ＭＳ Ｐゴシック" charset="0"/>
              <a:cs typeface="ＭＳ Ｐゴシック" charset="0"/>
            </a:endParaRPr>
          </a:p>
          <a:p>
            <a:pPr marL="0" marR="0" lvl="0" indent="0" algn="ctr" defTabSz="457200" rtl="0" eaLnBrk="1" fontAlgn="base" latinLnBrk="0" hangingPunct="1">
              <a:lnSpc>
                <a:spcPct val="100000"/>
              </a:lnSpc>
              <a:spcBef>
                <a:spcPct val="0"/>
              </a:spcBef>
              <a:spcAft>
                <a:spcPct val="0"/>
              </a:spcAft>
              <a:buClrTx/>
              <a:buSzTx/>
              <a:buFontTx/>
              <a:buNone/>
              <a:tabLst/>
              <a:defRPr/>
            </a:pPr>
            <a:endParaRPr kumimoji="0" lang="ja-JP" altLang="en-US" sz="1200" b="0" i="0" u="none" strike="noStrike" kern="1200" cap="none" spc="0" normalizeH="0" baseline="0" noProof="0">
              <a:ln>
                <a:noFill/>
              </a:ln>
              <a:solidFill>
                <a:schemeClr val="tx1"/>
              </a:solidFill>
              <a:effectLst/>
              <a:uLnTx/>
              <a:uFillTx/>
              <a:latin typeface="Arial" charset="0"/>
              <a:ea typeface="ＭＳ Ｐゴシック" pitchFamily="-106" charset="-128"/>
              <a:cs typeface="+mn-cs"/>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 y="188913"/>
            <a:ext cx="8393373" cy="501650"/>
          </a:xfrm>
        </p:spPr>
        <p:txBody>
          <a:bodyPr/>
          <a:lstStyle/>
          <a:p>
            <a:r>
              <a:rPr lang="en-US" altLang="ja-JP" smtClean="0">
                <a:latin typeface="Tahoma" pitchFamily="-106" charset="0"/>
                <a:ea typeface="ＭＳ Ｐゴシック" pitchFamily="-106" charset="-128"/>
                <a:cs typeface="Tahoma" pitchFamily="-106" charset="0"/>
              </a:rPr>
              <a:t>Table of contents and chapter authors</a:t>
            </a:r>
            <a:endParaRPr kumimoji="1" lang="ja-JP" altLang="en-US"/>
          </a:p>
        </p:txBody>
      </p:sp>
      <p:sp>
        <p:nvSpPr>
          <p:cNvPr id="3" name="コンテンツ プレースホルダ 2"/>
          <p:cNvSpPr>
            <a:spLocks noGrp="1"/>
          </p:cNvSpPr>
          <p:nvPr>
            <p:ph idx="1"/>
          </p:nvPr>
        </p:nvSpPr>
        <p:spPr>
          <a:xfrm>
            <a:off x="296863" y="1457324"/>
            <a:ext cx="8445500" cy="5189135"/>
          </a:xfrm>
        </p:spPr>
        <p:txBody>
          <a:bodyPr/>
          <a:lstStyle/>
          <a:p>
            <a:pPr lvl="0">
              <a:buNone/>
            </a:pPr>
            <a:r>
              <a:rPr lang="en-US" altLang="ja-JP" dirty="0" smtClean="0">
                <a:solidFill>
                  <a:schemeClr val="tx1"/>
                </a:solidFill>
              </a:rPr>
              <a:t>6. The Status and Future of Water Quality Measurements</a:t>
            </a:r>
          </a:p>
          <a:p>
            <a:pPr lvl="0">
              <a:buNone/>
            </a:pPr>
            <a:r>
              <a:rPr lang="en-US" altLang="ja-JP" dirty="0" smtClean="0">
                <a:solidFill>
                  <a:schemeClr val="tx1"/>
                </a:solidFill>
              </a:rPr>
              <a:t>     </a:t>
            </a:r>
            <a:r>
              <a:rPr lang="en-US" altLang="ja-JP" sz="1800" b="0" dirty="0" smtClean="0">
                <a:solidFill>
                  <a:schemeClr val="tx1"/>
                </a:solidFill>
              </a:rPr>
              <a:t>(Draft Available)</a:t>
            </a:r>
            <a:r>
              <a:rPr lang="en-US" altLang="ja-JP" dirty="0" smtClean="0">
                <a:solidFill>
                  <a:schemeClr val="tx1"/>
                </a:solidFill>
              </a:rPr>
              <a:t> :</a:t>
            </a:r>
            <a:endParaRPr lang="ja-JP" altLang="ja-JP" smtClean="0">
              <a:solidFill>
                <a:schemeClr val="tx1"/>
              </a:solidFill>
            </a:endParaRPr>
          </a:p>
          <a:p>
            <a:pPr>
              <a:buNone/>
            </a:pPr>
            <a:r>
              <a:rPr lang="en-US" altLang="ja-JP" sz="1800" b="0" dirty="0" smtClean="0">
                <a:solidFill>
                  <a:schemeClr val="tx1"/>
                </a:solidFill>
              </a:rPr>
              <a:t>	6.1 Scope of water quality measurements</a:t>
            </a:r>
          </a:p>
          <a:p>
            <a:pPr>
              <a:buNone/>
            </a:pPr>
            <a:r>
              <a:rPr lang="en-US" altLang="ja-JP" sz="1800" b="0" dirty="0" smtClean="0">
                <a:solidFill>
                  <a:schemeClr val="tx1"/>
                </a:solidFill>
              </a:rPr>
              <a:t>	6.2 Role of In-situ data and observational networks</a:t>
            </a:r>
          </a:p>
          <a:p>
            <a:pPr>
              <a:buNone/>
            </a:pPr>
            <a:r>
              <a:rPr lang="en-US" altLang="ja-JP" sz="1800" b="0" dirty="0" smtClean="0">
                <a:solidFill>
                  <a:schemeClr val="tx1"/>
                </a:solidFill>
              </a:rPr>
              <a:t>	6.3 Role of satellite measurements</a:t>
            </a:r>
          </a:p>
          <a:p>
            <a:pPr>
              <a:buNone/>
            </a:pPr>
            <a:r>
              <a:rPr lang="en-US" altLang="ja-JP" sz="1800" b="0" dirty="0" smtClean="0">
                <a:solidFill>
                  <a:schemeClr val="tx1"/>
                </a:solidFill>
              </a:rPr>
              <a:t>	6.4. The status of water quality measurements</a:t>
            </a:r>
          </a:p>
          <a:p>
            <a:pPr>
              <a:buNone/>
            </a:pPr>
            <a:endParaRPr lang="ja-JP" altLang="ja-JP" sz="1800" b="0" smtClean="0">
              <a:solidFill>
                <a:schemeClr val="tx1"/>
              </a:solidFill>
            </a:endParaRPr>
          </a:p>
          <a:p>
            <a:pPr>
              <a:buNone/>
            </a:pPr>
            <a:r>
              <a:rPr lang="en-US" altLang="ja-JP" dirty="0" smtClean="0">
                <a:solidFill>
                  <a:schemeClr val="tx1"/>
                </a:solidFill>
              </a:rPr>
              <a:t>7. Data Issues:</a:t>
            </a:r>
            <a:endParaRPr lang="ja-JP" altLang="ja-JP" smtClean="0">
              <a:solidFill>
                <a:schemeClr val="tx1"/>
              </a:solidFill>
            </a:endParaRPr>
          </a:p>
          <a:p>
            <a:pPr>
              <a:buNone/>
            </a:pPr>
            <a:r>
              <a:rPr lang="en-US" altLang="ja-JP" sz="1800" b="0" dirty="0" smtClean="0">
                <a:solidFill>
                  <a:schemeClr val="tx1"/>
                </a:solidFill>
              </a:rPr>
              <a:t>	</a:t>
            </a:r>
            <a:r>
              <a:rPr lang="en-US" altLang="ja-JP" sz="1800" b="0" u="sng" dirty="0" smtClean="0">
                <a:solidFill>
                  <a:schemeClr val="tx1"/>
                </a:solidFill>
              </a:rPr>
              <a:t>7.1 Calibration/ Validation issues (CEOS/WGCV to provide a volunteer)</a:t>
            </a:r>
          </a:p>
          <a:p>
            <a:pPr>
              <a:buNone/>
            </a:pPr>
            <a:r>
              <a:rPr lang="en-US" altLang="ja-JP" sz="1800" b="0" dirty="0" smtClean="0">
                <a:solidFill>
                  <a:schemeClr val="tx1"/>
                </a:solidFill>
              </a:rPr>
              <a:t>	</a:t>
            </a:r>
            <a:r>
              <a:rPr lang="en-US" altLang="ja-JP" sz="1800" b="0" u="sng" dirty="0" smtClean="0">
                <a:solidFill>
                  <a:schemeClr val="tx1"/>
                </a:solidFill>
              </a:rPr>
              <a:t>7.2 Data Acquisition and Distribution</a:t>
            </a:r>
            <a:r>
              <a:rPr lang="ja-JP" altLang="en-US" sz="1800" b="0" u="sng" smtClean="0">
                <a:solidFill>
                  <a:schemeClr val="tx1"/>
                </a:solidFill>
              </a:rPr>
              <a:t> </a:t>
            </a:r>
            <a:r>
              <a:rPr lang="en-US" altLang="ja-JP" sz="1800" b="0" u="sng" dirty="0" smtClean="0">
                <a:solidFill>
                  <a:schemeClr val="tx1"/>
                </a:solidFill>
              </a:rPr>
              <a:t>(CEOS/WGISS to provide a volunteer)</a:t>
            </a:r>
          </a:p>
          <a:p>
            <a:pPr>
              <a:buNone/>
            </a:pPr>
            <a:r>
              <a:rPr lang="en-US" altLang="ja-JP" sz="1800" b="0" dirty="0" smtClean="0">
                <a:solidFill>
                  <a:schemeClr val="tx1"/>
                </a:solidFill>
              </a:rPr>
              <a:t>	7.3 GEOWOW (Draft Available)</a:t>
            </a:r>
          </a:p>
          <a:p>
            <a:pPr>
              <a:buNone/>
            </a:pPr>
            <a:r>
              <a:rPr lang="en-US" altLang="ja-JP" sz="1800" b="0" dirty="0" smtClean="0">
                <a:solidFill>
                  <a:schemeClr val="tx1"/>
                </a:solidFill>
              </a:rPr>
              <a:t>	7.4 Observational Requirements for Prediction Systems (How do we make this different from user requirements)</a:t>
            </a:r>
            <a:endParaRPr lang="ja-JP" altLang="ja-JP" sz="1800" b="0" smtClean="0">
              <a:solidFill>
                <a:schemeClr val="tx1"/>
              </a:solidFill>
            </a:endParaRPr>
          </a:p>
        </p:txBody>
      </p:sp>
      <p:sp>
        <p:nvSpPr>
          <p:cNvPr id="4" name="フッター プレースホルダ 4"/>
          <p:cNvSpPr txBox="1">
            <a:spLocks/>
          </p:cNvSpPr>
          <p:nvPr/>
        </p:nvSpPr>
        <p:spPr>
          <a:xfrm>
            <a:off x="1917700" y="6445250"/>
            <a:ext cx="5295900" cy="244475"/>
          </a:xfrm>
          <a:prstGeom prst="rect">
            <a:avLst/>
          </a:prstGeom>
        </p:spPr>
        <p:txBody>
          <a:bodyPr/>
          <a:lstStyle>
            <a:lvl1pPr algn="ctr">
              <a:defRPr sz="1200"/>
            </a:lvl1pPr>
          </a:lstStyle>
          <a:p>
            <a:pPr marL="0" marR="0" lvl="0" indent="0" algn="ctr" defTabSz="457200" rtl="0" eaLnBrk="1" fontAlgn="base" latinLnBrk="0" hangingPunct="1">
              <a:lnSpc>
                <a:spcPct val="100000"/>
              </a:lnSpc>
              <a:spcBef>
                <a:spcPct val="0"/>
              </a:spcBef>
              <a:spcAft>
                <a:spcPct val="0"/>
              </a:spcAft>
              <a:buClrTx/>
              <a:buSzTx/>
              <a:buFontTx/>
              <a:buNone/>
              <a:tabLst/>
              <a:defRPr/>
            </a:pPr>
            <a:r>
              <a:rPr kumimoji="0" lang="en-US" altLang="ja-JP" sz="1200" b="1" i="0" u="none" strike="noStrike" kern="1200" cap="none" spc="0" normalizeH="0" baseline="0" noProof="0" smtClean="0">
                <a:ln>
                  <a:noFill/>
                </a:ln>
                <a:solidFill>
                  <a:schemeClr val="tx1"/>
                </a:solidFill>
                <a:effectLst/>
                <a:uLnTx/>
                <a:uFillTx/>
                <a:latin typeface="Book Antiqua" pitchFamily="18" charset="0"/>
                <a:ea typeface="ＭＳ Ｐゴシック" charset="0"/>
                <a:cs typeface="ＭＳ Ｐゴシック" charset="0"/>
              </a:rPr>
              <a:t>The 26</a:t>
            </a:r>
            <a:r>
              <a:rPr kumimoji="0" lang="en-US" altLang="ja-JP" sz="1200" b="1" i="0" u="none" strike="noStrike" kern="1200" cap="none" spc="0" normalizeH="0" baseline="30000" noProof="0" smtClean="0">
                <a:ln>
                  <a:noFill/>
                </a:ln>
                <a:solidFill>
                  <a:schemeClr val="tx1"/>
                </a:solidFill>
                <a:effectLst/>
                <a:uLnTx/>
                <a:uFillTx/>
                <a:latin typeface="Book Antiqua" pitchFamily="18" charset="0"/>
                <a:ea typeface="ＭＳ Ｐゴシック" charset="0"/>
                <a:cs typeface="ＭＳ Ｐゴシック" charset="0"/>
              </a:rPr>
              <a:t>th</a:t>
            </a:r>
            <a:r>
              <a:rPr kumimoji="0" lang="en-US" altLang="ja-JP" sz="1200" b="1" i="0" u="none" strike="noStrike" kern="1200" cap="none" spc="0" normalizeH="0" baseline="0" noProof="0" smtClean="0">
                <a:ln>
                  <a:noFill/>
                </a:ln>
                <a:solidFill>
                  <a:schemeClr val="tx1"/>
                </a:solidFill>
                <a:effectLst/>
                <a:uLnTx/>
                <a:uFillTx/>
                <a:latin typeface="Book Antiqua" pitchFamily="18" charset="0"/>
                <a:ea typeface="ＭＳ Ｐゴシック" charset="0"/>
                <a:cs typeface="ＭＳ Ｐゴシック" charset="0"/>
              </a:rPr>
              <a:t>  CEOS Plenary – Bengaluru, India - 24-27 October, 2012</a:t>
            </a:r>
            <a:endParaRPr kumimoji="0" lang="en-US" altLang="ja-JP" sz="1200" b="1" i="0" u="none" strike="noStrike" kern="1200" cap="none" spc="0" normalizeH="0" baseline="0" noProof="0" smtClean="0">
              <a:ln>
                <a:noFill/>
              </a:ln>
              <a:solidFill>
                <a:schemeClr val="tx1"/>
              </a:solidFill>
              <a:effectLst/>
              <a:uLnTx/>
              <a:uFillTx/>
              <a:latin typeface="Tahoma" charset="0"/>
              <a:ea typeface="ＭＳ Ｐゴシック" charset="0"/>
              <a:cs typeface="ＭＳ Ｐゴシック" charset="0"/>
            </a:endParaRPr>
          </a:p>
          <a:p>
            <a:pPr marL="0" marR="0" lvl="0" indent="0" algn="ctr" defTabSz="457200" rtl="0" eaLnBrk="1" fontAlgn="base" latinLnBrk="0" hangingPunct="1">
              <a:lnSpc>
                <a:spcPct val="100000"/>
              </a:lnSpc>
              <a:spcBef>
                <a:spcPct val="0"/>
              </a:spcBef>
              <a:spcAft>
                <a:spcPct val="0"/>
              </a:spcAft>
              <a:buClrTx/>
              <a:buSzTx/>
              <a:buFontTx/>
              <a:buNone/>
              <a:tabLst/>
              <a:defRPr/>
            </a:pPr>
            <a:endParaRPr kumimoji="0" lang="ja-JP" altLang="en-US" sz="1200" b="0" i="0" u="none" strike="noStrike" kern="1200" cap="none" spc="0" normalizeH="0" baseline="0" noProof="0">
              <a:ln>
                <a:noFill/>
              </a:ln>
              <a:solidFill>
                <a:schemeClr val="tx1"/>
              </a:solidFill>
              <a:effectLst/>
              <a:uLnTx/>
              <a:uFillTx/>
              <a:latin typeface="Arial" charset="0"/>
              <a:ea typeface="ＭＳ Ｐゴシック" pitchFamily="-106" charset="-128"/>
              <a:cs typeface="+mn-cs"/>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188913"/>
            <a:ext cx="8243248" cy="501650"/>
          </a:xfrm>
        </p:spPr>
        <p:txBody>
          <a:bodyPr/>
          <a:lstStyle/>
          <a:p>
            <a:r>
              <a:rPr lang="en-US" altLang="ja-JP" smtClean="0">
                <a:latin typeface="Tahoma" pitchFamily="-106" charset="0"/>
                <a:ea typeface="ＭＳ Ｐゴシック" pitchFamily="-106" charset="-128"/>
                <a:cs typeface="Tahoma" pitchFamily="-106" charset="0"/>
              </a:rPr>
              <a:t>Table of contents and chapter authors</a:t>
            </a:r>
            <a:endParaRPr kumimoji="1" lang="ja-JP" altLang="en-US"/>
          </a:p>
        </p:txBody>
      </p:sp>
      <p:sp>
        <p:nvSpPr>
          <p:cNvPr id="3" name="コンテンツ プレースホルダ 2"/>
          <p:cNvSpPr>
            <a:spLocks noGrp="1"/>
          </p:cNvSpPr>
          <p:nvPr>
            <p:ph idx="1"/>
          </p:nvPr>
        </p:nvSpPr>
        <p:spPr>
          <a:xfrm>
            <a:off x="1" y="1214650"/>
            <a:ext cx="9143999" cy="5793478"/>
          </a:xfrm>
        </p:spPr>
        <p:txBody>
          <a:bodyPr/>
          <a:lstStyle/>
          <a:p>
            <a:pPr lvl="0">
              <a:buNone/>
            </a:pPr>
            <a:r>
              <a:rPr lang="en-US" altLang="ja-JP" dirty="0" smtClean="0">
                <a:solidFill>
                  <a:schemeClr val="tx1"/>
                </a:solidFill>
              </a:rPr>
              <a:t>8. Water Cycle Integration </a:t>
            </a:r>
            <a:endParaRPr lang="ja-JP" altLang="ja-JP" smtClean="0">
              <a:solidFill>
                <a:schemeClr val="tx1"/>
              </a:solidFill>
            </a:endParaRPr>
          </a:p>
          <a:p>
            <a:pPr lvl="0">
              <a:buNone/>
            </a:pPr>
            <a:r>
              <a:rPr lang="en-US" altLang="ja-JP" sz="1800" b="0" dirty="0" smtClean="0">
                <a:solidFill>
                  <a:schemeClr val="tx1"/>
                </a:solidFill>
              </a:rPr>
              <a:t>	</a:t>
            </a:r>
            <a:r>
              <a:rPr lang="en-US" altLang="ja-JP" sz="1600" b="0" dirty="0" smtClean="0">
                <a:solidFill>
                  <a:schemeClr val="tx1"/>
                </a:solidFill>
              </a:rPr>
              <a:t>The need for integration</a:t>
            </a:r>
            <a:endParaRPr lang="ja-JP" altLang="ja-JP" sz="1600" b="0" smtClean="0">
              <a:solidFill>
                <a:schemeClr val="tx1"/>
              </a:solidFill>
            </a:endParaRPr>
          </a:p>
          <a:p>
            <a:pPr lvl="0">
              <a:buNone/>
            </a:pPr>
            <a:r>
              <a:rPr lang="en-US" altLang="ja-JP" sz="1600" b="0" dirty="0" smtClean="0">
                <a:solidFill>
                  <a:schemeClr val="tx1"/>
                </a:solidFill>
              </a:rPr>
              <a:t>	Approaches for integration: a) globally, b) regionally, c) between in-situ and satellite measurements , d) across variables, e) across SBAs, </a:t>
            </a:r>
          </a:p>
          <a:p>
            <a:pPr>
              <a:buNone/>
            </a:pPr>
            <a:r>
              <a:rPr lang="en-US" altLang="ja-JP" sz="1600" b="0" dirty="0" smtClean="0">
                <a:solidFill>
                  <a:schemeClr val="tx1"/>
                </a:solidFill>
              </a:rPr>
              <a:t>	The Water Cycle Integrator </a:t>
            </a:r>
            <a:r>
              <a:rPr lang="en-US" altLang="ja-JP" sz="1600" b="0" kern="1200" dirty="0" smtClean="0">
                <a:solidFill>
                  <a:schemeClr val="tx1"/>
                </a:solidFill>
                <a:ea typeface="ＭＳ Ｐゴシック" pitchFamily="-106" charset="-128"/>
              </a:rPr>
              <a:t>(Draft Available)</a:t>
            </a:r>
            <a:endParaRPr lang="ja-JP" altLang="ja-JP" sz="1600" b="0" kern="1200" smtClean="0">
              <a:solidFill>
                <a:schemeClr val="tx1"/>
              </a:solidFill>
              <a:ea typeface="ＭＳ Ｐゴシック" pitchFamily="-106" charset="-128"/>
            </a:endParaRPr>
          </a:p>
          <a:p>
            <a:pPr lvl="0">
              <a:buNone/>
            </a:pPr>
            <a:r>
              <a:rPr lang="en-US" altLang="ja-JP" sz="1600" b="0" dirty="0" smtClean="0">
                <a:solidFill>
                  <a:schemeClr val="tx1"/>
                </a:solidFill>
              </a:rPr>
              <a:t>	Data assimilation systems </a:t>
            </a:r>
          </a:p>
          <a:p>
            <a:pPr lvl="0">
              <a:buNone/>
            </a:pPr>
            <a:r>
              <a:rPr lang="en-US" altLang="ja-JP" sz="1600" b="0" dirty="0" smtClean="0">
                <a:solidFill>
                  <a:schemeClr val="tx1"/>
                </a:solidFill>
              </a:rPr>
              <a:t>	Research Initiatives (e.g., GEWEX)</a:t>
            </a:r>
            <a:endParaRPr lang="ja-JP" altLang="ja-JP" sz="1600" b="0" smtClean="0">
              <a:solidFill>
                <a:schemeClr val="tx1"/>
              </a:solidFill>
            </a:endParaRPr>
          </a:p>
          <a:p>
            <a:pPr lvl="0">
              <a:buNone/>
            </a:pPr>
            <a:r>
              <a:rPr lang="en-US" altLang="ja-JP" sz="1600" b="0" dirty="0" smtClean="0">
                <a:solidFill>
                  <a:schemeClr val="tx1"/>
                </a:solidFill>
              </a:rPr>
              <a:t>	The role of models in integration</a:t>
            </a:r>
            <a:endParaRPr lang="ja-JP" altLang="ja-JP" sz="1600" b="0" smtClean="0">
              <a:solidFill>
                <a:schemeClr val="tx1"/>
              </a:solidFill>
            </a:endParaRPr>
          </a:p>
          <a:p>
            <a:pPr lvl="0">
              <a:buNone/>
            </a:pPr>
            <a:r>
              <a:rPr lang="en-US" altLang="ja-JP" sz="1600" b="0" dirty="0" smtClean="0">
                <a:solidFill>
                  <a:schemeClr val="tx1"/>
                </a:solidFill>
              </a:rPr>
              <a:t>	Regional Water Cycle Integration </a:t>
            </a:r>
          </a:p>
          <a:p>
            <a:pPr lvl="0">
              <a:buNone/>
            </a:pPr>
            <a:r>
              <a:rPr lang="en-US" altLang="ja-JP" dirty="0" smtClean="0">
                <a:solidFill>
                  <a:schemeClr val="tx1"/>
                </a:solidFill>
              </a:rPr>
              <a:t>9. Capacity Building and Regional Perspectives of water cycle information applications </a:t>
            </a:r>
            <a:endParaRPr lang="ja-JP" altLang="ja-JP" smtClean="0">
              <a:solidFill>
                <a:schemeClr val="tx1"/>
              </a:solidFill>
            </a:endParaRPr>
          </a:p>
          <a:p>
            <a:pPr>
              <a:buNone/>
            </a:pPr>
            <a:r>
              <a:rPr lang="en-US" altLang="ja-JP" sz="1800" b="0" dirty="0" smtClean="0">
                <a:solidFill>
                  <a:schemeClr val="tx1"/>
                </a:solidFill>
              </a:rPr>
              <a:t>	</a:t>
            </a:r>
            <a:r>
              <a:rPr lang="en-US" altLang="ja-JP" sz="1600" b="0" u="sng" dirty="0" smtClean="0">
                <a:solidFill>
                  <a:schemeClr val="tx1"/>
                </a:solidFill>
              </a:rPr>
              <a:t>Capacity Building and Technology Transfer (CEOS/</a:t>
            </a:r>
            <a:r>
              <a:rPr lang="en-US" altLang="ja-JP" sz="1600" b="0" u="sng" dirty="0" err="1" smtClean="0">
                <a:solidFill>
                  <a:schemeClr val="tx1"/>
                </a:solidFill>
              </a:rPr>
              <a:t>WGCapD</a:t>
            </a:r>
            <a:r>
              <a:rPr lang="en-US" altLang="ja-JP" sz="1600" b="0" u="sng" dirty="0" smtClean="0">
                <a:solidFill>
                  <a:schemeClr val="tx1"/>
                </a:solidFill>
              </a:rPr>
              <a:t> to provide a volunteer)</a:t>
            </a:r>
          </a:p>
          <a:p>
            <a:pPr>
              <a:buNone/>
            </a:pPr>
            <a:r>
              <a:rPr lang="en-US" altLang="ja-JP" sz="1600" b="0" dirty="0" smtClean="0">
                <a:solidFill>
                  <a:schemeClr val="tx1"/>
                </a:solidFill>
              </a:rPr>
              <a:t>      Asia (Draft Available)</a:t>
            </a:r>
            <a:endParaRPr lang="ja-JP" altLang="ja-JP" sz="1600" b="0" smtClean="0">
              <a:solidFill>
                <a:schemeClr val="tx1"/>
              </a:solidFill>
            </a:endParaRPr>
          </a:p>
          <a:p>
            <a:pPr>
              <a:buNone/>
            </a:pPr>
            <a:r>
              <a:rPr lang="en-US" altLang="ja-JP" sz="1600" b="0" dirty="0" smtClean="0">
                <a:solidFill>
                  <a:schemeClr val="tx1"/>
                </a:solidFill>
              </a:rPr>
              <a:t>	Europe</a:t>
            </a:r>
            <a:endParaRPr lang="ja-JP" altLang="ja-JP" sz="1600" b="0" smtClean="0">
              <a:solidFill>
                <a:schemeClr val="tx1"/>
              </a:solidFill>
            </a:endParaRPr>
          </a:p>
          <a:p>
            <a:pPr>
              <a:buNone/>
            </a:pPr>
            <a:r>
              <a:rPr lang="en-US" altLang="ja-JP" sz="1600" b="0" dirty="0" smtClean="0">
                <a:solidFill>
                  <a:schemeClr val="tx1"/>
                </a:solidFill>
              </a:rPr>
              <a:t>	Africa (Draft Available) </a:t>
            </a:r>
          </a:p>
          <a:p>
            <a:pPr>
              <a:buNone/>
            </a:pPr>
            <a:r>
              <a:rPr lang="en-US" altLang="ja-JP" sz="1600" b="0" dirty="0" smtClean="0">
                <a:solidFill>
                  <a:schemeClr val="tx1"/>
                </a:solidFill>
              </a:rPr>
              <a:t>	North America</a:t>
            </a:r>
            <a:endParaRPr lang="ja-JP" altLang="ja-JP" sz="1600" b="0" smtClean="0">
              <a:solidFill>
                <a:schemeClr val="tx1"/>
              </a:solidFill>
            </a:endParaRPr>
          </a:p>
          <a:p>
            <a:pPr>
              <a:buNone/>
            </a:pPr>
            <a:r>
              <a:rPr lang="en-US" altLang="ja-JP" sz="1600" b="0" dirty="0" smtClean="0">
                <a:solidFill>
                  <a:schemeClr val="tx1"/>
                </a:solidFill>
              </a:rPr>
              <a:t>	Latin and Caribbean America (Draft Available)</a:t>
            </a:r>
            <a:endParaRPr kumimoji="1" lang="ja-JP" altLang="en-US" sz="1600">
              <a:solidFill>
                <a:schemeClr val="tx1"/>
              </a:solidFill>
            </a:endParaRPr>
          </a:p>
        </p:txBody>
      </p:sp>
      <p:sp>
        <p:nvSpPr>
          <p:cNvPr id="4" name="フッター プレースホルダ 4"/>
          <p:cNvSpPr txBox="1">
            <a:spLocks/>
          </p:cNvSpPr>
          <p:nvPr/>
        </p:nvSpPr>
        <p:spPr>
          <a:xfrm>
            <a:off x="1917700" y="6445250"/>
            <a:ext cx="5295900" cy="244475"/>
          </a:xfrm>
          <a:prstGeom prst="rect">
            <a:avLst/>
          </a:prstGeom>
        </p:spPr>
        <p:txBody>
          <a:bodyPr/>
          <a:lstStyle>
            <a:lvl1pPr algn="ctr">
              <a:defRPr sz="1200"/>
            </a:lvl1pPr>
          </a:lstStyle>
          <a:p>
            <a:pPr marL="0" marR="0" lvl="0" indent="0" algn="ctr" defTabSz="457200" rtl="0" eaLnBrk="1" fontAlgn="base" latinLnBrk="0" hangingPunct="1">
              <a:lnSpc>
                <a:spcPct val="100000"/>
              </a:lnSpc>
              <a:spcBef>
                <a:spcPct val="0"/>
              </a:spcBef>
              <a:spcAft>
                <a:spcPct val="0"/>
              </a:spcAft>
              <a:buClrTx/>
              <a:buSzTx/>
              <a:buFontTx/>
              <a:buNone/>
              <a:tabLst/>
              <a:defRPr/>
            </a:pPr>
            <a:r>
              <a:rPr kumimoji="0" lang="en-US" altLang="ja-JP" sz="1200" b="1" i="0" u="none" strike="noStrike" kern="1200" cap="none" spc="0" normalizeH="0" baseline="0" noProof="0" smtClean="0">
                <a:ln>
                  <a:noFill/>
                </a:ln>
                <a:solidFill>
                  <a:schemeClr val="tx1"/>
                </a:solidFill>
                <a:effectLst/>
                <a:uLnTx/>
                <a:uFillTx/>
                <a:latin typeface="Book Antiqua" pitchFamily="18" charset="0"/>
                <a:ea typeface="ＭＳ Ｐゴシック" charset="0"/>
                <a:cs typeface="ＭＳ Ｐゴシック" charset="0"/>
              </a:rPr>
              <a:t>The 26</a:t>
            </a:r>
            <a:r>
              <a:rPr kumimoji="0" lang="en-US" altLang="ja-JP" sz="1200" b="1" i="0" u="none" strike="noStrike" kern="1200" cap="none" spc="0" normalizeH="0" baseline="30000" noProof="0" smtClean="0">
                <a:ln>
                  <a:noFill/>
                </a:ln>
                <a:solidFill>
                  <a:schemeClr val="tx1"/>
                </a:solidFill>
                <a:effectLst/>
                <a:uLnTx/>
                <a:uFillTx/>
                <a:latin typeface="Book Antiqua" pitchFamily="18" charset="0"/>
                <a:ea typeface="ＭＳ Ｐゴシック" charset="0"/>
                <a:cs typeface="ＭＳ Ｐゴシック" charset="0"/>
              </a:rPr>
              <a:t>th</a:t>
            </a:r>
            <a:r>
              <a:rPr kumimoji="0" lang="en-US" altLang="ja-JP" sz="1200" b="1" i="0" u="none" strike="noStrike" kern="1200" cap="none" spc="0" normalizeH="0" baseline="0" noProof="0" smtClean="0">
                <a:ln>
                  <a:noFill/>
                </a:ln>
                <a:solidFill>
                  <a:schemeClr val="tx1"/>
                </a:solidFill>
                <a:effectLst/>
                <a:uLnTx/>
                <a:uFillTx/>
                <a:latin typeface="Book Antiqua" pitchFamily="18" charset="0"/>
                <a:ea typeface="ＭＳ Ｐゴシック" charset="0"/>
                <a:cs typeface="ＭＳ Ｐゴシック" charset="0"/>
              </a:rPr>
              <a:t>  CEOS Plenary – Bengaluru, India - 24-27 October, 2012</a:t>
            </a:r>
            <a:endParaRPr kumimoji="0" lang="en-US" altLang="ja-JP" sz="1200" b="1" i="0" u="none" strike="noStrike" kern="1200" cap="none" spc="0" normalizeH="0" baseline="0" noProof="0" smtClean="0">
              <a:ln>
                <a:noFill/>
              </a:ln>
              <a:solidFill>
                <a:schemeClr val="tx1"/>
              </a:solidFill>
              <a:effectLst/>
              <a:uLnTx/>
              <a:uFillTx/>
              <a:latin typeface="Tahoma" charset="0"/>
              <a:ea typeface="ＭＳ Ｐゴシック" charset="0"/>
              <a:cs typeface="ＭＳ Ｐゴシック" charset="0"/>
            </a:endParaRPr>
          </a:p>
          <a:p>
            <a:pPr marL="0" marR="0" lvl="0" indent="0" algn="ctr" defTabSz="457200" rtl="0" eaLnBrk="1" fontAlgn="base" latinLnBrk="0" hangingPunct="1">
              <a:lnSpc>
                <a:spcPct val="100000"/>
              </a:lnSpc>
              <a:spcBef>
                <a:spcPct val="0"/>
              </a:spcBef>
              <a:spcAft>
                <a:spcPct val="0"/>
              </a:spcAft>
              <a:buClrTx/>
              <a:buSzTx/>
              <a:buFontTx/>
              <a:buNone/>
              <a:tabLst/>
              <a:defRPr/>
            </a:pPr>
            <a:endParaRPr kumimoji="0" lang="ja-JP" altLang="en-US" sz="1200" b="0" i="0" u="none" strike="noStrike" kern="1200" cap="none" spc="0" normalizeH="0" baseline="0" noProof="0">
              <a:ln>
                <a:noFill/>
              </a:ln>
              <a:solidFill>
                <a:schemeClr val="tx1"/>
              </a:solidFill>
              <a:effectLst/>
              <a:uLnTx/>
              <a:uFillTx/>
              <a:latin typeface="Arial" charset="0"/>
              <a:ea typeface="ＭＳ Ｐゴシック" pitchFamily="-106" charset="-128"/>
              <a:cs typeface="+mn-cs"/>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 y="188913"/>
            <a:ext cx="8407022" cy="501650"/>
          </a:xfrm>
        </p:spPr>
        <p:txBody>
          <a:bodyPr/>
          <a:lstStyle/>
          <a:p>
            <a:r>
              <a:rPr lang="en-US" altLang="ja-JP" smtClean="0">
                <a:latin typeface="Tahoma" pitchFamily="-106" charset="0"/>
                <a:ea typeface="ＭＳ Ｐゴシック" pitchFamily="-106" charset="-128"/>
                <a:cs typeface="Tahoma" pitchFamily="-106" charset="0"/>
              </a:rPr>
              <a:t>Table of contents and chapter authors</a:t>
            </a:r>
            <a:endParaRPr kumimoji="1" lang="ja-JP" altLang="en-US"/>
          </a:p>
        </p:txBody>
      </p:sp>
      <p:sp>
        <p:nvSpPr>
          <p:cNvPr id="3" name="コンテンツ プレースホルダ 2"/>
          <p:cNvSpPr>
            <a:spLocks noGrp="1"/>
          </p:cNvSpPr>
          <p:nvPr>
            <p:ph idx="1"/>
          </p:nvPr>
        </p:nvSpPr>
        <p:spPr>
          <a:xfrm>
            <a:off x="0" y="1457325"/>
            <a:ext cx="9067799" cy="4864100"/>
          </a:xfrm>
        </p:spPr>
        <p:txBody>
          <a:bodyPr/>
          <a:lstStyle/>
          <a:p>
            <a:pPr lvl="0">
              <a:buNone/>
            </a:pPr>
            <a:r>
              <a:rPr lang="en-US" altLang="ja-JP" smtClean="0">
                <a:solidFill>
                  <a:schemeClr val="tx1"/>
                </a:solidFill>
              </a:rPr>
              <a:t>10</a:t>
            </a:r>
            <a:r>
              <a:rPr lang="en-US" altLang="ja-JP" dirty="0" smtClean="0">
                <a:solidFill>
                  <a:schemeClr val="tx1"/>
                </a:solidFill>
              </a:rPr>
              <a:t>. Linkages </a:t>
            </a:r>
            <a:r>
              <a:rPr lang="en-US" altLang="ja-JP" sz="1800" b="0" dirty="0" smtClean="0">
                <a:solidFill>
                  <a:schemeClr val="tx1"/>
                </a:solidFill>
              </a:rPr>
              <a:t>(Partial Draft Available)</a:t>
            </a:r>
            <a:endParaRPr lang="ja-JP" altLang="ja-JP" sz="1800" b="0" smtClean="0">
              <a:solidFill>
                <a:schemeClr val="tx1"/>
              </a:solidFill>
            </a:endParaRPr>
          </a:p>
          <a:p>
            <a:pPr>
              <a:buNone/>
            </a:pPr>
            <a:r>
              <a:rPr lang="en-US" altLang="ja-JP" dirty="0" smtClean="0">
                <a:solidFill>
                  <a:schemeClr val="tx1"/>
                </a:solidFill>
              </a:rPr>
              <a:t>11. Institutional and Funding Issues </a:t>
            </a:r>
            <a:r>
              <a:rPr lang="en-US" altLang="ja-JP" sz="1800" b="0" dirty="0" smtClean="0">
                <a:solidFill>
                  <a:schemeClr val="tx1"/>
                </a:solidFill>
              </a:rPr>
              <a:t>(Partial Draft Available)</a:t>
            </a:r>
            <a:endParaRPr lang="en-US" altLang="ja-JP" sz="1800" dirty="0" smtClean="0">
              <a:solidFill>
                <a:schemeClr val="tx1"/>
              </a:solidFill>
            </a:endParaRPr>
          </a:p>
          <a:p>
            <a:pPr>
              <a:buNone/>
            </a:pPr>
            <a:r>
              <a:rPr lang="en-US" altLang="ja-JP" dirty="0" smtClean="0">
                <a:solidFill>
                  <a:schemeClr val="tx1"/>
                </a:solidFill>
              </a:rPr>
              <a:t>12. Towards an Implementation Plan </a:t>
            </a:r>
            <a:endParaRPr lang="ja-JP" altLang="ja-JP" smtClean="0">
              <a:solidFill>
                <a:schemeClr val="tx1"/>
              </a:solidFill>
            </a:endParaRPr>
          </a:p>
          <a:p>
            <a:pPr lvl="0">
              <a:buNone/>
            </a:pPr>
            <a:r>
              <a:rPr lang="en-US" altLang="ja-JP" sz="1800" b="0" dirty="0" smtClean="0">
                <a:solidFill>
                  <a:schemeClr val="tx1"/>
                </a:solidFill>
              </a:rPr>
              <a:t>	Water Cycle Integrator (Draft Available)</a:t>
            </a:r>
            <a:endParaRPr lang="ja-JP" altLang="ja-JP" sz="1800" b="0" smtClean="0">
              <a:solidFill>
                <a:schemeClr val="tx1"/>
              </a:solidFill>
            </a:endParaRPr>
          </a:p>
          <a:p>
            <a:pPr>
              <a:buNone/>
            </a:pPr>
            <a:r>
              <a:rPr lang="en-US" altLang="ja-JP" sz="1800" b="0" dirty="0" smtClean="0">
                <a:solidFill>
                  <a:schemeClr val="tx1"/>
                </a:solidFill>
              </a:rPr>
              <a:t>	Related IGWCO and GEO activities (Draft Available)</a:t>
            </a:r>
            <a:endParaRPr lang="ja-JP" altLang="ja-JP" sz="1800" b="0" smtClean="0">
              <a:solidFill>
                <a:schemeClr val="tx1"/>
              </a:solidFill>
            </a:endParaRPr>
          </a:p>
          <a:p>
            <a:pPr lvl="0">
              <a:buNone/>
            </a:pPr>
            <a:r>
              <a:rPr lang="en-US" altLang="ja-JP" dirty="0" smtClean="0">
                <a:solidFill>
                  <a:schemeClr val="tx1"/>
                </a:solidFill>
              </a:rPr>
              <a:t>13. Recommendations for preparing for Water Cycle activities in Phase II of GEO</a:t>
            </a:r>
            <a:endParaRPr lang="ja-JP" altLang="ja-JP" smtClean="0">
              <a:solidFill>
                <a:schemeClr val="tx1"/>
              </a:solidFill>
            </a:endParaRPr>
          </a:p>
          <a:p>
            <a:pPr lvl="0">
              <a:buNone/>
            </a:pPr>
            <a:r>
              <a:rPr lang="en-US" altLang="ja-JP" dirty="0" smtClean="0">
                <a:solidFill>
                  <a:schemeClr val="tx1"/>
                </a:solidFill>
              </a:rPr>
              <a:t>14. References </a:t>
            </a:r>
            <a:endParaRPr lang="ja-JP" altLang="ja-JP" smtClean="0">
              <a:solidFill>
                <a:schemeClr val="tx1"/>
              </a:solidFill>
            </a:endParaRPr>
          </a:p>
          <a:p>
            <a:pPr>
              <a:buNone/>
            </a:pPr>
            <a:endParaRPr kumimoji="1" lang="ja-JP" altLang="en-US">
              <a:solidFill>
                <a:schemeClr val="tx1"/>
              </a:solidFill>
            </a:endParaRPr>
          </a:p>
        </p:txBody>
      </p:sp>
      <p:sp>
        <p:nvSpPr>
          <p:cNvPr id="4" name="フッター プレースホルダ 4"/>
          <p:cNvSpPr txBox="1">
            <a:spLocks/>
          </p:cNvSpPr>
          <p:nvPr/>
        </p:nvSpPr>
        <p:spPr>
          <a:xfrm>
            <a:off x="1917700" y="6445250"/>
            <a:ext cx="5295900" cy="244475"/>
          </a:xfrm>
          <a:prstGeom prst="rect">
            <a:avLst/>
          </a:prstGeom>
        </p:spPr>
        <p:txBody>
          <a:bodyPr/>
          <a:lstStyle>
            <a:lvl1pPr algn="ctr">
              <a:defRPr sz="1200"/>
            </a:lvl1pPr>
          </a:lstStyle>
          <a:p>
            <a:pPr marL="0" marR="0" lvl="0" indent="0" algn="ctr" defTabSz="457200" rtl="0" eaLnBrk="1" fontAlgn="base" latinLnBrk="0" hangingPunct="1">
              <a:lnSpc>
                <a:spcPct val="100000"/>
              </a:lnSpc>
              <a:spcBef>
                <a:spcPct val="0"/>
              </a:spcBef>
              <a:spcAft>
                <a:spcPct val="0"/>
              </a:spcAft>
              <a:buClrTx/>
              <a:buSzTx/>
              <a:buFontTx/>
              <a:buNone/>
              <a:tabLst/>
              <a:defRPr/>
            </a:pPr>
            <a:r>
              <a:rPr kumimoji="0" lang="en-US" altLang="ja-JP" sz="1200" b="1" i="0" u="none" strike="noStrike" kern="1200" cap="none" spc="0" normalizeH="0" baseline="0" noProof="0" smtClean="0">
                <a:ln>
                  <a:noFill/>
                </a:ln>
                <a:solidFill>
                  <a:schemeClr val="tx1"/>
                </a:solidFill>
                <a:effectLst/>
                <a:uLnTx/>
                <a:uFillTx/>
                <a:latin typeface="Book Antiqua" pitchFamily="18" charset="0"/>
                <a:ea typeface="ＭＳ Ｐゴシック" charset="0"/>
                <a:cs typeface="ＭＳ Ｐゴシック" charset="0"/>
              </a:rPr>
              <a:t>The 26</a:t>
            </a:r>
            <a:r>
              <a:rPr kumimoji="0" lang="en-US" altLang="ja-JP" sz="1200" b="1" i="0" u="none" strike="noStrike" kern="1200" cap="none" spc="0" normalizeH="0" baseline="30000" noProof="0" smtClean="0">
                <a:ln>
                  <a:noFill/>
                </a:ln>
                <a:solidFill>
                  <a:schemeClr val="tx1"/>
                </a:solidFill>
                <a:effectLst/>
                <a:uLnTx/>
                <a:uFillTx/>
                <a:latin typeface="Book Antiqua" pitchFamily="18" charset="0"/>
                <a:ea typeface="ＭＳ Ｐゴシック" charset="0"/>
                <a:cs typeface="ＭＳ Ｐゴシック" charset="0"/>
              </a:rPr>
              <a:t>th</a:t>
            </a:r>
            <a:r>
              <a:rPr kumimoji="0" lang="en-US" altLang="ja-JP" sz="1200" b="1" i="0" u="none" strike="noStrike" kern="1200" cap="none" spc="0" normalizeH="0" baseline="0" noProof="0" smtClean="0">
                <a:ln>
                  <a:noFill/>
                </a:ln>
                <a:solidFill>
                  <a:schemeClr val="tx1"/>
                </a:solidFill>
                <a:effectLst/>
                <a:uLnTx/>
                <a:uFillTx/>
                <a:latin typeface="Book Antiqua" pitchFamily="18" charset="0"/>
                <a:ea typeface="ＭＳ Ｐゴシック" charset="0"/>
                <a:cs typeface="ＭＳ Ｐゴシック" charset="0"/>
              </a:rPr>
              <a:t>  CEOS Plenary – Bengaluru, India - 24-27 October, 2012</a:t>
            </a:r>
            <a:endParaRPr kumimoji="0" lang="en-US" altLang="ja-JP" sz="1200" b="1" i="0" u="none" strike="noStrike" kern="1200" cap="none" spc="0" normalizeH="0" baseline="0" noProof="0" smtClean="0">
              <a:ln>
                <a:noFill/>
              </a:ln>
              <a:solidFill>
                <a:schemeClr val="tx1"/>
              </a:solidFill>
              <a:effectLst/>
              <a:uLnTx/>
              <a:uFillTx/>
              <a:latin typeface="Tahoma" charset="0"/>
              <a:ea typeface="ＭＳ Ｐゴシック" charset="0"/>
              <a:cs typeface="ＭＳ Ｐゴシック" charset="0"/>
            </a:endParaRPr>
          </a:p>
          <a:p>
            <a:pPr marL="0" marR="0" lvl="0" indent="0" algn="ctr" defTabSz="457200" rtl="0" eaLnBrk="1" fontAlgn="base" latinLnBrk="0" hangingPunct="1">
              <a:lnSpc>
                <a:spcPct val="100000"/>
              </a:lnSpc>
              <a:spcBef>
                <a:spcPct val="0"/>
              </a:spcBef>
              <a:spcAft>
                <a:spcPct val="0"/>
              </a:spcAft>
              <a:buClrTx/>
              <a:buSzTx/>
              <a:buFontTx/>
              <a:buNone/>
              <a:tabLst/>
              <a:defRPr/>
            </a:pPr>
            <a:endParaRPr kumimoji="0" lang="ja-JP" altLang="en-US" sz="1200" b="0" i="0" u="none" strike="noStrike" kern="1200" cap="none" spc="0" normalizeH="0" baseline="0" noProof="0">
              <a:ln>
                <a:noFill/>
              </a:ln>
              <a:solidFill>
                <a:schemeClr val="tx1"/>
              </a:solidFill>
              <a:effectLst/>
              <a:uLnTx/>
              <a:uFillTx/>
              <a:latin typeface="Arial" charset="0"/>
              <a:ea typeface="ＭＳ Ｐゴシック" pitchFamily="-106" charset="-128"/>
              <a:cs typeface="+mn-cs"/>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Slide Number Placeholder 5"/>
          <p:cNvSpPr>
            <a:spLocks noGrp="1"/>
          </p:cNvSpPr>
          <p:nvPr>
            <p:ph type="sldNum" sz="quarter" idx="10"/>
          </p:nvPr>
        </p:nvSpPr>
        <p:spPr bwMode="auto">
          <a:noFill/>
          <a:ln>
            <a:miter lim="800000"/>
            <a:headEnd/>
            <a:tailEnd/>
          </a:ln>
        </p:spPr>
        <p:txBody>
          <a:bodyPr/>
          <a:lstStyle/>
          <a:p>
            <a:pPr eaLnBrk="1" hangingPunct="1">
              <a:spcBef>
                <a:spcPct val="0"/>
              </a:spcBef>
            </a:pPr>
            <a:fld id="{685D9731-F711-4403-8BC4-60A829C86C9C}" type="slidenum">
              <a:rPr lang="en-US" smtClean="0"/>
              <a:pPr eaLnBrk="1" hangingPunct="1">
                <a:spcBef>
                  <a:spcPct val="0"/>
                </a:spcBef>
              </a:pPr>
              <a:t>9</a:t>
            </a:fld>
            <a:endParaRPr lang="en-US" smtClean="0"/>
          </a:p>
        </p:txBody>
      </p:sp>
      <p:sp>
        <p:nvSpPr>
          <p:cNvPr id="3075" name="Title 1"/>
          <p:cNvSpPr>
            <a:spLocks noGrp="1"/>
          </p:cNvSpPr>
          <p:nvPr>
            <p:ph type="title" idx="4294967295"/>
          </p:nvPr>
        </p:nvSpPr>
        <p:spPr>
          <a:xfrm>
            <a:off x="437845" y="101600"/>
            <a:ext cx="7764462" cy="609600"/>
          </a:xfrm>
        </p:spPr>
        <p:txBody>
          <a:bodyPr/>
          <a:lstStyle/>
          <a:p>
            <a:pPr eaLnBrk="1" hangingPunct="1"/>
            <a:r>
              <a:rPr lang="en-US" smtClean="0">
                <a:latin typeface="Tahoma" pitchFamily="-106" charset="0"/>
                <a:ea typeface="ＭＳ Ｐゴシック" pitchFamily="-106" charset="-128"/>
                <a:cs typeface="Tahoma" pitchFamily="-106" charset="0"/>
              </a:rPr>
              <a:t>Future Schedule</a:t>
            </a:r>
            <a:endParaRPr lang="en-US" dirty="0" smtClean="0">
              <a:latin typeface="Tahoma" pitchFamily="-106" charset="0"/>
              <a:ea typeface="ＭＳ Ｐゴシック" pitchFamily="-106" charset="-128"/>
              <a:cs typeface="Tahoma" pitchFamily="-106" charset="0"/>
            </a:endParaRPr>
          </a:p>
        </p:txBody>
      </p:sp>
      <p:sp>
        <p:nvSpPr>
          <p:cNvPr id="6" name="Rectangle 3"/>
          <p:cNvSpPr txBox="1">
            <a:spLocks noChangeArrowheads="1"/>
          </p:cNvSpPr>
          <p:nvPr/>
        </p:nvSpPr>
        <p:spPr>
          <a:xfrm>
            <a:off x="1" y="1214650"/>
            <a:ext cx="9144000" cy="5643349"/>
          </a:xfrm>
          <a:prstGeom prst="rect">
            <a:avLst/>
          </a:prstGeom>
        </p:spPr>
        <p:txBody>
          <a:bodyPr/>
          <a:lstStyle/>
          <a:p>
            <a:endParaRPr lang="en-US" altLang="ja-JP" b="1" u="sng" dirty="0" smtClean="0"/>
          </a:p>
          <a:p>
            <a:endParaRPr lang="en-US" altLang="ja-JP" b="1" u="sng" dirty="0" smtClean="0"/>
          </a:p>
          <a:p>
            <a:endParaRPr lang="en-US" altLang="ja-JP" b="1" u="sng" dirty="0" smtClean="0"/>
          </a:p>
          <a:p>
            <a:r>
              <a:rPr lang="en-US" altLang="ja-JP" b="1" u="sng" dirty="0" smtClean="0"/>
              <a:t>2012:</a:t>
            </a:r>
            <a:endParaRPr lang="ja-JP" altLang="ja-JP" b="1" smtClean="0"/>
          </a:p>
          <a:p>
            <a:r>
              <a:rPr lang="en-US" altLang="ja-JP" sz="1600" b="1" dirty="0" smtClean="0"/>
              <a:t>September 1 – all contributors will have submitted their contributions (This has slipped a bit)</a:t>
            </a:r>
            <a:endParaRPr lang="ja-JP" altLang="ja-JP" sz="1600" b="1" smtClean="0"/>
          </a:p>
          <a:p>
            <a:r>
              <a:rPr lang="en-US" altLang="ja-JP" sz="1600" dirty="0" smtClean="0"/>
              <a:t>September 20 – missing sections and bridging text would be drafted</a:t>
            </a:r>
            <a:endParaRPr lang="ja-JP" altLang="ja-JP" sz="1600" smtClean="0"/>
          </a:p>
          <a:p>
            <a:r>
              <a:rPr lang="en-US" altLang="ja-JP" sz="1600" b="1" dirty="0" smtClean="0"/>
              <a:t>October 1 – text would be circulated back to all authors for comments, corrections, etc</a:t>
            </a:r>
            <a:endParaRPr lang="ja-JP" altLang="ja-JP" sz="1600" b="1" smtClean="0"/>
          </a:p>
          <a:p>
            <a:r>
              <a:rPr lang="en-US" altLang="ja-JP" sz="1600" dirty="0" smtClean="0"/>
              <a:t>October </a:t>
            </a:r>
            <a:r>
              <a:rPr lang="en-US" altLang="ja-JP" sz="1600" dirty="0" smtClean="0">
                <a:solidFill>
                  <a:srgbClr val="FF0000"/>
                </a:solidFill>
              </a:rPr>
              <a:t>31</a:t>
            </a:r>
            <a:r>
              <a:rPr lang="en-US" altLang="ja-JP" sz="1600" dirty="0" smtClean="0"/>
              <a:t> – comments would be circulated back to authors</a:t>
            </a:r>
            <a:endParaRPr lang="ja-JP" altLang="ja-JP" sz="1600" smtClean="0"/>
          </a:p>
          <a:p>
            <a:r>
              <a:rPr lang="en-US" altLang="ja-JP" sz="1600" dirty="0" smtClean="0"/>
              <a:t>November 15 – modified text would be developed</a:t>
            </a:r>
            <a:endParaRPr lang="ja-JP" altLang="ja-JP" sz="1600" smtClean="0"/>
          </a:p>
          <a:p>
            <a:r>
              <a:rPr lang="en-US" altLang="ja-JP" sz="1600" dirty="0" smtClean="0"/>
              <a:t>November 27 – document would be distributed to the general hydrologic community for comment</a:t>
            </a:r>
            <a:endParaRPr lang="ja-JP" altLang="ja-JP" sz="1600" smtClean="0"/>
          </a:p>
          <a:p>
            <a:r>
              <a:rPr lang="en-US" altLang="ja-JP" sz="1600" b="1" dirty="0" smtClean="0"/>
              <a:t>Nov. 30 and Dec. 1 - US Workshop.  Authors would present section overviews and suggestions for modifying the text </a:t>
            </a:r>
            <a:endParaRPr lang="ja-JP" altLang="ja-JP" sz="1600" b="1" smtClean="0"/>
          </a:p>
          <a:p>
            <a:r>
              <a:rPr lang="en-US" altLang="ja-JP" sz="1600" dirty="0" smtClean="0"/>
              <a:t>December 3-7 – Science session and town hall meeting dealing with the GEOSS Water Strategy</a:t>
            </a:r>
            <a:endParaRPr lang="ja-JP" altLang="ja-JP" sz="1600" smtClean="0"/>
          </a:p>
          <a:p>
            <a:r>
              <a:rPr lang="en-US" altLang="ja-JP" sz="1600" dirty="0" smtClean="0"/>
              <a:t>December 31 – Review comments received and distributed to authors for action</a:t>
            </a:r>
            <a:endParaRPr lang="ja-JP" altLang="ja-JP" sz="1600" smtClean="0"/>
          </a:p>
          <a:p>
            <a:pPr lvl="0"/>
            <a:r>
              <a:rPr lang="en-US" altLang="ja-JP" sz="1600" dirty="0" smtClean="0"/>
              <a:t>Full inventory of high resolution images would be available for the report.</a:t>
            </a:r>
            <a:endParaRPr lang="ja-JP" altLang="ja-JP" sz="1600" smtClean="0"/>
          </a:p>
          <a:p>
            <a:endParaRPr lang="ja-JP" altLang="ja-JP" sz="1600" b="1"/>
          </a:p>
        </p:txBody>
      </p:sp>
      <p:sp>
        <p:nvSpPr>
          <p:cNvPr id="5" name="フッター プレースホルダ 4"/>
          <p:cNvSpPr txBox="1">
            <a:spLocks/>
          </p:cNvSpPr>
          <p:nvPr/>
        </p:nvSpPr>
        <p:spPr>
          <a:xfrm>
            <a:off x="1917700" y="6445250"/>
            <a:ext cx="5295900" cy="244475"/>
          </a:xfrm>
          <a:prstGeom prst="rect">
            <a:avLst/>
          </a:prstGeom>
        </p:spPr>
        <p:txBody>
          <a:bodyPr/>
          <a:lstStyle>
            <a:lvl1pPr algn="ctr">
              <a:defRPr sz="1200"/>
            </a:lvl1pPr>
          </a:lstStyle>
          <a:p>
            <a:pPr marL="0" marR="0" lvl="0" indent="0" algn="ctr" defTabSz="457200" rtl="0" eaLnBrk="1" fontAlgn="base" latinLnBrk="0" hangingPunct="1">
              <a:lnSpc>
                <a:spcPct val="100000"/>
              </a:lnSpc>
              <a:spcBef>
                <a:spcPct val="0"/>
              </a:spcBef>
              <a:spcAft>
                <a:spcPct val="0"/>
              </a:spcAft>
              <a:buClrTx/>
              <a:buSzTx/>
              <a:buFontTx/>
              <a:buNone/>
              <a:tabLst/>
              <a:defRPr/>
            </a:pPr>
            <a:r>
              <a:rPr kumimoji="0" lang="en-US" altLang="ja-JP" sz="1200" b="1" i="0" u="none" strike="noStrike" kern="1200" cap="none" spc="0" normalizeH="0" baseline="0" noProof="0" smtClean="0">
                <a:ln>
                  <a:noFill/>
                </a:ln>
                <a:solidFill>
                  <a:schemeClr val="tx1"/>
                </a:solidFill>
                <a:effectLst/>
                <a:uLnTx/>
                <a:uFillTx/>
                <a:latin typeface="Book Antiqua" pitchFamily="18" charset="0"/>
                <a:ea typeface="ＭＳ Ｐゴシック" charset="0"/>
                <a:cs typeface="ＭＳ Ｐゴシック" charset="0"/>
              </a:rPr>
              <a:t>The 26</a:t>
            </a:r>
            <a:r>
              <a:rPr kumimoji="0" lang="en-US" altLang="ja-JP" sz="1200" b="1" i="0" u="none" strike="noStrike" kern="1200" cap="none" spc="0" normalizeH="0" baseline="30000" noProof="0" smtClean="0">
                <a:ln>
                  <a:noFill/>
                </a:ln>
                <a:solidFill>
                  <a:schemeClr val="tx1"/>
                </a:solidFill>
                <a:effectLst/>
                <a:uLnTx/>
                <a:uFillTx/>
                <a:latin typeface="Book Antiqua" pitchFamily="18" charset="0"/>
                <a:ea typeface="ＭＳ Ｐゴシック" charset="0"/>
                <a:cs typeface="ＭＳ Ｐゴシック" charset="0"/>
              </a:rPr>
              <a:t>th</a:t>
            </a:r>
            <a:r>
              <a:rPr kumimoji="0" lang="en-US" altLang="ja-JP" sz="1200" b="1" i="0" u="none" strike="noStrike" kern="1200" cap="none" spc="0" normalizeH="0" baseline="0" noProof="0" smtClean="0">
                <a:ln>
                  <a:noFill/>
                </a:ln>
                <a:solidFill>
                  <a:schemeClr val="tx1"/>
                </a:solidFill>
                <a:effectLst/>
                <a:uLnTx/>
                <a:uFillTx/>
                <a:latin typeface="Book Antiqua" pitchFamily="18" charset="0"/>
                <a:ea typeface="ＭＳ Ｐゴシック" charset="0"/>
                <a:cs typeface="ＭＳ Ｐゴシック" charset="0"/>
              </a:rPr>
              <a:t>  CEOS Plenary – Bengaluru, India - 24-27 October, 2012</a:t>
            </a:r>
            <a:endParaRPr kumimoji="0" lang="en-US" altLang="ja-JP" sz="1200" b="1" i="0" u="none" strike="noStrike" kern="1200" cap="none" spc="0" normalizeH="0" baseline="0" noProof="0" smtClean="0">
              <a:ln>
                <a:noFill/>
              </a:ln>
              <a:solidFill>
                <a:schemeClr val="tx1"/>
              </a:solidFill>
              <a:effectLst/>
              <a:uLnTx/>
              <a:uFillTx/>
              <a:latin typeface="Tahoma" charset="0"/>
              <a:ea typeface="ＭＳ Ｐゴシック" charset="0"/>
              <a:cs typeface="ＭＳ Ｐゴシック" charset="0"/>
            </a:endParaRPr>
          </a:p>
          <a:p>
            <a:pPr marL="0" marR="0" lvl="0" indent="0" algn="ctr" defTabSz="457200" rtl="0" eaLnBrk="1" fontAlgn="base" latinLnBrk="0" hangingPunct="1">
              <a:lnSpc>
                <a:spcPct val="100000"/>
              </a:lnSpc>
              <a:spcBef>
                <a:spcPct val="0"/>
              </a:spcBef>
              <a:spcAft>
                <a:spcPct val="0"/>
              </a:spcAft>
              <a:buClrTx/>
              <a:buSzTx/>
              <a:buFontTx/>
              <a:buNone/>
              <a:tabLst/>
              <a:defRPr/>
            </a:pPr>
            <a:endParaRPr kumimoji="0" lang="ja-JP" altLang="en-US" sz="1200" b="0" i="0" u="none" strike="noStrike" kern="1200" cap="none" spc="0" normalizeH="0" baseline="0" noProof="0">
              <a:ln>
                <a:noFill/>
              </a:ln>
              <a:solidFill>
                <a:schemeClr val="tx1"/>
              </a:solidFill>
              <a:effectLst/>
              <a:uLnTx/>
              <a:uFillTx/>
              <a:latin typeface="Arial" charset="0"/>
              <a:ea typeface="ＭＳ Ｐゴシック" pitchFamily="-106" charset="-128"/>
              <a:cs typeface="+mn-cs"/>
            </a:endParaRPr>
          </a:p>
        </p:txBody>
      </p:sp>
    </p:spTree>
  </p:cSld>
  <p:clrMapOvr>
    <a:masterClrMapping/>
  </p:clrMapOvr>
  <p:transition spd="slow"/>
  <p:timing>
    <p:tnLst>
      <p:par>
        <p:cTn id="1" dur="indefinite" restart="never" nodeType="tmRoot"/>
      </p:par>
    </p:tnLst>
  </p:timing>
</p:sld>
</file>

<file path=ppt/theme/theme1.xml><?xml version="1.0" encoding="utf-8"?>
<a:theme xmlns:a="http://schemas.openxmlformats.org/drawingml/2006/main" name="4_EUM_template_v03">
  <a:themeElements>
    <a:clrScheme name="1_EUM_template_v03 1">
      <a:dk1>
        <a:srgbClr val="002569"/>
      </a:dk1>
      <a:lt1>
        <a:srgbClr val="FFFFFF"/>
      </a:lt1>
      <a:dk2>
        <a:srgbClr val="002569"/>
      </a:dk2>
      <a:lt2>
        <a:srgbClr val="5F758D"/>
      </a:lt2>
      <a:accent1>
        <a:srgbClr val="FF9A00"/>
      </a:accent1>
      <a:accent2>
        <a:srgbClr val="9F2D20"/>
      </a:accent2>
      <a:accent3>
        <a:srgbClr val="FFFFFF"/>
      </a:accent3>
      <a:accent4>
        <a:srgbClr val="001E59"/>
      </a:accent4>
      <a:accent5>
        <a:srgbClr val="FFCAAA"/>
      </a:accent5>
      <a:accent6>
        <a:srgbClr val="90281C"/>
      </a:accent6>
      <a:hlink>
        <a:srgbClr val="7498C0"/>
      </a:hlink>
      <a:folHlink>
        <a:srgbClr val="929497"/>
      </a:folHlink>
    </a:clrScheme>
    <a:fontScheme name="4_EUM_template_v03">
      <a:majorFont>
        <a:latin typeface=""/>
        <a:ea typeface=""/>
        <a:cs typeface=""/>
      </a:majorFont>
      <a:minorFont>
        <a:latin typeface=""/>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no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GB" sz="1500" b="0" i="0" u="none" strike="noStrike" cap="none" normalizeH="0" baseline="0" smtClean="0">
            <a:ln>
              <a:noFill/>
            </a:ln>
            <a:solidFill>
              <a:srgbClr val="000000"/>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9525" cap="flat" cmpd="sng" algn="ctr">
          <a:no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GB" sz="1500" b="0" i="0" u="none" strike="noStrike" cap="none" normalizeH="0" baseline="0" smtClean="0">
            <a:ln>
              <a:noFill/>
            </a:ln>
            <a:solidFill>
              <a:srgbClr val="000000"/>
            </a:solidFill>
            <a:effectLst/>
            <a:latin typeface="Tahoma" pitchFamily="34" charset="0"/>
          </a:defRPr>
        </a:defPPr>
      </a:lstStyle>
    </a:lnDef>
  </a:objectDefaults>
  <a:extraClrSchemeLst>
    <a:extraClrScheme>
      <a:clrScheme name="1_EUM_template_v03 1">
        <a:dk1>
          <a:srgbClr val="002569"/>
        </a:dk1>
        <a:lt1>
          <a:srgbClr val="FFFFFF"/>
        </a:lt1>
        <a:dk2>
          <a:srgbClr val="002569"/>
        </a:dk2>
        <a:lt2>
          <a:srgbClr val="5F758D"/>
        </a:lt2>
        <a:accent1>
          <a:srgbClr val="FF9A00"/>
        </a:accent1>
        <a:accent2>
          <a:srgbClr val="9F2D20"/>
        </a:accent2>
        <a:accent3>
          <a:srgbClr val="FFFFFF"/>
        </a:accent3>
        <a:accent4>
          <a:srgbClr val="001E59"/>
        </a:accent4>
        <a:accent5>
          <a:srgbClr val="FFCAAA"/>
        </a:accent5>
        <a:accent6>
          <a:srgbClr val="90281C"/>
        </a:accent6>
        <a:hlink>
          <a:srgbClr val="7498C0"/>
        </a:hlink>
        <a:folHlink>
          <a:srgbClr val="929497"/>
        </a:folHlink>
      </a:clrScheme>
      <a:clrMap bg1="lt1" tx1="dk1" bg2="lt2" tx2="dk2" accent1="accent1" accent2="accent2" accent3="accent3" accent4="accent4" accent5="accent5" accent6="accent6" hlink="hlink" folHlink="folHlink"/>
    </a:extraClrScheme>
    <a:extraClrScheme>
      <a:clrScheme name="1_EUM_template_v03 2">
        <a:dk1>
          <a:srgbClr val="002569"/>
        </a:dk1>
        <a:lt1>
          <a:srgbClr val="FFFFFF"/>
        </a:lt1>
        <a:dk2>
          <a:srgbClr val="002569"/>
        </a:dk2>
        <a:lt2>
          <a:srgbClr val="5F758D"/>
        </a:lt2>
        <a:accent1>
          <a:srgbClr val="F6D0A9"/>
        </a:accent1>
        <a:accent2>
          <a:srgbClr val="EBCAE3"/>
        </a:accent2>
        <a:accent3>
          <a:srgbClr val="FFFFFF"/>
        </a:accent3>
        <a:accent4>
          <a:srgbClr val="001E59"/>
        </a:accent4>
        <a:accent5>
          <a:srgbClr val="FAE4D1"/>
        </a:accent5>
        <a:accent6>
          <a:srgbClr val="D5B7CE"/>
        </a:accent6>
        <a:hlink>
          <a:srgbClr val="4E2029"/>
        </a:hlink>
        <a:folHlink>
          <a:srgbClr val="423B69"/>
        </a:folHlink>
      </a:clrScheme>
      <a:clrMap bg1="lt1" tx1="dk1" bg2="lt2" tx2="dk2" accent1="accent1" accent2="accent2" accent3="accent3" accent4="accent4" accent5="accent5" accent6="accent6" hlink="hlink" folHlink="folHlink"/>
    </a:extraClrScheme>
    <a:extraClrScheme>
      <a:clrScheme name="1_EUM_template_v03 3">
        <a:dk1>
          <a:srgbClr val="002569"/>
        </a:dk1>
        <a:lt1>
          <a:srgbClr val="FFFFFF"/>
        </a:lt1>
        <a:dk2>
          <a:srgbClr val="002569"/>
        </a:dk2>
        <a:lt2>
          <a:srgbClr val="5F758D"/>
        </a:lt2>
        <a:accent1>
          <a:srgbClr val="5B97B1"/>
        </a:accent1>
        <a:accent2>
          <a:srgbClr val="F39600"/>
        </a:accent2>
        <a:accent3>
          <a:srgbClr val="FFFFFF"/>
        </a:accent3>
        <a:accent4>
          <a:srgbClr val="001E59"/>
        </a:accent4>
        <a:accent5>
          <a:srgbClr val="B5C9D5"/>
        </a:accent5>
        <a:accent6>
          <a:srgbClr val="DC8700"/>
        </a:accent6>
        <a:hlink>
          <a:srgbClr val="FFE4AE"/>
        </a:hlink>
        <a:folHlink>
          <a:srgbClr val="002A3D"/>
        </a:folHlink>
      </a:clrScheme>
      <a:clrMap bg1="lt1" tx1="dk1" bg2="lt2" tx2="dk2" accent1="accent1" accent2="accent2" accent3="accent3" accent4="accent4" accent5="accent5" accent6="accent6" hlink="hlink" folHlink="folHlink"/>
    </a:extraClrScheme>
    <a:extraClrScheme>
      <a:clrScheme name="1_EUM_template_v03 4">
        <a:dk1>
          <a:srgbClr val="002569"/>
        </a:dk1>
        <a:lt1>
          <a:srgbClr val="FFFFFF"/>
        </a:lt1>
        <a:dk2>
          <a:srgbClr val="002569"/>
        </a:dk2>
        <a:lt2>
          <a:srgbClr val="5F758D"/>
        </a:lt2>
        <a:accent1>
          <a:srgbClr val="003F80"/>
        </a:accent1>
        <a:accent2>
          <a:srgbClr val="BDD7EE"/>
        </a:accent2>
        <a:accent3>
          <a:srgbClr val="FFFFFF"/>
        </a:accent3>
        <a:accent4>
          <a:srgbClr val="001E59"/>
        </a:accent4>
        <a:accent5>
          <a:srgbClr val="AAAFC0"/>
        </a:accent5>
        <a:accent6>
          <a:srgbClr val="ABC3D8"/>
        </a:accent6>
        <a:hlink>
          <a:srgbClr val="FFD350"/>
        </a:hlink>
        <a:folHlink>
          <a:srgbClr val="EB6F3F"/>
        </a:folHlink>
      </a:clrScheme>
      <a:clrMap bg1="lt1" tx1="dk1" bg2="lt2" tx2="dk2" accent1="accent1" accent2="accent2" accent3="accent3" accent4="accent4" accent5="accent5" accent6="accent6" hlink="hlink" folHlink="folHlink"/>
    </a:extraClrScheme>
    <a:extraClrScheme>
      <a:clrScheme name="1_EUM_template_v03 5">
        <a:dk1>
          <a:srgbClr val="002569"/>
        </a:dk1>
        <a:lt1>
          <a:srgbClr val="FFFFFF"/>
        </a:lt1>
        <a:dk2>
          <a:srgbClr val="002569"/>
        </a:dk2>
        <a:lt2>
          <a:srgbClr val="5F758D"/>
        </a:lt2>
        <a:accent1>
          <a:srgbClr val="C75B12"/>
        </a:accent1>
        <a:accent2>
          <a:srgbClr val="003359"/>
        </a:accent2>
        <a:accent3>
          <a:srgbClr val="FFFFFF"/>
        </a:accent3>
        <a:accent4>
          <a:srgbClr val="001E59"/>
        </a:accent4>
        <a:accent5>
          <a:srgbClr val="E0B5AA"/>
        </a:accent5>
        <a:accent6>
          <a:srgbClr val="002D50"/>
        </a:accent6>
        <a:hlink>
          <a:srgbClr val="92A2BD"/>
        </a:hlink>
        <a:folHlink>
          <a:srgbClr val="C7B37F"/>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356</TotalTime>
  <Words>964</Words>
  <Application>Microsoft Office PowerPoint</Application>
  <PresentationFormat>画面に合わせる (4:3)</PresentationFormat>
  <Paragraphs>149</Paragraphs>
  <Slides>12</Slides>
  <Notes>3</Notes>
  <HiddenSlides>0</HiddenSlides>
  <MMClips>0</MMClips>
  <ScaleCrop>false</ScaleCrop>
  <HeadingPairs>
    <vt:vector size="4" baseType="variant">
      <vt:variant>
        <vt:lpstr>テーマ</vt:lpstr>
      </vt:variant>
      <vt:variant>
        <vt:i4>1</vt:i4>
      </vt:variant>
      <vt:variant>
        <vt:lpstr>スライド タイトル</vt:lpstr>
      </vt:variant>
      <vt:variant>
        <vt:i4>12</vt:i4>
      </vt:variant>
    </vt:vector>
  </HeadingPairs>
  <TitlesOfParts>
    <vt:vector size="13" baseType="lpstr">
      <vt:lpstr>4_EUM_template_v03</vt:lpstr>
      <vt:lpstr>The GEO Water Strategy Report – The CEOS Contribution</vt:lpstr>
      <vt:lpstr>GEO Water Cycle Strategy</vt:lpstr>
      <vt:lpstr>GEO Water Cycle Strategy - from observations to decision</vt:lpstr>
      <vt:lpstr>Table of contents and chapter authors</vt:lpstr>
      <vt:lpstr>Table of contents and chapter authors</vt:lpstr>
      <vt:lpstr>Table of contents and chapter authors</vt:lpstr>
      <vt:lpstr>Table of contents and chapter authors</vt:lpstr>
      <vt:lpstr>Table of contents and chapter authors</vt:lpstr>
      <vt:lpstr>Future Schedule</vt:lpstr>
      <vt:lpstr>スライド 10</vt:lpstr>
      <vt:lpstr>スライド 11</vt:lpstr>
      <vt:lpstr>スライド 12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dc:title>
  <dc:creator>Brian Killough</dc:creator>
  <cp:lastModifiedBy>各自で変更してください</cp:lastModifiedBy>
  <cp:revision>34</cp:revision>
  <dcterms:created xsi:type="dcterms:W3CDTF">2011-11-16T09:23:13Z</dcterms:created>
  <dcterms:modified xsi:type="dcterms:W3CDTF">2012-10-16T06:30:38Z</dcterms:modified>
</cp:coreProperties>
</file>